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007578187" r:id="rId2"/>
    <p:sldId id="2007578188" r:id="rId3"/>
    <p:sldId id="2007578190" r:id="rId4"/>
    <p:sldId id="2007578191" r:id="rId5"/>
    <p:sldId id="2007578192" r:id="rId6"/>
    <p:sldId id="2007578193" r:id="rId7"/>
    <p:sldId id="2007578194" r:id="rId8"/>
    <p:sldId id="2007578212" r:id="rId9"/>
    <p:sldId id="2007578214" r:id="rId10"/>
    <p:sldId id="2007578195" r:id="rId11"/>
    <p:sldId id="2007578199" r:id="rId12"/>
    <p:sldId id="2007578196" r:id="rId13"/>
    <p:sldId id="2007578211" r:id="rId14"/>
    <p:sldId id="2007578200" r:id="rId15"/>
    <p:sldId id="2007578215" r:id="rId16"/>
    <p:sldId id="2007578205" r:id="rId17"/>
    <p:sldId id="2007578201" r:id="rId18"/>
    <p:sldId id="2007578203" r:id="rId19"/>
    <p:sldId id="2007578204" r:id="rId20"/>
    <p:sldId id="2007578216" r:id="rId21"/>
    <p:sldId id="2007578206" r:id="rId22"/>
    <p:sldId id="2007578208" r:id="rId23"/>
    <p:sldId id="2007578210" r:id="rId24"/>
    <p:sldId id="2007578209" r:id="rId25"/>
    <p:sldId id="2007578217" r:id="rId26"/>
    <p:sldId id="346" r:id="rId27"/>
    <p:sldId id="345" r:id="rId28"/>
    <p:sldId id="343" r:id="rId29"/>
    <p:sldId id="317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7242" userDrawn="1">
          <p15:clr>
            <a:srgbClr val="A4A3A4"/>
          </p15:clr>
        </p15:guide>
        <p15:guide id="2" orient="horz" pos="2319" userDrawn="1">
          <p15:clr>
            <a:srgbClr val="A4A3A4"/>
          </p15:clr>
        </p15:guide>
        <p15:guide id="4" orient="horz" pos="436" userDrawn="1">
          <p15:clr>
            <a:srgbClr val="A4A3A4"/>
          </p15:clr>
        </p15:guide>
        <p15:guide id="5" pos="438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C635"/>
    <a:srgbClr val="FA7034"/>
    <a:srgbClr val="96CE2D"/>
    <a:srgbClr val="1A52F1"/>
    <a:srgbClr val="1C51F3"/>
    <a:srgbClr val="FF6D6D"/>
    <a:srgbClr val="FF414B"/>
    <a:srgbClr val="0039D2"/>
    <a:srgbClr val="0035C9"/>
    <a:srgbClr val="0034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2" autoAdjust="0"/>
    <p:restoredTop sz="96770" autoAdjust="0"/>
  </p:normalViewPr>
  <p:slideViewPr>
    <p:cSldViewPr snapToGrid="0">
      <p:cViewPr>
        <p:scale>
          <a:sx n="66" d="100"/>
          <a:sy n="66" d="100"/>
        </p:scale>
        <p:origin x="1176" y="576"/>
      </p:cViewPr>
      <p:guideLst>
        <p:guide pos="7242"/>
        <p:guide orient="horz" pos="2319"/>
        <p:guide orient="horz" pos="436"/>
        <p:guide pos="438"/>
        <p:guide orient="horz" pos="3884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50" d="100"/>
        <a:sy n="150" d="100"/>
      </p:scale>
      <p:origin x="0" y="-193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68048218-76B2-4B5F-9CE5-60A15445B2C7}" type="datetimeFigureOut">
              <a:rPr lang="zh-CN" altLang="en-US" smtClean="0"/>
              <a:pPr/>
              <a:t>2023/5/30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EF9325A4-0BD1-42EF-A589-38D8F64840E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550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思源黑体 CN Light" panose="020B03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81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0058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844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3202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7506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4507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5807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969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692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1372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0860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4366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722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6640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585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706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8798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6831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9325A4-0BD1-42EF-A589-38D8F64840E8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15997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694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667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94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15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84878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742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高端定制</a:t>
            </a:r>
            <a:r>
              <a:rPr lang="en-US" altLang="zh-CN" dirty="0"/>
              <a:t>/</a:t>
            </a:r>
            <a:r>
              <a:rPr lang="zh-CN" altLang="en-US" dirty="0"/>
              <a:t>发布会</a:t>
            </a:r>
            <a:r>
              <a:rPr lang="en-US" altLang="zh-CN" dirty="0"/>
              <a:t>PPT</a:t>
            </a:r>
            <a:r>
              <a:rPr lang="zh-CN" altLang="en-US" dirty="0"/>
              <a:t>设计微信：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CBC41BD-A7E2-4481-BC3F-BADB229BC04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338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738DCF7-F85B-FF74-2D1F-C3DB7C10D8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09700FB1-FD7A-4A2D-86D9-7B212EC44EE8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gradFill flip="none" rotWithShape="1">
            <a:gsLst>
              <a:gs pos="16000">
                <a:schemeClr val="bg1">
                  <a:alpha val="92000"/>
                </a:schemeClr>
              </a:gs>
              <a:gs pos="100000">
                <a:schemeClr val="bg1">
                  <a:alpha val="85000"/>
                </a:schemeClr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2E961F28-A51C-4235-9635-CE91B6A78EC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97145F-F889-9946-4B46-AEF822B5C849}"/>
              </a:ext>
            </a:extLst>
          </p:cNvPr>
          <p:cNvSpPr/>
          <p:nvPr userDrawn="1"/>
        </p:nvSpPr>
        <p:spPr>
          <a:xfrm>
            <a:off x="0" y="-2"/>
            <a:ext cx="12191999" cy="6858001"/>
          </a:xfrm>
          <a:prstGeom prst="rect">
            <a:avLst/>
          </a:prstGeom>
          <a:gradFill flip="none" rotWithShape="1">
            <a:gsLst>
              <a:gs pos="50000">
                <a:schemeClr val="bg1">
                  <a:alpha val="45000"/>
                </a:schemeClr>
              </a:gs>
              <a:gs pos="100000">
                <a:schemeClr val="bg1">
                  <a:alpha val="3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091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2DE362-9DC8-42ED-A601-CE2878CA6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B1055B5-0BFA-46B2-8FFF-8E33101F6E9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056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16747-1B47-4011-8C9C-33D8AAC09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0519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8F92D-6BE1-44B8-8929-AD982B873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9419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1577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D40078-FDAF-49C7-8BFF-D830DBCD2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76675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4543F8-7AF7-4861-84E8-11D9AE3D83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31F02539-0BA4-4A7C-915C-82103BCB738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589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7BE0BD-F004-4493-9BC3-B04AC389F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66297F16-E864-4C92-9F56-815240C5EE50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6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1D6F15-10D9-43C9-88FF-465F2039F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BF8EE16E-0C8A-47A0-AF5E-7111E4959D88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887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898835-307F-4736-863C-2E62DE1FC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30169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3467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9AC4694D-B42A-417D-BE23-2C94214066B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2003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F09F94-F45A-4BCD-ABCE-5EDABE4BF0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42768532-941C-4C5F-AB75-558974B2AB8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955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245362-9F00-421E-B650-7EA717F14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4365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6C997F-6CFA-448B-A878-FE1DC3906C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2F495622-D29D-4994-A26F-FF0A2E7E05B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249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35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F41045-9CC6-40F6-AA9E-27F87846D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8778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2690A26-0AE3-488E-B5A6-A6041EB75E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E17C0361-6646-4745-8078-ED9ADFE3BBD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84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203746-8BC1-48DA-BB8D-3CE23F92A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3373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616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17EA08-FB0A-40AD-ACDD-2C7828E88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51259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858F3A-3EC5-4CAF-85BB-B8E6B1CF2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C4EF84F8-1745-44A4-A3B0-690CDD4B4CE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904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8A2E7C0B-282B-4C5E-9AF2-631A105A9B9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708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1E5CC3-7852-4D42-97AF-ABFD069B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3366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34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A8530E4-C0BB-4029-86A5-8B7505F69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22033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E2CCA3-0AE3-49AB-AF64-011B50278E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CF39B0E-6426-4495-B65E-E4FEC3ACFE0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41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FB147-6F8F-4FAE-88A9-C491A585C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576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80299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1822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B659D0-1B45-411D-BB0E-73D0EE576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36333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8100BA-6161-4B1A-A2A1-7447DEE49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44933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06365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5A4976-D9EF-43F7-9CF2-7ED0B1E268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18937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65A3D8-2F65-4701-BD96-4E1D9FDC02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3807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7F104ED-9271-4B67-AACB-5BCF4D6FCF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7493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71557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C487DE-6171-43FF-BEE0-83515ADE0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374287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1538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E277B5B-A1CB-43C6-A151-2EEF01ECCED2}"/>
              </a:ext>
            </a:extLst>
          </p:cNvPr>
          <p:cNvSpPr/>
          <p:nvPr userDrawn="1"/>
        </p:nvSpPr>
        <p:spPr>
          <a:xfrm>
            <a:off x="247055" y="248906"/>
            <a:ext cx="11697890" cy="6360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1163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3D9662-72B8-4359-8E25-8F4CFC62A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矩形 2" hidden="1">
            <a:extLst>
              <a:ext uri="{FF2B5EF4-FFF2-40B4-BE49-F238E27FC236}">
                <a16:creationId xmlns:a16="http://schemas.microsoft.com/office/drawing/2014/main" id="{5A6BC336-7AAC-4110-A2D0-E36F5795490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7114224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0176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底板【微信：2090298045】陈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游戏机, 电缆, 水, 大&#10;&#10;描述已自动生成">
            <a:extLst>
              <a:ext uri="{FF2B5EF4-FFF2-40B4-BE49-F238E27FC236}">
                <a16:creationId xmlns:a16="http://schemas.microsoft.com/office/drawing/2014/main" id="{AAB78F63-276C-4C65-A71F-EA66517336E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43C18585-0730-4F50-B7E4-1E8A2D2375A4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>
            <a:gsLst>
              <a:gs pos="0">
                <a:schemeClr val="bg1">
                  <a:alpha val="99000"/>
                </a:schemeClr>
              </a:gs>
              <a:gs pos="100000">
                <a:schemeClr val="bg1">
                  <a:alpha val="9300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635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6590677-E2A7-47DD-B60B-D018D0812EF7}"/>
              </a:ext>
            </a:extLst>
          </p:cNvPr>
          <p:cNvSpPr/>
          <p:nvPr userDrawn="1"/>
        </p:nvSpPr>
        <p:spPr>
          <a:xfrm>
            <a:off x="566057" y="2029748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7742A18-498B-4093-8BA9-F74095A247FD}"/>
              </a:ext>
            </a:extLst>
          </p:cNvPr>
          <p:cNvSpPr/>
          <p:nvPr userDrawn="1"/>
        </p:nvSpPr>
        <p:spPr>
          <a:xfrm>
            <a:off x="566057" y="5371737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284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591E743-C043-B985-DD54-97B4AAD79187}"/>
              </a:ext>
            </a:extLst>
          </p:cNvPr>
          <p:cNvGrpSpPr/>
          <p:nvPr userDrawn="1"/>
        </p:nvGrpSpPr>
        <p:grpSpPr>
          <a:xfrm>
            <a:off x="1" y="3360471"/>
            <a:ext cx="12193587" cy="3495943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019631C1-63E6-9EB2-204B-C96F720727AF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4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" name="图片 4">
              <a:hlinkClick r:id="rId2"/>
              <a:extLst>
                <a:ext uri="{FF2B5EF4-FFF2-40B4-BE49-F238E27FC236}">
                  <a16:creationId xmlns:a16="http://schemas.microsoft.com/office/drawing/2014/main" id="{8C35AEA2-C0AB-624C-79FB-63A754789A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8109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815A3AD-8A70-4C84-B80C-E01CE0743D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37106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色板" hidden="1"/>
          <p:cNvGrpSpPr/>
          <p:nvPr userDrawn="1"/>
        </p:nvGrpSpPr>
        <p:grpSpPr>
          <a:xfrm>
            <a:off x="1167555" y="-1566397"/>
            <a:ext cx="9823586" cy="1492348"/>
            <a:chOff x="1167555" y="-1566397"/>
            <a:chExt cx="9823586" cy="1492348"/>
          </a:xfrm>
        </p:grpSpPr>
        <p:grpSp>
          <p:nvGrpSpPr>
            <p:cNvPr id="3" name="组合 2"/>
            <p:cNvGrpSpPr/>
            <p:nvPr userDrawn="1"/>
          </p:nvGrpSpPr>
          <p:grpSpPr>
            <a:xfrm>
              <a:off x="1167555" y="-1523403"/>
              <a:ext cx="4455408" cy="658958"/>
              <a:chOff x="567802" y="-1523403"/>
              <a:chExt cx="4455408" cy="658958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67802" y="-1523403"/>
                <a:ext cx="658958" cy="658958"/>
              </a:xfrm>
              <a:prstGeom prst="rect">
                <a:avLst/>
              </a:prstGeom>
              <a:solidFill>
                <a:srgbClr val="3A37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1360865" y="-1523403"/>
                <a:ext cx="658958" cy="658958"/>
              </a:xfrm>
              <a:prstGeom prst="rect">
                <a:avLst/>
              </a:prstGeom>
              <a:solidFill>
                <a:srgbClr val="07070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2385060" y="-1475760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20000">
                    <a:srgbClr val="3A373F"/>
                  </a:gs>
                  <a:gs pos="100000">
                    <a:srgbClr val="07070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深黑渐变</a:t>
                </a:r>
              </a:p>
            </p:txBody>
          </p:sp>
        </p:grpSp>
        <p:grpSp>
          <p:nvGrpSpPr>
            <p:cNvPr id="4" name="组合 3"/>
            <p:cNvGrpSpPr/>
            <p:nvPr userDrawn="1"/>
          </p:nvGrpSpPr>
          <p:grpSpPr>
            <a:xfrm>
              <a:off x="1167555" y="-733007"/>
              <a:ext cx="4488713" cy="658958"/>
              <a:chOff x="567802" y="-733007"/>
              <a:chExt cx="4488713" cy="658958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567802" y="-733007"/>
                <a:ext cx="658958" cy="658958"/>
              </a:xfrm>
              <a:prstGeom prst="rect">
                <a:avLst/>
              </a:prstGeom>
              <a:solidFill>
                <a:srgbClr val="FECD8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360865" y="-733007"/>
                <a:ext cx="658958" cy="658958"/>
              </a:xfrm>
              <a:prstGeom prst="rect">
                <a:avLst/>
              </a:prstGeom>
              <a:solidFill>
                <a:srgbClr val="F9B6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418365" y="-68536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ECE82"/>
                  </a:gs>
                  <a:gs pos="88000">
                    <a:srgbClr val="F9B649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金色渐变</a:t>
                </a:r>
              </a:p>
            </p:txBody>
          </p:sp>
        </p:grpSp>
        <p:grpSp>
          <p:nvGrpSpPr>
            <p:cNvPr id="5" name="组合 4"/>
            <p:cNvGrpSpPr/>
            <p:nvPr userDrawn="1"/>
          </p:nvGrpSpPr>
          <p:grpSpPr>
            <a:xfrm>
              <a:off x="6535733" y="-1566397"/>
              <a:ext cx="4455408" cy="685293"/>
              <a:chOff x="567802" y="31054"/>
              <a:chExt cx="4455408" cy="685293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67802" y="57389"/>
                <a:ext cx="658958" cy="65895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360867" y="57389"/>
                <a:ext cx="658958" cy="658958"/>
              </a:xfrm>
              <a:prstGeom prst="rect">
                <a:avLst/>
              </a:prstGeom>
              <a:solidFill>
                <a:srgbClr val="DFE9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2385060" y="31054"/>
                <a:ext cx="2638150" cy="56367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88000">
                    <a:srgbClr val="DFE9F3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b="1">
                    <a:solidFill>
                      <a:srgbClr val="070709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灰白渐变</a:t>
                </a:r>
              </a:p>
            </p:txBody>
          </p:sp>
        </p:grpSp>
      </p:grpSp>
      <p:sp>
        <p:nvSpPr>
          <p:cNvPr id="23" name="微信搜索：陈西设计之家（微信号：2090298045）" hidden="1">
            <a:extLst>
              <a:ext uri="{FF2B5EF4-FFF2-40B4-BE49-F238E27FC236}">
                <a16:creationId xmlns:a16="http://schemas.microsoft.com/office/drawing/2014/main" id="{D87C5CBF-AA3D-44D4-8DAD-02429E52DC0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566057" y="6858000"/>
            <a:ext cx="11059886" cy="968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  <a:alpha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2000" b="1" dirty="0">
              <a:solidFill>
                <a:schemeClr val="tx1">
                  <a:lumMod val="85000"/>
                  <a:lumOff val="15000"/>
                  <a:alpha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矩形 23" hidden="1">
            <a:extLst>
              <a:ext uri="{FF2B5EF4-FFF2-40B4-BE49-F238E27FC236}">
                <a16:creationId xmlns:a16="http://schemas.microsoft.com/office/drawing/2014/main" id="{BAD0C07A-3E5C-4A64-A740-296258430F4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文本框 24" hidden="1">
            <a:extLst>
              <a:ext uri="{FF2B5EF4-FFF2-40B4-BE49-F238E27FC236}">
                <a16:creationId xmlns:a16="http://schemas.microsoft.com/office/drawing/2014/main" id="{1F543B4E-F238-4C6E-BCC8-B2E845C16D0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2255250" y="1070429"/>
            <a:ext cx="738664" cy="471714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3600" spc="300" dirty="0">
                <a:solidFill>
                  <a:schemeClr val="tx1">
                    <a:alpha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搜索  陈西设计之家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5C4652CE-D4B4-E750-561F-1B150915025A}"/>
              </a:ext>
            </a:extLst>
          </p:cNvPr>
          <p:cNvPicPr>
            <a:picLocks noChangeAspect="1"/>
          </p:cNvPicPr>
          <p:nvPr userDrawn="1"/>
        </p:nvPicPr>
        <p:blipFill>
          <a:blip r:embed="rId47"/>
          <a:stretch>
            <a:fillRect/>
          </a:stretch>
        </p:blipFill>
        <p:spPr>
          <a:xfrm>
            <a:off x="401843" y="1225105"/>
            <a:ext cx="11388315" cy="440779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A47DE27-8CAA-551E-F9C7-AF007EA96FF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338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5" r:id="rId4"/>
    <p:sldLayoutId id="2147483656" r:id="rId5"/>
    <p:sldLayoutId id="2147483657" r:id="rId6"/>
    <p:sldLayoutId id="2147483688" r:id="rId7"/>
    <p:sldLayoutId id="2147483696" r:id="rId8"/>
    <p:sldLayoutId id="2147483658" r:id="rId9"/>
    <p:sldLayoutId id="2147483659" r:id="rId10"/>
    <p:sldLayoutId id="2147483660" r:id="rId11"/>
    <p:sldLayoutId id="2147483661" r:id="rId12"/>
    <p:sldLayoutId id="2147483693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92" r:id="rId19"/>
    <p:sldLayoutId id="2147483667" r:id="rId20"/>
    <p:sldLayoutId id="2147483668" r:id="rId21"/>
    <p:sldLayoutId id="2147483669" r:id="rId22"/>
    <p:sldLayoutId id="2147483691" r:id="rId23"/>
    <p:sldLayoutId id="2147483670" r:id="rId24"/>
    <p:sldLayoutId id="2147483671" r:id="rId25"/>
    <p:sldLayoutId id="2147483672" r:id="rId26"/>
    <p:sldLayoutId id="2147483690" r:id="rId27"/>
    <p:sldLayoutId id="2147483673" r:id="rId28"/>
    <p:sldLayoutId id="2147483674" r:id="rId29"/>
    <p:sldLayoutId id="2147483675" r:id="rId30"/>
    <p:sldLayoutId id="2147483689" r:id="rId31"/>
    <p:sldLayoutId id="2147483676" r:id="rId32"/>
    <p:sldLayoutId id="2147483677" r:id="rId33"/>
    <p:sldLayoutId id="2147483678" r:id="rId34"/>
    <p:sldLayoutId id="2147483684" r:id="rId35"/>
    <p:sldLayoutId id="2147483679" r:id="rId36"/>
    <p:sldLayoutId id="2147483680" r:id="rId37"/>
    <p:sldLayoutId id="2147483681" r:id="rId38"/>
    <p:sldLayoutId id="2147483687" r:id="rId39"/>
    <p:sldLayoutId id="2147483682" r:id="rId40"/>
    <p:sldLayoutId id="2147483683" r:id="rId41"/>
    <p:sldLayoutId id="2147483686" r:id="rId42"/>
    <p:sldLayoutId id="2147483685" r:id="rId43"/>
    <p:sldLayoutId id="2147483694" r:id="rId44"/>
    <p:sldLayoutId id="2147483695" r:id="rId4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4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51pptmoban.com/shejishi/chenxisheji/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EB034BBC-07E6-2928-7EB6-DE0FD7CC7B3C}"/>
              </a:ext>
            </a:extLst>
          </p:cNvPr>
          <p:cNvSpPr/>
          <p:nvPr/>
        </p:nvSpPr>
        <p:spPr>
          <a:xfrm>
            <a:off x="5827222" y="0"/>
            <a:ext cx="6364778" cy="6858000"/>
          </a:xfrm>
          <a:custGeom>
            <a:avLst/>
            <a:gdLst>
              <a:gd name="connsiteX0" fmla="*/ 319842 w 6575620"/>
              <a:gd name="connsiteY0" fmla="*/ 0 h 6858000"/>
              <a:gd name="connsiteX1" fmla="*/ 6575620 w 6575620"/>
              <a:gd name="connsiteY1" fmla="*/ 0 h 6858000"/>
              <a:gd name="connsiteX2" fmla="*/ 6575620 w 6575620"/>
              <a:gd name="connsiteY2" fmla="*/ 6858000 h 6858000"/>
              <a:gd name="connsiteX3" fmla="*/ 3402274 w 6575620"/>
              <a:gd name="connsiteY3" fmla="*/ 6858000 h 6858000"/>
              <a:gd name="connsiteX4" fmla="*/ 3303651 w 6575620"/>
              <a:gd name="connsiteY4" fmla="*/ 6819114 h 6858000"/>
              <a:gd name="connsiteX5" fmla="*/ 0 w 6575620"/>
              <a:gd name="connsiteY5" fmla="*/ 1835063 h 6858000"/>
              <a:gd name="connsiteX6" fmla="*/ 243184 w 6575620"/>
              <a:gd name="connsiteY6" fmla="*/ 2265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5620" h="6858000">
                <a:moveTo>
                  <a:pt x="319842" y="0"/>
                </a:moveTo>
                <a:lnTo>
                  <a:pt x="6575620" y="0"/>
                </a:lnTo>
                <a:lnTo>
                  <a:pt x="6575620" y="6858000"/>
                </a:lnTo>
                <a:lnTo>
                  <a:pt x="3402274" y="6858000"/>
                </a:lnTo>
                <a:lnTo>
                  <a:pt x="3303651" y="6819114"/>
                </a:lnTo>
                <a:cubicBezTo>
                  <a:pt x="1362234" y="5997964"/>
                  <a:pt x="0" y="4075597"/>
                  <a:pt x="0" y="1835063"/>
                </a:cubicBezTo>
                <a:cubicBezTo>
                  <a:pt x="0" y="1274930"/>
                  <a:pt x="85140" y="734682"/>
                  <a:pt x="243184" y="22655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03196DA-D657-657A-8F2F-F40B0E41234D}"/>
              </a:ext>
            </a:extLst>
          </p:cNvPr>
          <p:cNvSpPr/>
          <p:nvPr/>
        </p:nvSpPr>
        <p:spPr>
          <a:xfrm rot="18356194">
            <a:off x="4243759" y="252994"/>
            <a:ext cx="1754506" cy="1621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E3917A1-55CF-7378-3983-7E4930626608}"/>
              </a:ext>
            </a:extLst>
          </p:cNvPr>
          <p:cNvSpPr/>
          <p:nvPr/>
        </p:nvSpPr>
        <p:spPr>
          <a:xfrm rot="18349043">
            <a:off x="4822580" y="157889"/>
            <a:ext cx="1511638" cy="1345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1B1E8A4-8A9F-51B0-B4F9-B9B943A8B143}"/>
              </a:ext>
            </a:extLst>
          </p:cNvPr>
          <p:cNvSpPr/>
          <p:nvPr/>
        </p:nvSpPr>
        <p:spPr>
          <a:xfrm>
            <a:off x="734344" y="4182758"/>
            <a:ext cx="428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" panose="00000500000000000000" pitchFamily="2" charset="-122"/>
              </a:rPr>
              <a:t>免费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" panose="00000500000000000000" pitchFamily="2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" panose="00000500000000000000" pitchFamily="2" charset="-122"/>
              </a:rPr>
              <a:t>搜索网站：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" panose="00000500000000000000" pitchFamily="2" charset="-122"/>
              </a:rPr>
              <a:t>www.1314ppt.com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B4307158-F075-06AC-3443-A13146A940C7}"/>
              </a:ext>
            </a:extLst>
          </p:cNvPr>
          <p:cNvSpPr/>
          <p:nvPr/>
        </p:nvSpPr>
        <p:spPr>
          <a:xfrm>
            <a:off x="837988" y="3965897"/>
            <a:ext cx="3933256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9E025CA-5FE9-7407-139C-80A4540EC5B7}"/>
              </a:ext>
            </a:extLst>
          </p:cNvPr>
          <p:cNvSpPr/>
          <p:nvPr/>
        </p:nvSpPr>
        <p:spPr>
          <a:xfrm>
            <a:off x="800844" y="5040932"/>
            <a:ext cx="2519299" cy="42056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03200" dist="38100" dir="2700000" algn="tl" rotWithShape="0">
              <a:schemeClr val="accent2">
                <a:alpha val="30000"/>
              </a:schemeClr>
            </a:outerShdw>
          </a:effectLst>
        </p:spPr>
        <p:txBody>
          <a:bodyPr wrap="square">
            <a:spAutoFit/>
          </a:bodyPr>
          <a:lstStyle/>
          <a:p>
            <a:pPr algn="dist"/>
            <a:endParaRPr lang="en-US" altLang="zh-CN" sz="2133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C8252CA-AE08-55F6-A931-16643799D049}"/>
              </a:ext>
            </a:extLst>
          </p:cNvPr>
          <p:cNvSpPr txBox="1"/>
          <p:nvPr/>
        </p:nvSpPr>
        <p:spPr>
          <a:xfrm>
            <a:off x="690565" y="1252056"/>
            <a:ext cx="28506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尔雅东方体" panose="00000500000000000000" pitchFamily="2" charset="-122"/>
                <a:ea typeface="尔雅东方体" panose="00000500000000000000" pitchFamily="2" charset="-122"/>
              </a:rPr>
              <a:t>企业</a:t>
            </a:r>
          </a:p>
        </p:txBody>
      </p:sp>
      <p:sp>
        <p:nvSpPr>
          <p:cNvPr id="7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AD64610-2D24-3AA9-609D-41EFAE928F28}"/>
              </a:ext>
            </a:extLst>
          </p:cNvPr>
          <p:cNvSpPr txBox="1"/>
          <p:nvPr/>
        </p:nvSpPr>
        <p:spPr>
          <a:xfrm>
            <a:off x="690564" y="2514780"/>
            <a:ext cx="4551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尔雅东方体" panose="00000500000000000000" pitchFamily="2" charset="-122"/>
                <a:ea typeface="尔雅东方体" panose="00000500000000000000" pitchFamily="2" charset="-122"/>
              </a:rPr>
              <a:t>工作总结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0ADC43D-B9BE-9BCC-7257-57A0B05F0E32}"/>
              </a:ext>
            </a:extLst>
          </p:cNvPr>
          <p:cNvSpPr txBox="1"/>
          <p:nvPr/>
        </p:nvSpPr>
        <p:spPr>
          <a:xfrm>
            <a:off x="339952" y="633911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9A06844-3FEB-5225-7704-F7D69FED1203}"/>
              </a:ext>
            </a:extLst>
          </p:cNvPr>
          <p:cNvSpPr/>
          <p:nvPr/>
        </p:nvSpPr>
        <p:spPr>
          <a:xfrm>
            <a:off x="312683" y="255659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5E699C4-11A6-B4A3-578A-E1B013746D78}"/>
              </a:ext>
            </a:extLst>
          </p:cNvPr>
          <p:cNvSpPr/>
          <p:nvPr/>
        </p:nvSpPr>
        <p:spPr>
          <a:xfrm>
            <a:off x="914763" y="5075486"/>
            <a:ext cx="22914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MiSans" panose="00000500000000000000" pitchFamily="2" charset="-122"/>
              </a:rPr>
              <a:t>搜索：陈西设计之家</a:t>
            </a: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87413C91-FBDE-C157-6797-B1B4B1EF5675}"/>
              </a:ext>
            </a:extLst>
          </p:cNvPr>
          <p:cNvSpPr/>
          <p:nvPr/>
        </p:nvSpPr>
        <p:spPr>
          <a:xfrm>
            <a:off x="4983940" y="921589"/>
            <a:ext cx="126186" cy="126186"/>
          </a:xfrm>
          <a:prstGeom prst="ellipse">
            <a:avLst/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pic>
        <p:nvPicPr>
          <p:cNvPr id="102" name="微信：2090298045【陈西】公众号：陈西设计之家。微信搜索即可。更多免费PPT模版教程等都可以在公众号内获取" descr="游戏机里面的人物&#10;&#10;低可信度描述已自动生成">
            <a:extLst>
              <a:ext uri="{FF2B5EF4-FFF2-40B4-BE49-F238E27FC236}">
                <a16:creationId xmlns:a16="http://schemas.microsoft.com/office/drawing/2014/main" id="{FED5E4DD-71F2-331F-CC03-415E63DC1E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832" y="329294"/>
            <a:ext cx="6712099" cy="6712099"/>
          </a:xfrm>
          <a:prstGeom prst="rect">
            <a:avLst/>
          </a:prstGeom>
        </p:spPr>
      </p:pic>
      <p:sp>
        <p:nvSpPr>
          <p:cNvPr id="45" name="椭圆 44">
            <a:extLst>
              <a:ext uri="{FF2B5EF4-FFF2-40B4-BE49-F238E27FC236}">
                <a16:creationId xmlns:a16="http://schemas.microsoft.com/office/drawing/2014/main" id="{FD80A589-1E3C-18DD-9E35-6382DABB3969}"/>
              </a:ext>
            </a:extLst>
          </p:cNvPr>
          <p:cNvSpPr/>
          <p:nvPr/>
        </p:nvSpPr>
        <p:spPr>
          <a:xfrm>
            <a:off x="5969576" y="5250096"/>
            <a:ext cx="211400" cy="2114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200AADC-3C1D-A5F0-D5CA-3401958AA59A}"/>
              </a:ext>
            </a:extLst>
          </p:cNvPr>
          <p:cNvSpPr/>
          <p:nvPr/>
        </p:nvSpPr>
        <p:spPr>
          <a:xfrm>
            <a:off x="5649839" y="5822896"/>
            <a:ext cx="152850" cy="152850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DBA64E68-FB55-935C-B9EC-B3409F3BC3DB}"/>
              </a:ext>
            </a:extLst>
          </p:cNvPr>
          <p:cNvSpPr/>
          <p:nvPr/>
        </p:nvSpPr>
        <p:spPr>
          <a:xfrm>
            <a:off x="11299791" y="3761794"/>
            <a:ext cx="152850" cy="152850"/>
          </a:xfrm>
          <a:prstGeom prst="ellipse">
            <a:avLst/>
          </a:prstGeom>
          <a:noFill/>
          <a:ln>
            <a:solidFill>
              <a:srgbClr val="FAC635"/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99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1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 animBg="1"/>
      <p:bldP spid="50" grpId="0" animBg="1"/>
      <p:bldP spid="72" grpId="0"/>
      <p:bldP spid="73" grpId="0"/>
      <p:bldP spid="76" grpId="0" animBg="1"/>
      <p:bldP spid="77" grpId="0" animBg="1"/>
      <p:bldP spid="7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A6C8D23-30D6-8180-606A-BBDC18257247}"/>
              </a:ext>
            </a:extLst>
          </p:cNvPr>
          <p:cNvSpPr/>
          <p:nvPr/>
        </p:nvSpPr>
        <p:spPr>
          <a:xfrm>
            <a:off x="803873" y="1799977"/>
            <a:ext cx="3229410" cy="4309608"/>
          </a:xfrm>
          <a:prstGeom prst="rect">
            <a:avLst/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" name="流程图: 离页连接符 15">
            <a:extLst>
              <a:ext uri="{FF2B5EF4-FFF2-40B4-BE49-F238E27FC236}">
                <a16:creationId xmlns:a16="http://schemas.microsoft.com/office/drawing/2014/main" id="{9FF81106-1849-2858-A55F-EE7349C4D5DB}"/>
              </a:ext>
            </a:extLst>
          </p:cNvPr>
          <p:cNvSpPr/>
          <p:nvPr/>
        </p:nvSpPr>
        <p:spPr>
          <a:xfrm>
            <a:off x="3192366" y="1629471"/>
            <a:ext cx="595085" cy="977219"/>
          </a:xfrm>
          <a:prstGeom prst="flowChartOffpageConnector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" name="直角三角形 16">
            <a:extLst>
              <a:ext uri="{FF2B5EF4-FFF2-40B4-BE49-F238E27FC236}">
                <a16:creationId xmlns:a16="http://schemas.microsoft.com/office/drawing/2014/main" id="{7397B93A-406A-545B-BAF9-6BA5CDA3B8EF}"/>
              </a:ext>
            </a:extLst>
          </p:cNvPr>
          <p:cNvSpPr/>
          <p:nvPr/>
        </p:nvSpPr>
        <p:spPr>
          <a:xfrm>
            <a:off x="3787451" y="1629471"/>
            <a:ext cx="257628" cy="169862"/>
          </a:xfrm>
          <a:prstGeom prst="rt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0F767A2-AF1C-AA9B-187F-C7E8EBA61197}"/>
              </a:ext>
            </a:extLst>
          </p:cNvPr>
          <p:cNvSpPr txBox="1"/>
          <p:nvPr/>
        </p:nvSpPr>
        <p:spPr>
          <a:xfrm>
            <a:off x="1037286" y="2137341"/>
            <a:ext cx="1798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工作完成</a:t>
            </a:r>
          </a:p>
        </p:txBody>
      </p:sp>
      <p:sp>
        <p:nvSpPr>
          <p:cNvPr id="19" name="小标题">
            <a:extLst>
              <a:ext uri="{FF2B5EF4-FFF2-40B4-BE49-F238E27FC236}">
                <a16:creationId xmlns:a16="http://schemas.microsoft.com/office/drawing/2014/main" id="{A4784DA2-AA8C-EAF1-7CE4-6DA9C66CEAB8}"/>
              </a:ext>
            </a:extLst>
          </p:cNvPr>
          <p:cNvSpPr txBox="1"/>
          <p:nvPr/>
        </p:nvSpPr>
        <p:spPr>
          <a:xfrm>
            <a:off x="861299" y="347766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2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D30D6F0-6609-F6AD-22E1-3C4FD3A2EB45}"/>
              </a:ext>
            </a:extLst>
          </p:cNvPr>
          <p:cNvSpPr/>
          <p:nvPr/>
        </p:nvSpPr>
        <p:spPr>
          <a:xfrm>
            <a:off x="1849799" y="6030210"/>
            <a:ext cx="1137557" cy="7937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C78F81E-0AC0-A6A2-55E3-2020532A1D7C}"/>
              </a:ext>
            </a:extLst>
          </p:cNvPr>
          <p:cNvSpPr txBox="1"/>
          <p:nvPr/>
        </p:nvSpPr>
        <p:spPr>
          <a:xfrm>
            <a:off x="1037285" y="2714494"/>
            <a:ext cx="235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搜索陈西设计</a:t>
            </a:r>
          </a:p>
        </p:txBody>
      </p:sp>
      <p:sp>
        <p:nvSpPr>
          <p:cNvPr id="2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E444091-64F0-B39C-6A2E-7A2DAD8FF2F0}"/>
              </a:ext>
            </a:extLst>
          </p:cNvPr>
          <p:cNvSpPr txBox="1"/>
          <p:nvPr/>
        </p:nvSpPr>
        <p:spPr>
          <a:xfrm>
            <a:off x="861299" y="394480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7" name="小标题">
            <a:extLst>
              <a:ext uri="{FF2B5EF4-FFF2-40B4-BE49-F238E27FC236}">
                <a16:creationId xmlns:a16="http://schemas.microsoft.com/office/drawing/2014/main" id="{4D80445D-5612-FE6E-FE0D-E2ECAF83E0A3}"/>
              </a:ext>
            </a:extLst>
          </p:cNvPr>
          <p:cNvSpPr txBox="1"/>
          <p:nvPr/>
        </p:nvSpPr>
        <p:spPr>
          <a:xfrm>
            <a:off x="861299" y="441194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28" name="小标题">
            <a:extLst>
              <a:ext uri="{FF2B5EF4-FFF2-40B4-BE49-F238E27FC236}">
                <a16:creationId xmlns:a16="http://schemas.microsoft.com/office/drawing/2014/main" id="{B596EB83-40CD-5FE2-0B38-C931D6B5F5DE}"/>
              </a:ext>
            </a:extLst>
          </p:cNvPr>
          <p:cNvSpPr txBox="1"/>
          <p:nvPr/>
        </p:nvSpPr>
        <p:spPr>
          <a:xfrm>
            <a:off x="861299" y="487908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5C03852-5FD0-DB37-F8D4-AFDE42FF0C71}"/>
              </a:ext>
            </a:extLst>
          </p:cNvPr>
          <p:cNvSpPr txBox="1"/>
          <p:nvPr/>
        </p:nvSpPr>
        <p:spPr>
          <a:xfrm>
            <a:off x="861299" y="5346229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D9F3231F-EF82-9BE0-A3DA-D04E31DD1FA4}"/>
              </a:ext>
            </a:extLst>
          </p:cNvPr>
          <p:cNvSpPr/>
          <p:nvPr/>
        </p:nvSpPr>
        <p:spPr>
          <a:xfrm>
            <a:off x="4482900" y="1799977"/>
            <a:ext cx="3229410" cy="4309608"/>
          </a:xfrm>
          <a:prstGeom prst="rect">
            <a:avLst/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2" name="流程图: 离页连接符 41">
            <a:extLst>
              <a:ext uri="{FF2B5EF4-FFF2-40B4-BE49-F238E27FC236}">
                <a16:creationId xmlns:a16="http://schemas.microsoft.com/office/drawing/2014/main" id="{8FB2E8D1-AF0B-FEAE-7CE6-91D5A15D6AE3}"/>
              </a:ext>
            </a:extLst>
          </p:cNvPr>
          <p:cNvSpPr/>
          <p:nvPr/>
        </p:nvSpPr>
        <p:spPr>
          <a:xfrm>
            <a:off x="6871393" y="1629471"/>
            <a:ext cx="595085" cy="977219"/>
          </a:xfrm>
          <a:prstGeom prst="flowChartOffpageConnector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3" name="直角三角形 42">
            <a:extLst>
              <a:ext uri="{FF2B5EF4-FFF2-40B4-BE49-F238E27FC236}">
                <a16:creationId xmlns:a16="http://schemas.microsoft.com/office/drawing/2014/main" id="{6679BC91-AC8A-9203-A1D9-E930BBBE552D}"/>
              </a:ext>
            </a:extLst>
          </p:cNvPr>
          <p:cNvSpPr/>
          <p:nvPr/>
        </p:nvSpPr>
        <p:spPr>
          <a:xfrm>
            <a:off x="7466478" y="1629471"/>
            <a:ext cx="257628" cy="169862"/>
          </a:xfrm>
          <a:prstGeom prst="rt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923F2B8-3438-4789-E15F-56A2B0B0E363}"/>
              </a:ext>
            </a:extLst>
          </p:cNvPr>
          <p:cNvSpPr txBox="1"/>
          <p:nvPr/>
        </p:nvSpPr>
        <p:spPr>
          <a:xfrm>
            <a:off x="4716313" y="2137341"/>
            <a:ext cx="1798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45" name="小标题">
            <a:extLst>
              <a:ext uri="{FF2B5EF4-FFF2-40B4-BE49-F238E27FC236}">
                <a16:creationId xmlns:a16="http://schemas.microsoft.com/office/drawing/2014/main" id="{AEBB927D-4B89-2FF0-9E77-31E5CCFB2B77}"/>
              </a:ext>
            </a:extLst>
          </p:cNvPr>
          <p:cNvSpPr txBox="1"/>
          <p:nvPr/>
        </p:nvSpPr>
        <p:spPr>
          <a:xfrm>
            <a:off x="4540326" y="347766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4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7DAE12C-5A35-E479-9161-3C854AF170DE}"/>
              </a:ext>
            </a:extLst>
          </p:cNvPr>
          <p:cNvSpPr/>
          <p:nvPr/>
        </p:nvSpPr>
        <p:spPr>
          <a:xfrm>
            <a:off x="5528826" y="6030210"/>
            <a:ext cx="1137557" cy="7937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0212B744-905E-F18D-DE61-7B6E7B0EADE3}"/>
              </a:ext>
            </a:extLst>
          </p:cNvPr>
          <p:cNvSpPr txBox="1"/>
          <p:nvPr/>
        </p:nvSpPr>
        <p:spPr>
          <a:xfrm>
            <a:off x="4716312" y="2714494"/>
            <a:ext cx="235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承接高端定制</a:t>
            </a:r>
          </a:p>
        </p:txBody>
      </p:sp>
      <p:sp>
        <p:nvSpPr>
          <p:cNvPr id="48" name="小标题">
            <a:extLst>
              <a:ext uri="{FF2B5EF4-FFF2-40B4-BE49-F238E27FC236}">
                <a16:creationId xmlns:a16="http://schemas.microsoft.com/office/drawing/2014/main" id="{68B28909-2ABE-EED7-863D-7CA9C3D145ED}"/>
              </a:ext>
            </a:extLst>
          </p:cNvPr>
          <p:cNvSpPr txBox="1"/>
          <p:nvPr/>
        </p:nvSpPr>
        <p:spPr>
          <a:xfrm>
            <a:off x="4540326" y="394480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3FBB7C8-9CE5-928B-C67D-268B6B1042D9}"/>
              </a:ext>
            </a:extLst>
          </p:cNvPr>
          <p:cNvSpPr txBox="1"/>
          <p:nvPr/>
        </p:nvSpPr>
        <p:spPr>
          <a:xfrm>
            <a:off x="4540326" y="441194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50" name="小标题">
            <a:extLst>
              <a:ext uri="{FF2B5EF4-FFF2-40B4-BE49-F238E27FC236}">
                <a16:creationId xmlns:a16="http://schemas.microsoft.com/office/drawing/2014/main" id="{A0064986-6F74-31C9-FB81-25A0E4B21C5D}"/>
              </a:ext>
            </a:extLst>
          </p:cNvPr>
          <p:cNvSpPr txBox="1"/>
          <p:nvPr/>
        </p:nvSpPr>
        <p:spPr>
          <a:xfrm>
            <a:off x="4540326" y="487908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1" name="小标题">
            <a:extLst>
              <a:ext uri="{FF2B5EF4-FFF2-40B4-BE49-F238E27FC236}">
                <a16:creationId xmlns:a16="http://schemas.microsoft.com/office/drawing/2014/main" id="{24D16601-A090-08A2-4BC4-D00C937BB8A4}"/>
              </a:ext>
            </a:extLst>
          </p:cNvPr>
          <p:cNvSpPr txBox="1"/>
          <p:nvPr/>
        </p:nvSpPr>
        <p:spPr>
          <a:xfrm>
            <a:off x="4540326" y="5346229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5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BE3E83E-54CC-8D7F-5B5F-0530FBE7BC2A}"/>
              </a:ext>
            </a:extLst>
          </p:cNvPr>
          <p:cNvSpPr/>
          <p:nvPr/>
        </p:nvSpPr>
        <p:spPr>
          <a:xfrm>
            <a:off x="8179722" y="1799977"/>
            <a:ext cx="3229410" cy="4309608"/>
          </a:xfrm>
          <a:prstGeom prst="rect">
            <a:avLst/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3" name="流程图: 离页连接符 52">
            <a:extLst>
              <a:ext uri="{FF2B5EF4-FFF2-40B4-BE49-F238E27FC236}">
                <a16:creationId xmlns:a16="http://schemas.microsoft.com/office/drawing/2014/main" id="{C325F947-7494-A7A6-CC02-3A23EB1802FB}"/>
              </a:ext>
            </a:extLst>
          </p:cNvPr>
          <p:cNvSpPr/>
          <p:nvPr/>
        </p:nvSpPr>
        <p:spPr>
          <a:xfrm>
            <a:off x="10568215" y="1629471"/>
            <a:ext cx="595085" cy="977219"/>
          </a:xfrm>
          <a:prstGeom prst="flowChartOffpageConnector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4" name="直角三角形 53">
            <a:extLst>
              <a:ext uri="{FF2B5EF4-FFF2-40B4-BE49-F238E27FC236}">
                <a16:creationId xmlns:a16="http://schemas.microsoft.com/office/drawing/2014/main" id="{4CB11198-C9F9-49C9-FFF6-D831ED5C4ADD}"/>
              </a:ext>
            </a:extLst>
          </p:cNvPr>
          <p:cNvSpPr/>
          <p:nvPr/>
        </p:nvSpPr>
        <p:spPr>
          <a:xfrm>
            <a:off x="11163300" y="1629471"/>
            <a:ext cx="257628" cy="169862"/>
          </a:xfrm>
          <a:prstGeom prst="rtTriangle">
            <a:avLst/>
          </a:prstGeom>
          <a:solidFill>
            <a:schemeClr val="accent3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2809285-1962-BE5A-3F8D-F54E30FE0841}"/>
              </a:ext>
            </a:extLst>
          </p:cNvPr>
          <p:cNvSpPr txBox="1"/>
          <p:nvPr/>
        </p:nvSpPr>
        <p:spPr>
          <a:xfrm>
            <a:off x="8413135" y="2137341"/>
            <a:ext cx="1798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陈西很帅</a:t>
            </a:r>
          </a:p>
        </p:txBody>
      </p:sp>
      <p:sp>
        <p:nvSpPr>
          <p:cNvPr id="56" name="小标题">
            <a:extLst>
              <a:ext uri="{FF2B5EF4-FFF2-40B4-BE49-F238E27FC236}">
                <a16:creationId xmlns:a16="http://schemas.microsoft.com/office/drawing/2014/main" id="{4381E5CE-9273-97C9-B449-C38AA8EC5431}"/>
              </a:ext>
            </a:extLst>
          </p:cNvPr>
          <p:cNvSpPr txBox="1"/>
          <p:nvPr/>
        </p:nvSpPr>
        <p:spPr>
          <a:xfrm>
            <a:off x="8237148" y="347766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FBE63A7B-2859-33C0-846F-5F5CEDF77EB4}"/>
              </a:ext>
            </a:extLst>
          </p:cNvPr>
          <p:cNvSpPr/>
          <p:nvPr/>
        </p:nvSpPr>
        <p:spPr>
          <a:xfrm>
            <a:off x="9225648" y="6030210"/>
            <a:ext cx="1137557" cy="79376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F356051-F290-07CB-ACF2-1117CCF4B1E8}"/>
              </a:ext>
            </a:extLst>
          </p:cNvPr>
          <p:cNvSpPr txBox="1"/>
          <p:nvPr/>
        </p:nvSpPr>
        <p:spPr>
          <a:xfrm>
            <a:off x="8413134" y="2714494"/>
            <a:ext cx="235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搜索陈西设计</a:t>
            </a:r>
          </a:p>
        </p:txBody>
      </p:sp>
      <p:sp>
        <p:nvSpPr>
          <p:cNvPr id="59" name="小标题">
            <a:extLst>
              <a:ext uri="{FF2B5EF4-FFF2-40B4-BE49-F238E27FC236}">
                <a16:creationId xmlns:a16="http://schemas.microsoft.com/office/drawing/2014/main" id="{72450387-B2C8-2B00-38AE-0747BC212AC8}"/>
              </a:ext>
            </a:extLst>
          </p:cNvPr>
          <p:cNvSpPr txBox="1"/>
          <p:nvPr/>
        </p:nvSpPr>
        <p:spPr>
          <a:xfrm>
            <a:off x="8237148" y="394480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60" name="小标题">
            <a:extLst>
              <a:ext uri="{FF2B5EF4-FFF2-40B4-BE49-F238E27FC236}">
                <a16:creationId xmlns:a16="http://schemas.microsoft.com/office/drawing/2014/main" id="{025520A7-E1E2-661C-3F28-9883DBB4B6A6}"/>
              </a:ext>
            </a:extLst>
          </p:cNvPr>
          <p:cNvSpPr txBox="1"/>
          <p:nvPr/>
        </p:nvSpPr>
        <p:spPr>
          <a:xfrm>
            <a:off x="8237148" y="441194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6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8195E9C-0BA5-B435-725C-9D5CEDE86CB6}"/>
              </a:ext>
            </a:extLst>
          </p:cNvPr>
          <p:cNvSpPr txBox="1"/>
          <p:nvPr/>
        </p:nvSpPr>
        <p:spPr>
          <a:xfrm>
            <a:off x="8237148" y="4879087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62" name="小标题">
            <a:extLst>
              <a:ext uri="{FF2B5EF4-FFF2-40B4-BE49-F238E27FC236}">
                <a16:creationId xmlns:a16="http://schemas.microsoft.com/office/drawing/2014/main" id="{3BAA5186-9011-B33F-8962-83158F147F8B}"/>
              </a:ext>
            </a:extLst>
          </p:cNvPr>
          <p:cNvSpPr txBox="1"/>
          <p:nvPr/>
        </p:nvSpPr>
        <p:spPr>
          <a:xfrm>
            <a:off x="8237148" y="5346229"/>
            <a:ext cx="310304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45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63" name="图形 58">
            <a:extLst>
              <a:ext uri="{FF2B5EF4-FFF2-40B4-BE49-F238E27FC236}">
                <a16:creationId xmlns:a16="http://schemas.microsoft.com/office/drawing/2014/main" id="{1F913BE2-EE31-5A52-150B-0858675F68DC}"/>
              </a:ext>
            </a:extLst>
          </p:cNvPr>
          <p:cNvSpPr/>
          <p:nvPr/>
        </p:nvSpPr>
        <p:spPr>
          <a:xfrm>
            <a:off x="6989131" y="1910150"/>
            <a:ext cx="360327" cy="360022"/>
          </a:xfrm>
          <a:custGeom>
            <a:avLst/>
            <a:gdLst>
              <a:gd name="connsiteX0" fmla="*/ 313924 w 360327"/>
              <a:gd name="connsiteY0" fmla="*/ 52380 h 360022"/>
              <a:gd name="connsiteX1" fmla="*/ 312855 w 360327"/>
              <a:gd name="connsiteY1" fmla="*/ 52144 h 360022"/>
              <a:gd name="connsiteX2" fmla="*/ 315296 w 360327"/>
              <a:gd name="connsiteY2" fmla="*/ 11250 h 360022"/>
              <a:gd name="connsiteX3" fmla="*/ 304046 w 360327"/>
              <a:gd name="connsiteY3" fmla="*/ 0 h 360022"/>
              <a:gd name="connsiteX4" fmla="*/ 56546 w 360327"/>
              <a:gd name="connsiteY4" fmla="*/ 0 h 360022"/>
              <a:gd name="connsiteX5" fmla="*/ 45296 w 360327"/>
              <a:gd name="connsiteY5" fmla="*/ 11250 h 360022"/>
              <a:gd name="connsiteX6" fmla="*/ 47749 w 360327"/>
              <a:gd name="connsiteY6" fmla="*/ 52099 h 360022"/>
              <a:gd name="connsiteX7" fmla="*/ 46376 w 360327"/>
              <a:gd name="connsiteY7" fmla="*/ 52380 h 360022"/>
              <a:gd name="connsiteX8" fmla="*/ 5651 w 360327"/>
              <a:gd name="connsiteY8" fmla="*/ 150188 h 360022"/>
              <a:gd name="connsiteX9" fmla="*/ 46129 w 360327"/>
              <a:gd name="connsiteY9" fmla="*/ 190811 h 360022"/>
              <a:gd name="connsiteX10" fmla="*/ 74951 w 360327"/>
              <a:gd name="connsiteY10" fmla="*/ 196627 h 360022"/>
              <a:gd name="connsiteX11" fmla="*/ 97440 w 360327"/>
              <a:gd name="connsiteY11" fmla="*/ 193118 h 360022"/>
              <a:gd name="connsiteX12" fmla="*/ 134126 w 360327"/>
              <a:gd name="connsiteY12" fmla="*/ 241920 h 360022"/>
              <a:gd name="connsiteX13" fmla="*/ 136702 w 360327"/>
              <a:gd name="connsiteY13" fmla="*/ 246173 h 360022"/>
              <a:gd name="connsiteX14" fmla="*/ 146591 w 360327"/>
              <a:gd name="connsiteY14" fmla="*/ 270034 h 360022"/>
              <a:gd name="connsiteX15" fmla="*/ 136702 w 360327"/>
              <a:gd name="connsiteY15" fmla="*/ 293895 h 360022"/>
              <a:gd name="connsiteX16" fmla="*/ 112807 w 360327"/>
              <a:gd name="connsiteY16" fmla="*/ 303773 h 360022"/>
              <a:gd name="connsiteX17" fmla="*/ 67807 w 360327"/>
              <a:gd name="connsiteY17" fmla="*/ 348773 h 360022"/>
              <a:gd name="connsiteX18" fmla="*/ 79057 w 360327"/>
              <a:gd name="connsiteY18" fmla="*/ 360023 h 360022"/>
              <a:gd name="connsiteX19" fmla="*/ 281557 w 360327"/>
              <a:gd name="connsiteY19" fmla="*/ 360023 h 360022"/>
              <a:gd name="connsiteX20" fmla="*/ 292807 w 360327"/>
              <a:gd name="connsiteY20" fmla="*/ 348773 h 360022"/>
              <a:gd name="connsiteX21" fmla="*/ 247807 w 360327"/>
              <a:gd name="connsiteY21" fmla="*/ 303773 h 360022"/>
              <a:gd name="connsiteX22" fmla="*/ 223946 w 360327"/>
              <a:gd name="connsiteY22" fmla="*/ 293884 h 360022"/>
              <a:gd name="connsiteX23" fmla="*/ 214057 w 360327"/>
              <a:gd name="connsiteY23" fmla="*/ 270023 h 360022"/>
              <a:gd name="connsiteX24" fmla="*/ 223946 w 360327"/>
              <a:gd name="connsiteY24" fmla="*/ 246161 h 360022"/>
              <a:gd name="connsiteX25" fmla="*/ 226522 w 360327"/>
              <a:gd name="connsiteY25" fmla="*/ 241909 h 360022"/>
              <a:gd name="connsiteX26" fmla="*/ 263164 w 360327"/>
              <a:gd name="connsiteY26" fmla="*/ 193196 h 360022"/>
              <a:gd name="connsiteX27" fmla="*/ 285416 w 360327"/>
              <a:gd name="connsiteY27" fmla="*/ 196639 h 360022"/>
              <a:gd name="connsiteX28" fmla="*/ 314239 w 360327"/>
              <a:gd name="connsiteY28" fmla="*/ 190834 h 360022"/>
              <a:gd name="connsiteX29" fmla="*/ 354716 w 360327"/>
              <a:gd name="connsiteY29" fmla="*/ 150210 h 360022"/>
              <a:gd name="connsiteX30" fmla="*/ 313924 w 360327"/>
              <a:gd name="connsiteY30" fmla="*/ 52380 h 360022"/>
              <a:gd name="connsiteX31" fmla="*/ 54780 w 360327"/>
              <a:gd name="connsiteY31" fmla="*/ 170044 h 360022"/>
              <a:gd name="connsiteX32" fmla="*/ 26441 w 360327"/>
              <a:gd name="connsiteY32" fmla="*/ 141626 h 360022"/>
              <a:gd name="connsiteX33" fmla="*/ 51202 w 360327"/>
              <a:gd name="connsiteY33" fmla="*/ 75184 h 360022"/>
              <a:gd name="connsiteX34" fmla="*/ 85684 w 360327"/>
              <a:gd name="connsiteY34" fmla="*/ 172924 h 360022"/>
              <a:gd name="connsiteX35" fmla="*/ 54780 w 360327"/>
              <a:gd name="connsiteY35" fmla="*/ 170044 h 360022"/>
              <a:gd name="connsiteX36" fmla="*/ 247796 w 360327"/>
              <a:gd name="connsiteY36" fmla="*/ 326261 h 360022"/>
              <a:gd name="connsiteX37" fmla="*/ 267259 w 360327"/>
              <a:gd name="connsiteY37" fmla="*/ 337511 h 360022"/>
              <a:gd name="connsiteX38" fmla="*/ 93334 w 360327"/>
              <a:gd name="connsiteY38" fmla="*/ 337511 h 360022"/>
              <a:gd name="connsiteX39" fmla="*/ 112785 w 360327"/>
              <a:gd name="connsiteY39" fmla="*/ 326261 h 360022"/>
              <a:gd name="connsiteX40" fmla="*/ 152565 w 360327"/>
              <a:gd name="connsiteY40" fmla="*/ 309780 h 360022"/>
              <a:gd name="connsiteX41" fmla="*/ 168551 w 360327"/>
              <a:gd name="connsiteY41" fmla="*/ 275108 h 360022"/>
              <a:gd name="connsiteX42" fmla="*/ 173670 w 360327"/>
              <a:gd name="connsiteY42" fmla="*/ 279101 h 360022"/>
              <a:gd name="connsiteX43" fmla="*/ 180296 w 360327"/>
              <a:gd name="connsiteY43" fmla="*/ 281250 h 360022"/>
              <a:gd name="connsiteX44" fmla="*/ 186911 w 360327"/>
              <a:gd name="connsiteY44" fmla="*/ 279101 h 360022"/>
              <a:gd name="connsiteX45" fmla="*/ 192041 w 360327"/>
              <a:gd name="connsiteY45" fmla="*/ 275119 h 360022"/>
              <a:gd name="connsiteX46" fmla="*/ 208039 w 360327"/>
              <a:gd name="connsiteY46" fmla="*/ 309803 h 360022"/>
              <a:gd name="connsiteX47" fmla="*/ 247796 w 360327"/>
              <a:gd name="connsiteY47" fmla="*/ 326261 h 360022"/>
              <a:gd name="connsiteX48" fmla="*/ 180296 w 360327"/>
              <a:gd name="connsiteY48" fmla="*/ 255555 h 360022"/>
              <a:gd name="connsiteX49" fmla="*/ 67999 w 360327"/>
              <a:gd name="connsiteY49" fmla="*/ 22511 h 360022"/>
              <a:gd name="connsiteX50" fmla="*/ 292605 w 360327"/>
              <a:gd name="connsiteY50" fmla="*/ 22511 h 360022"/>
              <a:gd name="connsiteX51" fmla="*/ 180296 w 360327"/>
              <a:gd name="connsiteY51" fmla="*/ 255555 h 360022"/>
              <a:gd name="connsiteX52" fmla="*/ 333847 w 360327"/>
              <a:gd name="connsiteY52" fmla="*/ 141626 h 360022"/>
              <a:gd name="connsiteX53" fmla="*/ 305520 w 360327"/>
              <a:gd name="connsiteY53" fmla="*/ 170044 h 360022"/>
              <a:gd name="connsiteX54" fmla="*/ 274852 w 360327"/>
              <a:gd name="connsiteY54" fmla="*/ 172991 h 360022"/>
              <a:gd name="connsiteX55" fmla="*/ 309345 w 360327"/>
              <a:gd name="connsiteY55" fmla="*/ 75330 h 360022"/>
              <a:gd name="connsiteX56" fmla="*/ 333847 w 360327"/>
              <a:gd name="connsiteY56" fmla="*/ 141626 h 36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0327" h="360022">
                <a:moveTo>
                  <a:pt x="313924" y="52380"/>
                </a:moveTo>
                <a:cubicBezTo>
                  <a:pt x="313597" y="52234"/>
                  <a:pt x="313226" y="52279"/>
                  <a:pt x="312855" y="52144"/>
                </a:cubicBezTo>
                <a:cubicBezTo>
                  <a:pt x="314396" y="39060"/>
                  <a:pt x="315296" y="25459"/>
                  <a:pt x="315296" y="11250"/>
                </a:cubicBezTo>
                <a:cubicBezTo>
                  <a:pt x="315296" y="5040"/>
                  <a:pt x="310279" y="0"/>
                  <a:pt x="304046" y="0"/>
                </a:cubicBezTo>
                <a:lnTo>
                  <a:pt x="56546" y="0"/>
                </a:lnTo>
                <a:cubicBezTo>
                  <a:pt x="50336" y="0"/>
                  <a:pt x="45296" y="5040"/>
                  <a:pt x="45296" y="11250"/>
                </a:cubicBezTo>
                <a:cubicBezTo>
                  <a:pt x="45296" y="25436"/>
                  <a:pt x="46196" y="39015"/>
                  <a:pt x="47749" y="52099"/>
                </a:cubicBezTo>
                <a:cubicBezTo>
                  <a:pt x="47287" y="52245"/>
                  <a:pt x="46837" y="52200"/>
                  <a:pt x="46376" y="52380"/>
                </a:cubicBezTo>
                <a:cubicBezTo>
                  <a:pt x="8182" y="68096"/>
                  <a:pt x="-10088" y="111994"/>
                  <a:pt x="5651" y="150188"/>
                </a:cubicBezTo>
                <a:cubicBezTo>
                  <a:pt x="13279" y="168694"/>
                  <a:pt x="27656" y="183128"/>
                  <a:pt x="46129" y="190811"/>
                </a:cubicBezTo>
                <a:cubicBezTo>
                  <a:pt x="55421" y="194693"/>
                  <a:pt x="65164" y="196627"/>
                  <a:pt x="74951" y="196627"/>
                </a:cubicBezTo>
                <a:cubicBezTo>
                  <a:pt x="82534" y="196627"/>
                  <a:pt x="90094" y="195435"/>
                  <a:pt x="97440" y="193118"/>
                </a:cubicBezTo>
                <a:cubicBezTo>
                  <a:pt x="109691" y="212670"/>
                  <a:pt x="122516" y="228983"/>
                  <a:pt x="134126" y="241920"/>
                </a:cubicBezTo>
                <a:cubicBezTo>
                  <a:pt x="134666" y="243484"/>
                  <a:pt x="135454" y="244958"/>
                  <a:pt x="136702" y="246173"/>
                </a:cubicBezTo>
                <a:cubicBezTo>
                  <a:pt x="143070" y="252529"/>
                  <a:pt x="146591" y="261011"/>
                  <a:pt x="146591" y="270034"/>
                </a:cubicBezTo>
                <a:cubicBezTo>
                  <a:pt x="146591" y="279056"/>
                  <a:pt x="143081" y="287539"/>
                  <a:pt x="136702" y="293895"/>
                </a:cubicBezTo>
                <a:cubicBezTo>
                  <a:pt x="130312" y="300251"/>
                  <a:pt x="121819" y="303773"/>
                  <a:pt x="112807" y="303773"/>
                </a:cubicBezTo>
                <a:cubicBezTo>
                  <a:pt x="87990" y="303773"/>
                  <a:pt x="67807" y="323955"/>
                  <a:pt x="67807" y="348773"/>
                </a:cubicBezTo>
                <a:cubicBezTo>
                  <a:pt x="67807" y="354994"/>
                  <a:pt x="72847" y="360023"/>
                  <a:pt x="79057" y="360023"/>
                </a:cubicBezTo>
                <a:lnTo>
                  <a:pt x="281557" y="360023"/>
                </a:lnTo>
                <a:cubicBezTo>
                  <a:pt x="287790" y="360023"/>
                  <a:pt x="292807" y="354994"/>
                  <a:pt x="292807" y="348773"/>
                </a:cubicBezTo>
                <a:cubicBezTo>
                  <a:pt x="292807" y="323955"/>
                  <a:pt x="272636" y="303773"/>
                  <a:pt x="247807" y="303773"/>
                </a:cubicBezTo>
                <a:cubicBezTo>
                  <a:pt x="238796" y="303773"/>
                  <a:pt x="230314" y="300263"/>
                  <a:pt x="223946" y="293884"/>
                </a:cubicBezTo>
                <a:cubicBezTo>
                  <a:pt x="217590" y="287516"/>
                  <a:pt x="214057" y="279045"/>
                  <a:pt x="214057" y="270023"/>
                </a:cubicBezTo>
                <a:cubicBezTo>
                  <a:pt x="214057" y="261000"/>
                  <a:pt x="217567" y="252529"/>
                  <a:pt x="223946" y="246161"/>
                </a:cubicBezTo>
                <a:cubicBezTo>
                  <a:pt x="225195" y="244935"/>
                  <a:pt x="226005" y="243461"/>
                  <a:pt x="226522" y="241909"/>
                </a:cubicBezTo>
                <a:cubicBezTo>
                  <a:pt x="238121" y="228983"/>
                  <a:pt x="250946" y="212726"/>
                  <a:pt x="263164" y="193196"/>
                </a:cubicBezTo>
                <a:cubicBezTo>
                  <a:pt x="270431" y="195469"/>
                  <a:pt x="277924" y="196639"/>
                  <a:pt x="285416" y="196639"/>
                </a:cubicBezTo>
                <a:cubicBezTo>
                  <a:pt x="295159" y="196639"/>
                  <a:pt x="304912" y="194704"/>
                  <a:pt x="314239" y="190834"/>
                </a:cubicBezTo>
                <a:cubicBezTo>
                  <a:pt x="332722" y="183139"/>
                  <a:pt x="347077" y="168705"/>
                  <a:pt x="354716" y="150210"/>
                </a:cubicBezTo>
                <a:cubicBezTo>
                  <a:pt x="370387" y="111994"/>
                  <a:pt x="352106" y="68119"/>
                  <a:pt x="313924" y="52380"/>
                </a:cubicBezTo>
                <a:close/>
                <a:moveTo>
                  <a:pt x="54780" y="170044"/>
                </a:moveTo>
                <a:cubicBezTo>
                  <a:pt x="41865" y="164655"/>
                  <a:pt x="31796" y="154575"/>
                  <a:pt x="26441" y="141626"/>
                </a:cubicBezTo>
                <a:cubicBezTo>
                  <a:pt x="15979" y="116235"/>
                  <a:pt x="27161" y="87458"/>
                  <a:pt x="51202" y="75184"/>
                </a:cubicBezTo>
                <a:cubicBezTo>
                  <a:pt x="58256" y="112905"/>
                  <a:pt x="71002" y="145519"/>
                  <a:pt x="85684" y="172924"/>
                </a:cubicBezTo>
                <a:cubicBezTo>
                  <a:pt x="75412" y="175106"/>
                  <a:pt x="64702" y="174184"/>
                  <a:pt x="54780" y="170044"/>
                </a:cubicBezTo>
                <a:close/>
                <a:moveTo>
                  <a:pt x="247796" y="326261"/>
                </a:moveTo>
                <a:cubicBezTo>
                  <a:pt x="256121" y="326261"/>
                  <a:pt x="263400" y="330784"/>
                  <a:pt x="267259" y="337511"/>
                </a:cubicBezTo>
                <a:lnTo>
                  <a:pt x="93334" y="337511"/>
                </a:lnTo>
                <a:cubicBezTo>
                  <a:pt x="97226" y="330784"/>
                  <a:pt x="104482" y="326261"/>
                  <a:pt x="112785" y="326261"/>
                </a:cubicBezTo>
                <a:cubicBezTo>
                  <a:pt x="127815" y="326261"/>
                  <a:pt x="141934" y="320400"/>
                  <a:pt x="152565" y="309780"/>
                </a:cubicBezTo>
                <a:cubicBezTo>
                  <a:pt x="161947" y="300386"/>
                  <a:pt x="167359" y="288191"/>
                  <a:pt x="168551" y="275108"/>
                </a:cubicBezTo>
                <a:cubicBezTo>
                  <a:pt x="171307" y="277346"/>
                  <a:pt x="173141" y="278708"/>
                  <a:pt x="173670" y="279101"/>
                </a:cubicBezTo>
                <a:cubicBezTo>
                  <a:pt x="175661" y="280530"/>
                  <a:pt x="177979" y="281250"/>
                  <a:pt x="180296" y="281250"/>
                </a:cubicBezTo>
                <a:cubicBezTo>
                  <a:pt x="182625" y="281250"/>
                  <a:pt x="184954" y="280530"/>
                  <a:pt x="186911" y="279101"/>
                </a:cubicBezTo>
                <a:cubicBezTo>
                  <a:pt x="187462" y="278708"/>
                  <a:pt x="189296" y="277346"/>
                  <a:pt x="192041" y="275119"/>
                </a:cubicBezTo>
                <a:cubicBezTo>
                  <a:pt x="193211" y="288203"/>
                  <a:pt x="198656" y="300398"/>
                  <a:pt x="208039" y="309803"/>
                </a:cubicBezTo>
                <a:cubicBezTo>
                  <a:pt x="218681" y="320400"/>
                  <a:pt x="232777" y="326261"/>
                  <a:pt x="247796" y="326261"/>
                </a:cubicBezTo>
                <a:close/>
                <a:moveTo>
                  <a:pt x="180296" y="255555"/>
                </a:moveTo>
                <a:cubicBezTo>
                  <a:pt x="155929" y="234754"/>
                  <a:pt x="72555" y="154238"/>
                  <a:pt x="67999" y="22511"/>
                </a:cubicBezTo>
                <a:lnTo>
                  <a:pt x="292605" y="22511"/>
                </a:lnTo>
                <a:cubicBezTo>
                  <a:pt x="288071" y="154238"/>
                  <a:pt x="204664" y="234754"/>
                  <a:pt x="180296" y="255555"/>
                </a:cubicBezTo>
                <a:close/>
                <a:moveTo>
                  <a:pt x="333847" y="141626"/>
                </a:moveTo>
                <a:cubicBezTo>
                  <a:pt x="328504" y="154575"/>
                  <a:pt x="318457" y="164666"/>
                  <a:pt x="305520" y="170044"/>
                </a:cubicBezTo>
                <a:cubicBezTo>
                  <a:pt x="295676" y="174150"/>
                  <a:pt x="285067" y="175106"/>
                  <a:pt x="274852" y="172991"/>
                </a:cubicBezTo>
                <a:cubicBezTo>
                  <a:pt x="289556" y="145609"/>
                  <a:pt x="302280" y="113018"/>
                  <a:pt x="309345" y="75330"/>
                </a:cubicBezTo>
                <a:cubicBezTo>
                  <a:pt x="333206" y="87683"/>
                  <a:pt x="344265" y="116336"/>
                  <a:pt x="333847" y="141626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2CF2230-979E-C655-B732-65576FD96B4D}"/>
              </a:ext>
            </a:extLst>
          </p:cNvPr>
          <p:cNvSpPr/>
          <p:nvPr/>
        </p:nvSpPr>
        <p:spPr>
          <a:xfrm>
            <a:off x="3314335" y="1910156"/>
            <a:ext cx="360008" cy="360011"/>
          </a:xfrm>
          <a:custGeom>
            <a:avLst/>
            <a:gdLst>
              <a:gd name="connsiteX0" fmla="*/ 359396 w 360008"/>
              <a:gd name="connsiteY0" fmla="*/ 131333 h 360011"/>
              <a:gd name="connsiteX1" fmla="*/ 348753 w 360008"/>
              <a:gd name="connsiteY1" fmla="*/ 123750 h 360011"/>
              <a:gd name="connsiteX2" fmla="*/ 229368 w 360008"/>
              <a:gd name="connsiteY2" fmla="*/ 123750 h 360011"/>
              <a:gd name="connsiteX3" fmla="*/ 190680 w 360008"/>
              <a:gd name="connsiteY3" fmla="*/ 7695 h 360011"/>
              <a:gd name="connsiteX4" fmla="*/ 180003 w 360008"/>
              <a:gd name="connsiteY4" fmla="*/ 0 h 360011"/>
              <a:gd name="connsiteX5" fmla="*/ 169338 w 360008"/>
              <a:gd name="connsiteY5" fmla="*/ 7695 h 360011"/>
              <a:gd name="connsiteX6" fmla="*/ 130650 w 360008"/>
              <a:gd name="connsiteY6" fmla="*/ 123750 h 360011"/>
              <a:gd name="connsiteX7" fmla="*/ 11253 w 360008"/>
              <a:gd name="connsiteY7" fmla="*/ 123750 h 360011"/>
              <a:gd name="connsiteX8" fmla="*/ 611 w 360008"/>
              <a:gd name="connsiteY8" fmla="*/ 131344 h 360011"/>
              <a:gd name="connsiteX9" fmla="*/ 4346 w 360008"/>
              <a:gd name="connsiteY9" fmla="*/ 143876 h 360011"/>
              <a:gd name="connsiteX10" fmla="*/ 99318 w 360008"/>
              <a:gd name="connsiteY10" fmla="*/ 217744 h 360011"/>
              <a:gd name="connsiteX11" fmla="*/ 56838 w 360008"/>
              <a:gd name="connsiteY11" fmla="*/ 345195 h 360011"/>
              <a:gd name="connsiteX12" fmla="*/ 60787 w 360008"/>
              <a:gd name="connsiteY12" fmla="*/ 357773 h 360011"/>
              <a:gd name="connsiteX13" fmla="*/ 73961 w 360008"/>
              <a:gd name="connsiteY13" fmla="*/ 357986 h 360011"/>
              <a:gd name="connsiteX14" fmla="*/ 180003 w 360008"/>
              <a:gd name="connsiteY14" fmla="*/ 283736 h 360011"/>
              <a:gd name="connsiteX15" fmla="*/ 286057 w 360008"/>
              <a:gd name="connsiteY15" fmla="*/ 357986 h 360011"/>
              <a:gd name="connsiteX16" fmla="*/ 292503 w 360008"/>
              <a:gd name="connsiteY16" fmla="*/ 360000 h 360011"/>
              <a:gd name="connsiteX17" fmla="*/ 299242 w 360008"/>
              <a:gd name="connsiteY17" fmla="*/ 357773 h 360011"/>
              <a:gd name="connsiteX18" fmla="*/ 303202 w 360008"/>
              <a:gd name="connsiteY18" fmla="*/ 345195 h 360011"/>
              <a:gd name="connsiteX19" fmla="*/ 260722 w 360008"/>
              <a:gd name="connsiteY19" fmla="*/ 217755 h 360011"/>
              <a:gd name="connsiteX20" fmla="*/ 355695 w 360008"/>
              <a:gd name="connsiteY20" fmla="*/ 143899 h 360011"/>
              <a:gd name="connsiteX21" fmla="*/ 359396 w 360008"/>
              <a:gd name="connsiteY21" fmla="*/ 131333 h 360011"/>
              <a:gd name="connsiteX22" fmla="*/ 44047 w 360008"/>
              <a:gd name="connsiteY22" fmla="*/ 146250 h 360011"/>
              <a:gd name="connsiteX23" fmla="*/ 123157 w 360008"/>
              <a:gd name="connsiteY23" fmla="*/ 146250 h 360011"/>
              <a:gd name="connsiteX24" fmla="*/ 106878 w 360008"/>
              <a:gd name="connsiteY24" fmla="*/ 195109 h 360011"/>
              <a:gd name="connsiteX25" fmla="*/ 44047 w 360008"/>
              <a:gd name="connsiteY25" fmla="*/ 146250 h 360011"/>
              <a:gd name="connsiteX26" fmla="*/ 271095 w 360008"/>
              <a:gd name="connsiteY26" fmla="*/ 320006 h 360011"/>
              <a:gd name="connsiteX27" fmla="*/ 186483 w 360008"/>
              <a:gd name="connsiteY27" fmla="*/ 260764 h 360011"/>
              <a:gd name="connsiteX28" fmla="*/ 180003 w 360008"/>
              <a:gd name="connsiteY28" fmla="*/ 258750 h 360011"/>
              <a:gd name="connsiteX29" fmla="*/ 173557 w 360008"/>
              <a:gd name="connsiteY29" fmla="*/ 260797 h 360011"/>
              <a:gd name="connsiteX30" fmla="*/ 88946 w 360008"/>
              <a:gd name="connsiteY30" fmla="*/ 320018 h 360011"/>
              <a:gd name="connsiteX31" fmla="*/ 180003 w 360008"/>
              <a:gd name="connsiteY31" fmla="*/ 46823 h 360011"/>
              <a:gd name="connsiteX32" fmla="*/ 271095 w 360008"/>
              <a:gd name="connsiteY32" fmla="*/ 320006 h 360011"/>
              <a:gd name="connsiteX33" fmla="*/ 253140 w 360008"/>
              <a:gd name="connsiteY33" fmla="*/ 195109 h 360011"/>
              <a:gd name="connsiteX34" fmla="*/ 236883 w 360008"/>
              <a:gd name="connsiteY34" fmla="*/ 146250 h 360011"/>
              <a:gd name="connsiteX35" fmla="*/ 315971 w 360008"/>
              <a:gd name="connsiteY35" fmla="*/ 146250 h 360011"/>
              <a:gd name="connsiteX36" fmla="*/ 253140 w 360008"/>
              <a:gd name="connsiteY36" fmla="*/ 195109 h 36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60008" h="360011">
                <a:moveTo>
                  <a:pt x="359396" y="131333"/>
                </a:moveTo>
                <a:cubicBezTo>
                  <a:pt x="357866" y="126799"/>
                  <a:pt x="353557" y="123750"/>
                  <a:pt x="348753" y="123750"/>
                </a:cubicBezTo>
                <a:lnTo>
                  <a:pt x="229368" y="123750"/>
                </a:lnTo>
                <a:lnTo>
                  <a:pt x="190680" y="7695"/>
                </a:lnTo>
                <a:cubicBezTo>
                  <a:pt x="189138" y="3082"/>
                  <a:pt x="184863" y="0"/>
                  <a:pt x="180003" y="0"/>
                </a:cubicBezTo>
                <a:cubicBezTo>
                  <a:pt x="175143" y="0"/>
                  <a:pt x="170868" y="3094"/>
                  <a:pt x="169338" y="7695"/>
                </a:cubicBezTo>
                <a:lnTo>
                  <a:pt x="130650" y="123750"/>
                </a:lnTo>
                <a:lnTo>
                  <a:pt x="11253" y="123750"/>
                </a:lnTo>
                <a:cubicBezTo>
                  <a:pt x="6450" y="123750"/>
                  <a:pt x="2163" y="126799"/>
                  <a:pt x="611" y="131344"/>
                </a:cubicBezTo>
                <a:cubicBezTo>
                  <a:pt x="-953" y="135889"/>
                  <a:pt x="555" y="140940"/>
                  <a:pt x="4346" y="143876"/>
                </a:cubicBezTo>
                <a:lnTo>
                  <a:pt x="99318" y="217744"/>
                </a:lnTo>
                <a:lnTo>
                  <a:pt x="56838" y="345195"/>
                </a:lnTo>
                <a:cubicBezTo>
                  <a:pt x="55297" y="349808"/>
                  <a:pt x="56895" y="354870"/>
                  <a:pt x="60787" y="357773"/>
                </a:cubicBezTo>
                <a:cubicBezTo>
                  <a:pt x="64657" y="360664"/>
                  <a:pt x="69978" y="360776"/>
                  <a:pt x="73961" y="357986"/>
                </a:cubicBezTo>
                <a:lnTo>
                  <a:pt x="180003" y="283736"/>
                </a:lnTo>
                <a:lnTo>
                  <a:pt x="286057" y="357986"/>
                </a:lnTo>
                <a:cubicBezTo>
                  <a:pt x="288015" y="359314"/>
                  <a:pt x="290253" y="360000"/>
                  <a:pt x="292503" y="360000"/>
                </a:cubicBezTo>
                <a:cubicBezTo>
                  <a:pt x="294877" y="360000"/>
                  <a:pt x="297240" y="359258"/>
                  <a:pt x="299242" y="357773"/>
                </a:cubicBezTo>
                <a:cubicBezTo>
                  <a:pt x="303135" y="354870"/>
                  <a:pt x="304710" y="349808"/>
                  <a:pt x="303202" y="345195"/>
                </a:cubicBezTo>
                <a:lnTo>
                  <a:pt x="260722" y="217755"/>
                </a:lnTo>
                <a:lnTo>
                  <a:pt x="355695" y="143899"/>
                </a:lnTo>
                <a:cubicBezTo>
                  <a:pt x="359463" y="140918"/>
                  <a:pt x="360960" y="135889"/>
                  <a:pt x="359396" y="131333"/>
                </a:cubicBezTo>
                <a:close/>
                <a:moveTo>
                  <a:pt x="44047" y="146250"/>
                </a:moveTo>
                <a:lnTo>
                  <a:pt x="123157" y="146250"/>
                </a:lnTo>
                <a:lnTo>
                  <a:pt x="106878" y="195109"/>
                </a:lnTo>
                <a:lnTo>
                  <a:pt x="44047" y="146250"/>
                </a:lnTo>
                <a:close/>
                <a:moveTo>
                  <a:pt x="271095" y="320006"/>
                </a:moveTo>
                <a:lnTo>
                  <a:pt x="186483" y="260764"/>
                </a:lnTo>
                <a:cubicBezTo>
                  <a:pt x="184515" y="259436"/>
                  <a:pt x="182265" y="258750"/>
                  <a:pt x="180003" y="258750"/>
                </a:cubicBezTo>
                <a:cubicBezTo>
                  <a:pt x="177742" y="258750"/>
                  <a:pt x="175492" y="259436"/>
                  <a:pt x="173557" y="260797"/>
                </a:cubicBezTo>
                <a:lnTo>
                  <a:pt x="88946" y="320018"/>
                </a:lnTo>
                <a:lnTo>
                  <a:pt x="180003" y="46823"/>
                </a:lnTo>
                <a:lnTo>
                  <a:pt x="271095" y="320006"/>
                </a:lnTo>
                <a:close/>
                <a:moveTo>
                  <a:pt x="253140" y="195109"/>
                </a:moveTo>
                <a:lnTo>
                  <a:pt x="236883" y="146250"/>
                </a:lnTo>
                <a:lnTo>
                  <a:pt x="315971" y="146250"/>
                </a:lnTo>
                <a:lnTo>
                  <a:pt x="253140" y="195109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5" name="图形 26">
            <a:extLst>
              <a:ext uri="{FF2B5EF4-FFF2-40B4-BE49-F238E27FC236}">
                <a16:creationId xmlns:a16="http://schemas.microsoft.com/office/drawing/2014/main" id="{2A2B9243-8151-D673-B7C7-D7001023558C}"/>
              </a:ext>
            </a:extLst>
          </p:cNvPr>
          <p:cNvSpPr/>
          <p:nvPr/>
        </p:nvSpPr>
        <p:spPr>
          <a:xfrm>
            <a:off x="10685784" y="1910142"/>
            <a:ext cx="359946" cy="360039"/>
          </a:xfrm>
          <a:custGeom>
            <a:avLst/>
            <a:gdLst>
              <a:gd name="connsiteX0" fmla="*/ 350083 w 359946"/>
              <a:gd name="connsiteY0" fmla="*/ 155964 h 360039"/>
              <a:gd name="connsiteX1" fmla="*/ 203833 w 359946"/>
              <a:gd name="connsiteY1" fmla="*/ 9568 h 360039"/>
              <a:gd name="connsiteX2" fmla="*/ 156122 w 359946"/>
              <a:gd name="connsiteY2" fmla="*/ 9568 h 360039"/>
              <a:gd name="connsiteX3" fmla="*/ 9872 w 359946"/>
              <a:gd name="connsiteY3" fmla="*/ 155964 h 360039"/>
              <a:gd name="connsiteX4" fmla="*/ 9872 w 359946"/>
              <a:gd name="connsiteY4" fmla="*/ 203732 h 360039"/>
              <a:gd name="connsiteX5" fmla="*/ 33733 w 359946"/>
              <a:gd name="connsiteY5" fmla="*/ 213632 h 360039"/>
              <a:gd name="connsiteX6" fmla="*/ 44983 w 359946"/>
              <a:gd name="connsiteY6" fmla="*/ 211584 h 360039"/>
              <a:gd name="connsiteX7" fmla="*/ 44983 w 359946"/>
              <a:gd name="connsiteY7" fmla="*/ 337517 h 360039"/>
              <a:gd name="connsiteX8" fmla="*/ 67483 w 359946"/>
              <a:gd name="connsiteY8" fmla="*/ 360039 h 360039"/>
              <a:gd name="connsiteX9" fmla="*/ 112483 w 359946"/>
              <a:gd name="connsiteY9" fmla="*/ 360039 h 360039"/>
              <a:gd name="connsiteX10" fmla="*/ 134983 w 359946"/>
              <a:gd name="connsiteY10" fmla="*/ 337517 h 360039"/>
              <a:gd name="connsiteX11" fmla="*/ 134983 w 359946"/>
              <a:gd name="connsiteY11" fmla="*/ 258677 h 360039"/>
              <a:gd name="connsiteX12" fmla="*/ 224972 w 359946"/>
              <a:gd name="connsiteY12" fmla="*/ 258677 h 360039"/>
              <a:gd name="connsiteX13" fmla="*/ 224972 w 359946"/>
              <a:gd name="connsiteY13" fmla="*/ 337517 h 360039"/>
              <a:gd name="connsiteX14" fmla="*/ 247472 w 359946"/>
              <a:gd name="connsiteY14" fmla="*/ 360039 h 360039"/>
              <a:gd name="connsiteX15" fmla="*/ 292472 w 359946"/>
              <a:gd name="connsiteY15" fmla="*/ 360039 h 360039"/>
              <a:gd name="connsiteX16" fmla="*/ 314972 w 359946"/>
              <a:gd name="connsiteY16" fmla="*/ 337517 h 360039"/>
              <a:gd name="connsiteX17" fmla="*/ 314972 w 359946"/>
              <a:gd name="connsiteY17" fmla="*/ 211596 h 360039"/>
              <a:gd name="connsiteX18" fmla="*/ 326222 w 359946"/>
              <a:gd name="connsiteY18" fmla="*/ 213643 h 360039"/>
              <a:gd name="connsiteX19" fmla="*/ 350083 w 359946"/>
              <a:gd name="connsiteY19" fmla="*/ 203743 h 360039"/>
              <a:gd name="connsiteX20" fmla="*/ 350083 w 359946"/>
              <a:gd name="connsiteY20" fmla="*/ 155964 h 360039"/>
              <a:gd name="connsiteX21" fmla="*/ 172029 w 359946"/>
              <a:gd name="connsiteY21" fmla="*/ 25498 h 360039"/>
              <a:gd name="connsiteX22" fmla="*/ 179983 w 359946"/>
              <a:gd name="connsiteY22" fmla="*/ 22202 h 360039"/>
              <a:gd name="connsiteX23" fmla="*/ 187926 w 359946"/>
              <a:gd name="connsiteY23" fmla="*/ 25498 h 360039"/>
              <a:gd name="connsiteX24" fmla="*/ 187926 w 359946"/>
              <a:gd name="connsiteY24" fmla="*/ 41428 h 360039"/>
              <a:gd name="connsiteX25" fmla="*/ 179983 w 359946"/>
              <a:gd name="connsiteY25" fmla="*/ 49382 h 360039"/>
              <a:gd name="connsiteX26" fmla="*/ 172029 w 359946"/>
              <a:gd name="connsiteY26" fmla="*/ 41428 h 360039"/>
              <a:gd name="connsiteX27" fmla="*/ 172029 w 359946"/>
              <a:gd name="connsiteY27" fmla="*/ 25498 h 360039"/>
              <a:gd name="connsiteX28" fmla="*/ 41687 w 359946"/>
              <a:gd name="connsiteY28" fmla="*/ 187813 h 360039"/>
              <a:gd name="connsiteX29" fmla="*/ 25779 w 359946"/>
              <a:gd name="connsiteY29" fmla="*/ 187813 h 360039"/>
              <a:gd name="connsiteX30" fmla="*/ 25779 w 359946"/>
              <a:gd name="connsiteY30" fmla="*/ 171883 h 360039"/>
              <a:gd name="connsiteX31" fmla="*/ 149619 w 359946"/>
              <a:gd name="connsiteY31" fmla="*/ 47908 h 360039"/>
              <a:gd name="connsiteX32" fmla="*/ 156111 w 359946"/>
              <a:gd name="connsiteY32" fmla="*/ 57336 h 360039"/>
              <a:gd name="connsiteX33" fmla="*/ 164064 w 359946"/>
              <a:gd name="connsiteY33" fmla="*/ 65301 h 360039"/>
              <a:gd name="connsiteX34" fmla="*/ 41687 w 359946"/>
              <a:gd name="connsiteY34" fmla="*/ 187813 h 360039"/>
              <a:gd name="connsiteX35" fmla="*/ 292461 w 359946"/>
              <a:gd name="connsiteY35" fmla="*/ 337528 h 360039"/>
              <a:gd name="connsiteX36" fmla="*/ 247461 w 359946"/>
              <a:gd name="connsiteY36" fmla="*/ 337528 h 360039"/>
              <a:gd name="connsiteX37" fmla="*/ 247461 w 359946"/>
              <a:gd name="connsiteY37" fmla="*/ 258688 h 360039"/>
              <a:gd name="connsiteX38" fmla="*/ 224961 w 359946"/>
              <a:gd name="connsiteY38" fmla="*/ 236166 h 360039"/>
              <a:gd name="connsiteX39" fmla="*/ 134972 w 359946"/>
              <a:gd name="connsiteY39" fmla="*/ 236166 h 360039"/>
              <a:gd name="connsiteX40" fmla="*/ 112472 w 359946"/>
              <a:gd name="connsiteY40" fmla="*/ 258688 h 360039"/>
              <a:gd name="connsiteX41" fmla="*/ 112472 w 359946"/>
              <a:gd name="connsiteY41" fmla="*/ 337528 h 360039"/>
              <a:gd name="connsiteX42" fmla="*/ 67472 w 359946"/>
              <a:gd name="connsiteY42" fmla="*/ 337528 h 360039"/>
              <a:gd name="connsiteX43" fmla="*/ 67472 w 359946"/>
              <a:gd name="connsiteY43" fmla="*/ 193832 h 360039"/>
              <a:gd name="connsiteX44" fmla="*/ 179972 w 359946"/>
              <a:gd name="connsiteY44" fmla="*/ 81219 h 360039"/>
              <a:gd name="connsiteX45" fmla="*/ 292461 w 359946"/>
              <a:gd name="connsiteY45" fmla="*/ 193832 h 360039"/>
              <a:gd name="connsiteX46" fmla="*/ 292461 w 359946"/>
              <a:gd name="connsiteY46" fmla="*/ 337528 h 360039"/>
              <a:gd name="connsiteX47" fmla="*/ 334164 w 359946"/>
              <a:gd name="connsiteY47" fmla="*/ 187813 h 360039"/>
              <a:gd name="connsiteX48" fmla="*/ 318257 w 359946"/>
              <a:gd name="connsiteY48" fmla="*/ 187813 h 360039"/>
              <a:gd name="connsiteX49" fmla="*/ 195879 w 359946"/>
              <a:gd name="connsiteY49" fmla="*/ 65301 h 360039"/>
              <a:gd name="connsiteX50" fmla="*/ 203833 w 359946"/>
              <a:gd name="connsiteY50" fmla="*/ 57336 h 360039"/>
              <a:gd name="connsiteX51" fmla="*/ 210324 w 359946"/>
              <a:gd name="connsiteY51" fmla="*/ 47908 h 360039"/>
              <a:gd name="connsiteX52" fmla="*/ 334176 w 359946"/>
              <a:gd name="connsiteY52" fmla="*/ 171883 h 360039"/>
              <a:gd name="connsiteX53" fmla="*/ 334164 w 359946"/>
              <a:gd name="connsiteY53" fmla="*/ 187813 h 360039"/>
              <a:gd name="connsiteX54" fmla="*/ 134983 w 359946"/>
              <a:gd name="connsiteY54" fmla="*/ 168587 h 360039"/>
              <a:gd name="connsiteX55" fmla="*/ 179983 w 359946"/>
              <a:gd name="connsiteY55" fmla="*/ 213632 h 360039"/>
              <a:gd name="connsiteX56" fmla="*/ 224972 w 359946"/>
              <a:gd name="connsiteY56" fmla="*/ 168587 h 360039"/>
              <a:gd name="connsiteX57" fmla="*/ 179983 w 359946"/>
              <a:gd name="connsiteY57" fmla="*/ 123542 h 360039"/>
              <a:gd name="connsiteX58" fmla="*/ 134983 w 359946"/>
              <a:gd name="connsiteY58" fmla="*/ 168587 h 360039"/>
              <a:gd name="connsiteX59" fmla="*/ 202461 w 359946"/>
              <a:gd name="connsiteY59" fmla="*/ 168587 h 360039"/>
              <a:gd name="connsiteX60" fmla="*/ 179972 w 359946"/>
              <a:gd name="connsiteY60" fmla="*/ 191109 h 360039"/>
              <a:gd name="connsiteX61" fmla="*/ 157472 w 359946"/>
              <a:gd name="connsiteY61" fmla="*/ 168587 h 360039"/>
              <a:gd name="connsiteX62" fmla="*/ 179972 w 359946"/>
              <a:gd name="connsiteY62" fmla="*/ 146064 h 360039"/>
              <a:gd name="connsiteX63" fmla="*/ 202461 w 359946"/>
              <a:gd name="connsiteY63" fmla="*/ 168587 h 36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59946" h="360039">
                <a:moveTo>
                  <a:pt x="350083" y="155964"/>
                </a:moveTo>
                <a:lnTo>
                  <a:pt x="203833" y="9568"/>
                </a:lnTo>
                <a:cubicBezTo>
                  <a:pt x="191076" y="-3189"/>
                  <a:pt x="168891" y="-3189"/>
                  <a:pt x="156122" y="9568"/>
                </a:cubicBezTo>
                <a:lnTo>
                  <a:pt x="9872" y="155964"/>
                </a:lnTo>
                <a:cubicBezTo>
                  <a:pt x="-3291" y="169149"/>
                  <a:pt x="-3291" y="190558"/>
                  <a:pt x="9872" y="203732"/>
                </a:cubicBezTo>
                <a:cubicBezTo>
                  <a:pt x="16251" y="210111"/>
                  <a:pt x="24722" y="213632"/>
                  <a:pt x="33733" y="213632"/>
                </a:cubicBezTo>
                <a:cubicBezTo>
                  <a:pt x="37648" y="213632"/>
                  <a:pt x="41406" y="212878"/>
                  <a:pt x="44983" y="211584"/>
                </a:cubicBezTo>
                <a:lnTo>
                  <a:pt x="44983" y="337517"/>
                </a:lnTo>
                <a:cubicBezTo>
                  <a:pt x="44983" y="349937"/>
                  <a:pt x="55074" y="360039"/>
                  <a:pt x="67483" y="360039"/>
                </a:cubicBezTo>
                <a:lnTo>
                  <a:pt x="112483" y="360039"/>
                </a:lnTo>
                <a:cubicBezTo>
                  <a:pt x="124892" y="360039"/>
                  <a:pt x="134983" y="349937"/>
                  <a:pt x="134983" y="337517"/>
                </a:cubicBezTo>
                <a:lnTo>
                  <a:pt x="134983" y="258677"/>
                </a:lnTo>
                <a:lnTo>
                  <a:pt x="224972" y="258677"/>
                </a:lnTo>
                <a:lnTo>
                  <a:pt x="224972" y="337517"/>
                </a:lnTo>
                <a:cubicBezTo>
                  <a:pt x="224972" y="349937"/>
                  <a:pt x="235063" y="360039"/>
                  <a:pt x="247472" y="360039"/>
                </a:cubicBezTo>
                <a:lnTo>
                  <a:pt x="292472" y="360039"/>
                </a:lnTo>
                <a:cubicBezTo>
                  <a:pt x="304892" y="360039"/>
                  <a:pt x="314972" y="349937"/>
                  <a:pt x="314972" y="337517"/>
                </a:cubicBezTo>
                <a:lnTo>
                  <a:pt x="314972" y="211596"/>
                </a:lnTo>
                <a:cubicBezTo>
                  <a:pt x="318549" y="212844"/>
                  <a:pt x="322307" y="213643"/>
                  <a:pt x="326222" y="213643"/>
                </a:cubicBezTo>
                <a:cubicBezTo>
                  <a:pt x="335233" y="213643"/>
                  <a:pt x="343727" y="210133"/>
                  <a:pt x="350083" y="203743"/>
                </a:cubicBezTo>
                <a:cubicBezTo>
                  <a:pt x="363234" y="190558"/>
                  <a:pt x="363234" y="169161"/>
                  <a:pt x="350083" y="155964"/>
                </a:cubicBezTo>
                <a:close/>
                <a:moveTo>
                  <a:pt x="172029" y="25498"/>
                </a:moveTo>
                <a:cubicBezTo>
                  <a:pt x="174156" y="23383"/>
                  <a:pt x="176979" y="22202"/>
                  <a:pt x="179983" y="22202"/>
                </a:cubicBezTo>
                <a:cubicBezTo>
                  <a:pt x="182987" y="22202"/>
                  <a:pt x="185811" y="23372"/>
                  <a:pt x="187926" y="25498"/>
                </a:cubicBezTo>
                <a:cubicBezTo>
                  <a:pt x="192324" y="29908"/>
                  <a:pt x="192324" y="37029"/>
                  <a:pt x="187926" y="41428"/>
                </a:cubicBezTo>
                <a:lnTo>
                  <a:pt x="179983" y="49382"/>
                </a:lnTo>
                <a:lnTo>
                  <a:pt x="172029" y="41428"/>
                </a:lnTo>
                <a:cubicBezTo>
                  <a:pt x="167631" y="37041"/>
                  <a:pt x="167631" y="29908"/>
                  <a:pt x="172029" y="25498"/>
                </a:cubicBezTo>
                <a:close/>
                <a:moveTo>
                  <a:pt x="41687" y="187813"/>
                </a:moveTo>
                <a:cubicBezTo>
                  <a:pt x="37434" y="192054"/>
                  <a:pt x="30032" y="192054"/>
                  <a:pt x="25779" y="187813"/>
                </a:cubicBezTo>
                <a:cubicBezTo>
                  <a:pt x="21392" y="183414"/>
                  <a:pt x="21392" y="176293"/>
                  <a:pt x="25779" y="171883"/>
                </a:cubicBezTo>
                <a:lnTo>
                  <a:pt x="149619" y="47908"/>
                </a:lnTo>
                <a:cubicBezTo>
                  <a:pt x="151228" y="51294"/>
                  <a:pt x="153309" y="54534"/>
                  <a:pt x="156111" y="57336"/>
                </a:cubicBezTo>
                <a:lnTo>
                  <a:pt x="164064" y="65301"/>
                </a:lnTo>
                <a:lnTo>
                  <a:pt x="41687" y="187813"/>
                </a:lnTo>
                <a:close/>
                <a:moveTo>
                  <a:pt x="292461" y="337528"/>
                </a:moveTo>
                <a:lnTo>
                  <a:pt x="247461" y="337528"/>
                </a:lnTo>
                <a:lnTo>
                  <a:pt x="247461" y="258688"/>
                </a:lnTo>
                <a:cubicBezTo>
                  <a:pt x="247461" y="246268"/>
                  <a:pt x="237381" y="236166"/>
                  <a:pt x="224961" y="236166"/>
                </a:cubicBezTo>
                <a:lnTo>
                  <a:pt x="134972" y="236166"/>
                </a:lnTo>
                <a:cubicBezTo>
                  <a:pt x="122563" y="236166"/>
                  <a:pt x="112472" y="246257"/>
                  <a:pt x="112472" y="258688"/>
                </a:cubicBezTo>
                <a:lnTo>
                  <a:pt x="112472" y="337528"/>
                </a:lnTo>
                <a:lnTo>
                  <a:pt x="67472" y="337528"/>
                </a:lnTo>
                <a:lnTo>
                  <a:pt x="67472" y="193832"/>
                </a:lnTo>
                <a:lnTo>
                  <a:pt x="179972" y="81219"/>
                </a:lnTo>
                <a:lnTo>
                  <a:pt x="292461" y="193832"/>
                </a:lnTo>
                <a:lnTo>
                  <a:pt x="292461" y="337528"/>
                </a:lnTo>
                <a:close/>
                <a:moveTo>
                  <a:pt x="334164" y="187813"/>
                </a:moveTo>
                <a:cubicBezTo>
                  <a:pt x="329923" y="192054"/>
                  <a:pt x="322521" y="192054"/>
                  <a:pt x="318257" y="187813"/>
                </a:cubicBezTo>
                <a:lnTo>
                  <a:pt x="195879" y="65301"/>
                </a:lnTo>
                <a:lnTo>
                  <a:pt x="203833" y="57336"/>
                </a:lnTo>
                <a:cubicBezTo>
                  <a:pt x="206646" y="54534"/>
                  <a:pt x="208738" y="51294"/>
                  <a:pt x="210324" y="47908"/>
                </a:cubicBezTo>
                <a:lnTo>
                  <a:pt x="334176" y="171883"/>
                </a:lnTo>
                <a:cubicBezTo>
                  <a:pt x="338552" y="176271"/>
                  <a:pt x="338552" y="183426"/>
                  <a:pt x="334164" y="187813"/>
                </a:cubicBezTo>
                <a:close/>
                <a:moveTo>
                  <a:pt x="134983" y="168587"/>
                </a:moveTo>
                <a:cubicBezTo>
                  <a:pt x="134983" y="193427"/>
                  <a:pt x="155166" y="213632"/>
                  <a:pt x="179983" y="213632"/>
                </a:cubicBezTo>
                <a:cubicBezTo>
                  <a:pt x="204801" y="213632"/>
                  <a:pt x="224972" y="193427"/>
                  <a:pt x="224972" y="168587"/>
                </a:cubicBezTo>
                <a:cubicBezTo>
                  <a:pt x="224972" y="143747"/>
                  <a:pt x="204801" y="123542"/>
                  <a:pt x="179983" y="123542"/>
                </a:cubicBezTo>
                <a:cubicBezTo>
                  <a:pt x="155166" y="123542"/>
                  <a:pt x="134983" y="143747"/>
                  <a:pt x="134983" y="168587"/>
                </a:cubicBezTo>
                <a:close/>
                <a:moveTo>
                  <a:pt x="202461" y="168587"/>
                </a:moveTo>
                <a:cubicBezTo>
                  <a:pt x="202461" y="181007"/>
                  <a:pt x="192381" y="191109"/>
                  <a:pt x="179972" y="191109"/>
                </a:cubicBezTo>
                <a:cubicBezTo>
                  <a:pt x="167563" y="191109"/>
                  <a:pt x="157472" y="181029"/>
                  <a:pt x="157472" y="168587"/>
                </a:cubicBezTo>
                <a:cubicBezTo>
                  <a:pt x="157472" y="156167"/>
                  <a:pt x="167563" y="146064"/>
                  <a:pt x="179972" y="146064"/>
                </a:cubicBezTo>
                <a:cubicBezTo>
                  <a:pt x="192381" y="146064"/>
                  <a:pt x="202461" y="156167"/>
                  <a:pt x="202461" y="168587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347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19" grpId="0"/>
      <p:bldP spid="20" grpId="0" animBg="1"/>
      <p:bldP spid="21" grpId="0"/>
      <p:bldP spid="26" grpId="0"/>
      <p:bldP spid="27" grpId="0"/>
      <p:bldP spid="28" grpId="0"/>
      <p:bldP spid="29" grpId="0"/>
      <p:bldP spid="41" grpId="0" animBg="1"/>
      <p:bldP spid="42" grpId="0" animBg="1"/>
      <p:bldP spid="43" grpId="0" animBg="1"/>
      <p:bldP spid="44" grpId="0"/>
      <p:bldP spid="45" grpId="0"/>
      <p:bldP spid="46" grpId="0" animBg="1"/>
      <p:bldP spid="47" grpId="0"/>
      <p:bldP spid="48" grpId="0"/>
      <p:bldP spid="49" grpId="0"/>
      <p:bldP spid="50" grpId="0"/>
      <p:bldP spid="51" grpId="0"/>
      <p:bldP spid="52" grpId="0" animBg="1"/>
      <p:bldP spid="53" grpId="0" animBg="1"/>
      <p:bldP spid="54" grpId="0" animBg="1"/>
      <p:bldP spid="55" grpId="0"/>
      <p:bldP spid="56" grpId="0"/>
      <p:bldP spid="57" grpId="0" animBg="1"/>
      <p:bldP spid="58" grpId="0"/>
      <p:bldP spid="59" grpId="0"/>
      <p:bldP spid="60" grpId="0"/>
      <p:bldP spid="61" grpId="0"/>
      <p:bldP spid="62" grpId="0"/>
      <p:bldP spid="63" grpId="0" animBg="1"/>
      <p:bldP spid="64" grpId="0" animBg="1"/>
      <p:bldP spid="6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5" name="矩形: 对角圆角 14">
            <a:extLst>
              <a:ext uri="{FF2B5EF4-FFF2-40B4-BE49-F238E27FC236}">
                <a16:creationId xmlns:a16="http://schemas.microsoft.com/office/drawing/2014/main" id="{C20273D3-865C-E767-5D76-8AC910EDB3AD}"/>
              </a:ext>
            </a:extLst>
          </p:cNvPr>
          <p:cNvSpPr/>
          <p:nvPr/>
        </p:nvSpPr>
        <p:spPr>
          <a:xfrm>
            <a:off x="876445" y="3554183"/>
            <a:ext cx="3056926" cy="2496458"/>
          </a:xfrm>
          <a:prstGeom prst="round2DiagRect">
            <a:avLst>
              <a:gd name="adj1" fmla="val 18064"/>
              <a:gd name="adj2" fmla="val 0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E5C7848-0599-C292-0BAE-24F23DEC21C6}"/>
              </a:ext>
            </a:extLst>
          </p:cNvPr>
          <p:cNvSpPr/>
          <p:nvPr/>
        </p:nvSpPr>
        <p:spPr>
          <a:xfrm>
            <a:off x="4567537" y="3554183"/>
            <a:ext cx="3056926" cy="2496458"/>
          </a:xfrm>
          <a:prstGeom prst="round2DiagRect">
            <a:avLst>
              <a:gd name="adj1" fmla="val 18064"/>
              <a:gd name="adj2" fmla="val 0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" name="矩形: 对角圆角 16">
            <a:extLst>
              <a:ext uri="{FF2B5EF4-FFF2-40B4-BE49-F238E27FC236}">
                <a16:creationId xmlns:a16="http://schemas.microsoft.com/office/drawing/2014/main" id="{9380D6AF-FDBB-9FDA-7CC6-ADD35D945FE9}"/>
              </a:ext>
            </a:extLst>
          </p:cNvPr>
          <p:cNvSpPr/>
          <p:nvPr/>
        </p:nvSpPr>
        <p:spPr>
          <a:xfrm>
            <a:off x="8257650" y="3554183"/>
            <a:ext cx="3056926" cy="2496458"/>
          </a:xfrm>
          <a:prstGeom prst="round2DiagRect">
            <a:avLst>
              <a:gd name="adj1" fmla="val 18064"/>
              <a:gd name="adj2" fmla="val 0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3AB28154-876C-C570-8817-C5223B77A7CC}"/>
              </a:ext>
            </a:extLst>
          </p:cNvPr>
          <p:cNvSpPr/>
          <p:nvPr/>
        </p:nvSpPr>
        <p:spPr>
          <a:xfrm>
            <a:off x="4109357" y="4620983"/>
            <a:ext cx="281215" cy="362857"/>
          </a:xfrm>
          <a:prstGeom prst="chevron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3C70962-1B88-7671-FD29-FBDFD19729EA}"/>
              </a:ext>
            </a:extLst>
          </p:cNvPr>
          <p:cNvSpPr/>
          <p:nvPr/>
        </p:nvSpPr>
        <p:spPr>
          <a:xfrm>
            <a:off x="7794659" y="4620983"/>
            <a:ext cx="281215" cy="362857"/>
          </a:xfrm>
          <a:prstGeom prst="chevron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83EA067-89BD-B08F-7A71-3BD0608D742F}"/>
              </a:ext>
            </a:extLst>
          </p:cNvPr>
          <p:cNvSpPr txBox="1"/>
          <p:nvPr/>
        </p:nvSpPr>
        <p:spPr>
          <a:xfrm>
            <a:off x="1221360" y="454428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1314ppt </a:t>
            </a:r>
            <a:endParaRPr lang="zh-CN" altLang="en-US" sz="2800" dirty="0">
              <a:solidFill>
                <a:schemeClr val="accent2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3" name="小标题">
            <a:extLst>
              <a:ext uri="{FF2B5EF4-FFF2-40B4-BE49-F238E27FC236}">
                <a16:creationId xmlns:a16="http://schemas.microsoft.com/office/drawing/2014/main" id="{2B6CE29A-1771-C251-A4E1-489854FBB2F2}"/>
              </a:ext>
            </a:extLst>
          </p:cNvPr>
          <p:cNvSpPr txBox="1"/>
          <p:nvPr/>
        </p:nvSpPr>
        <p:spPr>
          <a:xfrm>
            <a:off x="1017515" y="5067507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825F86B-8A4C-7122-C01C-3A0EA47F8E24}"/>
              </a:ext>
            </a:extLst>
          </p:cNvPr>
          <p:cNvSpPr txBox="1"/>
          <p:nvPr/>
        </p:nvSpPr>
        <p:spPr>
          <a:xfrm>
            <a:off x="1963322" y="3887070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MiSans" panose="00000500000000000000" pitchFamily="2" charset="-122"/>
              </a:rPr>
              <a:t>01</a:t>
            </a:r>
            <a:endParaRPr lang="zh-CN" altLang="en-US" sz="36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C0C173B3-E1A5-CC61-CFFE-BBF9327D1190}"/>
              </a:ext>
            </a:extLst>
          </p:cNvPr>
          <p:cNvSpPr txBox="1"/>
          <p:nvPr/>
        </p:nvSpPr>
        <p:spPr>
          <a:xfrm>
            <a:off x="8612759" y="454428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26" name="小标题">
            <a:extLst>
              <a:ext uri="{FF2B5EF4-FFF2-40B4-BE49-F238E27FC236}">
                <a16:creationId xmlns:a16="http://schemas.microsoft.com/office/drawing/2014/main" id="{89D60941-A934-7995-259E-169F8CA1F3FE}"/>
              </a:ext>
            </a:extLst>
          </p:cNvPr>
          <p:cNvSpPr txBox="1"/>
          <p:nvPr/>
        </p:nvSpPr>
        <p:spPr>
          <a:xfrm>
            <a:off x="8408914" y="5067507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1634781-E72E-A6B1-8205-1F3599E372A8}"/>
              </a:ext>
            </a:extLst>
          </p:cNvPr>
          <p:cNvSpPr txBox="1"/>
          <p:nvPr/>
        </p:nvSpPr>
        <p:spPr>
          <a:xfrm>
            <a:off x="9354721" y="3887070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MiSans" panose="00000500000000000000" pitchFamily="2" charset="-122"/>
              </a:rPr>
              <a:t>03</a:t>
            </a:r>
            <a:endParaRPr lang="zh-CN" altLang="en-US" sz="36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3EE0144-C0D9-1CD9-E381-99F0A80145C3}"/>
              </a:ext>
            </a:extLst>
          </p:cNvPr>
          <p:cNvSpPr txBox="1"/>
          <p:nvPr/>
        </p:nvSpPr>
        <p:spPr>
          <a:xfrm>
            <a:off x="4894440" y="454428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29" name="小标题">
            <a:extLst>
              <a:ext uri="{FF2B5EF4-FFF2-40B4-BE49-F238E27FC236}">
                <a16:creationId xmlns:a16="http://schemas.microsoft.com/office/drawing/2014/main" id="{7B82A680-7321-E41A-33EF-2F97405FAD8E}"/>
              </a:ext>
            </a:extLst>
          </p:cNvPr>
          <p:cNvSpPr txBox="1"/>
          <p:nvPr/>
        </p:nvSpPr>
        <p:spPr>
          <a:xfrm>
            <a:off x="4690595" y="5067507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B7B1DB0-B275-EA54-7CD9-844A94E9303E}"/>
              </a:ext>
            </a:extLst>
          </p:cNvPr>
          <p:cNvSpPr txBox="1"/>
          <p:nvPr/>
        </p:nvSpPr>
        <p:spPr>
          <a:xfrm>
            <a:off x="5636402" y="3887070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230C6E6-821F-6808-524B-5D1925AFB344}"/>
              </a:ext>
            </a:extLst>
          </p:cNvPr>
          <p:cNvSpPr/>
          <p:nvPr/>
        </p:nvSpPr>
        <p:spPr>
          <a:xfrm>
            <a:off x="4147457" y="1463277"/>
            <a:ext cx="3897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1314PPT</a:t>
            </a:r>
            <a:r>
              <a:rPr lang="zh-CN" altLang="en-US" sz="36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模板网</a:t>
            </a:r>
          </a:p>
        </p:txBody>
      </p:sp>
      <p:sp>
        <p:nvSpPr>
          <p:cNvPr id="32" name="小标题">
            <a:extLst>
              <a:ext uri="{FF2B5EF4-FFF2-40B4-BE49-F238E27FC236}">
                <a16:creationId xmlns:a16="http://schemas.microsoft.com/office/drawing/2014/main" id="{F0AC194F-72EF-0D0B-A55F-164AFC19E888}"/>
              </a:ext>
            </a:extLst>
          </p:cNvPr>
          <p:cNvSpPr txBox="1"/>
          <p:nvPr/>
        </p:nvSpPr>
        <p:spPr>
          <a:xfrm>
            <a:off x="695327" y="2174533"/>
            <a:ext cx="10801348" cy="7051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定制设计匠心品质的创意，更多免费定制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369664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20" grpId="0" animBg="1"/>
      <p:bldP spid="21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007105F-083F-181D-C326-D167A7949339}"/>
              </a:ext>
            </a:extLst>
          </p:cNvPr>
          <p:cNvSpPr/>
          <p:nvPr/>
        </p:nvSpPr>
        <p:spPr>
          <a:xfrm>
            <a:off x="739504" y="1958031"/>
            <a:ext cx="3075684" cy="4003381"/>
          </a:xfrm>
          <a:prstGeom prst="rect">
            <a:avLst/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4" name="AutoShape 12">
            <a:extLst>
              <a:ext uri="{FF2B5EF4-FFF2-40B4-BE49-F238E27FC236}">
                <a16:creationId xmlns:a16="http://schemas.microsoft.com/office/drawing/2014/main" id="{DEBD7C7F-F25B-70B1-4625-7D8B7EF15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9503" y="1645227"/>
            <a:ext cx="3075684" cy="636411"/>
          </a:xfrm>
          <a:prstGeom prst="homePlate">
            <a:avLst>
              <a:gd name="adj" fmla="val 63872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2700">
            <a:solidFill>
              <a:schemeClr val="accent3"/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62FFEAC-47AA-41C8-0852-E43090C74D10}"/>
              </a:ext>
            </a:extLst>
          </p:cNvPr>
          <p:cNvSpPr/>
          <p:nvPr/>
        </p:nvSpPr>
        <p:spPr>
          <a:xfrm>
            <a:off x="8407989" y="1968311"/>
            <a:ext cx="3039092" cy="3991618"/>
          </a:xfrm>
          <a:prstGeom prst="rect">
            <a:avLst/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A4F5B62-EAE9-D6D7-C2D0-930A16C6519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406893" y="1645227"/>
            <a:ext cx="3039093" cy="634540"/>
          </a:xfrm>
          <a:prstGeom prst="homePlate">
            <a:avLst>
              <a:gd name="adj" fmla="val 63872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2700">
            <a:solidFill>
              <a:schemeClr val="accent3"/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C8DCC15-B7CC-6FD9-D177-B668FDEC6442}"/>
              </a:ext>
            </a:extLst>
          </p:cNvPr>
          <p:cNvGrpSpPr/>
          <p:nvPr/>
        </p:nvGrpSpPr>
        <p:grpSpPr>
          <a:xfrm>
            <a:off x="4133335" y="1306297"/>
            <a:ext cx="3987410" cy="4894478"/>
            <a:chOff x="4628548" y="1712344"/>
            <a:chExt cx="2749192" cy="3374586"/>
          </a:xfr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</p:grpSpPr>
        <p:grpSp>
          <p:nvGrpSpPr>
            <p:cNvPr id="20" name="Group 39">
              <a:extLst>
                <a:ext uri="{FF2B5EF4-FFF2-40B4-BE49-F238E27FC236}">
                  <a16:creationId xmlns:a16="http://schemas.microsoft.com/office/drawing/2014/main" id="{2CB45FA0-0C25-51FE-1E07-DA1E8B28F437}"/>
                </a:ext>
              </a:extLst>
            </p:cNvPr>
            <p:cNvGrpSpPr/>
            <p:nvPr/>
          </p:nvGrpSpPr>
          <p:grpSpPr>
            <a:xfrm>
              <a:off x="5730129" y="3642493"/>
              <a:ext cx="730155" cy="1444437"/>
              <a:chOff x="4206876" y="3641725"/>
              <a:chExt cx="730250" cy="1444625"/>
            </a:xfrm>
            <a:grpFill/>
          </p:grpSpPr>
          <p:sp>
            <p:nvSpPr>
              <p:cNvPr id="27" name="Freeform 139">
                <a:extLst>
                  <a:ext uri="{FF2B5EF4-FFF2-40B4-BE49-F238E27FC236}">
                    <a16:creationId xmlns:a16="http://schemas.microsoft.com/office/drawing/2014/main" id="{0B7081FE-9309-88C9-39E0-66A127FD633C}"/>
                  </a:ext>
                </a:extLst>
              </p:cNvPr>
              <p:cNvSpPr/>
              <p:nvPr/>
            </p:nvSpPr>
            <p:spPr bwMode="auto">
              <a:xfrm>
                <a:off x="4457701" y="3702050"/>
                <a:ext cx="228600" cy="222250"/>
              </a:xfrm>
              <a:custGeom>
                <a:avLst/>
                <a:gdLst>
                  <a:gd name="T0" fmla="*/ 61 w 72"/>
                  <a:gd name="T1" fmla="*/ 60 h 70"/>
                  <a:gd name="T2" fmla="*/ 60 w 72"/>
                  <a:gd name="T3" fmla="*/ 60 h 70"/>
                  <a:gd name="T4" fmla="*/ 52 w 72"/>
                  <a:gd name="T5" fmla="*/ 66 h 70"/>
                  <a:gd name="T6" fmla="*/ 36 w 72"/>
                  <a:gd name="T7" fmla="*/ 70 h 70"/>
                  <a:gd name="T8" fmla="*/ 20 w 72"/>
                  <a:gd name="T9" fmla="*/ 66 h 70"/>
                  <a:gd name="T10" fmla="*/ 20 w 72"/>
                  <a:gd name="T11" fmla="*/ 65 h 70"/>
                  <a:gd name="T12" fmla="*/ 13 w 72"/>
                  <a:gd name="T13" fmla="*/ 61 h 70"/>
                  <a:gd name="T14" fmla="*/ 12 w 72"/>
                  <a:gd name="T15" fmla="*/ 60 h 70"/>
                  <a:gd name="T16" fmla="*/ 8 w 72"/>
                  <a:gd name="T17" fmla="*/ 56 h 70"/>
                  <a:gd name="T18" fmla="*/ 7 w 72"/>
                  <a:gd name="T19" fmla="*/ 54 h 70"/>
                  <a:gd name="T20" fmla="*/ 1 w 72"/>
                  <a:gd name="T21" fmla="*/ 32 h 70"/>
                  <a:gd name="T22" fmla="*/ 3 w 72"/>
                  <a:gd name="T23" fmla="*/ 23 h 70"/>
                  <a:gd name="T24" fmla="*/ 4 w 72"/>
                  <a:gd name="T25" fmla="*/ 22 h 70"/>
                  <a:gd name="T26" fmla="*/ 4 w 72"/>
                  <a:gd name="T27" fmla="*/ 21 h 70"/>
                  <a:gd name="T28" fmla="*/ 5 w 72"/>
                  <a:gd name="T29" fmla="*/ 20 h 70"/>
                  <a:gd name="T30" fmla="*/ 5 w 72"/>
                  <a:gd name="T31" fmla="*/ 20 h 70"/>
                  <a:gd name="T32" fmla="*/ 7 w 72"/>
                  <a:gd name="T33" fmla="*/ 16 h 70"/>
                  <a:gd name="T34" fmla="*/ 8 w 72"/>
                  <a:gd name="T35" fmla="*/ 14 h 70"/>
                  <a:gd name="T36" fmla="*/ 9 w 72"/>
                  <a:gd name="T37" fmla="*/ 13 h 70"/>
                  <a:gd name="T38" fmla="*/ 12 w 72"/>
                  <a:gd name="T39" fmla="*/ 10 h 70"/>
                  <a:gd name="T40" fmla="*/ 13 w 72"/>
                  <a:gd name="T41" fmla="*/ 9 h 70"/>
                  <a:gd name="T42" fmla="*/ 14 w 72"/>
                  <a:gd name="T43" fmla="*/ 8 h 70"/>
                  <a:gd name="T44" fmla="*/ 14 w 72"/>
                  <a:gd name="T45" fmla="*/ 8 h 70"/>
                  <a:gd name="T46" fmla="*/ 15 w 72"/>
                  <a:gd name="T47" fmla="*/ 7 h 70"/>
                  <a:gd name="T48" fmla="*/ 15 w 72"/>
                  <a:gd name="T49" fmla="*/ 7 h 70"/>
                  <a:gd name="T50" fmla="*/ 36 w 72"/>
                  <a:gd name="T51" fmla="*/ 0 h 70"/>
                  <a:gd name="T52" fmla="*/ 42 w 72"/>
                  <a:gd name="T53" fmla="*/ 0 h 70"/>
                  <a:gd name="T54" fmla="*/ 42 w 72"/>
                  <a:gd name="T55" fmla="*/ 0 h 70"/>
                  <a:gd name="T56" fmla="*/ 53 w 72"/>
                  <a:gd name="T57" fmla="*/ 4 h 70"/>
                  <a:gd name="T58" fmla="*/ 54 w 72"/>
                  <a:gd name="T59" fmla="*/ 5 h 70"/>
                  <a:gd name="T60" fmla="*/ 55 w 72"/>
                  <a:gd name="T61" fmla="*/ 6 h 70"/>
                  <a:gd name="T62" fmla="*/ 71 w 72"/>
                  <a:gd name="T63" fmla="*/ 32 h 70"/>
                  <a:gd name="T64" fmla="*/ 71 w 72"/>
                  <a:gd name="T65" fmla="*/ 33 h 70"/>
                  <a:gd name="T66" fmla="*/ 61 w 72"/>
                  <a:gd name="T67" fmla="*/ 6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72" h="70">
                    <a:moveTo>
                      <a:pt x="61" y="60"/>
                    </a:moveTo>
                    <a:cubicBezTo>
                      <a:pt x="60" y="60"/>
                      <a:pt x="60" y="60"/>
                      <a:pt x="60" y="60"/>
                    </a:cubicBezTo>
                    <a:cubicBezTo>
                      <a:pt x="58" y="63"/>
                      <a:pt x="55" y="64"/>
                      <a:pt x="52" y="66"/>
                    </a:cubicBezTo>
                    <a:cubicBezTo>
                      <a:pt x="48" y="68"/>
                      <a:pt x="42" y="70"/>
                      <a:pt x="36" y="70"/>
                    </a:cubicBezTo>
                    <a:cubicBezTo>
                      <a:pt x="30" y="70"/>
                      <a:pt x="25" y="68"/>
                      <a:pt x="20" y="66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17" y="64"/>
                      <a:pt x="15" y="63"/>
                      <a:pt x="13" y="61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0" y="59"/>
                      <a:pt x="9" y="57"/>
                      <a:pt x="8" y="56"/>
                    </a:cubicBezTo>
                    <a:cubicBezTo>
                      <a:pt x="8" y="55"/>
                      <a:pt x="7" y="55"/>
                      <a:pt x="7" y="54"/>
                    </a:cubicBezTo>
                    <a:cubicBezTo>
                      <a:pt x="2" y="47"/>
                      <a:pt x="0" y="39"/>
                      <a:pt x="1" y="32"/>
                    </a:cubicBezTo>
                    <a:cubicBezTo>
                      <a:pt x="1" y="29"/>
                      <a:pt x="2" y="26"/>
                      <a:pt x="3" y="23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1"/>
                      <a:pt x="4" y="21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18"/>
                      <a:pt x="6" y="17"/>
                      <a:pt x="7" y="16"/>
                    </a:cubicBezTo>
                    <a:cubicBezTo>
                      <a:pt x="7" y="15"/>
                      <a:pt x="8" y="15"/>
                      <a:pt x="8" y="14"/>
                    </a:cubicBezTo>
                    <a:cubicBezTo>
                      <a:pt x="8" y="14"/>
                      <a:pt x="9" y="13"/>
                      <a:pt x="9" y="13"/>
                    </a:cubicBezTo>
                    <a:cubicBezTo>
                      <a:pt x="10" y="12"/>
                      <a:pt x="11" y="11"/>
                      <a:pt x="12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3" y="9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21" y="2"/>
                      <a:pt x="28" y="0"/>
                      <a:pt x="36" y="0"/>
                    </a:cubicBezTo>
                    <a:cubicBezTo>
                      <a:pt x="38" y="0"/>
                      <a:pt x="40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1"/>
                      <a:pt x="49" y="2"/>
                      <a:pt x="53" y="4"/>
                    </a:cubicBezTo>
                    <a:cubicBezTo>
                      <a:pt x="53" y="4"/>
                      <a:pt x="54" y="5"/>
                      <a:pt x="54" y="5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64" y="11"/>
                      <a:pt x="70" y="21"/>
                      <a:pt x="71" y="32"/>
                    </a:cubicBezTo>
                    <a:cubicBezTo>
                      <a:pt x="71" y="33"/>
                      <a:pt x="71" y="33"/>
                      <a:pt x="71" y="33"/>
                    </a:cubicBezTo>
                    <a:cubicBezTo>
                      <a:pt x="72" y="42"/>
                      <a:pt x="69" y="52"/>
                      <a:pt x="61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MiSans" panose="00000500000000000000" pitchFamily="2" charset="-122"/>
                </a:endParaRPr>
              </a:p>
            </p:txBody>
          </p:sp>
          <p:sp>
            <p:nvSpPr>
              <p:cNvPr id="28" name="Freeform 140">
                <a:extLst>
                  <a:ext uri="{FF2B5EF4-FFF2-40B4-BE49-F238E27FC236}">
                    <a16:creationId xmlns:a16="http://schemas.microsoft.com/office/drawing/2014/main" id="{430FBF50-7185-2A6D-A5D3-4AE8DB423CFD}"/>
                  </a:ext>
                </a:extLst>
              </p:cNvPr>
              <p:cNvSpPr/>
              <p:nvPr/>
            </p:nvSpPr>
            <p:spPr bwMode="auto">
              <a:xfrm>
                <a:off x="4206876" y="3641725"/>
                <a:ext cx="730250" cy="1444625"/>
              </a:xfrm>
              <a:custGeom>
                <a:avLst/>
                <a:gdLst>
                  <a:gd name="T0" fmla="*/ 163 w 230"/>
                  <a:gd name="T1" fmla="*/ 145 h 455"/>
                  <a:gd name="T2" fmla="*/ 163 w 230"/>
                  <a:gd name="T3" fmla="*/ 152 h 455"/>
                  <a:gd name="T4" fmla="*/ 163 w 230"/>
                  <a:gd name="T5" fmla="*/ 426 h 455"/>
                  <a:gd name="T6" fmla="*/ 123 w 230"/>
                  <a:gd name="T7" fmla="*/ 425 h 455"/>
                  <a:gd name="T8" fmla="*/ 123 w 230"/>
                  <a:gd name="T9" fmla="*/ 264 h 455"/>
                  <a:gd name="T10" fmla="*/ 107 w 230"/>
                  <a:gd name="T11" fmla="*/ 264 h 455"/>
                  <a:gd name="T12" fmla="*/ 107 w 230"/>
                  <a:gd name="T13" fmla="*/ 426 h 455"/>
                  <a:gd name="T14" fmla="*/ 67 w 230"/>
                  <a:gd name="T15" fmla="*/ 426 h 455"/>
                  <a:gd name="T16" fmla="*/ 67 w 230"/>
                  <a:gd name="T17" fmla="*/ 426 h 455"/>
                  <a:gd name="T18" fmla="*/ 67 w 230"/>
                  <a:gd name="T19" fmla="*/ 426 h 455"/>
                  <a:gd name="T20" fmla="*/ 67 w 230"/>
                  <a:gd name="T21" fmla="*/ 426 h 455"/>
                  <a:gd name="T22" fmla="*/ 67 w 230"/>
                  <a:gd name="T23" fmla="*/ 299 h 455"/>
                  <a:gd name="T24" fmla="*/ 67 w 230"/>
                  <a:gd name="T25" fmla="*/ 263 h 455"/>
                  <a:gd name="T26" fmla="*/ 67 w 230"/>
                  <a:gd name="T27" fmla="*/ 145 h 455"/>
                  <a:gd name="T28" fmla="*/ 4 w 230"/>
                  <a:gd name="T29" fmla="*/ 22 h 455"/>
                  <a:gd name="T30" fmla="*/ 19 w 230"/>
                  <a:gd name="T31" fmla="*/ 2 h 455"/>
                  <a:gd name="T32" fmla="*/ 32 w 230"/>
                  <a:gd name="T33" fmla="*/ 17 h 455"/>
                  <a:gd name="T34" fmla="*/ 73 w 230"/>
                  <a:gd name="T35" fmla="*/ 96 h 455"/>
                  <a:gd name="T36" fmla="*/ 82 w 230"/>
                  <a:gd name="T37" fmla="*/ 96 h 455"/>
                  <a:gd name="T38" fmla="*/ 148 w 230"/>
                  <a:gd name="T39" fmla="*/ 96 h 455"/>
                  <a:gd name="T40" fmla="*/ 157 w 230"/>
                  <a:gd name="T41" fmla="*/ 96 h 455"/>
                  <a:gd name="T42" fmla="*/ 198 w 230"/>
                  <a:gd name="T43" fmla="*/ 17 h 455"/>
                  <a:gd name="T44" fmla="*/ 211 w 230"/>
                  <a:gd name="T45" fmla="*/ 2 h 455"/>
                  <a:gd name="T46" fmla="*/ 226 w 230"/>
                  <a:gd name="T47" fmla="*/ 22 h 455"/>
                  <a:gd name="T48" fmla="*/ 163 w 230"/>
                  <a:gd name="T49" fmla="*/ 145 h 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0" h="455">
                    <a:moveTo>
                      <a:pt x="163" y="145"/>
                    </a:moveTo>
                    <a:cubicBezTo>
                      <a:pt x="163" y="152"/>
                      <a:pt x="163" y="152"/>
                      <a:pt x="163" y="152"/>
                    </a:cubicBezTo>
                    <a:cubicBezTo>
                      <a:pt x="163" y="243"/>
                      <a:pt x="163" y="336"/>
                      <a:pt x="163" y="426"/>
                    </a:cubicBezTo>
                    <a:cubicBezTo>
                      <a:pt x="163" y="454"/>
                      <a:pt x="123" y="455"/>
                      <a:pt x="123" y="425"/>
                    </a:cubicBezTo>
                    <a:cubicBezTo>
                      <a:pt x="123" y="264"/>
                      <a:pt x="123" y="264"/>
                      <a:pt x="123" y="264"/>
                    </a:cubicBezTo>
                    <a:cubicBezTo>
                      <a:pt x="107" y="264"/>
                      <a:pt x="107" y="264"/>
                      <a:pt x="107" y="264"/>
                    </a:cubicBezTo>
                    <a:cubicBezTo>
                      <a:pt x="107" y="318"/>
                      <a:pt x="107" y="373"/>
                      <a:pt x="107" y="426"/>
                    </a:cubicBezTo>
                    <a:cubicBezTo>
                      <a:pt x="107" y="454"/>
                      <a:pt x="68" y="455"/>
                      <a:pt x="67" y="426"/>
                    </a:cubicBezTo>
                    <a:cubicBezTo>
                      <a:pt x="67" y="426"/>
                      <a:pt x="67" y="426"/>
                      <a:pt x="67" y="426"/>
                    </a:cubicBezTo>
                    <a:cubicBezTo>
                      <a:pt x="67" y="426"/>
                      <a:pt x="67" y="426"/>
                      <a:pt x="67" y="426"/>
                    </a:cubicBezTo>
                    <a:cubicBezTo>
                      <a:pt x="67" y="426"/>
                      <a:pt x="67" y="426"/>
                      <a:pt x="67" y="426"/>
                    </a:cubicBezTo>
                    <a:cubicBezTo>
                      <a:pt x="67" y="426"/>
                      <a:pt x="67" y="366"/>
                      <a:pt x="67" y="299"/>
                    </a:cubicBezTo>
                    <a:cubicBezTo>
                      <a:pt x="67" y="299"/>
                      <a:pt x="67" y="290"/>
                      <a:pt x="67" y="263"/>
                    </a:cubicBezTo>
                    <a:cubicBezTo>
                      <a:pt x="67" y="145"/>
                      <a:pt x="67" y="145"/>
                      <a:pt x="67" y="145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0" y="11"/>
                      <a:pt x="7" y="0"/>
                      <a:pt x="19" y="2"/>
                    </a:cubicBezTo>
                    <a:cubicBezTo>
                      <a:pt x="27" y="4"/>
                      <a:pt x="29" y="11"/>
                      <a:pt x="32" y="17"/>
                    </a:cubicBezTo>
                    <a:cubicBezTo>
                      <a:pt x="36" y="23"/>
                      <a:pt x="58" y="67"/>
                      <a:pt x="73" y="96"/>
                    </a:cubicBezTo>
                    <a:cubicBezTo>
                      <a:pt x="75" y="96"/>
                      <a:pt x="79" y="96"/>
                      <a:pt x="82" y="96"/>
                    </a:cubicBezTo>
                    <a:cubicBezTo>
                      <a:pt x="148" y="96"/>
                      <a:pt x="148" y="96"/>
                      <a:pt x="148" y="96"/>
                    </a:cubicBezTo>
                    <a:cubicBezTo>
                      <a:pt x="151" y="96"/>
                      <a:pt x="154" y="96"/>
                      <a:pt x="157" y="96"/>
                    </a:cubicBezTo>
                    <a:cubicBezTo>
                      <a:pt x="172" y="67"/>
                      <a:pt x="194" y="23"/>
                      <a:pt x="198" y="17"/>
                    </a:cubicBezTo>
                    <a:cubicBezTo>
                      <a:pt x="201" y="11"/>
                      <a:pt x="203" y="4"/>
                      <a:pt x="211" y="2"/>
                    </a:cubicBezTo>
                    <a:cubicBezTo>
                      <a:pt x="223" y="0"/>
                      <a:pt x="230" y="11"/>
                      <a:pt x="226" y="22"/>
                    </a:cubicBezTo>
                    <a:lnTo>
                      <a:pt x="163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07" tIns="45703" rIns="91407" bIns="45703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21" name="Freeform 141">
              <a:extLst>
                <a:ext uri="{FF2B5EF4-FFF2-40B4-BE49-F238E27FC236}">
                  <a16:creationId xmlns:a16="http://schemas.microsoft.com/office/drawing/2014/main" id="{383B53A1-A38F-1E39-17A7-A53EF23A2D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28548" y="2439324"/>
              <a:ext cx="1517452" cy="377776"/>
            </a:xfrm>
            <a:custGeom>
              <a:avLst/>
              <a:gdLst>
                <a:gd name="T0" fmla="*/ 465 w 478"/>
                <a:gd name="T1" fmla="*/ 46 h 119"/>
                <a:gd name="T2" fmla="*/ 142 w 478"/>
                <a:gd name="T3" fmla="*/ 46 h 119"/>
                <a:gd name="T4" fmla="*/ 111 w 478"/>
                <a:gd name="T5" fmla="*/ 6 h 119"/>
                <a:gd name="T6" fmla="*/ 101 w 478"/>
                <a:gd name="T7" fmla="*/ 0 h 119"/>
                <a:gd name="T8" fmla="*/ 13 w 478"/>
                <a:gd name="T9" fmla="*/ 0 h 119"/>
                <a:gd name="T10" fmla="*/ 2 w 478"/>
                <a:gd name="T11" fmla="*/ 8 h 119"/>
                <a:gd name="T12" fmla="*/ 3 w 478"/>
                <a:gd name="T13" fmla="*/ 21 h 119"/>
                <a:gd name="T14" fmla="*/ 32 w 478"/>
                <a:gd name="T15" fmla="*/ 60 h 119"/>
                <a:gd name="T16" fmla="*/ 3 w 478"/>
                <a:gd name="T17" fmla="*/ 98 h 119"/>
                <a:gd name="T18" fmla="*/ 2 w 478"/>
                <a:gd name="T19" fmla="*/ 112 h 119"/>
                <a:gd name="T20" fmla="*/ 13 w 478"/>
                <a:gd name="T21" fmla="*/ 119 h 119"/>
                <a:gd name="T22" fmla="*/ 101 w 478"/>
                <a:gd name="T23" fmla="*/ 119 h 119"/>
                <a:gd name="T24" fmla="*/ 111 w 478"/>
                <a:gd name="T25" fmla="*/ 114 h 119"/>
                <a:gd name="T26" fmla="*/ 143 w 478"/>
                <a:gd name="T27" fmla="*/ 72 h 119"/>
                <a:gd name="T28" fmla="*/ 465 w 478"/>
                <a:gd name="T29" fmla="*/ 72 h 119"/>
                <a:gd name="T30" fmla="*/ 478 w 478"/>
                <a:gd name="T31" fmla="*/ 59 h 119"/>
                <a:gd name="T32" fmla="*/ 465 w 478"/>
                <a:gd name="T33" fmla="*/ 46 h 119"/>
                <a:gd name="T34" fmla="*/ 95 w 478"/>
                <a:gd name="T35" fmla="*/ 26 h 119"/>
                <a:gd name="T36" fmla="*/ 109 w 478"/>
                <a:gd name="T37" fmla="*/ 46 h 119"/>
                <a:gd name="T38" fmla="*/ 59 w 478"/>
                <a:gd name="T39" fmla="*/ 46 h 119"/>
                <a:gd name="T40" fmla="*/ 59 w 478"/>
                <a:gd name="T41" fmla="*/ 46 h 119"/>
                <a:gd name="T42" fmla="*/ 54 w 478"/>
                <a:gd name="T43" fmla="*/ 46 h 119"/>
                <a:gd name="T44" fmla="*/ 40 w 478"/>
                <a:gd name="T45" fmla="*/ 26 h 119"/>
                <a:gd name="T46" fmla="*/ 95 w 478"/>
                <a:gd name="T47" fmla="*/ 26 h 119"/>
                <a:gd name="T48" fmla="*/ 95 w 478"/>
                <a:gd name="T49" fmla="*/ 93 h 119"/>
                <a:gd name="T50" fmla="*/ 40 w 478"/>
                <a:gd name="T51" fmla="*/ 93 h 119"/>
                <a:gd name="T52" fmla="*/ 54 w 478"/>
                <a:gd name="T53" fmla="*/ 73 h 119"/>
                <a:gd name="T54" fmla="*/ 109 w 478"/>
                <a:gd name="T55" fmla="*/ 73 h 119"/>
                <a:gd name="T56" fmla="*/ 95 w 478"/>
                <a:gd name="T57" fmla="*/ 9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78" h="119">
                  <a:moveTo>
                    <a:pt x="465" y="46"/>
                  </a:moveTo>
                  <a:cubicBezTo>
                    <a:pt x="142" y="46"/>
                    <a:pt x="142" y="46"/>
                    <a:pt x="142" y="4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09" y="2"/>
                    <a:pt x="105" y="0"/>
                    <a:pt x="10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8" y="0"/>
                    <a:pt x="4" y="3"/>
                    <a:pt x="2" y="8"/>
                  </a:cubicBezTo>
                  <a:cubicBezTo>
                    <a:pt x="0" y="12"/>
                    <a:pt x="0" y="17"/>
                    <a:pt x="3" y="21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" y="98"/>
                    <a:pt x="3" y="98"/>
                    <a:pt x="3" y="98"/>
                  </a:cubicBezTo>
                  <a:cubicBezTo>
                    <a:pt x="0" y="102"/>
                    <a:pt x="0" y="107"/>
                    <a:pt x="2" y="112"/>
                  </a:cubicBezTo>
                  <a:cubicBezTo>
                    <a:pt x="4" y="116"/>
                    <a:pt x="8" y="119"/>
                    <a:pt x="13" y="119"/>
                  </a:cubicBezTo>
                  <a:cubicBezTo>
                    <a:pt x="101" y="119"/>
                    <a:pt x="101" y="119"/>
                    <a:pt x="101" y="119"/>
                  </a:cubicBezTo>
                  <a:cubicBezTo>
                    <a:pt x="105" y="119"/>
                    <a:pt x="109" y="117"/>
                    <a:pt x="111" y="114"/>
                  </a:cubicBezTo>
                  <a:cubicBezTo>
                    <a:pt x="143" y="72"/>
                    <a:pt x="143" y="72"/>
                    <a:pt x="143" y="72"/>
                  </a:cubicBezTo>
                  <a:cubicBezTo>
                    <a:pt x="465" y="72"/>
                    <a:pt x="465" y="72"/>
                    <a:pt x="465" y="72"/>
                  </a:cubicBezTo>
                  <a:cubicBezTo>
                    <a:pt x="472" y="72"/>
                    <a:pt x="478" y="66"/>
                    <a:pt x="478" y="59"/>
                  </a:cubicBezTo>
                  <a:cubicBezTo>
                    <a:pt x="478" y="52"/>
                    <a:pt x="472" y="46"/>
                    <a:pt x="465" y="46"/>
                  </a:cubicBezTo>
                  <a:close/>
                  <a:moveTo>
                    <a:pt x="95" y="26"/>
                  </a:moveTo>
                  <a:cubicBezTo>
                    <a:pt x="109" y="46"/>
                    <a:pt x="109" y="46"/>
                    <a:pt x="10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4" y="46"/>
                    <a:pt x="54" y="46"/>
                    <a:pt x="54" y="46"/>
                  </a:cubicBezTo>
                  <a:cubicBezTo>
                    <a:pt x="40" y="26"/>
                    <a:pt x="40" y="26"/>
                    <a:pt x="40" y="26"/>
                  </a:cubicBezTo>
                  <a:lnTo>
                    <a:pt x="95" y="26"/>
                  </a:lnTo>
                  <a:close/>
                  <a:moveTo>
                    <a:pt x="95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109" y="73"/>
                    <a:pt x="109" y="73"/>
                    <a:pt x="109" y="73"/>
                  </a:cubicBezTo>
                  <a:lnTo>
                    <a:pt x="95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  <p:sp>
          <p:nvSpPr>
            <p:cNvPr id="22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68D24D78-5367-1B6F-FC15-B861F17DD708}"/>
                </a:ext>
              </a:extLst>
            </p:cNvPr>
            <p:cNvSpPr/>
            <p:nvPr/>
          </p:nvSpPr>
          <p:spPr bwMode="auto">
            <a:xfrm>
              <a:off x="6933298" y="2452022"/>
              <a:ext cx="444442" cy="342855"/>
            </a:xfrm>
            <a:custGeom>
              <a:avLst/>
              <a:gdLst>
                <a:gd name="T0" fmla="*/ 140 w 140"/>
                <a:gd name="T1" fmla="*/ 55 h 108"/>
                <a:gd name="T2" fmla="*/ 131 w 140"/>
                <a:gd name="T3" fmla="*/ 64 h 108"/>
                <a:gd name="T4" fmla="*/ 90 w 140"/>
                <a:gd name="T5" fmla="*/ 105 h 108"/>
                <a:gd name="T6" fmla="*/ 86 w 140"/>
                <a:gd name="T7" fmla="*/ 107 h 108"/>
                <a:gd name="T8" fmla="*/ 80 w 140"/>
                <a:gd name="T9" fmla="*/ 108 h 108"/>
                <a:gd name="T10" fmla="*/ 71 w 140"/>
                <a:gd name="T11" fmla="*/ 105 h 108"/>
                <a:gd name="T12" fmla="*/ 71 w 140"/>
                <a:gd name="T13" fmla="*/ 86 h 108"/>
                <a:gd name="T14" fmla="*/ 90 w 140"/>
                <a:gd name="T15" fmla="*/ 68 h 108"/>
                <a:gd name="T16" fmla="*/ 13 w 140"/>
                <a:gd name="T17" fmla="*/ 68 h 108"/>
                <a:gd name="T18" fmla="*/ 1 w 140"/>
                <a:gd name="T19" fmla="*/ 60 h 108"/>
                <a:gd name="T20" fmla="*/ 0 w 140"/>
                <a:gd name="T21" fmla="*/ 55 h 108"/>
                <a:gd name="T22" fmla="*/ 13 w 140"/>
                <a:gd name="T23" fmla="*/ 42 h 108"/>
                <a:gd name="T24" fmla="*/ 90 w 140"/>
                <a:gd name="T25" fmla="*/ 42 h 108"/>
                <a:gd name="T26" fmla="*/ 71 w 140"/>
                <a:gd name="T27" fmla="*/ 23 h 108"/>
                <a:gd name="T28" fmla="*/ 68 w 140"/>
                <a:gd name="T29" fmla="*/ 19 h 108"/>
                <a:gd name="T30" fmla="*/ 71 w 140"/>
                <a:gd name="T31" fmla="*/ 5 h 108"/>
                <a:gd name="T32" fmla="*/ 90 w 140"/>
                <a:gd name="T33" fmla="*/ 5 h 108"/>
                <a:gd name="T34" fmla="*/ 130 w 140"/>
                <a:gd name="T35" fmla="*/ 46 h 108"/>
                <a:gd name="T36" fmla="*/ 140 w 140"/>
                <a:gd name="T3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08">
                  <a:moveTo>
                    <a:pt x="140" y="55"/>
                  </a:moveTo>
                  <a:cubicBezTo>
                    <a:pt x="131" y="64"/>
                    <a:pt x="131" y="64"/>
                    <a:pt x="131" y="64"/>
                  </a:cubicBezTo>
                  <a:cubicBezTo>
                    <a:pt x="90" y="105"/>
                    <a:pt x="90" y="105"/>
                    <a:pt x="90" y="105"/>
                  </a:cubicBezTo>
                  <a:cubicBezTo>
                    <a:pt x="88" y="106"/>
                    <a:pt x="87" y="107"/>
                    <a:pt x="86" y="107"/>
                  </a:cubicBezTo>
                  <a:cubicBezTo>
                    <a:pt x="84" y="108"/>
                    <a:pt x="82" y="108"/>
                    <a:pt x="80" y="108"/>
                  </a:cubicBezTo>
                  <a:cubicBezTo>
                    <a:pt x="77" y="108"/>
                    <a:pt x="74" y="107"/>
                    <a:pt x="71" y="105"/>
                  </a:cubicBezTo>
                  <a:cubicBezTo>
                    <a:pt x="66" y="100"/>
                    <a:pt x="66" y="91"/>
                    <a:pt x="71" y="86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7" y="68"/>
                    <a:pt x="3" y="64"/>
                    <a:pt x="1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48"/>
                    <a:pt x="5" y="42"/>
                    <a:pt x="13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0" y="22"/>
                    <a:pt x="69" y="21"/>
                    <a:pt x="68" y="19"/>
                  </a:cubicBezTo>
                  <a:cubicBezTo>
                    <a:pt x="66" y="14"/>
                    <a:pt x="67" y="9"/>
                    <a:pt x="71" y="5"/>
                  </a:cubicBezTo>
                  <a:cubicBezTo>
                    <a:pt x="76" y="0"/>
                    <a:pt x="85" y="0"/>
                    <a:pt x="90" y="5"/>
                  </a:cubicBezTo>
                  <a:cubicBezTo>
                    <a:pt x="130" y="46"/>
                    <a:pt x="130" y="46"/>
                    <a:pt x="130" y="46"/>
                  </a:cubicBezTo>
                  <a:lnTo>
                    <a:pt x="14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  <p:sp>
          <p:nvSpPr>
            <p:cNvPr id="23" name="Freeform 143">
              <a:extLst>
                <a:ext uri="{FF2B5EF4-FFF2-40B4-BE49-F238E27FC236}">
                  <a16:creationId xmlns:a16="http://schemas.microsoft.com/office/drawing/2014/main" id="{3B11B7E2-F8B9-E65C-8DBF-E395D2A4A56D}"/>
                </a:ext>
              </a:extLst>
            </p:cNvPr>
            <p:cNvSpPr/>
            <p:nvPr/>
          </p:nvSpPr>
          <p:spPr bwMode="auto">
            <a:xfrm>
              <a:off x="5920605" y="2413926"/>
              <a:ext cx="393649" cy="425395"/>
            </a:xfrm>
            <a:custGeom>
              <a:avLst/>
              <a:gdLst>
                <a:gd name="T0" fmla="*/ 57 w 124"/>
                <a:gd name="T1" fmla="*/ 134 h 134"/>
                <a:gd name="T2" fmla="*/ 124 w 124"/>
                <a:gd name="T3" fmla="*/ 67 h 134"/>
                <a:gd name="T4" fmla="*/ 57 w 124"/>
                <a:gd name="T5" fmla="*/ 0 h 134"/>
                <a:gd name="T6" fmla="*/ 5 w 124"/>
                <a:gd name="T7" fmla="*/ 25 h 134"/>
                <a:gd name="T8" fmla="*/ 7 w 124"/>
                <a:gd name="T9" fmla="*/ 43 h 134"/>
                <a:gd name="T10" fmla="*/ 25 w 124"/>
                <a:gd name="T11" fmla="*/ 41 h 134"/>
                <a:gd name="T12" fmla="*/ 57 w 124"/>
                <a:gd name="T13" fmla="*/ 26 h 134"/>
                <a:gd name="T14" fmla="*/ 98 w 124"/>
                <a:gd name="T15" fmla="*/ 67 h 134"/>
                <a:gd name="T16" fmla="*/ 57 w 124"/>
                <a:gd name="T17" fmla="*/ 108 h 134"/>
                <a:gd name="T18" fmla="*/ 25 w 124"/>
                <a:gd name="T19" fmla="*/ 92 h 134"/>
                <a:gd name="T20" fmla="*/ 7 w 124"/>
                <a:gd name="T21" fmla="*/ 90 h 134"/>
                <a:gd name="T22" fmla="*/ 5 w 124"/>
                <a:gd name="T23" fmla="*/ 109 h 134"/>
                <a:gd name="T24" fmla="*/ 57 w 124"/>
                <a:gd name="T2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34">
                  <a:moveTo>
                    <a:pt x="57" y="134"/>
                  </a:moveTo>
                  <a:cubicBezTo>
                    <a:pt x="94" y="134"/>
                    <a:pt x="124" y="104"/>
                    <a:pt x="124" y="67"/>
                  </a:cubicBezTo>
                  <a:cubicBezTo>
                    <a:pt x="124" y="30"/>
                    <a:pt x="94" y="0"/>
                    <a:pt x="57" y="0"/>
                  </a:cubicBezTo>
                  <a:cubicBezTo>
                    <a:pt x="36" y="0"/>
                    <a:pt x="17" y="10"/>
                    <a:pt x="5" y="25"/>
                  </a:cubicBezTo>
                  <a:cubicBezTo>
                    <a:pt x="0" y="31"/>
                    <a:pt x="1" y="39"/>
                    <a:pt x="7" y="43"/>
                  </a:cubicBezTo>
                  <a:cubicBezTo>
                    <a:pt x="12" y="48"/>
                    <a:pt x="21" y="47"/>
                    <a:pt x="25" y="41"/>
                  </a:cubicBezTo>
                  <a:cubicBezTo>
                    <a:pt x="33" y="32"/>
                    <a:pt x="44" y="26"/>
                    <a:pt x="57" y="26"/>
                  </a:cubicBezTo>
                  <a:cubicBezTo>
                    <a:pt x="80" y="26"/>
                    <a:pt x="98" y="44"/>
                    <a:pt x="98" y="67"/>
                  </a:cubicBezTo>
                  <a:cubicBezTo>
                    <a:pt x="98" y="89"/>
                    <a:pt x="80" y="108"/>
                    <a:pt x="57" y="108"/>
                  </a:cubicBezTo>
                  <a:cubicBezTo>
                    <a:pt x="44" y="108"/>
                    <a:pt x="33" y="102"/>
                    <a:pt x="25" y="92"/>
                  </a:cubicBezTo>
                  <a:cubicBezTo>
                    <a:pt x="21" y="87"/>
                    <a:pt x="12" y="86"/>
                    <a:pt x="7" y="90"/>
                  </a:cubicBezTo>
                  <a:cubicBezTo>
                    <a:pt x="1" y="95"/>
                    <a:pt x="0" y="103"/>
                    <a:pt x="5" y="109"/>
                  </a:cubicBezTo>
                  <a:cubicBezTo>
                    <a:pt x="17" y="124"/>
                    <a:pt x="36" y="134"/>
                    <a:pt x="57" y="1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  <p:sp>
          <p:nvSpPr>
            <p:cNvPr id="24" name="Freeform 144">
              <a:extLst>
                <a:ext uri="{FF2B5EF4-FFF2-40B4-BE49-F238E27FC236}">
                  <a16:creationId xmlns:a16="http://schemas.microsoft.com/office/drawing/2014/main" id="{1D5B0351-A62B-C874-B768-996A949838CE}"/>
                </a:ext>
              </a:extLst>
            </p:cNvPr>
            <p:cNvSpPr/>
            <p:nvPr/>
          </p:nvSpPr>
          <p:spPr bwMode="auto">
            <a:xfrm>
              <a:off x="5692034" y="2204405"/>
              <a:ext cx="831742" cy="841265"/>
            </a:xfrm>
            <a:custGeom>
              <a:avLst/>
              <a:gdLst>
                <a:gd name="T0" fmla="*/ 129 w 262"/>
                <a:gd name="T1" fmla="*/ 0 h 265"/>
                <a:gd name="T2" fmla="*/ 129 w 262"/>
                <a:gd name="T3" fmla="*/ 0 h 265"/>
                <a:gd name="T4" fmla="*/ 2 w 262"/>
                <a:gd name="T5" fmla="*/ 96 h 265"/>
                <a:gd name="T6" fmla="*/ 11 w 262"/>
                <a:gd name="T7" fmla="*/ 112 h 265"/>
                <a:gd name="T8" fmla="*/ 14 w 262"/>
                <a:gd name="T9" fmla="*/ 112 h 265"/>
                <a:gd name="T10" fmla="*/ 27 w 262"/>
                <a:gd name="T11" fmla="*/ 103 h 265"/>
                <a:gd name="T12" fmla="*/ 129 w 262"/>
                <a:gd name="T13" fmla="*/ 26 h 265"/>
                <a:gd name="T14" fmla="*/ 129 w 262"/>
                <a:gd name="T15" fmla="*/ 26 h 265"/>
                <a:gd name="T16" fmla="*/ 129 w 262"/>
                <a:gd name="T17" fmla="*/ 26 h 265"/>
                <a:gd name="T18" fmla="*/ 204 w 262"/>
                <a:gd name="T19" fmla="*/ 57 h 265"/>
                <a:gd name="T20" fmla="*/ 236 w 262"/>
                <a:gd name="T21" fmla="*/ 133 h 265"/>
                <a:gd name="T22" fmla="*/ 205 w 262"/>
                <a:gd name="T23" fmla="*/ 208 h 265"/>
                <a:gd name="T24" fmla="*/ 129 w 262"/>
                <a:gd name="T25" fmla="*/ 239 h 265"/>
                <a:gd name="T26" fmla="*/ 129 w 262"/>
                <a:gd name="T27" fmla="*/ 239 h 265"/>
                <a:gd name="T28" fmla="*/ 27 w 262"/>
                <a:gd name="T29" fmla="*/ 163 h 265"/>
                <a:gd name="T30" fmla="*/ 14 w 262"/>
                <a:gd name="T31" fmla="*/ 153 h 265"/>
                <a:gd name="T32" fmla="*/ 11 w 262"/>
                <a:gd name="T33" fmla="*/ 154 h 265"/>
                <a:gd name="T34" fmla="*/ 2 w 262"/>
                <a:gd name="T35" fmla="*/ 170 h 265"/>
                <a:gd name="T36" fmla="*/ 129 w 262"/>
                <a:gd name="T37" fmla="*/ 265 h 265"/>
                <a:gd name="T38" fmla="*/ 262 w 262"/>
                <a:gd name="T39" fmla="*/ 133 h 265"/>
                <a:gd name="T40" fmla="*/ 129 w 262"/>
                <a:gd name="T41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" h="265">
                  <a:moveTo>
                    <a:pt x="129" y="0"/>
                  </a:moveTo>
                  <a:cubicBezTo>
                    <a:pt x="129" y="0"/>
                    <a:pt x="129" y="0"/>
                    <a:pt x="129" y="0"/>
                  </a:cubicBezTo>
                  <a:cubicBezTo>
                    <a:pt x="69" y="0"/>
                    <a:pt x="18" y="40"/>
                    <a:pt x="2" y="96"/>
                  </a:cubicBezTo>
                  <a:cubicBezTo>
                    <a:pt x="0" y="102"/>
                    <a:pt x="4" y="110"/>
                    <a:pt x="11" y="112"/>
                  </a:cubicBezTo>
                  <a:cubicBezTo>
                    <a:pt x="12" y="112"/>
                    <a:pt x="13" y="112"/>
                    <a:pt x="14" y="112"/>
                  </a:cubicBezTo>
                  <a:cubicBezTo>
                    <a:pt x="20" y="112"/>
                    <a:pt x="25" y="108"/>
                    <a:pt x="27" y="103"/>
                  </a:cubicBezTo>
                  <a:cubicBezTo>
                    <a:pt x="40" y="59"/>
                    <a:pt x="81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59" y="26"/>
                    <a:pt x="185" y="38"/>
                    <a:pt x="204" y="57"/>
                  </a:cubicBezTo>
                  <a:cubicBezTo>
                    <a:pt x="224" y="77"/>
                    <a:pt x="236" y="103"/>
                    <a:pt x="236" y="133"/>
                  </a:cubicBezTo>
                  <a:cubicBezTo>
                    <a:pt x="236" y="162"/>
                    <a:pt x="224" y="189"/>
                    <a:pt x="205" y="208"/>
                  </a:cubicBezTo>
                  <a:cubicBezTo>
                    <a:pt x="185" y="228"/>
                    <a:pt x="159" y="239"/>
                    <a:pt x="129" y="239"/>
                  </a:cubicBezTo>
                  <a:cubicBezTo>
                    <a:pt x="129" y="239"/>
                    <a:pt x="129" y="239"/>
                    <a:pt x="129" y="239"/>
                  </a:cubicBezTo>
                  <a:cubicBezTo>
                    <a:pt x="81" y="239"/>
                    <a:pt x="40" y="207"/>
                    <a:pt x="27" y="163"/>
                  </a:cubicBezTo>
                  <a:cubicBezTo>
                    <a:pt x="25" y="157"/>
                    <a:pt x="20" y="153"/>
                    <a:pt x="14" y="153"/>
                  </a:cubicBezTo>
                  <a:cubicBezTo>
                    <a:pt x="13" y="153"/>
                    <a:pt x="12" y="154"/>
                    <a:pt x="11" y="154"/>
                  </a:cubicBezTo>
                  <a:cubicBezTo>
                    <a:pt x="4" y="156"/>
                    <a:pt x="0" y="163"/>
                    <a:pt x="2" y="170"/>
                  </a:cubicBezTo>
                  <a:cubicBezTo>
                    <a:pt x="18" y="225"/>
                    <a:pt x="69" y="265"/>
                    <a:pt x="129" y="265"/>
                  </a:cubicBezTo>
                  <a:cubicBezTo>
                    <a:pt x="202" y="265"/>
                    <a:pt x="262" y="206"/>
                    <a:pt x="262" y="133"/>
                  </a:cubicBezTo>
                  <a:cubicBezTo>
                    <a:pt x="262" y="60"/>
                    <a:pt x="202" y="0"/>
                    <a:pt x="129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  <p:sp>
          <p:nvSpPr>
            <p:cNvPr id="25" name="微信：2090298045【陈西】公众号：陈西设计之家。微信搜索即可。更多免费PPT模版教程等都可以在公众号内获取">
              <a:extLst>
                <a:ext uri="{FF2B5EF4-FFF2-40B4-BE49-F238E27FC236}">
                  <a16:creationId xmlns:a16="http://schemas.microsoft.com/office/drawing/2014/main" id="{F8E01E5F-3447-B5A5-7C31-6C735C48CF30}"/>
                </a:ext>
              </a:extLst>
            </p:cNvPr>
            <p:cNvSpPr/>
            <p:nvPr/>
          </p:nvSpPr>
          <p:spPr bwMode="auto">
            <a:xfrm>
              <a:off x="5431718" y="1950438"/>
              <a:ext cx="1346025" cy="1349199"/>
            </a:xfrm>
            <a:custGeom>
              <a:avLst/>
              <a:gdLst>
                <a:gd name="T0" fmla="*/ 211 w 424"/>
                <a:gd name="T1" fmla="*/ 0 h 425"/>
                <a:gd name="T2" fmla="*/ 211 w 424"/>
                <a:gd name="T3" fmla="*/ 0 h 425"/>
                <a:gd name="T4" fmla="*/ 2 w 424"/>
                <a:gd name="T5" fmla="*/ 177 h 425"/>
                <a:gd name="T6" fmla="*/ 12 w 424"/>
                <a:gd name="T7" fmla="*/ 192 h 425"/>
                <a:gd name="T8" fmla="*/ 14 w 424"/>
                <a:gd name="T9" fmla="*/ 192 h 425"/>
                <a:gd name="T10" fmla="*/ 27 w 424"/>
                <a:gd name="T11" fmla="*/ 181 h 425"/>
                <a:gd name="T12" fmla="*/ 211 w 424"/>
                <a:gd name="T13" fmla="*/ 26 h 425"/>
                <a:gd name="T14" fmla="*/ 211 w 424"/>
                <a:gd name="T15" fmla="*/ 26 h 425"/>
                <a:gd name="T16" fmla="*/ 343 w 424"/>
                <a:gd name="T17" fmla="*/ 81 h 425"/>
                <a:gd name="T18" fmla="*/ 398 w 424"/>
                <a:gd name="T19" fmla="*/ 213 h 425"/>
                <a:gd name="T20" fmla="*/ 343 w 424"/>
                <a:gd name="T21" fmla="*/ 345 h 425"/>
                <a:gd name="T22" fmla="*/ 211 w 424"/>
                <a:gd name="T23" fmla="*/ 399 h 425"/>
                <a:gd name="T24" fmla="*/ 211 w 424"/>
                <a:gd name="T25" fmla="*/ 399 h 425"/>
                <a:gd name="T26" fmla="*/ 27 w 424"/>
                <a:gd name="T27" fmla="*/ 244 h 425"/>
                <a:gd name="T28" fmla="*/ 14 w 424"/>
                <a:gd name="T29" fmla="*/ 233 h 425"/>
                <a:gd name="T30" fmla="*/ 12 w 424"/>
                <a:gd name="T31" fmla="*/ 234 h 425"/>
                <a:gd name="T32" fmla="*/ 2 w 424"/>
                <a:gd name="T33" fmla="*/ 249 h 425"/>
                <a:gd name="T34" fmla="*/ 211 w 424"/>
                <a:gd name="T35" fmla="*/ 425 h 425"/>
                <a:gd name="T36" fmla="*/ 424 w 424"/>
                <a:gd name="T37" fmla="*/ 213 h 425"/>
                <a:gd name="T38" fmla="*/ 211 w 424"/>
                <a:gd name="T39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4" h="425">
                  <a:moveTo>
                    <a:pt x="211" y="0"/>
                  </a:moveTo>
                  <a:cubicBezTo>
                    <a:pt x="211" y="0"/>
                    <a:pt x="211" y="0"/>
                    <a:pt x="211" y="0"/>
                  </a:cubicBezTo>
                  <a:cubicBezTo>
                    <a:pt x="106" y="0"/>
                    <a:pt x="19" y="77"/>
                    <a:pt x="2" y="177"/>
                  </a:cubicBezTo>
                  <a:cubicBezTo>
                    <a:pt x="0" y="184"/>
                    <a:pt x="5" y="191"/>
                    <a:pt x="12" y="192"/>
                  </a:cubicBezTo>
                  <a:cubicBezTo>
                    <a:pt x="13" y="192"/>
                    <a:pt x="14" y="192"/>
                    <a:pt x="14" y="192"/>
                  </a:cubicBezTo>
                  <a:cubicBezTo>
                    <a:pt x="21" y="192"/>
                    <a:pt x="26" y="188"/>
                    <a:pt x="27" y="181"/>
                  </a:cubicBezTo>
                  <a:cubicBezTo>
                    <a:pt x="42" y="93"/>
                    <a:pt x="119" y="26"/>
                    <a:pt x="211" y="26"/>
                  </a:cubicBezTo>
                  <a:cubicBezTo>
                    <a:pt x="211" y="26"/>
                    <a:pt x="211" y="26"/>
                    <a:pt x="211" y="26"/>
                  </a:cubicBezTo>
                  <a:cubicBezTo>
                    <a:pt x="263" y="26"/>
                    <a:pt x="309" y="47"/>
                    <a:pt x="343" y="81"/>
                  </a:cubicBezTo>
                  <a:cubicBezTo>
                    <a:pt x="377" y="115"/>
                    <a:pt x="398" y="161"/>
                    <a:pt x="398" y="213"/>
                  </a:cubicBezTo>
                  <a:cubicBezTo>
                    <a:pt x="398" y="264"/>
                    <a:pt x="377" y="311"/>
                    <a:pt x="343" y="345"/>
                  </a:cubicBezTo>
                  <a:cubicBezTo>
                    <a:pt x="309" y="378"/>
                    <a:pt x="263" y="399"/>
                    <a:pt x="211" y="399"/>
                  </a:cubicBezTo>
                  <a:cubicBezTo>
                    <a:pt x="211" y="399"/>
                    <a:pt x="211" y="399"/>
                    <a:pt x="211" y="399"/>
                  </a:cubicBezTo>
                  <a:cubicBezTo>
                    <a:pt x="119" y="399"/>
                    <a:pt x="42" y="332"/>
                    <a:pt x="27" y="244"/>
                  </a:cubicBezTo>
                  <a:cubicBezTo>
                    <a:pt x="26" y="238"/>
                    <a:pt x="21" y="233"/>
                    <a:pt x="14" y="233"/>
                  </a:cubicBezTo>
                  <a:cubicBezTo>
                    <a:pt x="14" y="233"/>
                    <a:pt x="13" y="234"/>
                    <a:pt x="12" y="234"/>
                  </a:cubicBezTo>
                  <a:cubicBezTo>
                    <a:pt x="5" y="235"/>
                    <a:pt x="0" y="242"/>
                    <a:pt x="2" y="249"/>
                  </a:cubicBezTo>
                  <a:cubicBezTo>
                    <a:pt x="19" y="349"/>
                    <a:pt x="106" y="425"/>
                    <a:pt x="211" y="425"/>
                  </a:cubicBezTo>
                  <a:cubicBezTo>
                    <a:pt x="328" y="425"/>
                    <a:pt x="424" y="330"/>
                    <a:pt x="424" y="213"/>
                  </a:cubicBezTo>
                  <a:cubicBezTo>
                    <a:pt x="423" y="95"/>
                    <a:pt x="328" y="0"/>
                    <a:pt x="21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  <p:sp>
          <p:nvSpPr>
            <p:cNvPr id="26" name="Freeform 146">
              <a:extLst>
                <a:ext uri="{FF2B5EF4-FFF2-40B4-BE49-F238E27FC236}">
                  <a16:creationId xmlns:a16="http://schemas.microsoft.com/office/drawing/2014/main" id="{55E4069D-BF21-0439-1410-BBEEA38B75BE}"/>
                </a:ext>
              </a:extLst>
            </p:cNvPr>
            <p:cNvSpPr/>
            <p:nvPr/>
          </p:nvSpPr>
          <p:spPr bwMode="auto">
            <a:xfrm>
              <a:off x="5193624" y="1712344"/>
              <a:ext cx="1822213" cy="1825387"/>
            </a:xfrm>
            <a:custGeom>
              <a:avLst/>
              <a:gdLst>
                <a:gd name="T0" fmla="*/ 574 w 574"/>
                <a:gd name="T1" fmla="*/ 288 h 575"/>
                <a:gd name="T2" fmla="*/ 286 w 574"/>
                <a:gd name="T3" fmla="*/ 0 h 575"/>
                <a:gd name="T4" fmla="*/ 1 w 574"/>
                <a:gd name="T5" fmla="*/ 253 h 575"/>
                <a:gd name="T6" fmla="*/ 12 w 574"/>
                <a:gd name="T7" fmla="*/ 267 h 575"/>
                <a:gd name="T8" fmla="*/ 26 w 574"/>
                <a:gd name="T9" fmla="*/ 256 h 575"/>
                <a:gd name="T10" fmla="*/ 286 w 574"/>
                <a:gd name="T11" fmla="*/ 26 h 575"/>
                <a:gd name="T12" fmla="*/ 471 w 574"/>
                <a:gd name="T13" fmla="*/ 103 h 575"/>
                <a:gd name="T14" fmla="*/ 548 w 574"/>
                <a:gd name="T15" fmla="*/ 288 h 575"/>
                <a:gd name="T16" fmla="*/ 471 w 574"/>
                <a:gd name="T17" fmla="*/ 473 h 575"/>
                <a:gd name="T18" fmla="*/ 286 w 574"/>
                <a:gd name="T19" fmla="*/ 549 h 575"/>
                <a:gd name="T20" fmla="*/ 27 w 574"/>
                <a:gd name="T21" fmla="*/ 320 h 575"/>
                <a:gd name="T22" fmla="*/ 12 w 574"/>
                <a:gd name="T23" fmla="*/ 309 h 575"/>
                <a:gd name="T24" fmla="*/ 1 w 574"/>
                <a:gd name="T25" fmla="*/ 323 h 575"/>
                <a:gd name="T26" fmla="*/ 286 w 574"/>
                <a:gd name="T27" fmla="*/ 575 h 575"/>
                <a:gd name="T28" fmla="*/ 574 w 574"/>
                <a:gd name="T29" fmla="*/ 288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4" h="575">
                  <a:moveTo>
                    <a:pt x="574" y="288"/>
                  </a:moveTo>
                  <a:cubicBezTo>
                    <a:pt x="574" y="129"/>
                    <a:pt x="445" y="0"/>
                    <a:pt x="286" y="0"/>
                  </a:cubicBezTo>
                  <a:cubicBezTo>
                    <a:pt x="139" y="0"/>
                    <a:pt x="18" y="110"/>
                    <a:pt x="1" y="253"/>
                  </a:cubicBezTo>
                  <a:cubicBezTo>
                    <a:pt x="0" y="260"/>
                    <a:pt x="5" y="266"/>
                    <a:pt x="12" y="267"/>
                  </a:cubicBezTo>
                  <a:cubicBezTo>
                    <a:pt x="19" y="268"/>
                    <a:pt x="26" y="263"/>
                    <a:pt x="26" y="256"/>
                  </a:cubicBezTo>
                  <a:cubicBezTo>
                    <a:pt x="42" y="127"/>
                    <a:pt x="152" y="26"/>
                    <a:pt x="286" y="26"/>
                  </a:cubicBezTo>
                  <a:cubicBezTo>
                    <a:pt x="358" y="26"/>
                    <a:pt x="424" y="56"/>
                    <a:pt x="471" y="103"/>
                  </a:cubicBezTo>
                  <a:cubicBezTo>
                    <a:pt x="518" y="150"/>
                    <a:pt x="548" y="215"/>
                    <a:pt x="548" y="288"/>
                  </a:cubicBezTo>
                  <a:cubicBezTo>
                    <a:pt x="548" y="360"/>
                    <a:pt x="518" y="425"/>
                    <a:pt x="471" y="473"/>
                  </a:cubicBezTo>
                  <a:cubicBezTo>
                    <a:pt x="424" y="520"/>
                    <a:pt x="358" y="549"/>
                    <a:pt x="286" y="549"/>
                  </a:cubicBezTo>
                  <a:cubicBezTo>
                    <a:pt x="153" y="549"/>
                    <a:pt x="42" y="449"/>
                    <a:pt x="27" y="320"/>
                  </a:cubicBezTo>
                  <a:cubicBezTo>
                    <a:pt x="26" y="313"/>
                    <a:pt x="19" y="308"/>
                    <a:pt x="12" y="309"/>
                  </a:cubicBezTo>
                  <a:cubicBezTo>
                    <a:pt x="5" y="309"/>
                    <a:pt x="0" y="316"/>
                    <a:pt x="1" y="323"/>
                  </a:cubicBezTo>
                  <a:cubicBezTo>
                    <a:pt x="18" y="465"/>
                    <a:pt x="139" y="575"/>
                    <a:pt x="286" y="575"/>
                  </a:cubicBezTo>
                  <a:cubicBezTo>
                    <a:pt x="445" y="575"/>
                    <a:pt x="574" y="447"/>
                    <a:pt x="574" y="2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07" tIns="45703" rIns="91407" bIns="45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A2CC70AF-D5A2-6152-47C7-F0A1DF0B21CC}"/>
              </a:ext>
            </a:extLst>
          </p:cNvPr>
          <p:cNvSpPr txBox="1"/>
          <p:nvPr/>
        </p:nvSpPr>
        <p:spPr>
          <a:xfrm>
            <a:off x="1011619" y="1726864"/>
            <a:ext cx="2199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工作完成情况</a:t>
            </a:r>
          </a:p>
        </p:txBody>
      </p:sp>
      <p:sp>
        <p:nvSpPr>
          <p:cNvPr id="30" name="Oval 8">
            <a:extLst>
              <a:ext uri="{FF2B5EF4-FFF2-40B4-BE49-F238E27FC236}">
                <a16:creationId xmlns:a16="http://schemas.microsoft.com/office/drawing/2014/main" id="{B4C55C18-A51B-2298-5377-373863346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6908" y="2825123"/>
            <a:ext cx="723574" cy="72382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1" name="弧形 30">
            <a:extLst>
              <a:ext uri="{FF2B5EF4-FFF2-40B4-BE49-F238E27FC236}">
                <a16:creationId xmlns:a16="http://schemas.microsoft.com/office/drawing/2014/main" id="{116C0BE3-B7A3-89D3-D685-473D293E29E2}"/>
              </a:ext>
            </a:extLst>
          </p:cNvPr>
          <p:cNvSpPr/>
          <p:nvPr/>
        </p:nvSpPr>
        <p:spPr>
          <a:xfrm>
            <a:off x="1821214" y="2729555"/>
            <a:ext cx="914962" cy="914962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C51382-E8AE-9842-67CF-68EA3591BCF7}"/>
              </a:ext>
            </a:extLst>
          </p:cNvPr>
          <p:cNvSpPr/>
          <p:nvPr/>
        </p:nvSpPr>
        <p:spPr>
          <a:xfrm flipH="1" flipV="1">
            <a:off x="1821214" y="2729555"/>
            <a:ext cx="914962" cy="914962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图形 82">
            <a:extLst>
              <a:ext uri="{FF2B5EF4-FFF2-40B4-BE49-F238E27FC236}">
                <a16:creationId xmlns:a16="http://schemas.microsoft.com/office/drawing/2014/main" id="{6F662A28-D18B-3D49-FAB1-6137E3E64BFD}"/>
              </a:ext>
            </a:extLst>
          </p:cNvPr>
          <p:cNvSpPr/>
          <p:nvPr/>
        </p:nvSpPr>
        <p:spPr>
          <a:xfrm>
            <a:off x="2119518" y="3027859"/>
            <a:ext cx="318354" cy="318354"/>
          </a:xfrm>
          <a:custGeom>
            <a:avLst/>
            <a:gdLst>
              <a:gd name="connsiteX0" fmla="*/ 348750 w 360000"/>
              <a:gd name="connsiteY0" fmla="*/ 213750 h 360000"/>
              <a:gd name="connsiteX1" fmla="*/ 337500 w 360000"/>
              <a:gd name="connsiteY1" fmla="*/ 213750 h 360000"/>
              <a:gd name="connsiteX2" fmla="*/ 337500 w 360000"/>
              <a:gd name="connsiteY2" fmla="*/ 56250 h 360000"/>
              <a:gd name="connsiteX3" fmla="*/ 281250 w 360000"/>
              <a:gd name="connsiteY3" fmla="*/ 0 h 360000"/>
              <a:gd name="connsiteX4" fmla="*/ 56250 w 360000"/>
              <a:gd name="connsiteY4" fmla="*/ 0 h 360000"/>
              <a:gd name="connsiteX5" fmla="*/ 0 w 360000"/>
              <a:gd name="connsiteY5" fmla="*/ 56250 h 360000"/>
              <a:gd name="connsiteX6" fmla="*/ 0 w 360000"/>
              <a:gd name="connsiteY6" fmla="*/ 303750 h 360000"/>
              <a:gd name="connsiteX7" fmla="*/ 56250 w 360000"/>
              <a:gd name="connsiteY7" fmla="*/ 360000 h 360000"/>
              <a:gd name="connsiteX8" fmla="*/ 281250 w 360000"/>
              <a:gd name="connsiteY8" fmla="*/ 360000 h 360000"/>
              <a:gd name="connsiteX9" fmla="*/ 337500 w 360000"/>
              <a:gd name="connsiteY9" fmla="*/ 303750 h 360000"/>
              <a:gd name="connsiteX10" fmla="*/ 337500 w 360000"/>
              <a:gd name="connsiteY10" fmla="*/ 281250 h 360000"/>
              <a:gd name="connsiteX11" fmla="*/ 348750 w 360000"/>
              <a:gd name="connsiteY11" fmla="*/ 281250 h 360000"/>
              <a:gd name="connsiteX12" fmla="*/ 360000 w 360000"/>
              <a:gd name="connsiteY12" fmla="*/ 270000 h 360000"/>
              <a:gd name="connsiteX13" fmla="*/ 360000 w 360000"/>
              <a:gd name="connsiteY13" fmla="*/ 225000 h 360000"/>
              <a:gd name="connsiteX14" fmla="*/ 348750 w 360000"/>
              <a:gd name="connsiteY14" fmla="*/ 213750 h 360000"/>
              <a:gd name="connsiteX15" fmla="*/ 22500 w 360000"/>
              <a:gd name="connsiteY15" fmla="*/ 56250 h 360000"/>
              <a:gd name="connsiteX16" fmla="*/ 56250 w 360000"/>
              <a:gd name="connsiteY16" fmla="*/ 22500 h 360000"/>
              <a:gd name="connsiteX17" fmla="*/ 281250 w 360000"/>
              <a:gd name="connsiteY17" fmla="*/ 22500 h 360000"/>
              <a:gd name="connsiteX18" fmla="*/ 315000 w 360000"/>
              <a:gd name="connsiteY18" fmla="*/ 56250 h 360000"/>
              <a:gd name="connsiteX19" fmla="*/ 315000 w 360000"/>
              <a:gd name="connsiteY19" fmla="*/ 146531 h 360000"/>
              <a:gd name="connsiteX20" fmla="*/ 292275 w 360000"/>
              <a:gd name="connsiteY20" fmla="*/ 136103 h 360000"/>
              <a:gd name="connsiteX21" fmla="*/ 292500 w 360000"/>
              <a:gd name="connsiteY21" fmla="*/ 135000 h 360000"/>
              <a:gd name="connsiteX22" fmla="*/ 292500 w 360000"/>
              <a:gd name="connsiteY22" fmla="*/ 56250 h 360000"/>
              <a:gd name="connsiteX23" fmla="*/ 281250 w 360000"/>
              <a:gd name="connsiteY23" fmla="*/ 45000 h 360000"/>
              <a:gd name="connsiteX24" fmla="*/ 67500 w 360000"/>
              <a:gd name="connsiteY24" fmla="*/ 45000 h 360000"/>
              <a:gd name="connsiteX25" fmla="*/ 22500 w 360000"/>
              <a:gd name="connsiteY25" fmla="*/ 67838 h 360000"/>
              <a:gd name="connsiteX26" fmla="*/ 22500 w 360000"/>
              <a:gd name="connsiteY26" fmla="*/ 56250 h 360000"/>
              <a:gd name="connsiteX27" fmla="*/ 67500 w 360000"/>
              <a:gd name="connsiteY27" fmla="*/ 90000 h 360000"/>
              <a:gd name="connsiteX28" fmla="*/ 35831 w 360000"/>
              <a:gd name="connsiteY28" fmla="*/ 112500 h 360000"/>
              <a:gd name="connsiteX29" fmla="*/ 33750 w 360000"/>
              <a:gd name="connsiteY29" fmla="*/ 101250 h 360000"/>
              <a:gd name="connsiteX30" fmla="*/ 67500 w 360000"/>
              <a:gd name="connsiteY30" fmla="*/ 67500 h 360000"/>
              <a:gd name="connsiteX31" fmla="*/ 270000 w 360000"/>
              <a:gd name="connsiteY31" fmla="*/ 67500 h 360000"/>
              <a:gd name="connsiteX32" fmla="*/ 270000 w 360000"/>
              <a:gd name="connsiteY32" fmla="*/ 90000 h 360000"/>
              <a:gd name="connsiteX33" fmla="*/ 67500 w 360000"/>
              <a:gd name="connsiteY33" fmla="*/ 90000 h 360000"/>
              <a:gd name="connsiteX34" fmla="*/ 270000 w 360000"/>
              <a:gd name="connsiteY34" fmla="*/ 112500 h 360000"/>
              <a:gd name="connsiteX35" fmla="*/ 270000 w 360000"/>
              <a:gd name="connsiteY35" fmla="*/ 135000 h 360000"/>
              <a:gd name="connsiteX36" fmla="*/ 67500 w 360000"/>
              <a:gd name="connsiteY36" fmla="*/ 135000 h 360000"/>
              <a:gd name="connsiteX37" fmla="*/ 56250 w 360000"/>
              <a:gd name="connsiteY37" fmla="*/ 123750 h 360000"/>
              <a:gd name="connsiteX38" fmla="*/ 67500 w 360000"/>
              <a:gd name="connsiteY38" fmla="*/ 112500 h 360000"/>
              <a:gd name="connsiteX39" fmla="*/ 270000 w 360000"/>
              <a:gd name="connsiteY39" fmla="*/ 112500 h 360000"/>
              <a:gd name="connsiteX40" fmla="*/ 315000 w 360000"/>
              <a:gd name="connsiteY40" fmla="*/ 303750 h 360000"/>
              <a:gd name="connsiteX41" fmla="*/ 281250 w 360000"/>
              <a:gd name="connsiteY41" fmla="*/ 337500 h 360000"/>
              <a:gd name="connsiteX42" fmla="*/ 56250 w 360000"/>
              <a:gd name="connsiteY42" fmla="*/ 337500 h 360000"/>
              <a:gd name="connsiteX43" fmla="*/ 22500 w 360000"/>
              <a:gd name="connsiteY43" fmla="*/ 303750 h 360000"/>
              <a:gd name="connsiteX44" fmla="*/ 22500 w 360000"/>
              <a:gd name="connsiteY44" fmla="*/ 145969 h 360000"/>
              <a:gd name="connsiteX45" fmla="*/ 56250 w 360000"/>
              <a:gd name="connsiteY45" fmla="*/ 157500 h 360000"/>
              <a:gd name="connsiteX46" fmla="*/ 281250 w 360000"/>
              <a:gd name="connsiteY46" fmla="*/ 157500 h 360000"/>
              <a:gd name="connsiteX47" fmla="*/ 315000 w 360000"/>
              <a:gd name="connsiteY47" fmla="*/ 191250 h 360000"/>
              <a:gd name="connsiteX48" fmla="*/ 315000 w 360000"/>
              <a:gd name="connsiteY48" fmla="*/ 213750 h 360000"/>
              <a:gd name="connsiteX49" fmla="*/ 258750 w 360000"/>
              <a:gd name="connsiteY49" fmla="*/ 213750 h 360000"/>
              <a:gd name="connsiteX50" fmla="*/ 225000 w 360000"/>
              <a:gd name="connsiteY50" fmla="*/ 247500 h 360000"/>
              <a:gd name="connsiteX51" fmla="*/ 258750 w 360000"/>
              <a:gd name="connsiteY51" fmla="*/ 281250 h 360000"/>
              <a:gd name="connsiteX52" fmla="*/ 315000 w 360000"/>
              <a:gd name="connsiteY52" fmla="*/ 281250 h 360000"/>
              <a:gd name="connsiteX53" fmla="*/ 315000 w 360000"/>
              <a:gd name="connsiteY53" fmla="*/ 303750 h 360000"/>
              <a:gd name="connsiteX54" fmla="*/ 337500 w 360000"/>
              <a:gd name="connsiteY54" fmla="*/ 258750 h 360000"/>
              <a:gd name="connsiteX55" fmla="*/ 258750 w 360000"/>
              <a:gd name="connsiteY55" fmla="*/ 258750 h 360000"/>
              <a:gd name="connsiteX56" fmla="*/ 247500 w 360000"/>
              <a:gd name="connsiteY56" fmla="*/ 247500 h 360000"/>
              <a:gd name="connsiteX57" fmla="*/ 258750 w 360000"/>
              <a:gd name="connsiteY57" fmla="*/ 236250 h 360000"/>
              <a:gd name="connsiteX58" fmla="*/ 337500 w 360000"/>
              <a:gd name="connsiteY58" fmla="*/ 236250 h 360000"/>
              <a:gd name="connsiteX59" fmla="*/ 337500 w 360000"/>
              <a:gd name="connsiteY59" fmla="*/ 2587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0000" h="360000">
                <a:moveTo>
                  <a:pt x="348750" y="213750"/>
                </a:moveTo>
                <a:lnTo>
                  <a:pt x="337500" y="213750"/>
                </a:lnTo>
                <a:lnTo>
                  <a:pt x="337500" y="56250"/>
                </a:lnTo>
                <a:cubicBezTo>
                  <a:pt x="337500" y="25234"/>
                  <a:pt x="312266" y="0"/>
                  <a:pt x="281250" y="0"/>
                </a:cubicBezTo>
                <a:lnTo>
                  <a:pt x="56250" y="0"/>
                </a:lnTo>
                <a:cubicBezTo>
                  <a:pt x="25234" y="0"/>
                  <a:pt x="0" y="25234"/>
                  <a:pt x="0" y="56250"/>
                </a:cubicBezTo>
                <a:lnTo>
                  <a:pt x="0" y="303750"/>
                </a:lnTo>
                <a:cubicBezTo>
                  <a:pt x="0" y="334766"/>
                  <a:pt x="25234" y="360000"/>
                  <a:pt x="56250" y="360000"/>
                </a:cubicBezTo>
                <a:lnTo>
                  <a:pt x="281250" y="360000"/>
                </a:lnTo>
                <a:cubicBezTo>
                  <a:pt x="312266" y="360000"/>
                  <a:pt x="337500" y="334766"/>
                  <a:pt x="337500" y="303750"/>
                </a:cubicBezTo>
                <a:lnTo>
                  <a:pt x="337500" y="281250"/>
                </a:lnTo>
                <a:lnTo>
                  <a:pt x="348750" y="281250"/>
                </a:lnTo>
                <a:cubicBezTo>
                  <a:pt x="354960" y="281250"/>
                  <a:pt x="360000" y="276210"/>
                  <a:pt x="360000" y="270000"/>
                </a:cubicBezTo>
                <a:lnTo>
                  <a:pt x="360000" y="225000"/>
                </a:lnTo>
                <a:cubicBezTo>
                  <a:pt x="360000" y="218790"/>
                  <a:pt x="354960" y="213750"/>
                  <a:pt x="348750" y="213750"/>
                </a:cubicBezTo>
                <a:close/>
                <a:moveTo>
                  <a:pt x="22500" y="56250"/>
                </a:moveTo>
                <a:cubicBezTo>
                  <a:pt x="22500" y="37643"/>
                  <a:pt x="37643" y="22500"/>
                  <a:pt x="56250" y="22500"/>
                </a:cubicBezTo>
                <a:lnTo>
                  <a:pt x="281250" y="22500"/>
                </a:lnTo>
                <a:cubicBezTo>
                  <a:pt x="299858" y="22500"/>
                  <a:pt x="315000" y="37643"/>
                  <a:pt x="315000" y="56250"/>
                </a:cubicBezTo>
                <a:lnTo>
                  <a:pt x="315000" y="146531"/>
                </a:lnTo>
                <a:cubicBezTo>
                  <a:pt x="308363" y="141514"/>
                  <a:pt x="300713" y="137801"/>
                  <a:pt x="292275" y="136103"/>
                </a:cubicBezTo>
                <a:cubicBezTo>
                  <a:pt x="292298" y="135720"/>
                  <a:pt x="292500" y="135394"/>
                  <a:pt x="292500" y="135000"/>
                </a:cubicBezTo>
                <a:lnTo>
                  <a:pt x="292500" y="56250"/>
                </a:lnTo>
                <a:cubicBezTo>
                  <a:pt x="292500" y="50040"/>
                  <a:pt x="287460" y="45000"/>
                  <a:pt x="281250" y="45000"/>
                </a:cubicBezTo>
                <a:lnTo>
                  <a:pt x="67500" y="45000"/>
                </a:lnTo>
                <a:cubicBezTo>
                  <a:pt x="49039" y="45000"/>
                  <a:pt x="32760" y="54068"/>
                  <a:pt x="22500" y="67838"/>
                </a:cubicBezTo>
                <a:lnTo>
                  <a:pt x="22500" y="56250"/>
                </a:lnTo>
                <a:close/>
                <a:moveTo>
                  <a:pt x="67500" y="90000"/>
                </a:moveTo>
                <a:cubicBezTo>
                  <a:pt x="52853" y="90000"/>
                  <a:pt x="40489" y="99428"/>
                  <a:pt x="35831" y="112500"/>
                </a:cubicBezTo>
                <a:cubicBezTo>
                  <a:pt x="34560" y="108968"/>
                  <a:pt x="33750" y="105221"/>
                  <a:pt x="33750" y="101250"/>
                </a:cubicBezTo>
                <a:cubicBezTo>
                  <a:pt x="33750" y="82643"/>
                  <a:pt x="48893" y="67500"/>
                  <a:pt x="67500" y="67500"/>
                </a:cubicBezTo>
                <a:lnTo>
                  <a:pt x="270000" y="67500"/>
                </a:lnTo>
                <a:lnTo>
                  <a:pt x="270000" y="90000"/>
                </a:lnTo>
                <a:lnTo>
                  <a:pt x="67500" y="90000"/>
                </a:lnTo>
                <a:close/>
                <a:moveTo>
                  <a:pt x="270000" y="112500"/>
                </a:moveTo>
                <a:lnTo>
                  <a:pt x="270000" y="135000"/>
                </a:lnTo>
                <a:lnTo>
                  <a:pt x="67500" y="135000"/>
                </a:lnTo>
                <a:cubicBezTo>
                  <a:pt x="61301" y="135000"/>
                  <a:pt x="56250" y="129960"/>
                  <a:pt x="56250" y="123750"/>
                </a:cubicBezTo>
                <a:cubicBezTo>
                  <a:pt x="56250" y="117551"/>
                  <a:pt x="61301" y="112500"/>
                  <a:pt x="67500" y="112500"/>
                </a:cubicBezTo>
                <a:lnTo>
                  <a:pt x="270000" y="112500"/>
                </a:lnTo>
                <a:close/>
                <a:moveTo>
                  <a:pt x="315000" y="303750"/>
                </a:moveTo>
                <a:cubicBezTo>
                  <a:pt x="315000" y="322358"/>
                  <a:pt x="299858" y="337500"/>
                  <a:pt x="281250" y="337500"/>
                </a:cubicBezTo>
                <a:lnTo>
                  <a:pt x="56250" y="337500"/>
                </a:lnTo>
                <a:cubicBezTo>
                  <a:pt x="37643" y="337500"/>
                  <a:pt x="22500" y="322358"/>
                  <a:pt x="22500" y="303750"/>
                </a:cubicBezTo>
                <a:lnTo>
                  <a:pt x="22500" y="145969"/>
                </a:lnTo>
                <a:cubicBezTo>
                  <a:pt x="31928" y="153101"/>
                  <a:pt x="43538" y="157500"/>
                  <a:pt x="56250" y="157500"/>
                </a:cubicBezTo>
                <a:lnTo>
                  <a:pt x="281250" y="157500"/>
                </a:lnTo>
                <a:cubicBezTo>
                  <a:pt x="299858" y="157500"/>
                  <a:pt x="315000" y="172643"/>
                  <a:pt x="315000" y="191250"/>
                </a:cubicBezTo>
                <a:lnTo>
                  <a:pt x="315000" y="213750"/>
                </a:lnTo>
                <a:lnTo>
                  <a:pt x="258750" y="213750"/>
                </a:lnTo>
                <a:cubicBezTo>
                  <a:pt x="240143" y="213750"/>
                  <a:pt x="225000" y="228893"/>
                  <a:pt x="225000" y="247500"/>
                </a:cubicBezTo>
                <a:cubicBezTo>
                  <a:pt x="225000" y="266108"/>
                  <a:pt x="240143" y="281250"/>
                  <a:pt x="258750" y="281250"/>
                </a:cubicBezTo>
                <a:lnTo>
                  <a:pt x="315000" y="281250"/>
                </a:lnTo>
                <a:lnTo>
                  <a:pt x="315000" y="303750"/>
                </a:lnTo>
                <a:close/>
                <a:moveTo>
                  <a:pt x="337500" y="258750"/>
                </a:moveTo>
                <a:lnTo>
                  <a:pt x="258750" y="258750"/>
                </a:lnTo>
                <a:cubicBezTo>
                  <a:pt x="252540" y="258750"/>
                  <a:pt x="247500" y="253710"/>
                  <a:pt x="247500" y="247500"/>
                </a:cubicBezTo>
                <a:cubicBezTo>
                  <a:pt x="247500" y="241301"/>
                  <a:pt x="252540" y="236250"/>
                  <a:pt x="258750" y="236250"/>
                </a:cubicBezTo>
                <a:lnTo>
                  <a:pt x="337500" y="236250"/>
                </a:lnTo>
                <a:lnTo>
                  <a:pt x="337500" y="258750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3260868-CFD8-7EBC-6DF9-4B41E03464A7}"/>
              </a:ext>
            </a:extLst>
          </p:cNvPr>
          <p:cNvSpPr txBox="1"/>
          <p:nvPr/>
        </p:nvSpPr>
        <p:spPr>
          <a:xfrm>
            <a:off x="1080033" y="3795598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完成情况</a:t>
            </a:r>
          </a:p>
        </p:txBody>
      </p:sp>
      <p:sp>
        <p:nvSpPr>
          <p:cNvPr id="3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3C54FF0-894D-EA1E-C5AC-0EE55B8B1BDD}"/>
              </a:ext>
            </a:extLst>
          </p:cNvPr>
          <p:cNvSpPr txBox="1"/>
          <p:nvPr/>
        </p:nvSpPr>
        <p:spPr>
          <a:xfrm>
            <a:off x="1023621" y="4354411"/>
            <a:ext cx="2512060" cy="13110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定制设计。匠心品质哦更多免费定制级别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E71692A-DA74-B352-18C6-FEA40D9349D2}"/>
              </a:ext>
            </a:extLst>
          </p:cNvPr>
          <p:cNvSpPr txBox="1"/>
          <p:nvPr/>
        </p:nvSpPr>
        <p:spPr>
          <a:xfrm>
            <a:off x="8881611" y="1726864"/>
            <a:ext cx="2199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搜索陈西设计</a:t>
            </a:r>
          </a:p>
        </p:txBody>
      </p:sp>
      <p:sp>
        <p:nvSpPr>
          <p:cNvPr id="37" name="Oval 8">
            <a:extLst>
              <a:ext uri="{FF2B5EF4-FFF2-40B4-BE49-F238E27FC236}">
                <a16:creationId xmlns:a16="http://schemas.microsoft.com/office/drawing/2014/main" id="{A2094BF9-BAB1-A38B-AA36-F1A154563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73692" y="2825123"/>
            <a:ext cx="723574" cy="72382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0A2C666-511F-9DC4-6E09-696431D8D1A4}"/>
              </a:ext>
            </a:extLst>
          </p:cNvPr>
          <p:cNvSpPr/>
          <p:nvPr/>
        </p:nvSpPr>
        <p:spPr>
          <a:xfrm>
            <a:off x="9477998" y="2729555"/>
            <a:ext cx="914962" cy="914962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33112D82-F886-E55F-B923-ACC1C72A69BD}"/>
              </a:ext>
            </a:extLst>
          </p:cNvPr>
          <p:cNvSpPr/>
          <p:nvPr/>
        </p:nvSpPr>
        <p:spPr>
          <a:xfrm flipH="1" flipV="1">
            <a:off x="9477998" y="2729555"/>
            <a:ext cx="914962" cy="914962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97889B7-1601-84DA-87E2-FA5AFF3CD616}"/>
              </a:ext>
            </a:extLst>
          </p:cNvPr>
          <p:cNvSpPr txBox="1"/>
          <p:nvPr/>
        </p:nvSpPr>
        <p:spPr>
          <a:xfrm>
            <a:off x="8736817" y="3795598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4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B1D333A-ABC3-BC85-A47D-1DD7B3D4657E}"/>
              </a:ext>
            </a:extLst>
          </p:cNvPr>
          <p:cNvSpPr txBox="1"/>
          <p:nvPr/>
        </p:nvSpPr>
        <p:spPr>
          <a:xfrm>
            <a:off x="8680405" y="4354411"/>
            <a:ext cx="2512060" cy="13110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定制设计。匠心品质哦更多免费定制级别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3" name="图形 114">
            <a:extLst>
              <a:ext uri="{FF2B5EF4-FFF2-40B4-BE49-F238E27FC236}">
                <a16:creationId xmlns:a16="http://schemas.microsoft.com/office/drawing/2014/main" id="{9F358558-EB22-290F-6C5E-8610565B52F1}"/>
              </a:ext>
            </a:extLst>
          </p:cNvPr>
          <p:cNvSpPr/>
          <p:nvPr/>
        </p:nvSpPr>
        <p:spPr>
          <a:xfrm>
            <a:off x="9755479" y="2986213"/>
            <a:ext cx="360000" cy="360000"/>
          </a:xfrm>
          <a:custGeom>
            <a:avLst/>
            <a:gdLst>
              <a:gd name="connsiteX0" fmla="*/ 315000 w 360000"/>
              <a:gd name="connsiteY0" fmla="*/ 191250 h 360000"/>
              <a:gd name="connsiteX1" fmla="*/ 270000 w 360000"/>
              <a:gd name="connsiteY1" fmla="*/ 236250 h 360000"/>
              <a:gd name="connsiteX2" fmla="*/ 270000 w 360000"/>
              <a:gd name="connsiteY2" fmla="*/ 258750 h 360000"/>
              <a:gd name="connsiteX3" fmla="*/ 258750 w 360000"/>
              <a:gd name="connsiteY3" fmla="*/ 270000 h 360000"/>
              <a:gd name="connsiteX4" fmla="*/ 101250 w 360000"/>
              <a:gd name="connsiteY4" fmla="*/ 270000 h 360000"/>
              <a:gd name="connsiteX5" fmla="*/ 90000 w 360000"/>
              <a:gd name="connsiteY5" fmla="*/ 258750 h 360000"/>
              <a:gd name="connsiteX6" fmla="*/ 90000 w 360000"/>
              <a:gd name="connsiteY6" fmla="*/ 236250 h 360000"/>
              <a:gd name="connsiteX7" fmla="*/ 45000 w 360000"/>
              <a:gd name="connsiteY7" fmla="*/ 191250 h 360000"/>
              <a:gd name="connsiteX8" fmla="*/ 0 w 360000"/>
              <a:gd name="connsiteY8" fmla="*/ 236250 h 360000"/>
              <a:gd name="connsiteX9" fmla="*/ 0 w 360000"/>
              <a:gd name="connsiteY9" fmla="*/ 326250 h 360000"/>
              <a:gd name="connsiteX10" fmla="*/ 33750 w 360000"/>
              <a:gd name="connsiteY10" fmla="*/ 360000 h 360000"/>
              <a:gd name="connsiteX11" fmla="*/ 326250 w 360000"/>
              <a:gd name="connsiteY11" fmla="*/ 360000 h 360000"/>
              <a:gd name="connsiteX12" fmla="*/ 360000 w 360000"/>
              <a:gd name="connsiteY12" fmla="*/ 326250 h 360000"/>
              <a:gd name="connsiteX13" fmla="*/ 360000 w 360000"/>
              <a:gd name="connsiteY13" fmla="*/ 236250 h 360000"/>
              <a:gd name="connsiteX14" fmla="*/ 315000 w 360000"/>
              <a:gd name="connsiteY14" fmla="*/ 191250 h 360000"/>
              <a:gd name="connsiteX15" fmla="*/ 337500 w 360000"/>
              <a:gd name="connsiteY15" fmla="*/ 326250 h 360000"/>
              <a:gd name="connsiteX16" fmla="*/ 326250 w 360000"/>
              <a:gd name="connsiteY16" fmla="*/ 337500 h 360000"/>
              <a:gd name="connsiteX17" fmla="*/ 33750 w 360000"/>
              <a:gd name="connsiteY17" fmla="*/ 337500 h 360000"/>
              <a:gd name="connsiteX18" fmla="*/ 22500 w 360000"/>
              <a:gd name="connsiteY18" fmla="*/ 326250 h 360000"/>
              <a:gd name="connsiteX19" fmla="*/ 22500 w 360000"/>
              <a:gd name="connsiteY19" fmla="*/ 236250 h 360000"/>
              <a:gd name="connsiteX20" fmla="*/ 45000 w 360000"/>
              <a:gd name="connsiteY20" fmla="*/ 213750 h 360000"/>
              <a:gd name="connsiteX21" fmla="*/ 67500 w 360000"/>
              <a:gd name="connsiteY21" fmla="*/ 236250 h 360000"/>
              <a:gd name="connsiteX22" fmla="*/ 67500 w 360000"/>
              <a:gd name="connsiteY22" fmla="*/ 258750 h 360000"/>
              <a:gd name="connsiteX23" fmla="*/ 101250 w 360000"/>
              <a:gd name="connsiteY23" fmla="*/ 292500 h 360000"/>
              <a:gd name="connsiteX24" fmla="*/ 258750 w 360000"/>
              <a:gd name="connsiteY24" fmla="*/ 292500 h 360000"/>
              <a:gd name="connsiteX25" fmla="*/ 292500 w 360000"/>
              <a:gd name="connsiteY25" fmla="*/ 258750 h 360000"/>
              <a:gd name="connsiteX26" fmla="*/ 292500 w 360000"/>
              <a:gd name="connsiteY26" fmla="*/ 236250 h 360000"/>
              <a:gd name="connsiteX27" fmla="*/ 315000 w 360000"/>
              <a:gd name="connsiteY27" fmla="*/ 213750 h 360000"/>
              <a:gd name="connsiteX28" fmla="*/ 337500 w 360000"/>
              <a:gd name="connsiteY28" fmla="*/ 236250 h 360000"/>
              <a:gd name="connsiteX29" fmla="*/ 337500 w 360000"/>
              <a:gd name="connsiteY29" fmla="*/ 326250 h 360000"/>
              <a:gd name="connsiteX30" fmla="*/ 151279 w 360000"/>
              <a:gd name="connsiteY30" fmla="*/ 235418 h 360000"/>
              <a:gd name="connsiteX31" fmla="*/ 180428 w 360000"/>
              <a:gd name="connsiteY31" fmla="*/ 247500 h 360000"/>
              <a:gd name="connsiteX32" fmla="*/ 209587 w 360000"/>
              <a:gd name="connsiteY32" fmla="*/ 235418 h 360000"/>
              <a:gd name="connsiteX33" fmla="*/ 210859 w 360000"/>
              <a:gd name="connsiteY33" fmla="*/ 233876 h 360000"/>
              <a:gd name="connsiteX34" fmla="*/ 294188 w 360000"/>
              <a:gd name="connsiteY34" fmla="*/ 147623 h 360000"/>
              <a:gd name="connsiteX35" fmla="*/ 294188 w 360000"/>
              <a:gd name="connsiteY35" fmla="*/ 99900 h 360000"/>
              <a:gd name="connsiteX36" fmla="*/ 270349 w 360000"/>
              <a:gd name="connsiteY36" fmla="*/ 90011 h 360000"/>
              <a:gd name="connsiteX37" fmla="*/ 246645 w 360000"/>
              <a:gd name="connsiteY37" fmla="*/ 99743 h 360000"/>
              <a:gd name="connsiteX38" fmla="*/ 213975 w 360000"/>
              <a:gd name="connsiteY38" fmla="*/ 131254 h 360000"/>
              <a:gd name="connsiteX39" fmla="*/ 213975 w 360000"/>
              <a:gd name="connsiteY39" fmla="*/ 33750 h 360000"/>
              <a:gd name="connsiteX40" fmla="*/ 214088 w 360000"/>
              <a:gd name="connsiteY40" fmla="*/ 33750 h 360000"/>
              <a:gd name="connsiteX41" fmla="*/ 180338 w 360000"/>
              <a:gd name="connsiteY41" fmla="*/ 0 h 360000"/>
              <a:gd name="connsiteX42" fmla="*/ 146588 w 360000"/>
              <a:gd name="connsiteY42" fmla="*/ 33750 h 360000"/>
              <a:gd name="connsiteX43" fmla="*/ 146723 w 360000"/>
              <a:gd name="connsiteY43" fmla="*/ 33750 h 360000"/>
              <a:gd name="connsiteX44" fmla="*/ 146576 w 360000"/>
              <a:gd name="connsiteY44" fmla="*/ 131096 h 360000"/>
              <a:gd name="connsiteX45" fmla="*/ 114176 w 360000"/>
              <a:gd name="connsiteY45" fmla="*/ 99900 h 360000"/>
              <a:gd name="connsiteX46" fmla="*/ 90304 w 360000"/>
              <a:gd name="connsiteY46" fmla="*/ 90011 h 360000"/>
              <a:gd name="connsiteX47" fmla="*/ 66465 w 360000"/>
              <a:gd name="connsiteY47" fmla="*/ 99889 h 360000"/>
              <a:gd name="connsiteX48" fmla="*/ 56576 w 360000"/>
              <a:gd name="connsiteY48" fmla="*/ 123750 h 360000"/>
              <a:gd name="connsiteX49" fmla="*/ 66319 w 360000"/>
              <a:gd name="connsiteY49" fmla="*/ 147488 h 360000"/>
              <a:gd name="connsiteX50" fmla="*/ 151279 w 360000"/>
              <a:gd name="connsiteY50" fmla="*/ 235418 h 360000"/>
              <a:gd name="connsiteX51" fmla="*/ 82373 w 360000"/>
              <a:gd name="connsiteY51" fmla="*/ 115808 h 360000"/>
              <a:gd name="connsiteX52" fmla="*/ 90304 w 360000"/>
              <a:gd name="connsiteY52" fmla="*/ 112511 h 360000"/>
              <a:gd name="connsiteX53" fmla="*/ 98404 w 360000"/>
              <a:gd name="connsiteY53" fmla="*/ 115965 h 360000"/>
              <a:gd name="connsiteX54" fmla="*/ 130826 w 360000"/>
              <a:gd name="connsiteY54" fmla="*/ 147173 h 360000"/>
              <a:gd name="connsiteX55" fmla="*/ 146711 w 360000"/>
              <a:gd name="connsiteY55" fmla="*/ 153743 h 360000"/>
              <a:gd name="connsiteX56" fmla="*/ 162540 w 360000"/>
              <a:gd name="connsiteY56" fmla="*/ 147229 h 360000"/>
              <a:gd name="connsiteX57" fmla="*/ 169211 w 360000"/>
              <a:gd name="connsiteY57" fmla="*/ 131254 h 360000"/>
              <a:gd name="connsiteX58" fmla="*/ 169211 w 360000"/>
              <a:gd name="connsiteY58" fmla="*/ 33739 h 360000"/>
              <a:gd name="connsiteX59" fmla="*/ 177671 w 360000"/>
              <a:gd name="connsiteY59" fmla="*/ 23040 h 360000"/>
              <a:gd name="connsiteX60" fmla="*/ 180326 w 360000"/>
              <a:gd name="connsiteY60" fmla="*/ 22500 h 360000"/>
              <a:gd name="connsiteX61" fmla="*/ 181170 w 360000"/>
              <a:gd name="connsiteY61" fmla="*/ 22669 h 360000"/>
              <a:gd name="connsiteX62" fmla="*/ 191453 w 360000"/>
              <a:gd name="connsiteY62" fmla="*/ 33739 h 360000"/>
              <a:gd name="connsiteX63" fmla="*/ 191453 w 360000"/>
              <a:gd name="connsiteY63" fmla="*/ 131254 h 360000"/>
              <a:gd name="connsiteX64" fmla="*/ 198090 w 360000"/>
              <a:gd name="connsiteY64" fmla="*/ 147195 h 360000"/>
              <a:gd name="connsiteX65" fmla="*/ 213930 w 360000"/>
              <a:gd name="connsiteY65" fmla="*/ 153743 h 360000"/>
              <a:gd name="connsiteX66" fmla="*/ 229691 w 360000"/>
              <a:gd name="connsiteY66" fmla="*/ 147319 h 360000"/>
              <a:gd name="connsiteX67" fmla="*/ 262395 w 360000"/>
              <a:gd name="connsiteY67" fmla="*/ 115808 h 360000"/>
              <a:gd name="connsiteX68" fmla="*/ 270326 w 360000"/>
              <a:gd name="connsiteY68" fmla="*/ 112511 h 360000"/>
              <a:gd name="connsiteX69" fmla="*/ 278280 w 360000"/>
              <a:gd name="connsiteY69" fmla="*/ 115819 h 360000"/>
              <a:gd name="connsiteX70" fmla="*/ 278123 w 360000"/>
              <a:gd name="connsiteY70" fmla="*/ 131850 h 360000"/>
              <a:gd name="connsiteX71" fmla="*/ 193309 w 360000"/>
              <a:gd name="connsiteY71" fmla="*/ 219645 h 360000"/>
              <a:gd name="connsiteX72" fmla="*/ 192521 w 360000"/>
              <a:gd name="connsiteY72" fmla="*/ 220545 h 360000"/>
              <a:gd name="connsiteX73" fmla="*/ 180428 w 360000"/>
              <a:gd name="connsiteY73" fmla="*/ 225000 h 360000"/>
              <a:gd name="connsiteX74" fmla="*/ 167333 w 360000"/>
              <a:gd name="connsiteY74" fmla="*/ 219634 h 360000"/>
              <a:gd name="connsiteX75" fmla="*/ 82373 w 360000"/>
              <a:gd name="connsiteY75" fmla="*/ 131715 h 360000"/>
              <a:gd name="connsiteX76" fmla="*/ 82373 w 360000"/>
              <a:gd name="connsiteY76" fmla="*/ 115808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60000" h="360000">
                <a:moveTo>
                  <a:pt x="315000" y="191250"/>
                </a:moveTo>
                <a:cubicBezTo>
                  <a:pt x="290183" y="191250"/>
                  <a:pt x="270000" y="211444"/>
                  <a:pt x="270000" y="236250"/>
                </a:cubicBezTo>
                <a:lnTo>
                  <a:pt x="270000" y="258750"/>
                </a:lnTo>
                <a:cubicBezTo>
                  <a:pt x="270000" y="264960"/>
                  <a:pt x="264960" y="270000"/>
                  <a:pt x="258750" y="270000"/>
                </a:cubicBezTo>
                <a:lnTo>
                  <a:pt x="101250" y="270000"/>
                </a:lnTo>
                <a:cubicBezTo>
                  <a:pt x="95040" y="270000"/>
                  <a:pt x="90000" y="264960"/>
                  <a:pt x="90000" y="258750"/>
                </a:cubicBezTo>
                <a:lnTo>
                  <a:pt x="90000" y="236250"/>
                </a:lnTo>
                <a:cubicBezTo>
                  <a:pt x="90000" y="211444"/>
                  <a:pt x="69818" y="191250"/>
                  <a:pt x="45000" y="191250"/>
                </a:cubicBezTo>
                <a:cubicBezTo>
                  <a:pt x="20183" y="191250"/>
                  <a:pt x="0" y="211444"/>
                  <a:pt x="0" y="236250"/>
                </a:cubicBezTo>
                <a:lnTo>
                  <a:pt x="0" y="326250"/>
                </a:lnTo>
                <a:cubicBezTo>
                  <a:pt x="0" y="344858"/>
                  <a:pt x="15142" y="360000"/>
                  <a:pt x="33750" y="360000"/>
                </a:cubicBezTo>
                <a:lnTo>
                  <a:pt x="326250" y="360000"/>
                </a:lnTo>
                <a:cubicBezTo>
                  <a:pt x="344858" y="360000"/>
                  <a:pt x="360000" y="344858"/>
                  <a:pt x="360000" y="326250"/>
                </a:cubicBezTo>
                <a:lnTo>
                  <a:pt x="360000" y="236250"/>
                </a:lnTo>
                <a:cubicBezTo>
                  <a:pt x="360000" y="211444"/>
                  <a:pt x="339818" y="191250"/>
                  <a:pt x="315000" y="191250"/>
                </a:cubicBezTo>
                <a:close/>
                <a:moveTo>
                  <a:pt x="337500" y="326250"/>
                </a:moveTo>
                <a:cubicBezTo>
                  <a:pt x="337500" y="332460"/>
                  <a:pt x="332460" y="337500"/>
                  <a:pt x="326250" y="337500"/>
                </a:cubicBezTo>
                <a:lnTo>
                  <a:pt x="33750" y="337500"/>
                </a:lnTo>
                <a:cubicBezTo>
                  <a:pt x="27540" y="337500"/>
                  <a:pt x="22500" y="332460"/>
                  <a:pt x="22500" y="326250"/>
                </a:cubicBezTo>
                <a:lnTo>
                  <a:pt x="22500" y="236250"/>
                </a:lnTo>
                <a:cubicBezTo>
                  <a:pt x="22500" y="223830"/>
                  <a:pt x="32591" y="213750"/>
                  <a:pt x="45000" y="213750"/>
                </a:cubicBezTo>
                <a:cubicBezTo>
                  <a:pt x="57409" y="213750"/>
                  <a:pt x="67500" y="223830"/>
                  <a:pt x="67500" y="236250"/>
                </a:cubicBezTo>
                <a:lnTo>
                  <a:pt x="67500" y="258750"/>
                </a:lnTo>
                <a:cubicBezTo>
                  <a:pt x="67500" y="277358"/>
                  <a:pt x="82643" y="292500"/>
                  <a:pt x="101250" y="292500"/>
                </a:cubicBezTo>
                <a:lnTo>
                  <a:pt x="258750" y="292500"/>
                </a:lnTo>
                <a:cubicBezTo>
                  <a:pt x="277358" y="292500"/>
                  <a:pt x="292500" y="277358"/>
                  <a:pt x="292500" y="258750"/>
                </a:cubicBezTo>
                <a:lnTo>
                  <a:pt x="292500" y="236250"/>
                </a:lnTo>
                <a:cubicBezTo>
                  <a:pt x="292500" y="223830"/>
                  <a:pt x="302580" y="213750"/>
                  <a:pt x="315000" y="213750"/>
                </a:cubicBezTo>
                <a:cubicBezTo>
                  <a:pt x="327420" y="213750"/>
                  <a:pt x="337500" y="223830"/>
                  <a:pt x="337500" y="236250"/>
                </a:cubicBezTo>
                <a:lnTo>
                  <a:pt x="337500" y="326250"/>
                </a:lnTo>
                <a:close/>
                <a:moveTo>
                  <a:pt x="151279" y="235418"/>
                </a:moveTo>
                <a:cubicBezTo>
                  <a:pt x="159075" y="243203"/>
                  <a:pt x="169425" y="247500"/>
                  <a:pt x="180428" y="247500"/>
                </a:cubicBezTo>
                <a:cubicBezTo>
                  <a:pt x="191441" y="247500"/>
                  <a:pt x="201791" y="243203"/>
                  <a:pt x="209587" y="235418"/>
                </a:cubicBezTo>
                <a:cubicBezTo>
                  <a:pt x="210060" y="234934"/>
                  <a:pt x="210487" y="234416"/>
                  <a:pt x="210859" y="233876"/>
                </a:cubicBezTo>
                <a:lnTo>
                  <a:pt x="294188" y="147623"/>
                </a:lnTo>
                <a:cubicBezTo>
                  <a:pt x="306934" y="134854"/>
                  <a:pt x="306934" y="112624"/>
                  <a:pt x="294188" y="99900"/>
                </a:cubicBezTo>
                <a:cubicBezTo>
                  <a:pt x="287831" y="93533"/>
                  <a:pt x="279360" y="90011"/>
                  <a:pt x="270349" y="90011"/>
                </a:cubicBezTo>
                <a:cubicBezTo>
                  <a:pt x="261315" y="90011"/>
                  <a:pt x="252855" y="93521"/>
                  <a:pt x="246645" y="99743"/>
                </a:cubicBezTo>
                <a:lnTo>
                  <a:pt x="213975" y="131254"/>
                </a:lnTo>
                <a:lnTo>
                  <a:pt x="213975" y="33750"/>
                </a:lnTo>
                <a:lnTo>
                  <a:pt x="214088" y="33750"/>
                </a:lnTo>
                <a:cubicBezTo>
                  <a:pt x="214088" y="15142"/>
                  <a:pt x="198945" y="0"/>
                  <a:pt x="180338" y="0"/>
                </a:cubicBezTo>
                <a:cubicBezTo>
                  <a:pt x="161730" y="0"/>
                  <a:pt x="146588" y="15142"/>
                  <a:pt x="146588" y="33750"/>
                </a:cubicBezTo>
                <a:lnTo>
                  <a:pt x="146723" y="33750"/>
                </a:lnTo>
                <a:lnTo>
                  <a:pt x="146576" y="131096"/>
                </a:lnTo>
                <a:lnTo>
                  <a:pt x="114176" y="99900"/>
                </a:lnTo>
                <a:cubicBezTo>
                  <a:pt x="107798" y="93521"/>
                  <a:pt x="99326" y="90011"/>
                  <a:pt x="90304" y="90011"/>
                </a:cubicBezTo>
                <a:cubicBezTo>
                  <a:pt x="81293" y="90011"/>
                  <a:pt x="72821" y="93521"/>
                  <a:pt x="66465" y="99889"/>
                </a:cubicBezTo>
                <a:cubicBezTo>
                  <a:pt x="60098" y="106256"/>
                  <a:pt x="56576" y="114728"/>
                  <a:pt x="56576" y="123750"/>
                </a:cubicBezTo>
                <a:cubicBezTo>
                  <a:pt x="56576" y="132773"/>
                  <a:pt x="60086" y="141255"/>
                  <a:pt x="66319" y="147488"/>
                </a:cubicBezTo>
                <a:lnTo>
                  <a:pt x="151279" y="235418"/>
                </a:lnTo>
                <a:close/>
                <a:moveTo>
                  <a:pt x="82373" y="115808"/>
                </a:moveTo>
                <a:cubicBezTo>
                  <a:pt x="84488" y="113681"/>
                  <a:pt x="87311" y="112511"/>
                  <a:pt x="90304" y="112511"/>
                </a:cubicBezTo>
                <a:cubicBezTo>
                  <a:pt x="93308" y="112511"/>
                  <a:pt x="96131" y="113681"/>
                  <a:pt x="98404" y="115965"/>
                </a:cubicBezTo>
                <a:lnTo>
                  <a:pt x="130826" y="147173"/>
                </a:lnTo>
                <a:cubicBezTo>
                  <a:pt x="135068" y="151414"/>
                  <a:pt x="140715" y="153743"/>
                  <a:pt x="146711" y="153743"/>
                </a:cubicBezTo>
                <a:cubicBezTo>
                  <a:pt x="152708" y="153743"/>
                  <a:pt x="158344" y="151414"/>
                  <a:pt x="162540" y="147229"/>
                </a:cubicBezTo>
                <a:cubicBezTo>
                  <a:pt x="166838" y="142976"/>
                  <a:pt x="169211" y="137295"/>
                  <a:pt x="169211" y="131254"/>
                </a:cubicBezTo>
                <a:lnTo>
                  <a:pt x="169211" y="33739"/>
                </a:lnTo>
                <a:cubicBezTo>
                  <a:pt x="169211" y="28496"/>
                  <a:pt x="172879" y="24278"/>
                  <a:pt x="177671" y="23040"/>
                </a:cubicBezTo>
                <a:cubicBezTo>
                  <a:pt x="178549" y="22815"/>
                  <a:pt x="179381" y="22500"/>
                  <a:pt x="180326" y="22500"/>
                </a:cubicBezTo>
                <a:cubicBezTo>
                  <a:pt x="180619" y="22500"/>
                  <a:pt x="180877" y="22646"/>
                  <a:pt x="181170" y="22669"/>
                </a:cubicBezTo>
                <a:cubicBezTo>
                  <a:pt x="186896" y="23198"/>
                  <a:pt x="191453" y="27878"/>
                  <a:pt x="191453" y="33739"/>
                </a:cubicBezTo>
                <a:lnTo>
                  <a:pt x="191453" y="131254"/>
                </a:lnTo>
                <a:cubicBezTo>
                  <a:pt x="191453" y="137306"/>
                  <a:pt x="193826" y="142976"/>
                  <a:pt x="198090" y="147195"/>
                </a:cubicBezTo>
                <a:cubicBezTo>
                  <a:pt x="202331" y="151414"/>
                  <a:pt x="207956" y="153743"/>
                  <a:pt x="213930" y="153743"/>
                </a:cubicBezTo>
                <a:cubicBezTo>
                  <a:pt x="219937" y="153743"/>
                  <a:pt x="225585" y="151414"/>
                  <a:pt x="229691" y="147319"/>
                </a:cubicBezTo>
                <a:lnTo>
                  <a:pt x="262395" y="115808"/>
                </a:lnTo>
                <a:cubicBezTo>
                  <a:pt x="264510" y="113681"/>
                  <a:pt x="267334" y="112511"/>
                  <a:pt x="270326" y="112511"/>
                </a:cubicBezTo>
                <a:cubicBezTo>
                  <a:pt x="273330" y="112511"/>
                  <a:pt x="276154" y="113681"/>
                  <a:pt x="278280" y="115819"/>
                </a:cubicBezTo>
                <a:cubicBezTo>
                  <a:pt x="282521" y="120060"/>
                  <a:pt x="282645" y="127361"/>
                  <a:pt x="278123" y="131850"/>
                </a:cubicBezTo>
                <a:lnTo>
                  <a:pt x="193309" y="219645"/>
                </a:lnTo>
                <a:cubicBezTo>
                  <a:pt x="193039" y="219926"/>
                  <a:pt x="192746" y="220252"/>
                  <a:pt x="192521" y="220545"/>
                </a:cubicBezTo>
                <a:cubicBezTo>
                  <a:pt x="189157" y="223414"/>
                  <a:pt x="184928" y="225000"/>
                  <a:pt x="180428" y="225000"/>
                </a:cubicBezTo>
                <a:cubicBezTo>
                  <a:pt x="175433" y="225000"/>
                  <a:pt x="170741" y="223043"/>
                  <a:pt x="167333" y="219634"/>
                </a:cubicBezTo>
                <a:lnTo>
                  <a:pt x="82373" y="131715"/>
                </a:lnTo>
                <a:cubicBezTo>
                  <a:pt x="78131" y="127485"/>
                  <a:pt x="78109" y="120049"/>
                  <a:pt x="82373" y="115808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4947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3" presetClass="entr" presetSubtype="16" decel="5000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44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44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9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61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2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9" presetClass="entr" presetSubtype="0" decel="10000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3" presetClass="entr" presetSubtype="16" decel="50000" fill="hold" grpId="0" nodeType="withEffect">
                                  <p:stCondLst>
                                    <p:cond delay="5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444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444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1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13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6" grpId="0" animBg="1"/>
      <p:bldP spid="17" grpId="0" animBg="1"/>
      <p:bldP spid="29" grpId="0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 animBg="1"/>
      <p:bldP spid="38" grpId="0" animBg="1"/>
      <p:bldP spid="39" grpId="0" animBg="1"/>
      <p:bldP spid="41" grpId="0"/>
      <p:bldP spid="42" grpId="0"/>
      <p:bldP spid="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7" name="圆角矩形 56">
            <a:extLst>
              <a:ext uri="{FF2B5EF4-FFF2-40B4-BE49-F238E27FC236}">
                <a16:creationId xmlns:a16="http://schemas.microsoft.com/office/drawing/2014/main" id="{CBDB6B8E-F8A8-8164-1826-FDFB3F10A079}"/>
              </a:ext>
            </a:extLst>
          </p:cNvPr>
          <p:cNvSpPr/>
          <p:nvPr/>
        </p:nvSpPr>
        <p:spPr bwMode="auto">
          <a:xfrm>
            <a:off x="1760682" y="1540952"/>
            <a:ext cx="3181646" cy="6025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91" tIns="45696" rIns="91391" bIns="45696" anchor="ctr"/>
          <a:lstStyle/>
          <a:p>
            <a:pPr algn="ctr">
              <a:defRPr/>
            </a:pPr>
            <a:endParaRPr lang="zh-CN" altLang="en-US" sz="2400" kern="0" dirty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2" name="图形 92">
            <a:extLst>
              <a:ext uri="{FF2B5EF4-FFF2-40B4-BE49-F238E27FC236}">
                <a16:creationId xmlns:a16="http://schemas.microsoft.com/office/drawing/2014/main" id="{2751EC54-DA0C-070F-2758-22F9E4408EF4}"/>
              </a:ext>
            </a:extLst>
          </p:cNvPr>
          <p:cNvSpPr/>
          <p:nvPr/>
        </p:nvSpPr>
        <p:spPr>
          <a:xfrm>
            <a:off x="1032258" y="1621059"/>
            <a:ext cx="442360" cy="442364"/>
          </a:xfrm>
          <a:custGeom>
            <a:avLst/>
            <a:gdLst>
              <a:gd name="connsiteX0" fmla="*/ 359396 w 360008"/>
              <a:gd name="connsiteY0" fmla="*/ 131333 h 360011"/>
              <a:gd name="connsiteX1" fmla="*/ 348753 w 360008"/>
              <a:gd name="connsiteY1" fmla="*/ 123750 h 360011"/>
              <a:gd name="connsiteX2" fmla="*/ 229368 w 360008"/>
              <a:gd name="connsiteY2" fmla="*/ 123750 h 360011"/>
              <a:gd name="connsiteX3" fmla="*/ 190680 w 360008"/>
              <a:gd name="connsiteY3" fmla="*/ 7695 h 360011"/>
              <a:gd name="connsiteX4" fmla="*/ 180003 w 360008"/>
              <a:gd name="connsiteY4" fmla="*/ 0 h 360011"/>
              <a:gd name="connsiteX5" fmla="*/ 169338 w 360008"/>
              <a:gd name="connsiteY5" fmla="*/ 7695 h 360011"/>
              <a:gd name="connsiteX6" fmla="*/ 130650 w 360008"/>
              <a:gd name="connsiteY6" fmla="*/ 123750 h 360011"/>
              <a:gd name="connsiteX7" fmla="*/ 11253 w 360008"/>
              <a:gd name="connsiteY7" fmla="*/ 123750 h 360011"/>
              <a:gd name="connsiteX8" fmla="*/ 611 w 360008"/>
              <a:gd name="connsiteY8" fmla="*/ 131344 h 360011"/>
              <a:gd name="connsiteX9" fmla="*/ 4346 w 360008"/>
              <a:gd name="connsiteY9" fmla="*/ 143876 h 360011"/>
              <a:gd name="connsiteX10" fmla="*/ 99318 w 360008"/>
              <a:gd name="connsiteY10" fmla="*/ 217744 h 360011"/>
              <a:gd name="connsiteX11" fmla="*/ 56838 w 360008"/>
              <a:gd name="connsiteY11" fmla="*/ 345195 h 360011"/>
              <a:gd name="connsiteX12" fmla="*/ 60787 w 360008"/>
              <a:gd name="connsiteY12" fmla="*/ 357773 h 360011"/>
              <a:gd name="connsiteX13" fmla="*/ 73961 w 360008"/>
              <a:gd name="connsiteY13" fmla="*/ 357986 h 360011"/>
              <a:gd name="connsiteX14" fmla="*/ 180003 w 360008"/>
              <a:gd name="connsiteY14" fmla="*/ 283736 h 360011"/>
              <a:gd name="connsiteX15" fmla="*/ 286057 w 360008"/>
              <a:gd name="connsiteY15" fmla="*/ 357986 h 360011"/>
              <a:gd name="connsiteX16" fmla="*/ 292503 w 360008"/>
              <a:gd name="connsiteY16" fmla="*/ 360000 h 360011"/>
              <a:gd name="connsiteX17" fmla="*/ 299242 w 360008"/>
              <a:gd name="connsiteY17" fmla="*/ 357773 h 360011"/>
              <a:gd name="connsiteX18" fmla="*/ 303202 w 360008"/>
              <a:gd name="connsiteY18" fmla="*/ 345195 h 360011"/>
              <a:gd name="connsiteX19" fmla="*/ 260722 w 360008"/>
              <a:gd name="connsiteY19" fmla="*/ 217755 h 360011"/>
              <a:gd name="connsiteX20" fmla="*/ 355695 w 360008"/>
              <a:gd name="connsiteY20" fmla="*/ 143899 h 360011"/>
              <a:gd name="connsiteX21" fmla="*/ 359396 w 360008"/>
              <a:gd name="connsiteY21" fmla="*/ 131333 h 360011"/>
              <a:gd name="connsiteX22" fmla="*/ 44047 w 360008"/>
              <a:gd name="connsiteY22" fmla="*/ 146250 h 360011"/>
              <a:gd name="connsiteX23" fmla="*/ 123157 w 360008"/>
              <a:gd name="connsiteY23" fmla="*/ 146250 h 360011"/>
              <a:gd name="connsiteX24" fmla="*/ 106878 w 360008"/>
              <a:gd name="connsiteY24" fmla="*/ 195109 h 360011"/>
              <a:gd name="connsiteX25" fmla="*/ 44047 w 360008"/>
              <a:gd name="connsiteY25" fmla="*/ 146250 h 360011"/>
              <a:gd name="connsiteX26" fmla="*/ 271095 w 360008"/>
              <a:gd name="connsiteY26" fmla="*/ 320006 h 360011"/>
              <a:gd name="connsiteX27" fmla="*/ 186483 w 360008"/>
              <a:gd name="connsiteY27" fmla="*/ 260764 h 360011"/>
              <a:gd name="connsiteX28" fmla="*/ 180003 w 360008"/>
              <a:gd name="connsiteY28" fmla="*/ 258750 h 360011"/>
              <a:gd name="connsiteX29" fmla="*/ 173557 w 360008"/>
              <a:gd name="connsiteY29" fmla="*/ 260797 h 360011"/>
              <a:gd name="connsiteX30" fmla="*/ 88946 w 360008"/>
              <a:gd name="connsiteY30" fmla="*/ 320018 h 360011"/>
              <a:gd name="connsiteX31" fmla="*/ 180003 w 360008"/>
              <a:gd name="connsiteY31" fmla="*/ 46823 h 360011"/>
              <a:gd name="connsiteX32" fmla="*/ 271095 w 360008"/>
              <a:gd name="connsiteY32" fmla="*/ 320006 h 360011"/>
              <a:gd name="connsiteX33" fmla="*/ 253140 w 360008"/>
              <a:gd name="connsiteY33" fmla="*/ 195109 h 360011"/>
              <a:gd name="connsiteX34" fmla="*/ 236883 w 360008"/>
              <a:gd name="connsiteY34" fmla="*/ 146250 h 360011"/>
              <a:gd name="connsiteX35" fmla="*/ 315971 w 360008"/>
              <a:gd name="connsiteY35" fmla="*/ 146250 h 360011"/>
              <a:gd name="connsiteX36" fmla="*/ 253140 w 360008"/>
              <a:gd name="connsiteY36" fmla="*/ 195109 h 36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60008" h="360011">
                <a:moveTo>
                  <a:pt x="359396" y="131333"/>
                </a:moveTo>
                <a:cubicBezTo>
                  <a:pt x="357866" y="126799"/>
                  <a:pt x="353557" y="123750"/>
                  <a:pt x="348753" y="123750"/>
                </a:cubicBezTo>
                <a:lnTo>
                  <a:pt x="229368" y="123750"/>
                </a:lnTo>
                <a:lnTo>
                  <a:pt x="190680" y="7695"/>
                </a:lnTo>
                <a:cubicBezTo>
                  <a:pt x="189138" y="3082"/>
                  <a:pt x="184863" y="0"/>
                  <a:pt x="180003" y="0"/>
                </a:cubicBezTo>
                <a:cubicBezTo>
                  <a:pt x="175143" y="0"/>
                  <a:pt x="170868" y="3094"/>
                  <a:pt x="169338" y="7695"/>
                </a:cubicBezTo>
                <a:lnTo>
                  <a:pt x="130650" y="123750"/>
                </a:lnTo>
                <a:lnTo>
                  <a:pt x="11253" y="123750"/>
                </a:lnTo>
                <a:cubicBezTo>
                  <a:pt x="6450" y="123750"/>
                  <a:pt x="2163" y="126799"/>
                  <a:pt x="611" y="131344"/>
                </a:cubicBezTo>
                <a:cubicBezTo>
                  <a:pt x="-953" y="135889"/>
                  <a:pt x="555" y="140940"/>
                  <a:pt x="4346" y="143876"/>
                </a:cubicBezTo>
                <a:lnTo>
                  <a:pt x="99318" y="217744"/>
                </a:lnTo>
                <a:lnTo>
                  <a:pt x="56838" y="345195"/>
                </a:lnTo>
                <a:cubicBezTo>
                  <a:pt x="55297" y="349808"/>
                  <a:pt x="56895" y="354870"/>
                  <a:pt x="60787" y="357773"/>
                </a:cubicBezTo>
                <a:cubicBezTo>
                  <a:pt x="64657" y="360664"/>
                  <a:pt x="69978" y="360776"/>
                  <a:pt x="73961" y="357986"/>
                </a:cubicBezTo>
                <a:lnTo>
                  <a:pt x="180003" y="283736"/>
                </a:lnTo>
                <a:lnTo>
                  <a:pt x="286057" y="357986"/>
                </a:lnTo>
                <a:cubicBezTo>
                  <a:pt x="288015" y="359314"/>
                  <a:pt x="290253" y="360000"/>
                  <a:pt x="292503" y="360000"/>
                </a:cubicBezTo>
                <a:cubicBezTo>
                  <a:pt x="294877" y="360000"/>
                  <a:pt x="297240" y="359258"/>
                  <a:pt x="299242" y="357773"/>
                </a:cubicBezTo>
                <a:cubicBezTo>
                  <a:pt x="303135" y="354870"/>
                  <a:pt x="304710" y="349808"/>
                  <a:pt x="303202" y="345195"/>
                </a:cubicBezTo>
                <a:lnTo>
                  <a:pt x="260722" y="217755"/>
                </a:lnTo>
                <a:lnTo>
                  <a:pt x="355695" y="143899"/>
                </a:lnTo>
                <a:cubicBezTo>
                  <a:pt x="359463" y="140918"/>
                  <a:pt x="360960" y="135889"/>
                  <a:pt x="359396" y="131333"/>
                </a:cubicBezTo>
                <a:close/>
                <a:moveTo>
                  <a:pt x="44047" y="146250"/>
                </a:moveTo>
                <a:lnTo>
                  <a:pt x="123157" y="146250"/>
                </a:lnTo>
                <a:lnTo>
                  <a:pt x="106878" y="195109"/>
                </a:lnTo>
                <a:lnTo>
                  <a:pt x="44047" y="146250"/>
                </a:lnTo>
                <a:close/>
                <a:moveTo>
                  <a:pt x="271095" y="320006"/>
                </a:moveTo>
                <a:lnTo>
                  <a:pt x="186483" y="260764"/>
                </a:lnTo>
                <a:cubicBezTo>
                  <a:pt x="184515" y="259436"/>
                  <a:pt x="182265" y="258750"/>
                  <a:pt x="180003" y="258750"/>
                </a:cubicBezTo>
                <a:cubicBezTo>
                  <a:pt x="177742" y="258750"/>
                  <a:pt x="175492" y="259436"/>
                  <a:pt x="173557" y="260797"/>
                </a:cubicBezTo>
                <a:lnTo>
                  <a:pt x="88946" y="320018"/>
                </a:lnTo>
                <a:lnTo>
                  <a:pt x="180003" y="46823"/>
                </a:lnTo>
                <a:lnTo>
                  <a:pt x="271095" y="320006"/>
                </a:lnTo>
                <a:close/>
                <a:moveTo>
                  <a:pt x="253140" y="195109"/>
                </a:moveTo>
                <a:lnTo>
                  <a:pt x="236883" y="146250"/>
                </a:lnTo>
                <a:lnTo>
                  <a:pt x="315971" y="146250"/>
                </a:lnTo>
                <a:lnTo>
                  <a:pt x="253140" y="19510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64DCEF2-9BF3-7002-D63F-8B7D2251A3EA}"/>
              </a:ext>
            </a:extLst>
          </p:cNvPr>
          <p:cNvSpPr/>
          <p:nvPr/>
        </p:nvSpPr>
        <p:spPr>
          <a:xfrm>
            <a:off x="2039967" y="1602725"/>
            <a:ext cx="27353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5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1314PPT</a:t>
            </a:r>
            <a:r>
              <a:rPr lang="zh-CN" altLang="en-US" sz="25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模板网</a:t>
            </a:r>
          </a:p>
        </p:txBody>
      </p:sp>
      <p:sp>
        <p:nvSpPr>
          <p:cNvPr id="38" name="小标题">
            <a:extLst>
              <a:ext uri="{FF2B5EF4-FFF2-40B4-BE49-F238E27FC236}">
                <a16:creationId xmlns:a16="http://schemas.microsoft.com/office/drawing/2014/main" id="{B4E9B0F5-4AF2-116A-F29D-757D20E798E8}"/>
              </a:ext>
            </a:extLst>
          </p:cNvPr>
          <p:cNvSpPr txBox="1"/>
          <p:nvPr/>
        </p:nvSpPr>
        <p:spPr>
          <a:xfrm>
            <a:off x="5132174" y="1438401"/>
            <a:ext cx="6431029" cy="7051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。搜索：陈西设计之家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1" name="图形 84">
            <a:extLst>
              <a:ext uri="{FF2B5EF4-FFF2-40B4-BE49-F238E27FC236}">
                <a16:creationId xmlns:a16="http://schemas.microsoft.com/office/drawing/2014/main" id="{80BEA5AE-EEC2-A846-9CA6-912774A8E880}"/>
              </a:ext>
            </a:extLst>
          </p:cNvPr>
          <p:cNvSpPr/>
          <p:nvPr/>
        </p:nvSpPr>
        <p:spPr>
          <a:xfrm>
            <a:off x="1032159" y="2916125"/>
            <a:ext cx="442558" cy="442376"/>
          </a:xfrm>
          <a:custGeom>
            <a:avLst/>
            <a:gdLst>
              <a:gd name="connsiteX0" fmla="*/ 359764 w 360169"/>
              <a:gd name="connsiteY0" fmla="*/ 133155 h 360022"/>
              <a:gd name="connsiteX1" fmla="*/ 359742 w 360169"/>
              <a:gd name="connsiteY1" fmla="*/ 133043 h 360022"/>
              <a:gd name="connsiteX2" fmla="*/ 356682 w 360169"/>
              <a:gd name="connsiteY2" fmla="*/ 126855 h 360022"/>
              <a:gd name="connsiteX3" fmla="*/ 267762 w 360169"/>
              <a:gd name="connsiteY3" fmla="*/ 4635 h 360022"/>
              <a:gd name="connsiteX4" fmla="*/ 265501 w 360169"/>
              <a:gd name="connsiteY4" fmla="*/ 2374 h 360022"/>
              <a:gd name="connsiteX5" fmla="*/ 264871 w 360169"/>
              <a:gd name="connsiteY5" fmla="*/ 1969 h 360022"/>
              <a:gd name="connsiteX6" fmla="*/ 261248 w 360169"/>
              <a:gd name="connsiteY6" fmla="*/ 315 h 360022"/>
              <a:gd name="connsiteX7" fmla="*/ 261214 w 360169"/>
              <a:gd name="connsiteY7" fmla="*/ 304 h 360022"/>
              <a:gd name="connsiteX8" fmla="*/ 261124 w 360169"/>
              <a:gd name="connsiteY8" fmla="*/ 304 h 360022"/>
              <a:gd name="connsiteX9" fmla="*/ 258661 w 360169"/>
              <a:gd name="connsiteY9" fmla="*/ 0 h 360022"/>
              <a:gd name="connsiteX10" fmla="*/ 101161 w 360169"/>
              <a:gd name="connsiteY10" fmla="*/ 0 h 360022"/>
              <a:gd name="connsiteX11" fmla="*/ 98674 w 360169"/>
              <a:gd name="connsiteY11" fmla="*/ 293 h 360022"/>
              <a:gd name="connsiteX12" fmla="*/ 98584 w 360169"/>
              <a:gd name="connsiteY12" fmla="*/ 293 h 360022"/>
              <a:gd name="connsiteX13" fmla="*/ 98562 w 360169"/>
              <a:gd name="connsiteY13" fmla="*/ 304 h 360022"/>
              <a:gd name="connsiteX14" fmla="*/ 94939 w 360169"/>
              <a:gd name="connsiteY14" fmla="*/ 1969 h 360022"/>
              <a:gd name="connsiteX15" fmla="*/ 94332 w 360169"/>
              <a:gd name="connsiteY15" fmla="*/ 2374 h 360022"/>
              <a:gd name="connsiteX16" fmla="*/ 92082 w 360169"/>
              <a:gd name="connsiteY16" fmla="*/ 4635 h 360022"/>
              <a:gd name="connsiteX17" fmla="*/ 2082 w 360169"/>
              <a:gd name="connsiteY17" fmla="*/ 128385 h 360022"/>
              <a:gd name="connsiteX18" fmla="*/ 1621 w 360169"/>
              <a:gd name="connsiteY18" fmla="*/ 129240 h 360022"/>
              <a:gd name="connsiteX19" fmla="*/ 1047 w 360169"/>
              <a:gd name="connsiteY19" fmla="*/ 130084 h 360022"/>
              <a:gd name="connsiteX20" fmla="*/ 867 w 360169"/>
              <a:gd name="connsiteY20" fmla="*/ 130635 h 360022"/>
              <a:gd name="connsiteX21" fmla="*/ 372 w 360169"/>
              <a:gd name="connsiteY21" fmla="*/ 132176 h 360022"/>
              <a:gd name="connsiteX22" fmla="*/ 57 w 360169"/>
              <a:gd name="connsiteY22" fmla="*/ 133605 h 360022"/>
              <a:gd name="connsiteX23" fmla="*/ 1 w 360169"/>
              <a:gd name="connsiteY23" fmla="*/ 135203 h 360022"/>
              <a:gd name="connsiteX24" fmla="*/ 91 w 360169"/>
              <a:gd name="connsiteY24" fmla="*/ 136676 h 360022"/>
              <a:gd name="connsiteX25" fmla="*/ 462 w 360169"/>
              <a:gd name="connsiteY25" fmla="*/ 138195 h 360022"/>
              <a:gd name="connsiteX26" fmla="*/ 968 w 360169"/>
              <a:gd name="connsiteY26" fmla="*/ 139658 h 360022"/>
              <a:gd name="connsiteX27" fmla="*/ 1137 w 360169"/>
              <a:gd name="connsiteY27" fmla="*/ 140119 h 360022"/>
              <a:gd name="connsiteX28" fmla="*/ 1812 w 360169"/>
              <a:gd name="connsiteY28" fmla="*/ 141053 h 360022"/>
              <a:gd name="connsiteX29" fmla="*/ 2352 w 360169"/>
              <a:gd name="connsiteY29" fmla="*/ 141986 h 360022"/>
              <a:gd name="connsiteX30" fmla="*/ 171102 w 360169"/>
              <a:gd name="connsiteY30" fmla="*/ 355736 h 360022"/>
              <a:gd name="connsiteX31" fmla="*/ 171754 w 360169"/>
              <a:gd name="connsiteY31" fmla="*/ 356254 h 360022"/>
              <a:gd name="connsiteX32" fmla="*/ 173172 w 360169"/>
              <a:gd name="connsiteY32" fmla="*/ 357716 h 360022"/>
              <a:gd name="connsiteX33" fmla="*/ 174106 w 360169"/>
              <a:gd name="connsiteY33" fmla="*/ 358223 h 360022"/>
              <a:gd name="connsiteX34" fmla="*/ 174398 w 360169"/>
              <a:gd name="connsiteY34" fmla="*/ 358403 h 360022"/>
              <a:gd name="connsiteX35" fmla="*/ 175523 w 360169"/>
              <a:gd name="connsiteY35" fmla="*/ 359033 h 360022"/>
              <a:gd name="connsiteX36" fmla="*/ 176907 w 360169"/>
              <a:gd name="connsiteY36" fmla="*/ 359528 h 360022"/>
              <a:gd name="connsiteX37" fmla="*/ 177379 w 360169"/>
              <a:gd name="connsiteY37" fmla="*/ 359764 h 360022"/>
              <a:gd name="connsiteX38" fmla="*/ 179866 w 360169"/>
              <a:gd name="connsiteY38" fmla="*/ 360011 h 360022"/>
              <a:gd name="connsiteX39" fmla="*/ 179922 w 360169"/>
              <a:gd name="connsiteY39" fmla="*/ 360023 h 360022"/>
              <a:gd name="connsiteX40" fmla="*/ 179944 w 360169"/>
              <a:gd name="connsiteY40" fmla="*/ 360023 h 360022"/>
              <a:gd name="connsiteX41" fmla="*/ 179978 w 360169"/>
              <a:gd name="connsiteY41" fmla="*/ 360011 h 360022"/>
              <a:gd name="connsiteX42" fmla="*/ 182498 w 360169"/>
              <a:gd name="connsiteY42" fmla="*/ 359741 h 360022"/>
              <a:gd name="connsiteX43" fmla="*/ 182971 w 360169"/>
              <a:gd name="connsiteY43" fmla="*/ 359505 h 360022"/>
              <a:gd name="connsiteX44" fmla="*/ 184343 w 360169"/>
              <a:gd name="connsiteY44" fmla="*/ 359010 h 360022"/>
              <a:gd name="connsiteX45" fmla="*/ 185468 w 360169"/>
              <a:gd name="connsiteY45" fmla="*/ 358391 h 360022"/>
              <a:gd name="connsiteX46" fmla="*/ 185772 w 360169"/>
              <a:gd name="connsiteY46" fmla="*/ 358200 h 360022"/>
              <a:gd name="connsiteX47" fmla="*/ 186694 w 360169"/>
              <a:gd name="connsiteY47" fmla="*/ 357694 h 360022"/>
              <a:gd name="connsiteX48" fmla="*/ 188123 w 360169"/>
              <a:gd name="connsiteY48" fmla="*/ 356231 h 360022"/>
              <a:gd name="connsiteX49" fmla="*/ 188776 w 360169"/>
              <a:gd name="connsiteY49" fmla="*/ 355714 h 360022"/>
              <a:gd name="connsiteX50" fmla="*/ 356603 w 360169"/>
              <a:gd name="connsiteY50" fmla="*/ 143134 h 360022"/>
              <a:gd name="connsiteX51" fmla="*/ 360169 w 360169"/>
              <a:gd name="connsiteY51" fmla="*/ 134989 h 360022"/>
              <a:gd name="connsiteX52" fmla="*/ 359764 w 360169"/>
              <a:gd name="connsiteY52" fmla="*/ 133155 h 360022"/>
              <a:gd name="connsiteX53" fmla="*/ 244486 w 360169"/>
              <a:gd name="connsiteY53" fmla="*/ 22500 h 360022"/>
              <a:gd name="connsiteX54" fmla="*/ 220849 w 360169"/>
              <a:gd name="connsiteY54" fmla="*/ 123750 h 360022"/>
              <a:gd name="connsiteX55" fmla="*/ 138949 w 360169"/>
              <a:gd name="connsiteY55" fmla="*/ 123750 h 360022"/>
              <a:gd name="connsiteX56" fmla="*/ 115324 w 360169"/>
              <a:gd name="connsiteY56" fmla="*/ 22500 h 360022"/>
              <a:gd name="connsiteX57" fmla="*/ 244486 w 360169"/>
              <a:gd name="connsiteY57" fmla="*/ 22500 h 360022"/>
              <a:gd name="connsiteX58" fmla="*/ 95806 w 360169"/>
              <a:gd name="connsiteY58" fmla="*/ 37755 h 360022"/>
              <a:gd name="connsiteX59" fmla="*/ 115864 w 360169"/>
              <a:gd name="connsiteY59" fmla="*/ 123750 h 360022"/>
              <a:gd name="connsiteX60" fmla="*/ 33267 w 360169"/>
              <a:gd name="connsiteY60" fmla="*/ 123750 h 360022"/>
              <a:gd name="connsiteX61" fmla="*/ 95806 w 360169"/>
              <a:gd name="connsiteY61" fmla="*/ 37755 h 360022"/>
              <a:gd name="connsiteX62" fmla="*/ 34392 w 360169"/>
              <a:gd name="connsiteY62" fmla="*/ 146250 h 360022"/>
              <a:gd name="connsiteX63" fmla="*/ 121118 w 360169"/>
              <a:gd name="connsiteY63" fmla="*/ 146250 h 360022"/>
              <a:gd name="connsiteX64" fmla="*/ 157501 w 360169"/>
              <a:gd name="connsiteY64" fmla="*/ 302186 h 360022"/>
              <a:gd name="connsiteX65" fmla="*/ 34392 w 360169"/>
              <a:gd name="connsiteY65" fmla="*/ 146250 h 360022"/>
              <a:gd name="connsiteX66" fmla="*/ 179922 w 360169"/>
              <a:gd name="connsiteY66" fmla="*/ 299239 h 360022"/>
              <a:gd name="connsiteX67" fmla="*/ 144203 w 360169"/>
              <a:gd name="connsiteY67" fmla="*/ 146239 h 360022"/>
              <a:gd name="connsiteX68" fmla="*/ 215618 w 360169"/>
              <a:gd name="connsiteY68" fmla="*/ 146239 h 360022"/>
              <a:gd name="connsiteX69" fmla="*/ 179922 w 360169"/>
              <a:gd name="connsiteY69" fmla="*/ 299239 h 360022"/>
              <a:gd name="connsiteX70" fmla="*/ 202332 w 360169"/>
              <a:gd name="connsiteY70" fmla="*/ 302186 h 360022"/>
              <a:gd name="connsiteX71" fmla="*/ 238714 w 360169"/>
              <a:gd name="connsiteY71" fmla="*/ 146250 h 360022"/>
              <a:gd name="connsiteX72" fmla="*/ 325441 w 360169"/>
              <a:gd name="connsiteY72" fmla="*/ 146250 h 360022"/>
              <a:gd name="connsiteX73" fmla="*/ 202332 w 360169"/>
              <a:gd name="connsiteY73" fmla="*/ 302186 h 360022"/>
              <a:gd name="connsiteX74" fmla="*/ 243979 w 360169"/>
              <a:gd name="connsiteY74" fmla="*/ 123750 h 360022"/>
              <a:gd name="connsiteX75" fmla="*/ 264027 w 360169"/>
              <a:gd name="connsiteY75" fmla="*/ 37755 h 360022"/>
              <a:gd name="connsiteX76" fmla="*/ 326566 w 360169"/>
              <a:gd name="connsiteY76" fmla="*/ 123750 h 360022"/>
              <a:gd name="connsiteX77" fmla="*/ 243979 w 360169"/>
              <a:gd name="connsiteY77" fmla="*/ 123750 h 36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60169" h="360022">
                <a:moveTo>
                  <a:pt x="359764" y="133155"/>
                </a:moveTo>
                <a:cubicBezTo>
                  <a:pt x="359764" y="133110"/>
                  <a:pt x="359753" y="133076"/>
                  <a:pt x="359742" y="133043"/>
                </a:cubicBezTo>
                <a:cubicBezTo>
                  <a:pt x="359303" y="130658"/>
                  <a:pt x="358347" y="128464"/>
                  <a:pt x="356682" y="126855"/>
                </a:cubicBezTo>
                <a:lnTo>
                  <a:pt x="267762" y="4635"/>
                </a:lnTo>
                <a:cubicBezTo>
                  <a:pt x="267121" y="3758"/>
                  <a:pt x="266333" y="3015"/>
                  <a:pt x="265501" y="2374"/>
                </a:cubicBezTo>
                <a:cubicBezTo>
                  <a:pt x="265287" y="2216"/>
                  <a:pt x="265096" y="2104"/>
                  <a:pt x="264871" y="1969"/>
                </a:cubicBezTo>
                <a:cubicBezTo>
                  <a:pt x="263734" y="1226"/>
                  <a:pt x="262553" y="619"/>
                  <a:pt x="261248" y="315"/>
                </a:cubicBezTo>
                <a:cubicBezTo>
                  <a:pt x="261248" y="315"/>
                  <a:pt x="261237" y="304"/>
                  <a:pt x="261214" y="304"/>
                </a:cubicBezTo>
                <a:cubicBezTo>
                  <a:pt x="261192" y="293"/>
                  <a:pt x="261158" y="304"/>
                  <a:pt x="261124" y="304"/>
                </a:cubicBezTo>
                <a:cubicBezTo>
                  <a:pt x="260337" y="113"/>
                  <a:pt x="259482" y="0"/>
                  <a:pt x="258661" y="0"/>
                </a:cubicBezTo>
                <a:lnTo>
                  <a:pt x="101161" y="0"/>
                </a:lnTo>
                <a:cubicBezTo>
                  <a:pt x="100317" y="0"/>
                  <a:pt x="99496" y="113"/>
                  <a:pt x="98674" y="293"/>
                </a:cubicBezTo>
                <a:cubicBezTo>
                  <a:pt x="98641" y="293"/>
                  <a:pt x="98618" y="281"/>
                  <a:pt x="98584" y="293"/>
                </a:cubicBezTo>
                <a:cubicBezTo>
                  <a:pt x="98573" y="293"/>
                  <a:pt x="98573" y="304"/>
                  <a:pt x="98562" y="304"/>
                </a:cubicBezTo>
                <a:cubicBezTo>
                  <a:pt x="97268" y="619"/>
                  <a:pt x="96076" y="1215"/>
                  <a:pt x="94939" y="1969"/>
                </a:cubicBezTo>
                <a:cubicBezTo>
                  <a:pt x="94737" y="2115"/>
                  <a:pt x="94523" y="2216"/>
                  <a:pt x="94332" y="2374"/>
                </a:cubicBezTo>
                <a:cubicBezTo>
                  <a:pt x="93499" y="3038"/>
                  <a:pt x="92689" y="3758"/>
                  <a:pt x="92082" y="4635"/>
                </a:cubicBezTo>
                <a:lnTo>
                  <a:pt x="2082" y="128385"/>
                </a:lnTo>
                <a:cubicBezTo>
                  <a:pt x="1868" y="128644"/>
                  <a:pt x="1801" y="128970"/>
                  <a:pt x="1621" y="129240"/>
                </a:cubicBezTo>
                <a:cubicBezTo>
                  <a:pt x="1441" y="129533"/>
                  <a:pt x="1204" y="129780"/>
                  <a:pt x="1047" y="130084"/>
                </a:cubicBezTo>
                <a:cubicBezTo>
                  <a:pt x="968" y="130264"/>
                  <a:pt x="946" y="130444"/>
                  <a:pt x="867" y="130635"/>
                </a:cubicBezTo>
                <a:cubicBezTo>
                  <a:pt x="631" y="131141"/>
                  <a:pt x="507" y="131648"/>
                  <a:pt x="372" y="132176"/>
                </a:cubicBezTo>
                <a:cubicBezTo>
                  <a:pt x="237" y="132660"/>
                  <a:pt x="124" y="133121"/>
                  <a:pt x="57" y="133605"/>
                </a:cubicBezTo>
                <a:cubicBezTo>
                  <a:pt x="-11" y="134145"/>
                  <a:pt x="1" y="134674"/>
                  <a:pt x="1" y="135203"/>
                </a:cubicBezTo>
                <a:cubicBezTo>
                  <a:pt x="12" y="135709"/>
                  <a:pt x="23" y="136193"/>
                  <a:pt x="91" y="136676"/>
                </a:cubicBezTo>
                <a:cubicBezTo>
                  <a:pt x="169" y="137194"/>
                  <a:pt x="327" y="137689"/>
                  <a:pt x="462" y="138195"/>
                </a:cubicBezTo>
                <a:cubicBezTo>
                  <a:pt x="619" y="138690"/>
                  <a:pt x="743" y="139185"/>
                  <a:pt x="968" y="139658"/>
                </a:cubicBezTo>
                <a:cubicBezTo>
                  <a:pt x="1047" y="139815"/>
                  <a:pt x="1058" y="139973"/>
                  <a:pt x="1137" y="140119"/>
                </a:cubicBezTo>
                <a:cubicBezTo>
                  <a:pt x="1328" y="140468"/>
                  <a:pt x="1576" y="140738"/>
                  <a:pt x="1812" y="141053"/>
                </a:cubicBezTo>
                <a:cubicBezTo>
                  <a:pt x="2014" y="141356"/>
                  <a:pt x="2116" y="141705"/>
                  <a:pt x="2352" y="141986"/>
                </a:cubicBezTo>
                <a:lnTo>
                  <a:pt x="171102" y="355736"/>
                </a:lnTo>
                <a:cubicBezTo>
                  <a:pt x="171282" y="355961"/>
                  <a:pt x="171563" y="356040"/>
                  <a:pt x="171754" y="356254"/>
                </a:cubicBezTo>
                <a:cubicBezTo>
                  <a:pt x="172204" y="356760"/>
                  <a:pt x="172632" y="357300"/>
                  <a:pt x="173172" y="357716"/>
                </a:cubicBezTo>
                <a:cubicBezTo>
                  <a:pt x="173453" y="357941"/>
                  <a:pt x="173824" y="358031"/>
                  <a:pt x="174106" y="358223"/>
                </a:cubicBezTo>
                <a:cubicBezTo>
                  <a:pt x="174207" y="358290"/>
                  <a:pt x="174331" y="358335"/>
                  <a:pt x="174398" y="358403"/>
                </a:cubicBezTo>
                <a:cubicBezTo>
                  <a:pt x="174781" y="358639"/>
                  <a:pt x="175107" y="358841"/>
                  <a:pt x="175523" y="359033"/>
                </a:cubicBezTo>
                <a:cubicBezTo>
                  <a:pt x="175973" y="359246"/>
                  <a:pt x="176423" y="359370"/>
                  <a:pt x="176907" y="359528"/>
                </a:cubicBezTo>
                <a:cubicBezTo>
                  <a:pt x="177098" y="359584"/>
                  <a:pt x="177199" y="359730"/>
                  <a:pt x="177379" y="359764"/>
                </a:cubicBezTo>
                <a:cubicBezTo>
                  <a:pt x="178201" y="359933"/>
                  <a:pt x="179033" y="360011"/>
                  <a:pt x="179866" y="360011"/>
                </a:cubicBezTo>
                <a:cubicBezTo>
                  <a:pt x="179899" y="360011"/>
                  <a:pt x="179911" y="360023"/>
                  <a:pt x="179922" y="360023"/>
                </a:cubicBezTo>
                <a:lnTo>
                  <a:pt x="179944" y="360023"/>
                </a:lnTo>
                <a:cubicBezTo>
                  <a:pt x="179967" y="360023"/>
                  <a:pt x="179978" y="360011"/>
                  <a:pt x="179978" y="360011"/>
                </a:cubicBezTo>
                <a:cubicBezTo>
                  <a:pt x="180811" y="360011"/>
                  <a:pt x="181643" y="359910"/>
                  <a:pt x="182498" y="359741"/>
                </a:cubicBezTo>
                <a:cubicBezTo>
                  <a:pt x="182678" y="359696"/>
                  <a:pt x="182802" y="359561"/>
                  <a:pt x="182971" y="359505"/>
                </a:cubicBezTo>
                <a:cubicBezTo>
                  <a:pt x="183454" y="359359"/>
                  <a:pt x="183904" y="359213"/>
                  <a:pt x="184343" y="359010"/>
                </a:cubicBezTo>
                <a:cubicBezTo>
                  <a:pt x="184748" y="358830"/>
                  <a:pt x="185086" y="358616"/>
                  <a:pt x="185468" y="358391"/>
                </a:cubicBezTo>
                <a:cubicBezTo>
                  <a:pt x="185592" y="358324"/>
                  <a:pt x="185682" y="358279"/>
                  <a:pt x="185772" y="358200"/>
                </a:cubicBezTo>
                <a:cubicBezTo>
                  <a:pt x="186064" y="358009"/>
                  <a:pt x="186413" y="357930"/>
                  <a:pt x="186694" y="357694"/>
                </a:cubicBezTo>
                <a:cubicBezTo>
                  <a:pt x="187246" y="357278"/>
                  <a:pt x="187662" y="356738"/>
                  <a:pt x="188123" y="356231"/>
                </a:cubicBezTo>
                <a:cubicBezTo>
                  <a:pt x="188314" y="356006"/>
                  <a:pt x="188596" y="355950"/>
                  <a:pt x="188776" y="355714"/>
                </a:cubicBezTo>
                <a:lnTo>
                  <a:pt x="356603" y="143134"/>
                </a:lnTo>
                <a:cubicBezTo>
                  <a:pt x="358786" y="141075"/>
                  <a:pt x="360169" y="138218"/>
                  <a:pt x="360169" y="134989"/>
                </a:cubicBezTo>
                <a:cubicBezTo>
                  <a:pt x="360147" y="134336"/>
                  <a:pt x="359866" y="133785"/>
                  <a:pt x="359764" y="133155"/>
                </a:cubicBezTo>
                <a:close/>
                <a:moveTo>
                  <a:pt x="244486" y="22500"/>
                </a:moveTo>
                <a:lnTo>
                  <a:pt x="220849" y="123750"/>
                </a:lnTo>
                <a:lnTo>
                  <a:pt x="138949" y="123750"/>
                </a:lnTo>
                <a:lnTo>
                  <a:pt x="115324" y="22500"/>
                </a:lnTo>
                <a:lnTo>
                  <a:pt x="244486" y="22500"/>
                </a:lnTo>
                <a:close/>
                <a:moveTo>
                  <a:pt x="95806" y="37755"/>
                </a:moveTo>
                <a:lnTo>
                  <a:pt x="115864" y="123750"/>
                </a:lnTo>
                <a:lnTo>
                  <a:pt x="33267" y="123750"/>
                </a:lnTo>
                <a:lnTo>
                  <a:pt x="95806" y="37755"/>
                </a:lnTo>
                <a:close/>
                <a:moveTo>
                  <a:pt x="34392" y="146250"/>
                </a:moveTo>
                <a:lnTo>
                  <a:pt x="121118" y="146250"/>
                </a:lnTo>
                <a:lnTo>
                  <a:pt x="157501" y="302186"/>
                </a:lnTo>
                <a:lnTo>
                  <a:pt x="34392" y="146250"/>
                </a:lnTo>
                <a:close/>
                <a:moveTo>
                  <a:pt x="179922" y="299239"/>
                </a:moveTo>
                <a:lnTo>
                  <a:pt x="144203" y="146239"/>
                </a:lnTo>
                <a:lnTo>
                  <a:pt x="215618" y="146239"/>
                </a:lnTo>
                <a:lnTo>
                  <a:pt x="179922" y="299239"/>
                </a:lnTo>
                <a:close/>
                <a:moveTo>
                  <a:pt x="202332" y="302186"/>
                </a:moveTo>
                <a:lnTo>
                  <a:pt x="238714" y="146250"/>
                </a:lnTo>
                <a:lnTo>
                  <a:pt x="325441" y="146250"/>
                </a:lnTo>
                <a:lnTo>
                  <a:pt x="202332" y="302186"/>
                </a:lnTo>
                <a:close/>
                <a:moveTo>
                  <a:pt x="243979" y="123750"/>
                </a:moveTo>
                <a:lnTo>
                  <a:pt x="264027" y="37755"/>
                </a:lnTo>
                <a:lnTo>
                  <a:pt x="326566" y="123750"/>
                </a:lnTo>
                <a:lnTo>
                  <a:pt x="243979" y="12375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</a:gra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9" name="圆角矩形 56">
            <a:extLst>
              <a:ext uri="{FF2B5EF4-FFF2-40B4-BE49-F238E27FC236}">
                <a16:creationId xmlns:a16="http://schemas.microsoft.com/office/drawing/2014/main" id="{6982AD43-74C4-2A53-5845-C778D58BBE18}"/>
              </a:ext>
            </a:extLst>
          </p:cNvPr>
          <p:cNvSpPr/>
          <p:nvPr/>
        </p:nvSpPr>
        <p:spPr bwMode="auto">
          <a:xfrm>
            <a:off x="1760682" y="2809893"/>
            <a:ext cx="3181646" cy="6025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91" tIns="45696" rIns="91391" bIns="45696" anchor="ctr"/>
          <a:lstStyle/>
          <a:p>
            <a:pPr algn="ctr">
              <a:defRPr/>
            </a:pPr>
            <a:endParaRPr lang="zh-CN" altLang="en-US" sz="2400" kern="0" dirty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CA45CA0-7A68-5DA0-C081-612924B00BD7}"/>
              </a:ext>
            </a:extLst>
          </p:cNvPr>
          <p:cNvSpPr/>
          <p:nvPr/>
        </p:nvSpPr>
        <p:spPr>
          <a:xfrm>
            <a:off x="1971176" y="2871666"/>
            <a:ext cx="28729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搜索陈西设计之家</a:t>
            </a:r>
          </a:p>
        </p:txBody>
      </p:sp>
      <p:sp>
        <p:nvSpPr>
          <p:cNvPr id="41" name="小标题">
            <a:extLst>
              <a:ext uri="{FF2B5EF4-FFF2-40B4-BE49-F238E27FC236}">
                <a16:creationId xmlns:a16="http://schemas.microsoft.com/office/drawing/2014/main" id="{F04364BF-43A4-ED46-43B2-1D014600434C}"/>
              </a:ext>
            </a:extLst>
          </p:cNvPr>
          <p:cNvSpPr txBox="1"/>
          <p:nvPr/>
        </p:nvSpPr>
        <p:spPr>
          <a:xfrm>
            <a:off x="5132174" y="2707342"/>
            <a:ext cx="6431029" cy="7051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定制设计匠心品质的创意，更多免费定制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0" name="图形 114">
            <a:extLst>
              <a:ext uri="{FF2B5EF4-FFF2-40B4-BE49-F238E27FC236}">
                <a16:creationId xmlns:a16="http://schemas.microsoft.com/office/drawing/2014/main" id="{F0222EF7-B8B4-26B0-FB36-A858991C0989}"/>
              </a:ext>
            </a:extLst>
          </p:cNvPr>
          <p:cNvSpPr/>
          <p:nvPr/>
        </p:nvSpPr>
        <p:spPr>
          <a:xfrm>
            <a:off x="1032263" y="4178180"/>
            <a:ext cx="442350" cy="442350"/>
          </a:xfrm>
          <a:custGeom>
            <a:avLst/>
            <a:gdLst>
              <a:gd name="connsiteX0" fmla="*/ 315000 w 360000"/>
              <a:gd name="connsiteY0" fmla="*/ 191250 h 360000"/>
              <a:gd name="connsiteX1" fmla="*/ 270000 w 360000"/>
              <a:gd name="connsiteY1" fmla="*/ 236250 h 360000"/>
              <a:gd name="connsiteX2" fmla="*/ 270000 w 360000"/>
              <a:gd name="connsiteY2" fmla="*/ 258750 h 360000"/>
              <a:gd name="connsiteX3" fmla="*/ 258750 w 360000"/>
              <a:gd name="connsiteY3" fmla="*/ 270000 h 360000"/>
              <a:gd name="connsiteX4" fmla="*/ 101250 w 360000"/>
              <a:gd name="connsiteY4" fmla="*/ 270000 h 360000"/>
              <a:gd name="connsiteX5" fmla="*/ 90000 w 360000"/>
              <a:gd name="connsiteY5" fmla="*/ 258750 h 360000"/>
              <a:gd name="connsiteX6" fmla="*/ 90000 w 360000"/>
              <a:gd name="connsiteY6" fmla="*/ 236250 h 360000"/>
              <a:gd name="connsiteX7" fmla="*/ 45000 w 360000"/>
              <a:gd name="connsiteY7" fmla="*/ 191250 h 360000"/>
              <a:gd name="connsiteX8" fmla="*/ 0 w 360000"/>
              <a:gd name="connsiteY8" fmla="*/ 236250 h 360000"/>
              <a:gd name="connsiteX9" fmla="*/ 0 w 360000"/>
              <a:gd name="connsiteY9" fmla="*/ 326250 h 360000"/>
              <a:gd name="connsiteX10" fmla="*/ 33750 w 360000"/>
              <a:gd name="connsiteY10" fmla="*/ 360000 h 360000"/>
              <a:gd name="connsiteX11" fmla="*/ 326250 w 360000"/>
              <a:gd name="connsiteY11" fmla="*/ 360000 h 360000"/>
              <a:gd name="connsiteX12" fmla="*/ 360000 w 360000"/>
              <a:gd name="connsiteY12" fmla="*/ 326250 h 360000"/>
              <a:gd name="connsiteX13" fmla="*/ 360000 w 360000"/>
              <a:gd name="connsiteY13" fmla="*/ 236250 h 360000"/>
              <a:gd name="connsiteX14" fmla="*/ 315000 w 360000"/>
              <a:gd name="connsiteY14" fmla="*/ 191250 h 360000"/>
              <a:gd name="connsiteX15" fmla="*/ 337500 w 360000"/>
              <a:gd name="connsiteY15" fmla="*/ 326250 h 360000"/>
              <a:gd name="connsiteX16" fmla="*/ 326250 w 360000"/>
              <a:gd name="connsiteY16" fmla="*/ 337500 h 360000"/>
              <a:gd name="connsiteX17" fmla="*/ 33750 w 360000"/>
              <a:gd name="connsiteY17" fmla="*/ 337500 h 360000"/>
              <a:gd name="connsiteX18" fmla="*/ 22500 w 360000"/>
              <a:gd name="connsiteY18" fmla="*/ 326250 h 360000"/>
              <a:gd name="connsiteX19" fmla="*/ 22500 w 360000"/>
              <a:gd name="connsiteY19" fmla="*/ 236250 h 360000"/>
              <a:gd name="connsiteX20" fmla="*/ 45000 w 360000"/>
              <a:gd name="connsiteY20" fmla="*/ 213750 h 360000"/>
              <a:gd name="connsiteX21" fmla="*/ 67500 w 360000"/>
              <a:gd name="connsiteY21" fmla="*/ 236250 h 360000"/>
              <a:gd name="connsiteX22" fmla="*/ 67500 w 360000"/>
              <a:gd name="connsiteY22" fmla="*/ 258750 h 360000"/>
              <a:gd name="connsiteX23" fmla="*/ 101250 w 360000"/>
              <a:gd name="connsiteY23" fmla="*/ 292500 h 360000"/>
              <a:gd name="connsiteX24" fmla="*/ 258750 w 360000"/>
              <a:gd name="connsiteY24" fmla="*/ 292500 h 360000"/>
              <a:gd name="connsiteX25" fmla="*/ 292500 w 360000"/>
              <a:gd name="connsiteY25" fmla="*/ 258750 h 360000"/>
              <a:gd name="connsiteX26" fmla="*/ 292500 w 360000"/>
              <a:gd name="connsiteY26" fmla="*/ 236250 h 360000"/>
              <a:gd name="connsiteX27" fmla="*/ 315000 w 360000"/>
              <a:gd name="connsiteY27" fmla="*/ 213750 h 360000"/>
              <a:gd name="connsiteX28" fmla="*/ 337500 w 360000"/>
              <a:gd name="connsiteY28" fmla="*/ 236250 h 360000"/>
              <a:gd name="connsiteX29" fmla="*/ 337500 w 360000"/>
              <a:gd name="connsiteY29" fmla="*/ 326250 h 360000"/>
              <a:gd name="connsiteX30" fmla="*/ 151279 w 360000"/>
              <a:gd name="connsiteY30" fmla="*/ 235418 h 360000"/>
              <a:gd name="connsiteX31" fmla="*/ 180428 w 360000"/>
              <a:gd name="connsiteY31" fmla="*/ 247500 h 360000"/>
              <a:gd name="connsiteX32" fmla="*/ 209587 w 360000"/>
              <a:gd name="connsiteY32" fmla="*/ 235418 h 360000"/>
              <a:gd name="connsiteX33" fmla="*/ 210859 w 360000"/>
              <a:gd name="connsiteY33" fmla="*/ 233876 h 360000"/>
              <a:gd name="connsiteX34" fmla="*/ 294188 w 360000"/>
              <a:gd name="connsiteY34" fmla="*/ 147623 h 360000"/>
              <a:gd name="connsiteX35" fmla="*/ 294188 w 360000"/>
              <a:gd name="connsiteY35" fmla="*/ 99900 h 360000"/>
              <a:gd name="connsiteX36" fmla="*/ 270349 w 360000"/>
              <a:gd name="connsiteY36" fmla="*/ 90011 h 360000"/>
              <a:gd name="connsiteX37" fmla="*/ 246645 w 360000"/>
              <a:gd name="connsiteY37" fmla="*/ 99743 h 360000"/>
              <a:gd name="connsiteX38" fmla="*/ 213975 w 360000"/>
              <a:gd name="connsiteY38" fmla="*/ 131254 h 360000"/>
              <a:gd name="connsiteX39" fmla="*/ 213975 w 360000"/>
              <a:gd name="connsiteY39" fmla="*/ 33750 h 360000"/>
              <a:gd name="connsiteX40" fmla="*/ 214088 w 360000"/>
              <a:gd name="connsiteY40" fmla="*/ 33750 h 360000"/>
              <a:gd name="connsiteX41" fmla="*/ 180338 w 360000"/>
              <a:gd name="connsiteY41" fmla="*/ 0 h 360000"/>
              <a:gd name="connsiteX42" fmla="*/ 146588 w 360000"/>
              <a:gd name="connsiteY42" fmla="*/ 33750 h 360000"/>
              <a:gd name="connsiteX43" fmla="*/ 146723 w 360000"/>
              <a:gd name="connsiteY43" fmla="*/ 33750 h 360000"/>
              <a:gd name="connsiteX44" fmla="*/ 146576 w 360000"/>
              <a:gd name="connsiteY44" fmla="*/ 131096 h 360000"/>
              <a:gd name="connsiteX45" fmla="*/ 114176 w 360000"/>
              <a:gd name="connsiteY45" fmla="*/ 99900 h 360000"/>
              <a:gd name="connsiteX46" fmla="*/ 90304 w 360000"/>
              <a:gd name="connsiteY46" fmla="*/ 90011 h 360000"/>
              <a:gd name="connsiteX47" fmla="*/ 66465 w 360000"/>
              <a:gd name="connsiteY47" fmla="*/ 99889 h 360000"/>
              <a:gd name="connsiteX48" fmla="*/ 56576 w 360000"/>
              <a:gd name="connsiteY48" fmla="*/ 123750 h 360000"/>
              <a:gd name="connsiteX49" fmla="*/ 66319 w 360000"/>
              <a:gd name="connsiteY49" fmla="*/ 147488 h 360000"/>
              <a:gd name="connsiteX50" fmla="*/ 151279 w 360000"/>
              <a:gd name="connsiteY50" fmla="*/ 235418 h 360000"/>
              <a:gd name="connsiteX51" fmla="*/ 82373 w 360000"/>
              <a:gd name="connsiteY51" fmla="*/ 115808 h 360000"/>
              <a:gd name="connsiteX52" fmla="*/ 90304 w 360000"/>
              <a:gd name="connsiteY52" fmla="*/ 112511 h 360000"/>
              <a:gd name="connsiteX53" fmla="*/ 98404 w 360000"/>
              <a:gd name="connsiteY53" fmla="*/ 115965 h 360000"/>
              <a:gd name="connsiteX54" fmla="*/ 130826 w 360000"/>
              <a:gd name="connsiteY54" fmla="*/ 147173 h 360000"/>
              <a:gd name="connsiteX55" fmla="*/ 146711 w 360000"/>
              <a:gd name="connsiteY55" fmla="*/ 153743 h 360000"/>
              <a:gd name="connsiteX56" fmla="*/ 162540 w 360000"/>
              <a:gd name="connsiteY56" fmla="*/ 147229 h 360000"/>
              <a:gd name="connsiteX57" fmla="*/ 169211 w 360000"/>
              <a:gd name="connsiteY57" fmla="*/ 131254 h 360000"/>
              <a:gd name="connsiteX58" fmla="*/ 169211 w 360000"/>
              <a:gd name="connsiteY58" fmla="*/ 33739 h 360000"/>
              <a:gd name="connsiteX59" fmla="*/ 177671 w 360000"/>
              <a:gd name="connsiteY59" fmla="*/ 23040 h 360000"/>
              <a:gd name="connsiteX60" fmla="*/ 180326 w 360000"/>
              <a:gd name="connsiteY60" fmla="*/ 22500 h 360000"/>
              <a:gd name="connsiteX61" fmla="*/ 181170 w 360000"/>
              <a:gd name="connsiteY61" fmla="*/ 22669 h 360000"/>
              <a:gd name="connsiteX62" fmla="*/ 191453 w 360000"/>
              <a:gd name="connsiteY62" fmla="*/ 33739 h 360000"/>
              <a:gd name="connsiteX63" fmla="*/ 191453 w 360000"/>
              <a:gd name="connsiteY63" fmla="*/ 131254 h 360000"/>
              <a:gd name="connsiteX64" fmla="*/ 198090 w 360000"/>
              <a:gd name="connsiteY64" fmla="*/ 147195 h 360000"/>
              <a:gd name="connsiteX65" fmla="*/ 213930 w 360000"/>
              <a:gd name="connsiteY65" fmla="*/ 153743 h 360000"/>
              <a:gd name="connsiteX66" fmla="*/ 229691 w 360000"/>
              <a:gd name="connsiteY66" fmla="*/ 147319 h 360000"/>
              <a:gd name="connsiteX67" fmla="*/ 262395 w 360000"/>
              <a:gd name="connsiteY67" fmla="*/ 115808 h 360000"/>
              <a:gd name="connsiteX68" fmla="*/ 270326 w 360000"/>
              <a:gd name="connsiteY68" fmla="*/ 112511 h 360000"/>
              <a:gd name="connsiteX69" fmla="*/ 278280 w 360000"/>
              <a:gd name="connsiteY69" fmla="*/ 115819 h 360000"/>
              <a:gd name="connsiteX70" fmla="*/ 278123 w 360000"/>
              <a:gd name="connsiteY70" fmla="*/ 131850 h 360000"/>
              <a:gd name="connsiteX71" fmla="*/ 193309 w 360000"/>
              <a:gd name="connsiteY71" fmla="*/ 219645 h 360000"/>
              <a:gd name="connsiteX72" fmla="*/ 192521 w 360000"/>
              <a:gd name="connsiteY72" fmla="*/ 220545 h 360000"/>
              <a:gd name="connsiteX73" fmla="*/ 180428 w 360000"/>
              <a:gd name="connsiteY73" fmla="*/ 225000 h 360000"/>
              <a:gd name="connsiteX74" fmla="*/ 167333 w 360000"/>
              <a:gd name="connsiteY74" fmla="*/ 219634 h 360000"/>
              <a:gd name="connsiteX75" fmla="*/ 82373 w 360000"/>
              <a:gd name="connsiteY75" fmla="*/ 131715 h 360000"/>
              <a:gd name="connsiteX76" fmla="*/ 82373 w 360000"/>
              <a:gd name="connsiteY76" fmla="*/ 115808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60000" h="360000">
                <a:moveTo>
                  <a:pt x="315000" y="191250"/>
                </a:moveTo>
                <a:cubicBezTo>
                  <a:pt x="290183" y="191250"/>
                  <a:pt x="270000" y="211444"/>
                  <a:pt x="270000" y="236250"/>
                </a:cubicBezTo>
                <a:lnTo>
                  <a:pt x="270000" y="258750"/>
                </a:lnTo>
                <a:cubicBezTo>
                  <a:pt x="270000" y="264960"/>
                  <a:pt x="264960" y="270000"/>
                  <a:pt x="258750" y="270000"/>
                </a:cubicBezTo>
                <a:lnTo>
                  <a:pt x="101250" y="270000"/>
                </a:lnTo>
                <a:cubicBezTo>
                  <a:pt x="95040" y="270000"/>
                  <a:pt x="90000" y="264960"/>
                  <a:pt x="90000" y="258750"/>
                </a:cubicBezTo>
                <a:lnTo>
                  <a:pt x="90000" y="236250"/>
                </a:lnTo>
                <a:cubicBezTo>
                  <a:pt x="90000" y="211444"/>
                  <a:pt x="69818" y="191250"/>
                  <a:pt x="45000" y="191250"/>
                </a:cubicBezTo>
                <a:cubicBezTo>
                  <a:pt x="20183" y="191250"/>
                  <a:pt x="0" y="211444"/>
                  <a:pt x="0" y="236250"/>
                </a:cubicBezTo>
                <a:lnTo>
                  <a:pt x="0" y="326250"/>
                </a:lnTo>
                <a:cubicBezTo>
                  <a:pt x="0" y="344858"/>
                  <a:pt x="15142" y="360000"/>
                  <a:pt x="33750" y="360000"/>
                </a:cubicBezTo>
                <a:lnTo>
                  <a:pt x="326250" y="360000"/>
                </a:lnTo>
                <a:cubicBezTo>
                  <a:pt x="344858" y="360000"/>
                  <a:pt x="360000" y="344858"/>
                  <a:pt x="360000" y="326250"/>
                </a:cubicBezTo>
                <a:lnTo>
                  <a:pt x="360000" y="236250"/>
                </a:lnTo>
                <a:cubicBezTo>
                  <a:pt x="360000" y="211444"/>
                  <a:pt x="339818" y="191250"/>
                  <a:pt x="315000" y="191250"/>
                </a:cubicBezTo>
                <a:close/>
                <a:moveTo>
                  <a:pt x="337500" y="326250"/>
                </a:moveTo>
                <a:cubicBezTo>
                  <a:pt x="337500" y="332460"/>
                  <a:pt x="332460" y="337500"/>
                  <a:pt x="326250" y="337500"/>
                </a:cubicBezTo>
                <a:lnTo>
                  <a:pt x="33750" y="337500"/>
                </a:lnTo>
                <a:cubicBezTo>
                  <a:pt x="27540" y="337500"/>
                  <a:pt x="22500" y="332460"/>
                  <a:pt x="22500" y="326250"/>
                </a:cubicBezTo>
                <a:lnTo>
                  <a:pt x="22500" y="236250"/>
                </a:lnTo>
                <a:cubicBezTo>
                  <a:pt x="22500" y="223830"/>
                  <a:pt x="32591" y="213750"/>
                  <a:pt x="45000" y="213750"/>
                </a:cubicBezTo>
                <a:cubicBezTo>
                  <a:pt x="57409" y="213750"/>
                  <a:pt x="67500" y="223830"/>
                  <a:pt x="67500" y="236250"/>
                </a:cubicBezTo>
                <a:lnTo>
                  <a:pt x="67500" y="258750"/>
                </a:lnTo>
                <a:cubicBezTo>
                  <a:pt x="67500" y="277358"/>
                  <a:pt x="82643" y="292500"/>
                  <a:pt x="101250" y="292500"/>
                </a:cubicBezTo>
                <a:lnTo>
                  <a:pt x="258750" y="292500"/>
                </a:lnTo>
                <a:cubicBezTo>
                  <a:pt x="277358" y="292500"/>
                  <a:pt x="292500" y="277358"/>
                  <a:pt x="292500" y="258750"/>
                </a:cubicBezTo>
                <a:lnTo>
                  <a:pt x="292500" y="236250"/>
                </a:lnTo>
                <a:cubicBezTo>
                  <a:pt x="292500" y="223830"/>
                  <a:pt x="302580" y="213750"/>
                  <a:pt x="315000" y="213750"/>
                </a:cubicBezTo>
                <a:cubicBezTo>
                  <a:pt x="327420" y="213750"/>
                  <a:pt x="337500" y="223830"/>
                  <a:pt x="337500" y="236250"/>
                </a:cubicBezTo>
                <a:lnTo>
                  <a:pt x="337500" y="326250"/>
                </a:lnTo>
                <a:close/>
                <a:moveTo>
                  <a:pt x="151279" y="235418"/>
                </a:moveTo>
                <a:cubicBezTo>
                  <a:pt x="159075" y="243203"/>
                  <a:pt x="169425" y="247500"/>
                  <a:pt x="180428" y="247500"/>
                </a:cubicBezTo>
                <a:cubicBezTo>
                  <a:pt x="191441" y="247500"/>
                  <a:pt x="201791" y="243203"/>
                  <a:pt x="209587" y="235418"/>
                </a:cubicBezTo>
                <a:cubicBezTo>
                  <a:pt x="210060" y="234934"/>
                  <a:pt x="210487" y="234416"/>
                  <a:pt x="210859" y="233876"/>
                </a:cubicBezTo>
                <a:lnTo>
                  <a:pt x="294188" y="147623"/>
                </a:lnTo>
                <a:cubicBezTo>
                  <a:pt x="306934" y="134854"/>
                  <a:pt x="306934" y="112624"/>
                  <a:pt x="294188" y="99900"/>
                </a:cubicBezTo>
                <a:cubicBezTo>
                  <a:pt x="287831" y="93533"/>
                  <a:pt x="279360" y="90011"/>
                  <a:pt x="270349" y="90011"/>
                </a:cubicBezTo>
                <a:cubicBezTo>
                  <a:pt x="261315" y="90011"/>
                  <a:pt x="252855" y="93521"/>
                  <a:pt x="246645" y="99743"/>
                </a:cubicBezTo>
                <a:lnTo>
                  <a:pt x="213975" y="131254"/>
                </a:lnTo>
                <a:lnTo>
                  <a:pt x="213975" y="33750"/>
                </a:lnTo>
                <a:lnTo>
                  <a:pt x="214088" y="33750"/>
                </a:lnTo>
                <a:cubicBezTo>
                  <a:pt x="214088" y="15142"/>
                  <a:pt x="198945" y="0"/>
                  <a:pt x="180338" y="0"/>
                </a:cubicBezTo>
                <a:cubicBezTo>
                  <a:pt x="161730" y="0"/>
                  <a:pt x="146588" y="15142"/>
                  <a:pt x="146588" y="33750"/>
                </a:cubicBezTo>
                <a:lnTo>
                  <a:pt x="146723" y="33750"/>
                </a:lnTo>
                <a:lnTo>
                  <a:pt x="146576" y="131096"/>
                </a:lnTo>
                <a:lnTo>
                  <a:pt x="114176" y="99900"/>
                </a:lnTo>
                <a:cubicBezTo>
                  <a:pt x="107798" y="93521"/>
                  <a:pt x="99326" y="90011"/>
                  <a:pt x="90304" y="90011"/>
                </a:cubicBezTo>
                <a:cubicBezTo>
                  <a:pt x="81293" y="90011"/>
                  <a:pt x="72821" y="93521"/>
                  <a:pt x="66465" y="99889"/>
                </a:cubicBezTo>
                <a:cubicBezTo>
                  <a:pt x="60098" y="106256"/>
                  <a:pt x="56576" y="114728"/>
                  <a:pt x="56576" y="123750"/>
                </a:cubicBezTo>
                <a:cubicBezTo>
                  <a:pt x="56576" y="132773"/>
                  <a:pt x="60086" y="141255"/>
                  <a:pt x="66319" y="147488"/>
                </a:cubicBezTo>
                <a:lnTo>
                  <a:pt x="151279" y="235418"/>
                </a:lnTo>
                <a:close/>
                <a:moveTo>
                  <a:pt x="82373" y="115808"/>
                </a:moveTo>
                <a:cubicBezTo>
                  <a:pt x="84488" y="113681"/>
                  <a:pt x="87311" y="112511"/>
                  <a:pt x="90304" y="112511"/>
                </a:cubicBezTo>
                <a:cubicBezTo>
                  <a:pt x="93308" y="112511"/>
                  <a:pt x="96131" y="113681"/>
                  <a:pt x="98404" y="115965"/>
                </a:cubicBezTo>
                <a:lnTo>
                  <a:pt x="130826" y="147173"/>
                </a:lnTo>
                <a:cubicBezTo>
                  <a:pt x="135068" y="151414"/>
                  <a:pt x="140715" y="153743"/>
                  <a:pt x="146711" y="153743"/>
                </a:cubicBezTo>
                <a:cubicBezTo>
                  <a:pt x="152708" y="153743"/>
                  <a:pt x="158344" y="151414"/>
                  <a:pt x="162540" y="147229"/>
                </a:cubicBezTo>
                <a:cubicBezTo>
                  <a:pt x="166838" y="142976"/>
                  <a:pt x="169211" y="137295"/>
                  <a:pt x="169211" y="131254"/>
                </a:cubicBezTo>
                <a:lnTo>
                  <a:pt x="169211" y="33739"/>
                </a:lnTo>
                <a:cubicBezTo>
                  <a:pt x="169211" y="28496"/>
                  <a:pt x="172879" y="24278"/>
                  <a:pt x="177671" y="23040"/>
                </a:cubicBezTo>
                <a:cubicBezTo>
                  <a:pt x="178549" y="22815"/>
                  <a:pt x="179381" y="22500"/>
                  <a:pt x="180326" y="22500"/>
                </a:cubicBezTo>
                <a:cubicBezTo>
                  <a:pt x="180619" y="22500"/>
                  <a:pt x="180877" y="22646"/>
                  <a:pt x="181170" y="22669"/>
                </a:cubicBezTo>
                <a:cubicBezTo>
                  <a:pt x="186896" y="23198"/>
                  <a:pt x="191453" y="27878"/>
                  <a:pt x="191453" y="33739"/>
                </a:cubicBezTo>
                <a:lnTo>
                  <a:pt x="191453" y="131254"/>
                </a:lnTo>
                <a:cubicBezTo>
                  <a:pt x="191453" y="137306"/>
                  <a:pt x="193826" y="142976"/>
                  <a:pt x="198090" y="147195"/>
                </a:cubicBezTo>
                <a:cubicBezTo>
                  <a:pt x="202331" y="151414"/>
                  <a:pt x="207956" y="153743"/>
                  <a:pt x="213930" y="153743"/>
                </a:cubicBezTo>
                <a:cubicBezTo>
                  <a:pt x="219937" y="153743"/>
                  <a:pt x="225585" y="151414"/>
                  <a:pt x="229691" y="147319"/>
                </a:cubicBezTo>
                <a:lnTo>
                  <a:pt x="262395" y="115808"/>
                </a:lnTo>
                <a:cubicBezTo>
                  <a:pt x="264510" y="113681"/>
                  <a:pt x="267334" y="112511"/>
                  <a:pt x="270326" y="112511"/>
                </a:cubicBezTo>
                <a:cubicBezTo>
                  <a:pt x="273330" y="112511"/>
                  <a:pt x="276154" y="113681"/>
                  <a:pt x="278280" y="115819"/>
                </a:cubicBezTo>
                <a:cubicBezTo>
                  <a:pt x="282521" y="120060"/>
                  <a:pt x="282645" y="127361"/>
                  <a:pt x="278123" y="131850"/>
                </a:cubicBezTo>
                <a:lnTo>
                  <a:pt x="193309" y="219645"/>
                </a:lnTo>
                <a:cubicBezTo>
                  <a:pt x="193039" y="219926"/>
                  <a:pt x="192746" y="220252"/>
                  <a:pt x="192521" y="220545"/>
                </a:cubicBezTo>
                <a:cubicBezTo>
                  <a:pt x="189157" y="223414"/>
                  <a:pt x="184928" y="225000"/>
                  <a:pt x="180428" y="225000"/>
                </a:cubicBezTo>
                <a:cubicBezTo>
                  <a:pt x="175433" y="225000"/>
                  <a:pt x="170741" y="223043"/>
                  <a:pt x="167333" y="219634"/>
                </a:cubicBezTo>
                <a:lnTo>
                  <a:pt x="82373" y="131715"/>
                </a:lnTo>
                <a:cubicBezTo>
                  <a:pt x="78131" y="127485"/>
                  <a:pt x="78109" y="120049"/>
                  <a:pt x="82373" y="11580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D348364-ECE7-2594-0BA3-100E9730DCEB}"/>
              </a:ext>
            </a:extLst>
          </p:cNvPr>
          <p:cNvSpPr/>
          <p:nvPr/>
        </p:nvSpPr>
        <p:spPr bwMode="auto">
          <a:xfrm>
            <a:off x="1760682" y="4078834"/>
            <a:ext cx="3181646" cy="6025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91" tIns="45696" rIns="91391" bIns="45696" anchor="ctr"/>
          <a:lstStyle/>
          <a:p>
            <a:pPr algn="ctr">
              <a:defRPr/>
            </a:pPr>
            <a:endParaRPr lang="zh-CN" altLang="en-US" sz="2400" kern="0" dirty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74740E37-9A71-96C1-FA83-D78CE6EB9B09}"/>
              </a:ext>
            </a:extLst>
          </p:cNvPr>
          <p:cNvSpPr/>
          <p:nvPr/>
        </p:nvSpPr>
        <p:spPr>
          <a:xfrm>
            <a:off x="1971176" y="4140607"/>
            <a:ext cx="28729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承接高端</a:t>
            </a:r>
            <a:r>
              <a:rPr lang="en-US" altLang="zh-CN" sz="25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5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设计</a:t>
            </a:r>
          </a:p>
        </p:txBody>
      </p:sp>
      <p:sp>
        <p:nvSpPr>
          <p:cNvPr id="4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0FBD768-BCA1-05C7-D16E-12DE732B4E28}"/>
              </a:ext>
            </a:extLst>
          </p:cNvPr>
          <p:cNvSpPr txBox="1"/>
          <p:nvPr/>
        </p:nvSpPr>
        <p:spPr>
          <a:xfrm>
            <a:off x="5132174" y="3976283"/>
            <a:ext cx="6431029" cy="7051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。搜索：陈西设计之家。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29" name="图形 84">
            <a:extLst>
              <a:ext uri="{FF2B5EF4-FFF2-40B4-BE49-F238E27FC236}">
                <a16:creationId xmlns:a16="http://schemas.microsoft.com/office/drawing/2014/main" id="{E5DCAE05-2C9F-D531-0C8B-B2EBFF73F27C}"/>
              </a:ext>
            </a:extLst>
          </p:cNvPr>
          <p:cNvSpPr/>
          <p:nvPr/>
        </p:nvSpPr>
        <p:spPr>
          <a:xfrm>
            <a:off x="1032263" y="5391861"/>
            <a:ext cx="442350" cy="442114"/>
          </a:xfrm>
          <a:custGeom>
            <a:avLst/>
            <a:gdLst>
              <a:gd name="connsiteX0" fmla="*/ 320625 w 360000"/>
              <a:gd name="connsiteY0" fmla="*/ 67275 h 359808"/>
              <a:gd name="connsiteX1" fmla="*/ 320625 w 360000"/>
              <a:gd name="connsiteY1" fmla="*/ 67275 h 359808"/>
              <a:gd name="connsiteX2" fmla="*/ 312716 w 360000"/>
              <a:gd name="connsiteY2" fmla="*/ 68063 h 359808"/>
              <a:gd name="connsiteX3" fmla="*/ 312345 w 360000"/>
              <a:gd name="connsiteY3" fmla="*/ 68186 h 359808"/>
              <a:gd name="connsiteX4" fmla="*/ 293029 w 360000"/>
              <a:gd name="connsiteY4" fmla="*/ 78570 h 359808"/>
              <a:gd name="connsiteX5" fmla="*/ 225000 w 360000"/>
              <a:gd name="connsiteY5" fmla="*/ 142515 h 359808"/>
              <a:gd name="connsiteX6" fmla="*/ 225000 w 360000"/>
              <a:gd name="connsiteY6" fmla="*/ 112275 h 359808"/>
              <a:gd name="connsiteX7" fmla="*/ 191250 w 360000"/>
              <a:gd name="connsiteY7" fmla="*/ 78525 h 359808"/>
              <a:gd name="connsiteX8" fmla="*/ 157500 w 360000"/>
              <a:gd name="connsiteY8" fmla="*/ 78525 h 359808"/>
              <a:gd name="connsiteX9" fmla="*/ 135146 w 360000"/>
              <a:gd name="connsiteY9" fmla="*/ 87199 h 359808"/>
              <a:gd name="connsiteX10" fmla="*/ 84769 w 360000"/>
              <a:gd name="connsiteY10" fmla="*/ 36821 h 359808"/>
              <a:gd name="connsiteX11" fmla="*/ 83869 w 360000"/>
              <a:gd name="connsiteY11" fmla="*/ 36225 h 359808"/>
              <a:gd name="connsiteX12" fmla="*/ 84769 w 360000"/>
              <a:gd name="connsiteY12" fmla="*/ 30229 h 359808"/>
              <a:gd name="connsiteX13" fmla="*/ 78176 w 360000"/>
              <a:gd name="connsiteY13" fmla="*/ 14321 h 359808"/>
              <a:gd name="connsiteX14" fmla="*/ 70211 w 360000"/>
              <a:gd name="connsiteY14" fmla="*/ 6356 h 359808"/>
              <a:gd name="connsiteX15" fmla="*/ 38408 w 360000"/>
              <a:gd name="connsiteY15" fmla="*/ 6368 h 359808"/>
              <a:gd name="connsiteX16" fmla="*/ 6604 w 360000"/>
              <a:gd name="connsiteY16" fmla="*/ 38194 h 359808"/>
              <a:gd name="connsiteX17" fmla="*/ 0 w 360000"/>
              <a:gd name="connsiteY17" fmla="*/ 54079 h 359808"/>
              <a:gd name="connsiteX18" fmla="*/ 6593 w 360000"/>
              <a:gd name="connsiteY18" fmla="*/ 70031 h 359808"/>
              <a:gd name="connsiteX19" fmla="*/ 14535 w 360000"/>
              <a:gd name="connsiteY19" fmla="*/ 77963 h 359808"/>
              <a:gd name="connsiteX20" fmla="*/ 30454 w 360000"/>
              <a:gd name="connsiteY20" fmla="*/ 84566 h 359808"/>
              <a:gd name="connsiteX21" fmla="*/ 36439 w 360000"/>
              <a:gd name="connsiteY21" fmla="*/ 83655 h 359808"/>
              <a:gd name="connsiteX22" fmla="*/ 37046 w 360000"/>
              <a:gd name="connsiteY22" fmla="*/ 84566 h 359808"/>
              <a:gd name="connsiteX23" fmla="*/ 76028 w 360000"/>
              <a:gd name="connsiteY23" fmla="*/ 123536 h 359808"/>
              <a:gd name="connsiteX24" fmla="*/ 33750 w 360000"/>
              <a:gd name="connsiteY24" fmla="*/ 123536 h 359808"/>
              <a:gd name="connsiteX25" fmla="*/ 0 w 360000"/>
              <a:gd name="connsiteY25" fmla="*/ 157286 h 359808"/>
              <a:gd name="connsiteX26" fmla="*/ 0 w 360000"/>
              <a:gd name="connsiteY26" fmla="*/ 314786 h 359808"/>
              <a:gd name="connsiteX27" fmla="*/ 33750 w 360000"/>
              <a:gd name="connsiteY27" fmla="*/ 348536 h 359808"/>
              <a:gd name="connsiteX28" fmla="*/ 191250 w 360000"/>
              <a:gd name="connsiteY28" fmla="*/ 348536 h 359808"/>
              <a:gd name="connsiteX29" fmla="*/ 225000 w 360000"/>
              <a:gd name="connsiteY29" fmla="*/ 314786 h 359808"/>
              <a:gd name="connsiteX30" fmla="*/ 225000 w 360000"/>
              <a:gd name="connsiteY30" fmla="*/ 284546 h 359808"/>
              <a:gd name="connsiteX31" fmla="*/ 292826 w 360000"/>
              <a:gd name="connsiteY31" fmla="*/ 348311 h 359808"/>
              <a:gd name="connsiteX32" fmla="*/ 294739 w 360000"/>
              <a:gd name="connsiteY32" fmla="*/ 349898 h 359808"/>
              <a:gd name="connsiteX33" fmla="*/ 297788 w 360000"/>
              <a:gd name="connsiteY33" fmla="*/ 352418 h 359808"/>
              <a:gd name="connsiteX34" fmla="*/ 300713 w 360000"/>
              <a:gd name="connsiteY34" fmla="*/ 354251 h 359808"/>
              <a:gd name="connsiteX35" fmla="*/ 303818 w 360000"/>
              <a:gd name="connsiteY35" fmla="*/ 355894 h 359808"/>
              <a:gd name="connsiteX36" fmla="*/ 306923 w 360000"/>
              <a:gd name="connsiteY36" fmla="*/ 357233 h 359808"/>
              <a:gd name="connsiteX37" fmla="*/ 310793 w 360000"/>
              <a:gd name="connsiteY37" fmla="*/ 358403 h 359808"/>
              <a:gd name="connsiteX38" fmla="*/ 313538 w 360000"/>
              <a:gd name="connsiteY38" fmla="*/ 359100 h 359808"/>
              <a:gd name="connsiteX39" fmla="*/ 320513 w 360000"/>
              <a:gd name="connsiteY39" fmla="*/ 359786 h 359808"/>
              <a:gd name="connsiteX40" fmla="*/ 320580 w 360000"/>
              <a:gd name="connsiteY40" fmla="*/ 359809 h 359808"/>
              <a:gd name="connsiteX41" fmla="*/ 320625 w 360000"/>
              <a:gd name="connsiteY41" fmla="*/ 359809 h 359808"/>
              <a:gd name="connsiteX42" fmla="*/ 327859 w 360000"/>
              <a:gd name="connsiteY42" fmla="*/ 359089 h 359808"/>
              <a:gd name="connsiteX43" fmla="*/ 330210 w 360000"/>
              <a:gd name="connsiteY43" fmla="*/ 358493 h 359808"/>
              <a:gd name="connsiteX44" fmla="*/ 334665 w 360000"/>
              <a:gd name="connsiteY44" fmla="*/ 357109 h 359808"/>
              <a:gd name="connsiteX45" fmla="*/ 337219 w 360000"/>
              <a:gd name="connsiteY45" fmla="*/ 356029 h 359808"/>
              <a:gd name="connsiteX46" fmla="*/ 341111 w 360000"/>
              <a:gd name="connsiteY46" fmla="*/ 353914 h 359808"/>
              <a:gd name="connsiteX47" fmla="*/ 343305 w 360000"/>
              <a:gd name="connsiteY47" fmla="*/ 352553 h 359808"/>
              <a:gd name="connsiteX48" fmla="*/ 347681 w 360000"/>
              <a:gd name="connsiteY48" fmla="*/ 348941 h 359808"/>
              <a:gd name="connsiteX49" fmla="*/ 348581 w 360000"/>
              <a:gd name="connsiteY49" fmla="*/ 348176 h 359808"/>
              <a:gd name="connsiteX50" fmla="*/ 353036 w 360000"/>
              <a:gd name="connsiteY50" fmla="*/ 342788 h 359808"/>
              <a:gd name="connsiteX51" fmla="*/ 353970 w 360000"/>
              <a:gd name="connsiteY51" fmla="*/ 341224 h 359808"/>
              <a:gd name="connsiteX52" fmla="*/ 356479 w 360000"/>
              <a:gd name="connsiteY52" fmla="*/ 336623 h 359808"/>
              <a:gd name="connsiteX53" fmla="*/ 357379 w 360000"/>
              <a:gd name="connsiteY53" fmla="*/ 334451 h 359808"/>
              <a:gd name="connsiteX54" fmla="*/ 358279 w 360000"/>
              <a:gd name="connsiteY54" fmla="*/ 332168 h 359808"/>
              <a:gd name="connsiteX55" fmla="*/ 360000 w 360000"/>
              <a:gd name="connsiteY55" fmla="*/ 326025 h 359808"/>
              <a:gd name="connsiteX56" fmla="*/ 360000 w 360000"/>
              <a:gd name="connsiteY56" fmla="*/ 106650 h 359808"/>
              <a:gd name="connsiteX57" fmla="*/ 320625 w 360000"/>
              <a:gd name="connsiteY57" fmla="*/ 67275 h 359808"/>
              <a:gd name="connsiteX58" fmla="*/ 30454 w 360000"/>
              <a:gd name="connsiteY58" fmla="*/ 73316 h 359808"/>
              <a:gd name="connsiteX59" fmla="*/ 30454 w 360000"/>
              <a:gd name="connsiteY59" fmla="*/ 62066 h 359808"/>
              <a:gd name="connsiteX60" fmla="*/ 30465 w 360000"/>
              <a:gd name="connsiteY60" fmla="*/ 62066 h 359808"/>
              <a:gd name="connsiteX61" fmla="*/ 30454 w 360000"/>
              <a:gd name="connsiteY61" fmla="*/ 73316 h 359808"/>
              <a:gd name="connsiteX62" fmla="*/ 30454 w 360000"/>
              <a:gd name="connsiteY62" fmla="*/ 62055 h 359808"/>
              <a:gd name="connsiteX63" fmla="*/ 22500 w 360000"/>
              <a:gd name="connsiteY63" fmla="*/ 54113 h 359808"/>
              <a:gd name="connsiteX64" fmla="*/ 54315 w 360000"/>
              <a:gd name="connsiteY64" fmla="*/ 22275 h 359808"/>
              <a:gd name="connsiteX65" fmla="*/ 62269 w 360000"/>
              <a:gd name="connsiteY65" fmla="*/ 30240 h 359808"/>
              <a:gd name="connsiteX66" fmla="*/ 30454 w 360000"/>
              <a:gd name="connsiteY66" fmla="*/ 62055 h 359808"/>
              <a:gd name="connsiteX67" fmla="*/ 54315 w 360000"/>
              <a:gd name="connsiteY67" fmla="*/ 70009 h 359808"/>
              <a:gd name="connsiteX68" fmla="*/ 70223 w 360000"/>
              <a:gd name="connsiteY68" fmla="*/ 54101 h 359808"/>
              <a:gd name="connsiteX69" fmla="*/ 124178 w 360000"/>
              <a:gd name="connsiteY69" fmla="*/ 108056 h 359808"/>
              <a:gd name="connsiteX70" fmla="*/ 123750 w 360000"/>
              <a:gd name="connsiteY70" fmla="*/ 112275 h 359808"/>
              <a:gd name="connsiteX71" fmla="*/ 112500 w 360000"/>
              <a:gd name="connsiteY71" fmla="*/ 123525 h 359808"/>
              <a:gd name="connsiteX72" fmla="*/ 107843 w 360000"/>
              <a:gd name="connsiteY72" fmla="*/ 123525 h 359808"/>
              <a:gd name="connsiteX73" fmla="*/ 54315 w 360000"/>
              <a:gd name="connsiteY73" fmla="*/ 70009 h 359808"/>
              <a:gd name="connsiteX74" fmla="*/ 202500 w 360000"/>
              <a:gd name="connsiteY74" fmla="*/ 314775 h 359808"/>
              <a:gd name="connsiteX75" fmla="*/ 191250 w 360000"/>
              <a:gd name="connsiteY75" fmla="*/ 326025 h 359808"/>
              <a:gd name="connsiteX76" fmla="*/ 33750 w 360000"/>
              <a:gd name="connsiteY76" fmla="*/ 326025 h 359808"/>
              <a:gd name="connsiteX77" fmla="*/ 22500 w 360000"/>
              <a:gd name="connsiteY77" fmla="*/ 314775 h 359808"/>
              <a:gd name="connsiteX78" fmla="*/ 22500 w 360000"/>
              <a:gd name="connsiteY78" fmla="*/ 157275 h 359808"/>
              <a:gd name="connsiteX79" fmla="*/ 33750 w 360000"/>
              <a:gd name="connsiteY79" fmla="*/ 146025 h 359808"/>
              <a:gd name="connsiteX80" fmla="*/ 112500 w 360000"/>
              <a:gd name="connsiteY80" fmla="*/ 146025 h 359808"/>
              <a:gd name="connsiteX81" fmla="*/ 146250 w 360000"/>
              <a:gd name="connsiteY81" fmla="*/ 112275 h 359808"/>
              <a:gd name="connsiteX82" fmla="*/ 157500 w 360000"/>
              <a:gd name="connsiteY82" fmla="*/ 101025 h 359808"/>
              <a:gd name="connsiteX83" fmla="*/ 191250 w 360000"/>
              <a:gd name="connsiteY83" fmla="*/ 101025 h 359808"/>
              <a:gd name="connsiteX84" fmla="*/ 202500 w 360000"/>
              <a:gd name="connsiteY84" fmla="*/ 112275 h 359808"/>
              <a:gd name="connsiteX85" fmla="*/ 202500 w 360000"/>
              <a:gd name="connsiteY85" fmla="*/ 314775 h 359808"/>
              <a:gd name="connsiteX86" fmla="*/ 281250 w 360000"/>
              <a:gd name="connsiteY86" fmla="*/ 306551 h 359808"/>
              <a:gd name="connsiteX87" fmla="*/ 225000 w 360000"/>
              <a:gd name="connsiteY87" fmla="*/ 253676 h 359808"/>
              <a:gd name="connsiteX88" fmla="*/ 225000 w 360000"/>
              <a:gd name="connsiteY88" fmla="*/ 173385 h 359808"/>
              <a:gd name="connsiteX89" fmla="*/ 281250 w 360000"/>
              <a:gd name="connsiteY89" fmla="*/ 120510 h 359808"/>
              <a:gd name="connsiteX90" fmla="*/ 281250 w 360000"/>
              <a:gd name="connsiteY90" fmla="*/ 306551 h 359808"/>
              <a:gd name="connsiteX91" fmla="*/ 337489 w 360000"/>
              <a:gd name="connsiteY91" fmla="*/ 320400 h 359808"/>
              <a:gd name="connsiteX92" fmla="*/ 337151 w 360000"/>
              <a:gd name="connsiteY92" fmla="*/ 323786 h 359808"/>
              <a:gd name="connsiteX93" fmla="*/ 335216 w 360000"/>
              <a:gd name="connsiteY93" fmla="*/ 328714 h 359808"/>
              <a:gd name="connsiteX94" fmla="*/ 334845 w 360000"/>
              <a:gd name="connsiteY94" fmla="*/ 329411 h 359808"/>
              <a:gd name="connsiteX95" fmla="*/ 331616 w 360000"/>
              <a:gd name="connsiteY95" fmla="*/ 333101 h 359808"/>
              <a:gd name="connsiteX96" fmla="*/ 330919 w 360000"/>
              <a:gd name="connsiteY96" fmla="*/ 333698 h 359808"/>
              <a:gd name="connsiteX97" fmla="*/ 326633 w 360000"/>
              <a:gd name="connsiteY97" fmla="*/ 336128 h 359808"/>
              <a:gd name="connsiteX98" fmla="*/ 325913 w 360000"/>
              <a:gd name="connsiteY98" fmla="*/ 336364 h 359808"/>
              <a:gd name="connsiteX99" fmla="*/ 320670 w 360000"/>
              <a:gd name="connsiteY99" fmla="*/ 337286 h 359808"/>
              <a:gd name="connsiteX100" fmla="*/ 320625 w 360000"/>
              <a:gd name="connsiteY100" fmla="*/ 337286 h 359808"/>
              <a:gd name="connsiteX101" fmla="*/ 315326 w 360000"/>
              <a:gd name="connsiteY101" fmla="*/ 336364 h 359808"/>
              <a:gd name="connsiteX102" fmla="*/ 314663 w 360000"/>
              <a:gd name="connsiteY102" fmla="*/ 336139 h 359808"/>
              <a:gd name="connsiteX103" fmla="*/ 310320 w 360000"/>
              <a:gd name="connsiteY103" fmla="*/ 333675 h 359808"/>
              <a:gd name="connsiteX104" fmla="*/ 309623 w 360000"/>
              <a:gd name="connsiteY104" fmla="*/ 333079 h 359808"/>
              <a:gd name="connsiteX105" fmla="*/ 304088 w 360000"/>
              <a:gd name="connsiteY105" fmla="*/ 323764 h 359808"/>
              <a:gd name="connsiteX106" fmla="*/ 303739 w 360000"/>
              <a:gd name="connsiteY106" fmla="*/ 322515 h 359808"/>
              <a:gd name="connsiteX107" fmla="*/ 303739 w 360000"/>
              <a:gd name="connsiteY107" fmla="*/ 106650 h 359808"/>
              <a:gd name="connsiteX108" fmla="*/ 317104 w 360000"/>
              <a:gd name="connsiteY108" fmla="*/ 90158 h 359808"/>
              <a:gd name="connsiteX109" fmla="*/ 317250 w 360000"/>
              <a:gd name="connsiteY109" fmla="*/ 90101 h 359808"/>
              <a:gd name="connsiteX110" fmla="*/ 320648 w 360000"/>
              <a:gd name="connsiteY110" fmla="*/ 89775 h 359808"/>
              <a:gd name="connsiteX111" fmla="*/ 337500 w 360000"/>
              <a:gd name="connsiteY111" fmla="*/ 106661 h 359808"/>
              <a:gd name="connsiteX112" fmla="*/ 337489 w 360000"/>
              <a:gd name="connsiteY112" fmla="*/ 320400 h 359808"/>
              <a:gd name="connsiteX113" fmla="*/ 135000 w 360000"/>
              <a:gd name="connsiteY113" fmla="*/ 224775 h 359808"/>
              <a:gd name="connsiteX114" fmla="*/ 112500 w 360000"/>
              <a:gd name="connsiteY114" fmla="*/ 233528 h 359808"/>
              <a:gd name="connsiteX115" fmla="*/ 90000 w 360000"/>
              <a:gd name="connsiteY115" fmla="*/ 224775 h 359808"/>
              <a:gd name="connsiteX116" fmla="*/ 56250 w 360000"/>
              <a:gd name="connsiteY116" fmla="*/ 258525 h 359808"/>
              <a:gd name="connsiteX117" fmla="*/ 90000 w 360000"/>
              <a:gd name="connsiteY117" fmla="*/ 292275 h 359808"/>
              <a:gd name="connsiteX118" fmla="*/ 112500 w 360000"/>
              <a:gd name="connsiteY118" fmla="*/ 283500 h 359808"/>
              <a:gd name="connsiteX119" fmla="*/ 135000 w 360000"/>
              <a:gd name="connsiteY119" fmla="*/ 292275 h 359808"/>
              <a:gd name="connsiteX120" fmla="*/ 168750 w 360000"/>
              <a:gd name="connsiteY120" fmla="*/ 258525 h 359808"/>
              <a:gd name="connsiteX121" fmla="*/ 135000 w 360000"/>
              <a:gd name="connsiteY121" fmla="*/ 224775 h 359808"/>
              <a:gd name="connsiteX122" fmla="*/ 90000 w 360000"/>
              <a:gd name="connsiteY122" fmla="*/ 269775 h 359808"/>
              <a:gd name="connsiteX123" fmla="*/ 78750 w 360000"/>
              <a:gd name="connsiteY123" fmla="*/ 258525 h 359808"/>
              <a:gd name="connsiteX124" fmla="*/ 90000 w 360000"/>
              <a:gd name="connsiteY124" fmla="*/ 247275 h 359808"/>
              <a:gd name="connsiteX125" fmla="*/ 101250 w 360000"/>
              <a:gd name="connsiteY125" fmla="*/ 258525 h 359808"/>
              <a:gd name="connsiteX126" fmla="*/ 90000 w 360000"/>
              <a:gd name="connsiteY126" fmla="*/ 269775 h 359808"/>
              <a:gd name="connsiteX127" fmla="*/ 135000 w 360000"/>
              <a:gd name="connsiteY127" fmla="*/ 269775 h 359808"/>
              <a:gd name="connsiteX128" fmla="*/ 123750 w 360000"/>
              <a:gd name="connsiteY128" fmla="*/ 258525 h 359808"/>
              <a:gd name="connsiteX129" fmla="*/ 135000 w 360000"/>
              <a:gd name="connsiteY129" fmla="*/ 247275 h 359808"/>
              <a:gd name="connsiteX130" fmla="*/ 146250 w 360000"/>
              <a:gd name="connsiteY130" fmla="*/ 258525 h 359808"/>
              <a:gd name="connsiteX131" fmla="*/ 135000 w 360000"/>
              <a:gd name="connsiteY131" fmla="*/ 269775 h 359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360000" h="359808">
                <a:moveTo>
                  <a:pt x="320625" y="67275"/>
                </a:moveTo>
                <a:lnTo>
                  <a:pt x="320625" y="67275"/>
                </a:lnTo>
                <a:cubicBezTo>
                  <a:pt x="317948" y="67275"/>
                  <a:pt x="315281" y="67545"/>
                  <a:pt x="312716" y="68063"/>
                </a:cubicBezTo>
                <a:cubicBezTo>
                  <a:pt x="312581" y="68096"/>
                  <a:pt x="312480" y="68164"/>
                  <a:pt x="312345" y="68186"/>
                </a:cubicBezTo>
                <a:cubicBezTo>
                  <a:pt x="305010" y="69750"/>
                  <a:pt x="298283" y="73305"/>
                  <a:pt x="293029" y="78570"/>
                </a:cubicBezTo>
                <a:lnTo>
                  <a:pt x="225000" y="142515"/>
                </a:lnTo>
                <a:lnTo>
                  <a:pt x="225000" y="112275"/>
                </a:lnTo>
                <a:cubicBezTo>
                  <a:pt x="225000" y="93668"/>
                  <a:pt x="209858" y="78525"/>
                  <a:pt x="191250" y="78525"/>
                </a:cubicBezTo>
                <a:lnTo>
                  <a:pt x="157500" y="78525"/>
                </a:lnTo>
                <a:cubicBezTo>
                  <a:pt x="148883" y="78525"/>
                  <a:pt x="141109" y="81866"/>
                  <a:pt x="135146" y="87199"/>
                </a:cubicBezTo>
                <a:lnTo>
                  <a:pt x="84769" y="36821"/>
                </a:lnTo>
                <a:cubicBezTo>
                  <a:pt x="84510" y="36563"/>
                  <a:pt x="84150" y="36461"/>
                  <a:pt x="83869" y="36225"/>
                </a:cubicBezTo>
                <a:cubicBezTo>
                  <a:pt x="84398" y="34268"/>
                  <a:pt x="84769" y="32276"/>
                  <a:pt x="84769" y="30229"/>
                </a:cubicBezTo>
                <a:cubicBezTo>
                  <a:pt x="84769" y="24221"/>
                  <a:pt x="82429" y="18563"/>
                  <a:pt x="78176" y="14321"/>
                </a:cubicBezTo>
                <a:lnTo>
                  <a:pt x="70211" y="6356"/>
                </a:lnTo>
                <a:cubicBezTo>
                  <a:pt x="61695" y="-2126"/>
                  <a:pt x="46901" y="-2115"/>
                  <a:pt x="38408" y="6368"/>
                </a:cubicBezTo>
                <a:lnTo>
                  <a:pt x="6604" y="38194"/>
                </a:lnTo>
                <a:cubicBezTo>
                  <a:pt x="2351" y="42424"/>
                  <a:pt x="0" y="48060"/>
                  <a:pt x="0" y="54079"/>
                </a:cubicBezTo>
                <a:cubicBezTo>
                  <a:pt x="-11" y="60086"/>
                  <a:pt x="2329" y="65756"/>
                  <a:pt x="6593" y="70031"/>
                </a:cubicBezTo>
                <a:lnTo>
                  <a:pt x="14535" y="77963"/>
                </a:lnTo>
                <a:cubicBezTo>
                  <a:pt x="18788" y="82215"/>
                  <a:pt x="24446" y="84566"/>
                  <a:pt x="30454" y="84566"/>
                </a:cubicBezTo>
                <a:cubicBezTo>
                  <a:pt x="32524" y="84566"/>
                  <a:pt x="34504" y="84195"/>
                  <a:pt x="36439" y="83655"/>
                </a:cubicBezTo>
                <a:cubicBezTo>
                  <a:pt x="36675" y="83936"/>
                  <a:pt x="36776" y="84296"/>
                  <a:pt x="37046" y="84566"/>
                </a:cubicBezTo>
                <a:lnTo>
                  <a:pt x="76028" y="123536"/>
                </a:lnTo>
                <a:lnTo>
                  <a:pt x="33750" y="123536"/>
                </a:lnTo>
                <a:cubicBezTo>
                  <a:pt x="15143" y="123536"/>
                  <a:pt x="0" y="138679"/>
                  <a:pt x="0" y="157286"/>
                </a:cubicBezTo>
                <a:lnTo>
                  <a:pt x="0" y="314786"/>
                </a:lnTo>
                <a:cubicBezTo>
                  <a:pt x="0" y="333383"/>
                  <a:pt x="15143" y="348536"/>
                  <a:pt x="33750" y="348536"/>
                </a:cubicBezTo>
                <a:lnTo>
                  <a:pt x="191250" y="348536"/>
                </a:lnTo>
                <a:cubicBezTo>
                  <a:pt x="209858" y="348536"/>
                  <a:pt x="225000" y="333383"/>
                  <a:pt x="225000" y="314786"/>
                </a:cubicBezTo>
                <a:lnTo>
                  <a:pt x="225000" y="284546"/>
                </a:lnTo>
                <a:lnTo>
                  <a:pt x="292826" y="348311"/>
                </a:lnTo>
                <a:cubicBezTo>
                  <a:pt x="293423" y="348908"/>
                  <a:pt x="294098" y="349324"/>
                  <a:pt x="294739" y="349898"/>
                </a:cubicBezTo>
                <a:cubicBezTo>
                  <a:pt x="295729" y="350764"/>
                  <a:pt x="296730" y="351608"/>
                  <a:pt x="297788" y="352418"/>
                </a:cubicBezTo>
                <a:cubicBezTo>
                  <a:pt x="298733" y="353093"/>
                  <a:pt x="299723" y="353655"/>
                  <a:pt x="300713" y="354251"/>
                </a:cubicBezTo>
                <a:cubicBezTo>
                  <a:pt x="301725" y="354859"/>
                  <a:pt x="302771" y="355421"/>
                  <a:pt x="303818" y="355894"/>
                </a:cubicBezTo>
                <a:cubicBezTo>
                  <a:pt x="304864" y="356389"/>
                  <a:pt x="305876" y="356839"/>
                  <a:pt x="306923" y="357233"/>
                </a:cubicBezTo>
                <a:cubicBezTo>
                  <a:pt x="308149" y="357705"/>
                  <a:pt x="309499" y="358065"/>
                  <a:pt x="310793" y="358403"/>
                </a:cubicBezTo>
                <a:cubicBezTo>
                  <a:pt x="311715" y="358639"/>
                  <a:pt x="312604" y="358931"/>
                  <a:pt x="313538" y="359100"/>
                </a:cubicBezTo>
                <a:cubicBezTo>
                  <a:pt x="315821" y="359516"/>
                  <a:pt x="318128" y="359786"/>
                  <a:pt x="320513" y="359786"/>
                </a:cubicBezTo>
                <a:cubicBezTo>
                  <a:pt x="320535" y="359786"/>
                  <a:pt x="320558" y="359809"/>
                  <a:pt x="320580" y="359809"/>
                </a:cubicBezTo>
                <a:lnTo>
                  <a:pt x="320625" y="359809"/>
                </a:lnTo>
                <a:cubicBezTo>
                  <a:pt x="323089" y="359809"/>
                  <a:pt x="325485" y="359528"/>
                  <a:pt x="327859" y="359089"/>
                </a:cubicBezTo>
                <a:cubicBezTo>
                  <a:pt x="328646" y="358931"/>
                  <a:pt x="329445" y="358695"/>
                  <a:pt x="330210" y="358493"/>
                </a:cubicBezTo>
                <a:cubicBezTo>
                  <a:pt x="331729" y="358110"/>
                  <a:pt x="333236" y="357671"/>
                  <a:pt x="334665" y="357109"/>
                </a:cubicBezTo>
                <a:cubicBezTo>
                  <a:pt x="335531" y="356783"/>
                  <a:pt x="336353" y="356411"/>
                  <a:pt x="337219" y="356029"/>
                </a:cubicBezTo>
                <a:cubicBezTo>
                  <a:pt x="338558" y="355365"/>
                  <a:pt x="339840" y="354668"/>
                  <a:pt x="341111" y="353914"/>
                </a:cubicBezTo>
                <a:cubicBezTo>
                  <a:pt x="341831" y="353464"/>
                  <a:pt x="342608" y="353048"/>
                  <a:pt x="343305" y="352553"/>
                </a:cubicBezTo>
                <a:cubicBezTo>
                  <a:pt x="344846" y="351439"/>
                  <a:pt x="346320" y="350235"/>
                  <a:pt x="347681" y="348941"/>
                </a:cubicBezTo>
                <a:cubicBezTo>
                  <a:pt x="347985" y="348683"/>
                  <a:pt x="348323" y="348458"/>
                  <a:pt x="348581" y="348176"/>
                </a:cubicBezTo>
                <a:cubicBezTo>
                  <a:pt x="350224" y="346534"/>
                  <a:pt x="351675" y="344723"/>
                  <a:pt x="353036" y="342788"/>
                </a:cubicBezTo>
                <a:cubicBezTo>
                  <a:pt x="353374" y="342281"/>
                  <a:pt x="353666" y="341741"/>
                  <a:pt x="353970" y="341224"/>
                </a:cubicBezTo>
                <a:cubicBezTo>
                  <a:pt x="354904" y="339761"/>
                  <a:pt x="355748" y="338220"/>
                  <a:pt x="356479" y="336623"/>
                </a:cubicBezTo>
                <a:cubicBezTo>
                  <a:pt x="356805" y="335925"/>
                  <a:pt x="357109" y="335171"/>
                  <a:pt x="357379" y="334451"/>
                </a:cubicBezTo>
                <a:cubicBezTo>
                  <a:pt x="357649" y="333686"/>
                  <a:pt x="358065" y="332944"/>
                  <a:pt x="358279" y="332168"/>
                </a:cubicBezTo>
                <a:cubicBezTo>
                  <a:pt x="359336" y="330334"/>
                  <a:pt x="360000" y="328264"/>
                  <a:pt x="360000" y="326025"/>
                </a:cubicBezTo>
                <a:lnTo>
                  <a:pt x="360000" y="106650"/>
                </a:lnTo>
                <a:cubicBezTo>
                  <a:pt x="360000" y="84949"/>
                  <a:pt x="342338" y="67275"/>
                  <a:pt x="320625" y="67275"/>
                </a:cubicBezTo>
                <a:close/>
                <a:moveTo>
                  <a:pt x="30454" y="73316"/>
                </a:moveTo>
                <a:lnTo>
                  <a:pt x="30454" y="62066"/>
                </a:lnTo>
                <a:lnTo>
                  <a:pt x="30465" y="62066"/>
                </a:lnTo>
                <a:lnTo>
                  <a:pt x="30454" y="73316"/>
                </a:lnTo>
                <a:close/>
                <a:moveTo>
                  <a:pt x="30454" y="62055"/>
                </a:moveTo>
                <a:lnTo>
                  <a:pt x="22500" y="54113"/>
                </a:lnTo>
                <a:lnTo>
                  <a:pt x="54315" y="22275"/>
                </a:lnTo>
                <a:lnTo>
                  <a:pt x="62269" y="30240"/>
                </a:lnTo>
                <a:lnTo>
                  <a:pt x="30454" y="62055"/>
                </a:lnTo>
                <a:close/>
                <a:moveTo>
                  <a:pt x="54315" y="70009"/>
                </a:moveTo>
                <a:lnTo>
                  <a:pt x="70223" y="54101"/>
                </a:lnTo>
                <a:lnTo>
                  <a:pt x="124178" y="108056"/>
                </a:lnTo>
                <a:cubicBezTo>
                  <a:pt x="123998" y="109451"/>
                  <a:pt x="123750" y="110835"/>
                  <a:pt x="123750" y="112275"/>
                </a:cubicBezTo>
                <a:cubicBezTo>
                  <a:pt x="123750" y="118485"/>
                  <a:pt x="118710" y="123525"/>
                  <a:pt x="112500" y="123525"/>
                </a:cubicBezTo>
                <a:lnTo>
                  <a:pt x="107843" y="123525"/>
                </a:lnTo>
                <a:lnTo>
                  <a:pt x="54315" y="70009"/>
                </a:lnTo>
                <a:close/>
                <a:moveTo>
                  <a:pt x="202500" y="314775"/>
                </a:moveTo>
                <a:cubicBezTo>
                  <a:pt x="202500" y="320985"/>
                  <a:pt x="197460" y="326025"/>
                  <a:pt x="191250" y="326025"/>
                </a:cubicBezTo>
                <a:lnTo>
                  <a:pt x="33750" y="326025"/>
                </a:lnTo>
                <a:cubicBezTo>
                  <a:pt x="27540" y="326025"/>
                  <a:pt x="22500" y="320985"/>
                  <a:pt x="22500" y="314775"/>
                </a:cubicBezTo>
                <a:lnTo>
                  <a:pt x="22500" y="157275"/>
                </a:lnTo>
                <a:cubicBezTo>
                  <a:pt x="22500" y="151065"/>
                  <a:pt x="27540" y="146025"/>
                  <a:pt x="33750" y="146025"/>
                </a:cubicBezTo>
                <a:lnTo>
                  <a:pt x="112500" y="146025"/>
                </a:lnTo>
                <a:cubicBezTo>
                  <a:pt x="131108" y="146025"/>
                  <a:pt x="146250" y="130871"/>
                  <a:pt x="146250" y="112275"/>
                </a:cubicBezTo>
                <a:cubicBezTo>
                  <a:pt x="146250" y="106076"/>
                  <a:pt x="151290" y="101025"/>
                  <a:pt x="157500" y="101025"/>
                </a:cubicBezTo>
                <a:lnTo>
                  <a:pt x="191250" y="101025"/>
                </a:lnTo>
                <a:cubicBezTo>
                  <a:pt x="197460" y="101025"/>
                  <a:pt x="202500" y="106076"/>
                  <a:pt x="202500" y="112275"/>
                </a:cubicBezTo>
                <a:lnTo>
                  <a:pt x="202500" y="314775"/>
                </a:lnTo>
                <a:close/>
                <a:moveTo>
                  <a:pt x="281250" y="306551"/>
                </a:moveTo>
                <a:lnTo>
                  <a:pt x="225000" y="253676"/>
                </a:lnTo>
                <a:lnTo>
                  <a:pt x="225000" y="173385"/>
                </a:lnTo>
                <a:lnTo>
                  <a:pt x="281250" y="120510"/>
                </a:lnTo>
                <a:lnTo>
                  <a:pt x="281250" y="306551"/>
                </a:lnTo>
                <a:close/>
                <a:moveTo>
                  <a:pt x="337489" y="320400"/>
                </a:moveTo>
                <a:cubicBezTo>
                  <a:pt x="337489" y="321570"/>
                  <a:pt x="337365" y="322684"/>
                  <a:pt x="337151" y="323786"/>
                </a:cubicBezTo>
                <a:cubicBezTo>
                  <a:pt x="336803" y="325564"/>
                  <a:pt x="336083" y="327195"/>
                  <a:pt x="335216" y="328714"/>
                </a:cubicBezTo>
                <a:cubicBezTo>
                  <a:pt x="335081" y="328950"/>
                  <a:pt x="334980" y="329220"/>
                  <a:pt x="334845" y="329411"/>
                </a:cubicBezTo>
                <a:cubicBezTo>
                  <a:pt x="333945" y="330795"/>
                  <a:pt x="332843" y="332021"/>
                  <a:pt x="331616" y="333101"/>
                </a:cubicBezTo>
                <a:cubicBezTo>
                  <a:pt x="331380" y="333304"/>
                  <a:pt x="331155" y="333495"/>
                  <a:pt x="330919" y="333698"/>
                </a:cubicBezTo>
                <a:cubicBezTo>
                  <a:pt x="329625" y="334699"/>
                  <a:pt x="328185" y="335531"/>
                  <a:pt x="326633" y="336128"/>
                </a:cubicBezTo>
                <a:cubicBezTo>
                  <a:pt x="326396" y="336251"/>
                  <a:pt x="326126" y="336296"/>
                  <a:pt x="325913" y="336364"/>
                </a:cubicBezTo>
                <a:cubicBezTo>
                  <a:pt x="324270" y="336926"/>
                  <a:pt x="322504" y="337286"/>
                  <a:pt x="320670" y="337286"/>
                </a:cubicBezTo>
                <a:lnTo>
                  <a:pt x="320625" y="337286"/>
                </a:lnTo>
                <a:cubicBezTo>
                  <a:pt x="318780" y="337286"/>
                  <a:pt x="317025" y="336926"/>
                  <a:pt x="315326" y="336364"/>
                </a:cubicBezTo>
                <a:cubicBezTo>
                  <a:pt x="315090" y="336296"/>
                  <a:pt x="314888" y="336229"/>
                  <a:pt x="314663" y="336139"/>
                </a:cubicBezTo>
                <a:cubicBezTo>
                  <a:pt x="313076" y="335543"/>
                  <a:pt x="311625" y="334699"/>
                  <a:pt x="310320" y="333675"/>
                </a:cubicBezTo>
                <a:cubicBezTo>
                  <a:pt x="310084" y="333473"/>
                  <a:pt x="309848" y="333293"/>
                  <a:pt x="309623" y="333079"/>
                </a:cubicBezTo>
                <a:cubicBezTo>
                  <a:pt x="306878" y="330705"/>
                  <a:pt x="304830" y="327521"/>
                  <a:pt x="304088" y="323764"/>
                </a:cubicBezTo>
                <a:cubicBezTo>
                  <a:pt x="303998" y="323348"/>
                  <a:pt x="303863" y="322920"/>
                  <a:pt x="303739" y="322515"/>
                </a:cubicBezTo>
                <a:lnTo>
                  <a:pt x="303739" y="106650"/>
                </a:lnTo>
                <a:cubicBezTo>
                  <a:pt x="303739" y="98539"/>
                  <a:pt x="309476" y="91789"/>
                  <a:pt x="317104" y="90158"/>
                </a:cubicBezTo>
                <a:cubicBezTo>
                  <a:pt x="317149" y="90146"/>
                  <a:pt x="317194" y="90113"/>
                  <a:pt x="317250" y="90101"/>
                </a:cubicBezTo>
                <a:cubicBezTo>
                  <a:pt x="318353" y="89876"/>
                  <a:pt x="319455" y="89775"/>
                  <a:pt x="320648" y="89775"/>
                </a:cubicBezTo>
                <a:cubicBezTo>
                  <a:pt x="329918" y="89786"/>
                  <a:pt x="337500" y="97358"/>
                  <a:pt x="337500" y="106661"/>
                </a:cubicBezTo>
                <a:lnTo>
                  <a:pt x="337489" y="320400"/>
                </a:lnTo>
                <a:close/>
                <a:moveTo>
                  <a:pt x="135000" y="224775"/>
                </a:moveTo>
                <a:cubicBezTo>
                  <a:pt x="126326" y="224775"/>
                  <a:pt x="118485" y="228161"/>
                  <a:pt x="112500" y="233528"/>
                </a:cubicBezTo>
                <a:cubicBezTo>
                  <a:pt x="106515" y="228139"/>
                  <a:pt x="98674" y="224775"/>
                  <a:pt x="90000" y="224775"/>
                </a:cubicBezTo>
                <a:cubicBezTo>
                  <a:pt x="71393" y="224775"/>
                  <a:pt x="56250" y="239918"/>
                  <a:pt x="56250" y="258525"/>
                </a:cubicBezTo>
                <a:cubicBezTo>
                  <a:pt x="56250" y="277110"/>
                  <a:pt x="71393" y="292275"/>
                  <a:pt x="90000" y="292275"/>
                </a:cubicBezTo>
                <a:cubicBezTo>
                  <a:pt x="98674" y="292275"/>
                  <a:pt x="106515" y="288878"/>
                  <a:pt x="112500" y="283500"/>
                </a:cubicBezTo>
                <a:cubicBezTo>
                  <a:pt x="118485" y="288889"/>
                  <a:pt x="126326" y="292275"/>
                  <a:pt x="135000" y="292275"/>
                </a:cubicBezTo>
                <a:cubicBezTo>
                  <a:pt x="153608" y="292275"/>
                  <a:pt x="168750" y="277110"/>
                  <a:pt x="168750" y="258525"/>
                </a:cubicBezTo>
                <a:cubicBezTo>
                  <a:pt x="168750" y="239918"/>
                  <a:pt x="153608" y="224775"/>
                  <a:pt x="135000" y="224775"/>
                </a:cubicBezTo>
                <a:close/>
                <a:moveTo>
                  <a:pt x="90000" y="269775"/>
                </a:moveTo>
                <a:cubicBezTo>
                  <a:pt x="83790" y="269775"/>
                  <a:pt x="78750" y="264735"/>
                  <a:pt x="78750" y="258525"/>
                </a:cubicBezTo>
                <a:cubicBezTo>
                  <a:pt x="78750" y="252304"/>
                  <a:pt x="83790" y="247275"/>
                  <a:pt x="90000" y="247275"/>
                </a:cubicBezTo>
                <a:cubicBezTo>
                  <a:pt x="96210" y="247275"/>
                  <a:pt x="101250" y="252304"/>
                  <a:pt x="101250" y="258525"/>
                </a:cubicBezTo>
                <a:cubicBezTo>
                  <a:pt x="101250" y="264735"/>
                  <a:pt x="96210" y="269775"/>
                  <a:pt x="90000" y="269775"/>
                </a:cubicBezTo>
                <a:close/>
                <a:moveTo>
                  <a:pt x="135000" y="269775"/>
                </a:moveTo>
                <a:cubicBezTo>
                  <a:pt x="128790" y="269775"/>
                  <a:pt x="123750" y="264735"/>
                  <a:pt x="123750" y="258525"/>
                </a:cubicBezTo>
                <a:cubicBezTo>
                  <a:pt x="123750" y="252304"/>
                  <a:pt x="128790" y="247275"/>
                  <a:pt x="135000" y="247275"/>
                </a:cubicBezTo>
                <a:cubicBezTo>
                  <a:pt x="141210" y="247275"/>
                  <a:pt x="146250" y="252304"/>
                  <a:pt x="146250" y="258525"/>
                </a:cubicBezTo>
                <a:cubicBezTo>
                  <a:pt x="146250" y="264735"/>
                  <a:pt x="141210" y="269775"/>
                  <a:pt x="135000" y="26977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5" name="圆角矩形 56">
            <a:extLst>
              <a:ext uri="{FF2B5EF4-FFF2-40B4-BE49-F238E27FC236}">
                <a16:creationId xmlns:a16="http://schemas.microsoft.com/office/drawing/2014/main" id="{AC54759B-2B58-0A07-1E0C-92705A71826C}"/>
              </a:ext>
            </a:extLst>
          </p:cNvPr>
          <p:cNvSpPr/>
          <p:nvPr/>
        </p:nvSpPr>
        <p:spPr bwMode="auto">
          <a:xfrm>
            <a:off x="1760682" y="5347774"/>
            <a:ext cx="3181646" cy="6025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91391" tIns="45696" rIns="91391" bIns="45696" anchor="ctr"/>
          <a:lstStyle/>
          <a:p>
            <a:pPr algn="ctr">
              <a:defRPr/>
            </a:pPr>
            <a:endParaRPr lang="zh-CN" altLang="en-US" sz="2400" kern="0" dirty="0">
              <a:solidFill>
                <a:prstClr val="white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8461573-037D-E861-D308-F605AE48657C}"/>
              </a:ext>
            </a:extLst>
          </p:cNvPr>
          <p:cNvSpPr/>
          <p:nvPr/>
        </p:nvSpPr>
        <p:spPr>
          <a:xfrm>
            <a:off x="1971176" y="5409547"/>
            <a:ext cx="287296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这个大佬非常厉害</a:t>
            </a:r>
          </a:p>
        </p:txBody>
      </p:sp>
      <p:sp>
        <p:nvSpPr>
          <p:cNvPr id="47" name="小标题">
            <a:extLst>
              <a:ext uri="{FF2B5EF4-FFF2-40B4-BE49-F238E27FC236}">
                <a16:creationId xmlns:a16="http://schemas.microsoft.com/office/drawing/2014/main" id="{9192139E-B733-7724-B3A1-16210481DA14}"/>
              </a:ext>
            </a:extLst>
          </p:cNvPr>
          <p:cNvSpPr txBox="1"/>
          <p:nvPr/>
        </p:nvSpPr>
        <p:spPr>
          <a:xfrm>
            <a:off x="5132174" y="5245223"/>
            <a:ext cx="6431029" cy="7051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定制设计匠心品质的创意，更多免费定制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</p:spTree>
    <p:extLst>
      <p:ext uri="{BB962C8B-B14F-4D97-AF65-F5344CB8AC3E}">
        <p14:creationId xmlns:p14="http://schemas.microsoft.com/office/powerpoint/2010/main" val="63732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2" grpId="0" animBg="1"/>
      <p:bldP spid="37" grpId="0"/>
      <p:bldP spid="38" grpId="0"/>
      <p:bldP spid="31" grpId="0" animBg="1"/>
      <p:bldP spid="39" grpId="0" animBg="1"/>
      <p:bldP spid="40" grpId="0"/>
      <p:bldP spid="41" grpId="0"/>
      <p:bldP spid="30" grpId="0" animBg="1"/>
      <p:bldP spid="42" grpId="0" animBg="1"/>
      <p:bldP spid="43" grpId="0"/>
      <p:bldP spid="44" grpId="0"/>
      <p:bldP spid="29" grpId="0" animBg="1"/>
      <p:bldP spid="45" grpId="0" animBg="1"/>
      <p:bldP spid="46" grpId="0"/>
      <p:bldP spid="4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2178C971-E7CC-DA0D-C922-039382A63E92}"/>
              </a:ext>
            </a:extLst>
          </p:cNvPr>
          <p:cNvSpPr/>
          <p:nvPr/>
        </p:nvSpPr>
        <p:spPr>
          <a:xfrm>
            <a:off x="1113414" y="2679098"/>
            <a:ext cx="2569264" cy="408215"/>
          </a:xfrm>
          <a:prstGeom prst="ellipse">
            <a:avLst/>
          </a:prstGeom>
          <a:noFill/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6211CCB-46B7-31B3-8743-8A9C9FA729DD}"/>
              </a:ext>
            </a:extLst>
          </p:cNvPr>
          <p:cNvSpPr/>
          <p:nvPr/>
        </p:nvSpPr>
        <p:spPr>
          <a:xfrm>
            <a:off x="993502" y="2822212"/>
            <a:ext cx="2809086" cy="408215"/>
          </a:xfrm>
          <a:prstGeom prst="ellipse">
            <a:avLst/>
          </a:prstGeom>
          <a:noFill/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1" name="菱形 20">
            <a:extLst>
              <a:ext uri="{FF2B5EF4-FFF2-40B4-BE49-F238E27FC236}">
                <a16:creationId xmlns:a16="http://schemas.microsoft.com/office/drawing/2014/main" id="{84004D2F-99A1-479E-1FFD-53A632D49C44}"/>
              </a:ext>
            </a:extLst>
          </p:cNvPr>
          <p:cNvSpPr/>
          <p:nvPr/>
        </p:nvSpPr>
        <p:spPr>
          <a:xfrm>
            <a:off x="1739041" y="1610788"/>
            <a:ext cx="1318008" cy="1318008"/>
          </a:xfrm>
          <a:prstGeom prst="diamond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2" name="菱形 21">
            <a:extLst>
              <a:ext uri="{FF2B5EF4-FFF2-40B4-BE49-F238E27FC236}">
                <a16:creationId xmlns:a16="http://schemas.microsoft.com/office/drawing/2014/main" id="{77B9D6F2-D63C-D722-2B05-DF5CE165C2FB}"/>
              </a:ext>
            </a:extLst>
          </p:cNvPr>
          <p:cNvSpPr/>
          <p:nvPr/>
        </p:nvSpPr>
        <p:spPr>
          <a:xfrm>
            <a:off x="1617617" y="1489364"/>
            <a:ext cx="1560856" cy="1560856"/>
          </a:xfrm>
          <a:prstGeom prst="diamond">
            <a:avLst/>
          </a:prstGeom>
          <a:noFill/>
          <a:ln w="9525" cap="rnd">
            <a:solidFill>
              <a:schemeClr val="accent2"/>
            </a:solidFill>
            <a:prstDash val="dash"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EE89FAC-8103-9AFC-1D39-F8024FBF0E4C}"/>
              </a:ext>
            </a:extLst>
          </p:cNvPr>
          <p:cNvSpPr txBox="1"/>
          <p:nvPr/>
        </p:nvSpPr>
        <p:spPr>
          <a:xfrm>
            <a:off x="1923218" y="1946626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672512D-E32B-09CD-2404-E8AD7D8E3476}"/>
              </a:ext>
            </a:extLst>
          </p:cNvPr>
          <p:cNvSpPr txBox="1"/>
          <p:nvPr/>
        </p:nvSpPr>
        <p:spPr>
          <a:xfrm>
            <a:off x="1503929" y="3620579"/>
            <a:ext cx="1798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736123C-68B0-67C3-E9D7-BD8F792BBBFA}"/>
              </a:ext>
            </a:extLst>
          </p:cNvPr>
          <p:cNvSpPr txBox="1"/>
          <p:nvPr/>
        </p:nvSpPr>
        <p:spPr>
          <a:xfrm>
            <a:off x="1226344" y="4161176"/>
            <a:ext cx="235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搜索陈西设计</a:t>
            </a:r>
          </a:p>
        </p:txBody>
      </p:sp>
      <p:sp>
        <p:nvSpPr>
          <p:cNvPr id="2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ABF42F9-C7E1-A22E-FC50-563148F3ABBB}"/>
              </a:ext>
            </a:extLst>
          </p:cNvPr>
          <p:cNvSpPr txBox="1"/>
          <p:nvPr/>
        </p:nvSpPr>
        <p:spPr>
          <a:xfrm>
            <a:off x="858696" y="5152660"/>
            <a:ext cx="3089034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定制设计。更多免费定制级别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3DCAF53-0BDB-BECE-5E0C-E8AFE3F58FAD}"/>
              </a:ext>
            </a:extLst>
          </p:cNvPr>
          <p:cNvSpPr/>
          <p:nvPr/>
        </p:nvSpPr>
        <p:spPr>
          <a:xfrm>
            <a:off x="2035955" y="4901272"/>
            <a:ext cx="734516" cy="6839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08018D2C-A9DD-10D5-5608-C5058618E684}"/>
              </a:ext>
            </a:extLst>
          </p:cNvPr>
          <p:cNvSpPr/>
          <p:nvPr/>
        </p:nvSpPr>
        <p:spPr>
          <a:xfrm>
            <a:off x="4806770" y="2679098"/>
            <a:ext cx="2569264" cy="408215"/>
          </a:xfrm>
          <a:prstGeom prst="ellipse">
            <a:avLst/>
          </a:prstGeom>
          <a:noFill/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7097D976-E8DF-A6B7-91FE-CA4C7193ACC5}"/>
              </a:ext>
            </a:extLst>
          </p:cNvPr>
          <p:cNvSpPr/>
          <p:nvPr/>
        </p:nvSpPr>
        <p:spPr>
          <a:xfrm>
            <a:off x="4686858" y="2822212"/>
            <a:ext cx="2809086" cy="408215"/>
          </a:xfrm>
          <a:prstGeom prst="ellipse">
            <a:avLst/>
          </a:prstGeom>
          <a:noFill/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7F53D20-7A1B-8E8F-52B0-2A42E1C228EE}"/>
              </a:ext>
            </a:extLst>
          </p:cNvPr>
          <p:cNvSpPr/>
          <p:nvPr/>
        </p:nvSpPr>
        <p:spPr>
          <a:xfrm>
            <a:off x="5432397" y="1610788"/>
            <a:ext cx="1318008" cy="1318008"/>
          </a:xfrm>
          <a:prstGeom prst="diamond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0" name="菱形 39">
            <a:extLst>
              <a:ext uri="{FF2B5EF4-FFF2-40B4-BE49-F238E27FC236}">
                <a16:creationId xmlns:a16="http://schemas.microsoft.com/office/drawing/2014/main" id="{8CBF0E2F-F4F9-F3DF-4D0F-8100BF026030}"/>
              </a:ext>
            </a:extLst>
          </p:cNvPr>
          <p:cNvSpPr/>
          <p:nvPr/>
        </p:nvSpPr>
        <p:spPr>
          <a:xfrm>
            <a:off x="5310973" y="1489364"/>
            <a:ext cx="1560856" cy="1560856"/>
          </a:xfrm>
          <a:prstGeom prst="diamond">
            <a:avLst/>
          </a:prstGeom>
          <a:noFill/>
          <a:ln w="9525" cap="rnd">
            <a:solidFill>
              <a:schemeClr val="accent2"/>
            </a:solidFill>
            <a:prstDash val="dash"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CC692142-A1C1-A55D-4B79-4B808748C3C8}"/>
              </a:ext>
            </a:extLst>
          </p:cNvPr>
          <p:cNvSpPr txBox="1"/>
          <p:nvPr/>
        </p:nvSpPr>
        <p:spPr>
          <a:xfrm>
            <a:off x="5616574" y="1946626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4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20C0E8C-78E3-E50B-E3C4-9A629248DAEF}"/>
              </a:ext>
            </a:extLst>
          </p:cNvPr>
          <p:cNvSpPr txBox="1"/>
          <p:nvPr/>
        </p:nvSpPr>
        <p:spPr>
          <a:xfrm>
            <a:off x="5197285" y="3620579"/>
            <a:ext cx="1798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陈西很帅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F191AFB-25FC-0501-2984-80F759FECD1A}"/>
              </a:ext>
            </a:extLst>
          </p:cNvPr>
          <p:cNvSpPr txBox="1"/>
          <p:nvPr/>
        </p:nvSpPr>
        <p:spPr>
          <a:xfrm>
            <a:off x="4919700" y="4161176"/>
            <a:ext cx="235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承接</a:t>
            </a:r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44" name="小标题">
            <a:extLst>
              <a:ext uri="{FF2B5EF4-FFF2-40B4-BE49-F238E27FC236}">
                <a16:creationId xmlns:a16="http://schemas.microsoft.com/office/drawing/2014/main" id="{07471F22-8510-40AC-80C4-9A253C2896F2}"/>
              </a:ext>
            </a:extLst>
          </p:cNvPr>
          <p:cNvSpPr txBox="1"/>
          <p:nvPr/>
        </p:nvSpPr>
        <p:spPr>
          <a:xfrm>
            <a:off x="4552052" y="5152660"/>
            <a:ext cx="3089034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定制设计。更多免费定制级别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39FE86A-55BD-BB1C-D713-7BC4825A63D8}"/>
              </a:ext>
            </a:extLst>
          </p:cNvPr>
          <p:cNvSpPr/>
          <p:nvPr/>
        </p:nvSpPr>
        <p:spPr>
          <a:xfrm>
            <a:off x="5729311" y="4901272"/>
            <a:ext cx="734516" cy="6839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1A31D084-F6D0-7372-EF95-3C81DC0D1B03}"/>
              </a:ext>
            </a:extLst>
          </p:cNvPr>
          <p:cNvSpPr/>
          <p:nvPr/>
        </p:nvSpPr>
        <p:spPr>
          <a:xfrm>
            <a:off x="8470121" y="2679098"/>
            <a:ext cx="2569264" cy="408215"/>
          </a:xfrm>
          <a:prstGeom prst="ellipse">
            <a:avLst/>
          </a:prstGeom>
          <a:noFill/>
          <a:ln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2B9A0B2-484E-D871-AB4C-C3D45CD4BBAB}"/>
              </a:ext>
            </a:extLst>
          </p:cNvPr>
          <p:cNvSpPr/>
          <p:nvPr/>
        </p:nvSpPr>
        <p:spPr>
          <a:xfrm>
            <a:off x="8350209" y="2822212"/>
            <a:ext cx="2809086" cy="408215"/>
          </a:xfrm>
          <a:prstGeom prst="ellipse">
            <a:avLst/>
          </a:prstGeom>
          <a:noFill/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8" name="菱形 47">
            <a:extLst>
              <a:ext uri="{FF2B5EF4-FFF2-40B4-BE49-F238E27FC236}">
                <a16:creationId xmlns:a16="http://schemas.microsoft.com/office/drawing/2014/main" id="{05984C63-D91B-D916-D87E-3F0C9B416141}"/>
              </a:ext>
            </a:extLst>
          </p:cNvPr>
          <p:cNvSpPr/>
          <p:nvPr/>
        </p:nvSpPr>
        <p:spPr>
          <a:xfrm>
            <a:off x="9095748" y="1610788"/>
            <a:ext cx="1318008" cy="1318008"/>
          </a:xfrm>
          <a:prstGeom prst="diamond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9" name="菱形 48">
            <a:extLst>
              <a:ext uri="{FF2B5EF4-FFF2-40B4-BE49-F238E27FC236}">
                <a16:creationId xmlns:a16="http://schemas.microsoft.com/office/drawing/2014/main" id="{49CF0882-AF88-759A-F33B-9F7669B3F46B}"/>
              </a:ext>
            </a:extLst>
          </p:cNvPr>
          <p:cNvSpPr/>
          <p:nvPr/>
        </p:nvSpPr>
        <p:spPr>
          <a:xfrm>
            <a:off x="8974324" y="1489364"/>
            <a:ext cx="1560856" cy="1560856"/>
          </a:xfrm>
          <a:prstGeom prst="diamond">
            <a:avLst/>
          </a:prstGeom>
          <a:noFill/>
          <a:ln w="9525" cap="rnd">
            <a:solidFill>
              <a:schemeClr val="accent2"/>
            </a:solidFill>
            <a:prstDash val="dash"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461815A-4699-A038-FF51-E2B317B5F81E}"/>
              </a:ext>
            </a:extLst>
          </p:cNvPr>
          <p:cNvSpPr txBox="1"/>
          <p:nvPr/>
        </p:nvSpPr>
        <p:spPr>
          <a:xfrm>
            <a:off x="9279925" y="1946626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1FD821F9-FA0A-8F88-018B-14FE2B3B3049}"/>
              </a:ext>
            </a:extLst>
          </p:cNvPr>
          <p:cNvSpPr txBox="1"/>
          <p:nvPr/>
        </p:nvSpPr>
        <p:spPr>
          <a:xfrm>
            <a:off x="8860636" y="3620579"/>
            <a:ext cx="1798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原创设计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071248E1-E96F-9E73-67B4-0DC757B70D25}"/>
              </a:ext>
            </a:extLst>
          </p:cNvPr>
          <p:cNvSpPr txBox="1"/>
          <p:nvPr/>
        </p:nvSpPr>
        <p:spPr>
          <a:xfrm>
            <a:off x="8583051" y="4161176"/>
            <a:ext cx="2353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匠心品质服务</a:t>
            </a:r>
          </a:p>
        </p:txBody>
      </p:sp>
      <p:sp>
        <p:nvSpPr>
          <p:cNvPr id="5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FA59084-502B-F957-6E52-5C3B4DC7884F}"/>
              </a:ext>
            </a:extLst>
          </p:cNvPr>
          <p:cNvSpPr txBox="1"/>
          <p:nvPr/>
        </p:nvSpPr>
        <p:spPr>
          <a:xfrm>
            <a:off x="8215403" y="5152660"/>
            <a:ext cx="3089034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定制设计。更多免费定制级别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9D1D8B69-68AF-0DAE-C5F2-08F5732051E1}"/>
              </a:ext>
            </a:extLst>
          </p:cNvPr>
          <p:cNvSpPr/>
          <p:nvPr/>
        </p:nvSpPr>
        <p:spPr>
          <a:xfrm>
            <a:off x="9392662" y="4901272"/>
            <a:ext cx="734516" cy="6839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21893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decel="5000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2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54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3" presetClass="entr" presetSubtype="16" decel="5000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44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44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2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04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49" presetClass="entr" presetSubtype="0" decel="100000" fill="hold" grpId="0" nodeType="withEffect">
                                  <p:stCondLst>
                                    <p:cond delay="6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3" presetClass="entr" presetSubtype="16" decel="50000" fill="hold" grpId="0" nodeType="withEffect">
                                  <p:stCondLst>
                                    <p:cond delay="8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44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44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2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54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 animBg="1"/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/>
      <p:bldP spid="53" grpId="0"/>
      <p:bldP spid="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B1A1B9D-8839-169C-F31C-B41DCC01B598}"/>
              </a:ext>
            </a:extLst>
          </p:cNvPr>
          <p:cNvSpPr/>
          <p:nvPr/>
        </p:nvSpPr>
        <p:spPr>
          <a:xfrm>
            <a:off x="0" y="5884834"/>
            <a:ext cx="1110932" cy="972655"/>
          </a:xfrm>
          <a:custGeom>
            <a:avLst/>
            <a:gdLst>
              <a:gd name="connsiteX0" fmla="*/ 955354 w 1110932"/>
              <a:gd name="connsiteY0" fmla="*/ 218255 h 972655"/>
              <a:gd name="connsiteX1" fmla="*/ 1055274 w 1110932"/>
              <a:gd name="connsiteY1" fmla="*/ 241907 h 972655"/>
              <a:gd name="connsiteX2" fmla="*/ 1085551 w 1110932"/>
              <a:gd name="connsiteY2" fmla="*/ 429205 h 972655"/>
              <a:gd name="connsiteX3" fmla="*/ 693352 w 1110932"/>
              <a:gd name="connsiteY3" fmla="*/ 972655 h 972655"/>
              <a:gd name="connsiteX4" fmla="*/ 362459 w 1110932"/>
              <a:gd name="connsiteY4" fmla="*/ 972655 h 972655"/>
              <a:gd name="connsiteX5" fmla="*/ 867976 w 1110932"/>
              <a:gd name="connsiteY5" fmla="*/ 272185 h 972655"/>
              <a:gd name="connsiteX6" fmla="*/ 955354 w 1110932"/>
              <a:gd name="connsiteY6" fmla="*/ 218255 h 972655"/>
              <a:gd name="connsiteX7" fmla="*/ 336801 w 1110932"/>
              <a:gd name="connsiteY7" fmla="*/ 2030 h 972655"/>
              <a:gd name="connsiteX8" fmla="*/ 457103 w 1110932"/>
              <a:gd name="connsiteY8" fmla="*/ 30771 h 972655"/>
              <a:gd name="connsiteX9" fmla="*/ 493106 w 1110932"/>
              <a:gd name="connsiteY9" fmla="*/ 256465 h 972655"/>
              <a:gd name="connsiteX10" fmla="*/ 0 w 1110932"/>
              <a:gd name="connsiteY10" fmla="*/ 936749 h 972655"/>
              <a:gd name="connsiteX11" fmla="*/ 0 w 1110932"/>
              <a:gd name="connsiteY11" fmla="*/ 386024 h 972655"/>
              <a:gd name="connsiteX12" fmla="*/ 231410 w 1110932"/>
              <a:gd name="connsiteY12" fmla="*/ 66774 h 972655"/>
              <a:gd name="connsiteX13" fmla="*/ 336801 w 1110932"/>
              <a:gd name="connsiteY13" fmla="*/ 2030 h 97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0932" h="972655">
                <a:moveTo>
                  <a:pt x="955354" y="218255"/>
                </a:moveTo>
                <a:cubicBezTo>
                  <a:pt x="989249" y="212776"/>
                  <a:pt x="1025233" y="220227"/>
                  <a:pt x="1055274" y="241907"/>
                </a:cubicBezTo>
                <a:cubicBezTo>
                  <a:pt x="1115356" y="285267"/>
                  <a:pt x="1128911" y="369123"/>
                  <a:pt x="1085551" y="429205"/>
                </a:cubicBezTo>
                <a:lnTo>
                  <a:pt x="693352" y="972655"/>
                </a:lnTo>
                <a:lnTo>
                  <a:pt x="362459" y="972655"/>
                </a:lnTo>
                <a:lnTo>
                  <a:pt x="867976" y="272185"/>
                </a:lnTo>
                <a:cubicBezTo>
                  <a:pt x="889656" y="242144"/>
                  <a:pt x="921460" y="223734"/>
                  <a:pt x="955354" y="218255"/>
                </a:cubicBezTo>
                <a:close/>
                <a:moveTo>
                  <a:pt x="336801" y="2030"/>
                </a:moveTo>
                <a:cubicBezTo>
                  <a:pt x="377642" y="-4485"/>
                  <a:pt x="420971" y="4581"/>
                  <a:pt x="457103" y="30771"/>
                </a:cubicBezTo>
                <a:cubicBezTo>
                  <a:pt x="529369" y="83153"/>
                  <a:pt x="545487" y="184199"/>
                  <a:pt x="493106" y="256465"/>
                </a:cubicBezTo>
                <a:lnTo>
                  <a:pt x="0" y="936749"/>
                </a:lnTo>
                <a:lnTo>
                  <a:pt x="0" y="386024"/>
                </a:lnTo>
                <a:lnTo>
                  <a:pt x="231410" y="66774"/>
                </a:lnTo>
                <a:cubicBezTo>
                  <a:pt x="257601" y="30641"/>
                  <a:pt x="295958" y="8545"/>
                  <a:pt x="336801" y="20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5EA79CD-E08A-2792-810D-F9A2ADCEB97D}"/>
              </a:ext>
            </a:extLst>
          </p:cNvPr>
          <p:cNvSpPr/>
          <p:nvPr/>
        </p:nvSpPr>
        <p:spPr>
          <a:xfrm>
            <a:off x="2873827" y="2704527"/>
            <a:ext cx="6444344" cy="2419016"/>
          </a:xfrm>
          <a:prstGeom prst="roundRect">
            <a:avLst>
              <a:gd name="adj" fmla="val 5571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DD44309-1024-D82A-A682-B866A445539C}"/>
              </a:ext>
            </a:extLst>
          </p:cNvPr>
          <p:cNvSpPr/>
          <p:nvPr/>
        </p:nvSpPr>
        <p:spPr>
          <a:xfrm>
            <a:off x="4147457" y="3006073"/>
            <a:ext cx="38970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尔雅东方体" panose="00000500000000000000" pitchFamily="2" charset="-122"/>
                <a:ea typeface="尔雅东方体" panose="00000500000000000000" pitchFamily="2" charset="-122"/>
                <a:sym typeface="MiSans" panose="00000500000000000000" pitchFamily="2" charset="-122"/>
              </a:rPr>
              <a:t>成果展示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F76756B-D5F6-4C62-5BBA-9A074E70A674}"/>
              </a:ext>
            </a:extLst>
          </p:cNvPr>
          <p:cNvSpPr/>
          <p:nvPr/>
        </p:nvSpPr>
        <p:spPr>
          <a:xfrm>
            <a:off x="444954" y="5556004"/>
            <a:ext cx="285996" cy="285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B8D044C-BF3F-5D29-F587-5EA3A6072F57}"/>
              </a:ext>
            </a:extLst>
          </p:cNvPr>
          <p:cNvSpPr/>
          <p:nvPr/>
        </p:nvSpPr>
        <p:spPr>
          <a:xfrm flipH="1" flipV="1">
            <a:off x="11081068" y="0"/>
            <a:ext cx="1110932" cy="972655"/>
          </a:xfrm>
          <a:custGeom>
            <a:avLst/>
            <a:gdLst>
              <a:gd name="connsiteX0" fmla="*/ 955354 w 1110932"/>
              <a:gd name="connsiteY0" fmla="*/ 218255 h 972655"/>
              <a:gd name="connsiteX1" fmla="*/ 1055274 w 1110932"/>
              <a:gd name="connsiteY1" fmla="*/ 241907 h 972655"/>
              <a:gd name="connsiteX2" fmla="*/ 1085551 w 1110932"/>
              <a:gd name="connsiteY2" fmla="*/ 429205 h 972655"/>
              <a:gd name="connsiteX3" fmla="*/ 693352 w 1110932"/>
              <a:gd name="connsiteY3" fmla="*/ 972655 h 972655"/>
              <a:gd name="connsiteX4" fmla="*/ 362459 w 1110932"/>
              <a:gd name="connsiteY4" fmla="*/ 972655 h 972655"/>
              <a:gd name="connsiteX5" fmla="*/ 867976 w 1110932"/>
              <a:gd name="connsiteY5" fmla="*/ 272185 h 972655"/>
              <a:gd name="connsiteX6" fmla="*/ 955354 w 1110932"/>
              <a:gd name="connsiteY6" fmla="*/ 218255 h 972655"/>
              <a:gd name="connsiteX7" fmla="*/ 336801 w 1110932"/>
              <a:gd name="connsiteY7" fmla="*/ 2030 h 972655"/>
              <a:gd name="connsiteX8" fmla="*/ 457103 w 1110932"/>
              <a:gd name="connsiteY8" fmla="*/ 30771 h 972655"/>
              <a:gd name="connsiteX9" fmla="*/ 493106 w 1110932"/>
              <a:gd name="connsiteY9" fmla="*/ 256465 h 972655"/>
              <a:gd name="connsiteX10" fmla="*/ 0 w 1110932"/>
              <a:gd name="connsiteY10" fmla="*/ 936749 h 972655"/>
              <a:gd name="connsiteX11" fmla="*/ 0 w 1110932"/>
              <a:gd name="connsiteY11" fmla="*/ 386024 h 972655"/>
              <a:gd name="connsiteX12" fmla="*/ 231410 w 1110932"/>
              <a:gd name="connsiteY12" fmla="*/ 66774 h 972655"/>
              <a:gd name="connsiteX13" fmla="*/ 336801 w 1110932"/>
              <a:gd name="connsiteY13" fmla="*/ 2030 h 97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0932" h="972655">
                <a:moveTo>
                  <a:pt x="955354" y="218255"/>
                </a:moveTo>
                <a:cubicBezTo>
                  <a:pt x="989249" y="212776"/>
                  <a:pt x="1025233" y="220227"/>
                  <a:pt x="1055274" y="241907"/>
                </a:cubicBezTo>
                <a:cubicBezTo>
                  <a:pt x="1115356" y="285267"/>
                  <a:pt x="1128911" y="369123"/>
                  <a:pt x="1085551" y="429205"/>
                </a:cubicBezTo>
                <a:lnTo>
                  <a:pt x="693352" y="972655"/>
                </a:lnTo>
                <a:lnTo>
                  <a:pt x="362459" y="972655"/>
                </a:lnTo>
                <a:lnTo>
                  <a:pt x="867976" y="272185"/>
                </a:lnTo>
                <a:cubicBezTo>
                  <a:pt x="889656" y="242144"/>
                  <a:pt x="921460" y="223734"/>
                  <a:pt x="955354" y="218255"/>
                </a:cubicBezTo>
                <a:close/>
                <a:moveTo>
                  <a:pt x="336801" y="2030"/>
                </a:moveTo>
                <a:cubicBezTo>
                  <a:pt x="377642" y="-4485"/>
                  <a:pt x="420971" y="4581"/>
                  <a:pt x="457103" y="30771"/>
                </a:cubicBezTo>
                <a:cubicBezTo>
                  <a:pt x="529369" y="83153"/>
                  <a:pt x="545487" y="184199"/>
                  <a:pt x="493106" y="256465"/>
                </a:cubicBezTo>
                <a:lnTo>
                  <a:pt x="0" y="936749"/>
                </a:lnTo>
                <a:lnTo>
                  <a:pt x="0" y="386024"/>
                </a:lnTo>
                <a:lnTo>
                  <a:pt x="231410" y="66774"/>
                </a:lnTo>
                <a:cubicBezTo>
                  <a:pt x="257601" y="30641"/>
                  <a:pt x="295958" y="8545"/>
                  <a:pt x="336801" y="20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CC587FD-F204-B41C-4CE0-A32514BD1BB1}"/>
              </a:ext>
            </a:extLst>
          </p:cNvPr>
          <p:cNvSpPr/>
          <p:nvPr/>
        </p:nvSpPr>
        <p:spPr>
          <a:xfrm flipH="1" flipV="1">
            <a:off x="11461050" y="1015489"/>
            <a:ext cx="285996" cy="285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FA8A604-E552-89E1-82A8-91A4A0BC6B42}"/>
              </a:ext>
            </a:extLst>
          </p:cNvPr>
          <p:cNvSpPr txBox="1"/>
          <p:nvPr/>
        </p:nvSpPr>
        <p:spPr>
          <a:xfrm>
            <a:off x="5271396" y="1096893"/>
            <a:ext cx="16492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  <a:sym typeface="MiSans" panose="00000500000000000000" pitchFamily="2" charset="-122"/>
              </a:rPr>
              <a:t>03</a:t>
            </a:r>
            <a:endParaRPr lang="zh-CN" altLang="en-US" sz="8800" dirty="0">
              <a:solidFill>
                <a:schemeClr val="accent2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26" name="小标题">
            <a:extLst>
              <a:ext uri="{FF2B5EF4-FFF2-40B4-BE49-F238E27FC236}">
                <a16:creationId xmlns:a16="http://schemas.microsoft.com/office/drawing/2014/main" id="{EEAF63B6-187F-6279-926D-03F564C89FD3}"/>
              </a:ext>
            </a:extLst>
          </p:cNvPr>
          <p:cNvSpPr txBox="1"/>
          <p:nvPr/>
        </p:nvSpPr>
        <p:spPr>
          <a:xfrm>
            <a:off x="3929745" y="4021736"/>
            <a:ext cx="433251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242757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decel="5000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27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25" grpId="0"/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96AF8FA-CAA9-6E04-CA24-B04058E394A1}"/>
              </a:ext>
            </a:extLst>
          </p:cNvPr>
          <p:cNvSpPr/>
          <p:nvPr/>
        </p:nvSpPr>
        <p:spPr>
          <a:xfrm>
            <a:off x="695325" y="1287215"/>
            <a:ext cx="389708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1314PPT</a:t>
            </a:r>
            <a:r>
              <a:rPr lang="zh-CN" altLang="en-US" sz="32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模板网</a:t>
            </a:r>
          </a:p>
        </p:txBody>
      </p:sp>
      <p:sp>
        <p:nvSpPr>
          <p:cNvPr id="18" name="小标题">
            <a:extLst>
              <a:ext uri="{FF2B5EF4-FFF2-40B4-BE49-F238E27FC236}">
                <a16:creationId xmlns:a16="http://schemas.microsoft.com/office/drawing/2014/main" id="{F8272BA5-ED52-5A29-FA29-4A17B1EF3791}"/>
              </a:ext>
            </a:extLst>
          </p:cNvPr>
          <p:cNvSpPr txBox="1"/>
          <p:nvPr/>
        </p:nvSpPr>
        <p:spPr>
          <a:xfrm>
            <a:off x="695325" y="1871990"/>
            <a:ext cx="10801348" cy="7051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定制设计匠心品质的创意，更多免费定制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pic>
        <p:nvPicPr>
          <p:cNvPr id="23" name="图片 22" descr="桌子上放着笔记本电脑的人&#10;&#10;描述已自动生成">
            <a:extLst>
              <a:ext uri="{FF2B5EF4-FFF2-40B4-BE49-F238E27FC236}">
                <a16:creationId xmlns:a16="http://schemas.microsoft.com/office/drawing/2014/main" id="{8091E00C-F148-20A4-FEB3-3DE4B4C5AC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6" t="14108" b="24572"/>
          <a:stretch>
            <a:fillRect/>
          </a:stretch>
        </p:blipFill>
        <p:spPr>
          <a:xfrm>
            <a:off x="725837" y="2966923"/>
            <a:ext cx="7315396" cy="3226651"/>
          </a:xfrm>
          <a:custGeom>
            <a:avLst/>
            <a:gdLst>
              <a:gd name="connsiteX0" fmla="*/ 0 w 7315396"/>
              <a:gd name="connsiteY0" fmla="*/ 0 h 3226651"/>
              <a:gd name="connsiteX1" fmla="*/ 7315396 w 7315396"/>
              <a:gd name="connsiteY1" fmla="*/ 0 h 3226651"/>
              <a:gd name="connsiteX2" fmla="*/ 7315396 w 7315396"/>
              <a:gd name="connsiteY2" fmla="*/ 3226651 h 3226651"/>
              <a:gd name="connsiteX3" fmla="*/ 0 w 7315396"/>
              <a:gd name="connsiteY3" fmla="*/ 3226651 h 322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15396" h="3226651">
                <a:moveTo>
                  <a:pt x="0" y="0"/>
                </a:moveTo>
                <a:lnTo>
                  <a:pt x="7315396" y="0"/>
                </a:lnTo>
                <a:lnTo>
                  <a:pt x="7315396" y="3226651"/>
                </a:lnTo>
                <a:lnTo>
                  <a:pt x="0" y="3226651"/>
                </a:lnTo>
                <a:close/>
              </a:path>
            </a:pathLst>
          </a:custGeom>
        </p:spPr>
      </p:pic>
      <p:sp>
        <p:nvSpPr>
          <p:cNvPr id="1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281AED7-5FEE-F66C-5901-1F408AA65ACD}"/>
              </a:ext>
            </a:extLst>
          </p:cNvPr>
          <p:cNvSpPr/>
          <p:nvPr/>
        </p:nvSpPr>
        <p:spPr bwMode="auto">
          <a:xfrm>
            <a:off x="8195257" y="2966923"/>
            <a:ext cx="3270908" cy="322664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182888" tIns="91444" rIns="45723" bIns="45723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20">
              <a:spcAft>
                <a:spcPts val="600"/>
              </a:spcAft>
              <a:defRPr/>
            </a:pPr>
            <a:endParaRPr lang="en-US" sz="3600" dirty="0">
              <a:solidFill>
                <a:srgbClr val="FFFFFF">
                  <a:alpha val="99000"/>
                </a:srgb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4" name="Rectangle 12">
            <a:extLst>
              <a:ext uri="{FF2B5EF4-FFF2-40B4-BE49-F238E27FC236}">
                <a16:creationId xmlns:a16="http://schemas.microsoft.com/office/drawing/2014/main" id="{8E29B6DD-27F5-4520-D2F9-E60DEE332C11}"/>
              </a:ext>
            </a:extLst>
          </p:cNvPr>
          <p:cNvSpPr/>
          <p:nvPr/>
        </p:nvSpPr>
        <p:spPr bwMode="auto">
          <a:xfrm>
            <a:off x="725836" y="2974127"/>
            <a:ext cx="7315395" cy="3219446"/>
          </a:xfrm>
          <a:prstGeom prst="rect">
            <a:avLst/>
          </a:prstGeom>
          <a:gradFill>
            <a:gsLst>
              <a:gs pos="0">
                <a:schemeClr val="accent2">
                  <a:alpha val="30000"/>
                </a:schemeClr>
              </a:gs>
              <a:gs pos="100000">
                <a:schemeClr val="accent3">
                  <a:alpha val="20000"/>
                </a:schemeClr>
              </a:gs>
            </a:gsLst>
            <a:lin ang="0" scaled="1"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="horz" wrap="square" lIns="182888" tIns="91444" rIns="45723" bIns="45723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9120">
              <a:spcAft>
                <a:spcPts val="600"/>
              </a:spcAft>
              <a:defRPr/>
            </a:pPr>
            <a:endParaRPr lang="en-US" sz="3600" dirty="0">
              <a:solidFill>
                <a:srgbClr val="FFFFFF">
                  <a:alpha val="99000"/>
                </a:srgb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B8F5675-7800-6C52-9C51-362030B26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3532" y="3326758"/>
            <a:ext cx="723574" cy="723826"/>
          </a:xfrm>
          <a:prstGeom prst="ellipse">
            <a:avLst/>
          </a:prstGeom>
          <a:solidFill>
            <a:schemeClr val="bg1"/>
          </a:soli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6" name="弧形 25">
            <a:extLst>
              <a:ext uri="{FF2B5EF4-FFF2-40B4-BE49-F238E27FC236}">
                <a16:creationId xmlns:a16="http://schemas.microsoft.com/office/drawing/2014/main" id="{1FF89A3E-F49A-25A6-1065-EF00174F96FB}"/>
              </a:ext>
            </a:extLst>
          </p:cNvPr>
          <p:cNvSpPr/>
          <p:nvPr/>
        </p:nvSpPr>
        <p:spPr>
          <a:xfrm>
            <a:off x="9397838" y="3231190"/>
            <a:ext cx="914962" cy="914962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B66E4FA-34BF-9B1C-99E9-A57717EE4112}"/>
              </a:ext>
            </a:extLst>
          </p:cNvPr>
          <p:cNvSpPr/>
          <p:nvPr/>
        </p:nvSpPr>
        <p:spPr>
          <a:xfrm flipH="1" flipV="1">
            <a:off x="9397838" y="3231190"/>
            <a:ext cx="914962" cy="914962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A96D645-FA0D-39E7-3B52-C0FE17196578}"/>
              </a:ext>
            </a:extLst>
          </p:cNvPr>
          <p:cNvSpPr txBox="1"/>
          <p:nvPr/>
        </p:nvSpPr>
        <p:spPr>
          <a:xfrm>
            <a:off x="8656657" y="429723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2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AD6604E-3842-D2BE-151F-FAE03C7D1831}"/>
              </a:ext>
            </a:extLst>
          </p:cNvPr>
          <p:cNvSpPr txBox="1"/>
          <p:nvPr/>
        </p:nvSpPr>
        <p:spPr>
          <a:xfrm>
            <a:off x="8384482" y="4856046"/>
            <a:ext cx="2943586" cy="99867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定制设计。免费定制级别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0" name="图形 114">
            <a:extLst>
              <a:ext uri="{FF2B5EF4-FFF2-40B4-BE49-F238E27FC236}">
                <a16:creationId xmlns:a16="http://schemas.microsoft.com/office/drawing/2014/main" id="{6E7E9101-CD81-7DC0-3D54-310D6876E54A}"/>
              </a:ext>
            </a:extLst>
          </p:cNvPr>
          <p:cNvSpPr/>
          <p:nvPr/>
        </p:nvSpPr>
        <p:spPr>
          <a:xfrm>
            <a:off x="9675319" y="3487848"/>
            <a:ext cx="360000" cy="360000"/>
          </a:xfrm>
          <a:custGeom>
            <a:avLst/>
            <a:gdLst>
              <a:gd name="connsiteX0" fmla="*/ 315000 w 360000"/>
              <a:gd name="connsiteY0" fmla="*/ 191250 h 360000"/>
              <a:gd name="connsiteX1" fmla="*/ 270000 w 360000"/>
              <a:gd name="connsiteY1" fmla="*/ 236250 h 360000"/>
              <a:gd name="connsiteX2" fmla="*/ 270000 w 360000"/>
              <a:gd name="connsiteY2" fmla="*/ 258750 h 360000"/>
              <a:gd name="connsiteX3" fmla="*/ 258750 w 360000"/>
              <a:gd name="connsiteY3" fmla="*/ 270000 h 360000"/>
              <a:gd name="connsiteX4" fmla="*/ 101250 w 360000"/>
              <a:gd name="connsiteY4" fmla="*/ 270000 h 360000"/>
              <a:gd name="connsiteX5" fmla="*/ 90000 w 360000"/>
              <a:gd name="connsiteY5" fmla="*/ 258750 h 360000"/>
              <a:gd name="connsiteX6" fmla="*/ 90000 w 360000"/>
              <a:gd name="connsiteY6" fmla="*/ 236250 h 360000"/>
              <a:gd name="connsiteX7" fmla="*/ 45000 w 360000"/>
              <a:gd name="connsiteY7" fmla="*/ 191250 h 360000"/>
              <a:gd name="connsiteX8" fmla="*/ 0 w 360000"/>
              <a:gd name="connsiteY8" fmla="*/ 236250 h 360000"/>
              <a:gd name="connsiteX9" fmla="*/ 0 w 360000"/>
              <a:gd name="connsiteY9" fmla="*/ 326250 h 360000"/>
              <a:gd name="connsiteX10" fmla="*/ 33750 w 360000"/>
              <a:gd name="connsiteY10" fmla="*/ 360000 h 360000"/>
              <a:gd name="connsiteX11" fmla="*/ 326250 w 360000"/>
              <a:gd name="connsiteY11" fmla="*/ 360000 h 360000"/>
              <a:gd name="connsiteX12" fmla="*/ 360000 w 360000"/>
              <a:gd name="connsiteY12" fmla="*/ 326250 h 360000"/>
              <a:gd name="connsiteX13" fmla="*/ 360000 w 360000"/>
              <a:gd name="connsiteY13" fmla="*/ 236250 h 360000"/>
              <a:gd name="connsiteX14" fmla="*/ 315000 w 360000"/>
              <a:gd name="connsiteY14" fmla="*/ 191250 h 360000"/>
              <a:gd name="connsiteX15" fmla="*/ 337500 w 360000"/>
              <a:gd name="connsiteY15" fmla="*/ 326250 h 360000"/>
              <a:gd name="connsiteX16" fmla="*/ 326250 w 360000"/>
              <a:gd name="connsiteY16" fmla="*/ 337500 h 360000"/>
              <a:gd name="connsiteX17" fmla="*/ 33750 w 360000"/>
              <a:gd name="connsiteY17" fmla="*/ 337500 h 360000"/>
              <a:gd name="connsiteX18" fmla="*/ 22500 w 360000"/>
              <a:gd name="connsiteY18" fmla="*/ 326250 h 360000"/>
              <a:gd name="connsiteX19" fmla="*/ 22500 w 360000"/>
              <a:gd name="connsiteY19" fmla="*/ 236250 h 360000"/>
              <a:gd name="connsiteX20" fmla="*/ 45000 w 360000"/>
              <a:gd name="connsiteY20" fmla="*/ 213750 h 360000"/>
              <a:gd name="connsiteX21" fmla="*/ 67500 w 360000"/>
              <a:gd name="connsiteY21" fmla="*/ 236250 h 360000"/>
              <a:gd name="connsiteX22" fmla="*/ 67500 w 360000"/>
              <a:gd name="connsiteY22" fmla="*/ 258750 h 360000"/>
              <a:gd name="connsiteX23" fmla="*/ 101250 w 360000"/>
              <a:gd name="connsiteY23" fmla="*/ 292500 h 360000"/>
              <a:gd name="connsiteX24" fmla="*/ 258750 w 360000"/>
              <a:gd name="connsiteY24" fmla="*/ 292500 h 360000"/>
              <a:gd name="connsiteX25" fmla="*/ 292500 w 360000"/>
              <a:gd name="connsiteY25" fmla="*/ 258750 h 360000"/>
              <a:gd name="connsiteX26" fmla="*/ 292500 w 360000"/>
              <a:gd name="connsiteY26" fmla="*/ 236250 h 360000"/>
              <a:gd name="connsiteX27" fmla="*/ 315000 w 360000"/>
              <a:gd name="connsiteY27" fmla="*/ 213750 h 360000"/>
              <a:gd name="connsiteX28" fmla="*/ 337500 w 360000"/>
              <a:gd name="connsiteY28" fmla="*/ 236250 h 360000"/>
              <a:gd name="connsiteX29" fmla="*/ 337500 w 360000"/>
              <a:gd name="connsiteY29" fmla="*/ 326250 h 360000"/>
              <a:gd name="connsiteX30" fmla="*/ 151279 w 360000"/>
              <a:gd name="connsiteY30" fmla="*/ 235418 h 360000"/>
              <a:gd name="connsiteX31" fmla="*/ 180428 w 360000"/>
              <a:gd name="connsiteY31" fmla="*/ 247500 h 360000"/>
              <a:gd name="connsiteX32" fmla="*/ 209587 w 360000"/>
              <a:gd name="connsiteY32" fmla="*/ 235418 h 360000"/>
              <a:gd name="connsiteX33" fmla="*/ 210859 w 360000"/>
              <a:gd name="connsiteY33" fmla="*/ 233876 h 360000"/>
              <a:gd name="connsiteX34" fmla="*/ 294188 w 360000"/>
              <a:gd name="connsiteY34" fmla="*/ 147623 h 360000"/>
              <a:gd name="connsiteX35" fmla="*/ 294188 w 360000"/>
              <a:gd name="connsiteY35" fmla="*/ 99900 h 360000"/>
              <a:gd name="connsiteX36" fmla="*/ 270349 w 360000"/>
              <a:gd name="connsiteY36" fmla="*/ 90011 h 360000"/>
              <a:gd name="connsiteX37" fmla="*/ 246645 w 360000"/>
              <a:gd name="connsiteY37" fmla="*/ 99743 h 360000"/>
              <a:gd name="connsiteX38" fmla="*/ 213975 w 360000"/>
              <a:gd name="connsiteY38" fmla="*/ 131254 h 360000"/>
              <a:gd name="connsiteX39" fmla="*/ 213975 w 360000"/>
              <a:gd name="connsiteY39" fmla="*/ 33750 h 360000"/>
              <a:gd name="connsiteX40" fmla="*/ 214088 w 360000"/>
              <a:gd name="connsiteY40" fmla="*/ 33750 h 360000"/>
              <a:gd name="connsiteX41" fmla="*/ 180338 w 360000"/>
              <a:gd name="connsiteY41" fmla="*/ 0 h 360000"/>
              <a:gd name="connsiteX42" fmla="*/ 146588 w 360000"/>
              <a:gd name="connsiteY42" fmla="*/ 33750 h 360000"/>
              <a:gd name="connsiteX43" fmla="*/ 146723 w 360000"/>
              <a:gd name="connsiteY43" fmla="*/ 33750 h 360000"/>
              <a:gd name="connsiteX44" fmla="*/ 146576 w 360000"/>
              <a:gd name="connsiteY44" fmla="*/ 131096 h 360000"/>
              <a:gd name="connsiteX45" fmla="*/ 114176 w 360000"/>
              <a:gd name="connsiteY45" fmla="*/ 99900 h 360000"/>
              <a:gd name="connsiteX46" fmla="*/ 90304 w 360000"/>
              <a:gd name="connsiteY46" fmla="*/ 90011 h 360000"/>
              <a:gd name="connsiteX47" fmla="*/ 66465 w 360000"/>
              <a:gd name="connsiteY47" fmla="*/ 99889 h 360000"/>
              <a:gd name="connsiteX48" fmla="*/ 56576 w 360000"/>
              <a:gd name="connsiteY48" fmla="*/ 123750 h 360000"/>
              <a:gd name="connsiteX49" fmla="*/ 66319 w 360000"/>
              <a:gd name="connsiteY49" fmla="*/ 147488 h 360000"/>
              <a:gd name="connsiteX50" fmla="*/ 151279 w 360000"/>
              <a:gd name="connsiteY50" fmla="*/ 235418 h 360000"/>
              <a:gd name="connsiteX51" fmla="*/ 82373 w 360000"/>
              <a:gd name="connsiteY51" fmla="*/ 115808 h 360000"/>
              <a:gd name="connsiteX52" fmla="*/ 90304 w 360000"/>
              <a:gd name="connsiteY52" fmla="*/ 112511 h 360000"/>
              <a:gd name="connsiteX53" fmla="*/ 98404 w 360000"/>
              <a:gd name="connsiteY53" fmla="*/ 115965 h 360000"/>
              <a:gd name="connsiteX54" fmla="*/ 130826 w 360000"/>
              <a:gd name="connsiteY54" fmla="*/ 147173 h 360000"/>
              <a:gd name="connsiteX55" fmla="*/ 146711 w 360000"/>
              <a:gd name="connsiteY55" fmla="*/ 153743 h 360000"/>
              <a:gd name="connsiteX56" fmla="*/ 162540 w 360000"/>
              <a:gd name="connsiteY56" fmla="*/ 147229 h 360000"/>
              <a:gd name="connsiteX57" fmla="*/ 169211 w 360000"/>
              <a:gd name="connsiteY57" fmla="*/ 131254 h 360000"/>
              <a:gd name="connsiteX58" fmla="*/ 169211 w 360000"/>
              <a:gd name="connsiteY58" fmla="*/ 33739 h 360000"/>
              <a:gd name="connsiteX59" fmla="*/ 177671 w 360000"/>
              <a:gd name="connsiteY59" fmla="*/ 23040 h 360000"/>
              <a:gd name="connsiteX60" fmla="*/ 180326 w 360000"/>
              <a:gd name="connsiteY60" fmla="*/ 22500 h 360000"/>
              <a:gd name="connsiteX61" fmla="*/ 181170 w 360000"/>
              <a:gd name="connsiteY61" fmla="*/ 22669 h 360000"/>
              <a:gd name="connsiteX62" fmla="*/ 191453 w 360000"/>
              <a:gd name="connsiteY62" fmla="*/ 33739 h 360000"/>
              <a:gd name="connsiteX63" fmla="*/ 191453 w 360000"/>
              <a:gd name="connsiteY63" fmla="*/ 131254 h 360000"/>
              <a:gd name="connsiteX64" fmla="*/ 198090 w 360000"/>
              <a:gd name="connsiteY64" fmla="*/ 147195 h 360000"/>
              <a:gd name="connsiteX65" fmla="*/ 213930 w 360000"/>
              <a:gd name="connsiteY65" fmla="*/ 153743 h 360000"/>
              <a:gd name="connsiteX66" fmla="*/ 229691 w 360000"/>
              <a:gd name="connsiteY66" fmla="*/ 147319 h 360000"/>
              <a:gd name="connsiteX67" fmla="*/ 262395 w 360000"/>
              <a:gd name="connsiteY67" fmla="*/ 115808 h 360000"/>
              <a:gd name="connsiteX68" fmla="*/ 270326 w 360000"/>
              <a:gd name="connsiteY68" fmla="*/ 112511 h 360000"/>
              <a:gd name="connsiteX69" fmla="*/ 278280 w 360000"/>
              <a:gd name="connsiteY69" fmla="*/ 115819 h 360000"/>
              <a:gd name="connsiteX70" fmla="*/ 278123 w 360000"/>
              <a:gd name="connsiteY70" fmla="*/ 131850 h 360000"/>
              <a:gd name="connsiteX71" fmla="*/ 193309 w 360000"/>
              <a:gd name="connsiteY71" fmla="*/ 219645 h 360000"/>
              <a:gd name="connsiteX72" fmla="*/ 192521 w 360000"/>
              <a:gd name="connsiteY72" fmla="*/ 220545 h 360000"/>
              <a:gd name="connsiteX73" fmla="*/ 180428 w 360000"/>
              <a:gd name="connsiteY73" fmla="*/ 225000 h 360000"/>
              <a:gd name="connsiteX74" fmla="*/ 167333 w 360000"/>
              <a:gd name="connsiteY74" fmla="*/ 219634 h 360000"/>
              <a:gd name="connsiteX75" fmla="*/ 82373 w 360000"/>
              <a:gd name="connsiteY75" fmla="*/ 131715 h 360000"/>
              <a:gd name="connsiteX76" fmla="*/ 82373 w 360000"/>
              <a:gd name="connsiteY76" fmla="*/ 115808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60000" h="360000">
                <a:moveTo>
                  <a:pt x="315000" y="191250"/>
                </a:moveTo>
                <a:cubicBezTo>
                  <a:pt x="290183" y="191250"/>
                  <a:pt x="270000" y="211444"/>
                  <a:pt x="270000" y="236250"/>
                </a:cubicBezTo>
                <a:lnTo>
                  <a:pt x="270000" y="258750"/>
                </a:lnTo>
                <a:cubicBezTo>
                  <a:pt x="270000" y="264960"/>
                  <a:pt x="264960" y="270000"/>
                  <a:pt x="258750" y="270000"/>
                </a:cubicBezTo>
                <a:lnTo>
                  <a:pt x="101250" y="270000"/>
                </a:lnTo>
                <a:cubicBezTo>
                  <a:pt x="95040" y="270000"/>
                  <a:pt x="90000" y="264960"/>
                  <a:pt x="90000" y="258750"/>
                </a:cubicBezTo>
                <a:lnTo>
                  <a:pt x="90000" y="236250"/>
                </a:lnTo>
                <a:cubicBezTo>
                  <a:pt x="90000" y="211444"/>
                  <a:pt x="69818" y="191250"/>
                  <a:pt x="45000" y="191250"/>
                </a:cubicBezTo>
                <a:cubicBezTo>
                  <a:pt x="20183" y="191250"/>
                  <a:pt x="0" y="211444"/>
                  <a:pt x="0" y="236250"/>
                </a:cubicBezTo>
                <a:lnTo>
                  <a:pt x="0" y="326250"/>
                </a:lnTo>
                <a:cubicBezTo>
                  <a:pt x="0" y="344858"/>
                  <a:pt x="15142" y="360000"/>
                  <a:pt x="33750" y="360000"/>
                </a:cubicBezTo>
                <a:lnTo>
                  <a:pt x="326250" y="360000"/>
                </a:lnTo>
                <a:cubicBezTo>
                  <a:pt x="344858" y="360000"/>
                  <a:pt x="360000" y="344858"/>
                  <a:pt x="360000" y="326250"/>
                </a:cubicBezTo>
                <a:lnTo>
                  <a:pt x="360000" y="236250"/>
                </a:lnTo>
                <a:cubicBezTo>
                  <a:pt x="360000" y="211444"/>
                  <a:pt x="339818" y="191250"/>
                  <a:pt x="315000" y="191250"/>
                </a:cubicBezTo>
                <a:close/>
                <a:moveTo>
                  <a:pt x="337500" y="326250"/>
                </a:moveTo>
                <a:cubicBezTo>
                  <a:pt x="337500" y="332460"/>
                  <a:pt x="332460" y="337500"/>
                  <a:pt x="326250" y="337500"/>
                </a:cubicBezTo>
                <a:lnTo>
                  <a:pt x="33750" y="337500"/>
                </a:lnTo>
                <a:cubicBezTo>
                  <a:pt x="27540" y="337500"/>
                  <a:pt x="22500" y="332460"/>
                  <a:pt x="22500" y="326250"/>
                </a:cubicBezTo>
                <a:lnTo>
                  <a:pt x="22500" y="236250"/>
                </a:lnTo>
                <a:cubicBezTo>
                  <a:pt x="22500" y="223830"/>
                  <a:pt x="32591" y="213750"/>
                  <a:pt x="45000" y="213750"/>
                </a:cubicBezTo>
                <a:cubicBezTo>
                  <a:pt x="57409" y="213750"/>
                  <a:pt x="67500" y="223830"/>
                  <a:pt x="67500" y="236250"/>
                </a:cubicBezTo>
                <a:lnTo>
                  <a:pt x="67500" y="258750"/>
                </a:lnTo>
                <a:cubicBezTo>
                  <a:pt x="67500" y="277358"/>
                  <a:pt x="82643" y="292500"/>
                  <a:pt x="101250" y="292500"/>
                </a:cubicBezTo>
                <a:lnTo>
                  <a:pt x="258750" y="292500"/>
                </a:lnTo>
                <a:cubicBezTo>
                  <a:pt x="277358" y="292500"/>
                  <a:pt x="292500" y="277358"/>
                  <a:pt x="292500" y="258750"/>
                </a:cubicBezTo>
                <a:lnTo>
                  <a:pt x="292500" y="236250"/>
                </a:lnTo>
                <a:cubicBezTo>
                  <a:pt x="292500" y="223830"/>
                  <a:pt x="302580" y="213750"/>
                  <a:pt x="315000" y="213750"/>
                </a:cubicBezTo>
                <a:cubicBezTo>
                  <a:pt x="327420" y="213750"/>
                  <a:pt x="337500" y="223830"/>
                  <a:pt x="337500" y="236250"/>
                </a:cubicBezTo>
                <a:lnTo>
                  <a:pt x="337500" y="326250"/>
                </a:lnTo>
                <a:close/>
                <a:moveTo>
                  <a:pt x="151279" y="235418"/>
                </a:moveTo>
                <a:cubicBezTo>
                  <a:pt x="159075" y="243203"/>
                  <a:pt x="169425" y="247500"/>
                  <a:pt x="180428" y="247500"/>
                </a:cubicBezTo>
                <a:cubicBezTo>
                  <a:pt x="191441" y="247500"/>
                  <a:pt x="201791" y="243203"/>
                  <a:pt x="209587" y="235418"/>
                </a:cubicBezTo>
                <a:cubicBezTo>
                  <a:pt x="210060" y="234934"/>
                  <a:pt x="210487" y="234416"/>
                  <a:pt x="210859" y="233876"/>
                </a:cubicBezTo>
                <a:lnTo>
                  <a:pt x="294188" y="147623"/>
                </a:lnTo>
                <a:cubicBezTo>
                  <a:pt x="306934" y="134854"/>
                  <a:pt x="306934" y="112624"/>
                  <a:pt x="294188" y="99900"/>
                </a:cubicBezTo>
                <a:cubicBezTo>
                  <a:pt x="287831" y="93533"/>
                  <a:pt x="279360" y="90011"/>
                  <a:pt x="270349" y="90011"/>
                </a:cubicBezTo>
                <a:cubicBezTo>
                  <a:pt x="261315" y="90011"/>
                  <a:pt x="252855" y="93521"/>
                  <a:pt x="246645" y="99743"/>
                </a:cubicBezTo>
                <a:lnTo>
                  <a:pt x="213975" y="131254"/>
                </a:lnTo>
                <a:lnTo>
                  <a:pt x="213975" y="33750"/>
                </a:lnTo>
                <a:lnTo>
                  <a:pt x="214088" y="33750"/>
                </a:lnTo>
                <a:cubicBezTo>
                  <a:pt x="214088" y="15142"/>
                  <a:pt x="198945" y="0"/>
                  <a:pt x="180338" y="0"/>
                </a:cubicBezTo>
                <a:cubicBezTo>
                  <a:pt x="161730" y="0"/>
                  <a:pt x="146588" y="15142"/>
                  <a:pt x="146588" y="33750"/>
                </a:cubicBezTo>
                <a:lnTo>
                  <a:pt x="146723" y="33750"/>
                </a:lnTo>
                <a:lnTo>
                  <a:pt x="146576" y="131096"/>
                </a:lnTo>
                <a:lnTo>
                  <a:pt x="114176" y="99900"/>
                </a:lnTo>
                <a:cubicBezTo>
                  <a:pt x="107798" y="93521"/>
                  <a:pt x="99326" y="90011"/>
                  <a:pt x="90304" y="90011"/>
                </a:cubicBezTo>
                <a:cubicBezTo>
                  <a:pt x="81293" y="90011"/>
                  <a:pt x="72821" y="93521"/>
                  <a:pt x="66465" y="99889"/>
                </a:cubicBezTo>
                <a:cubicBezTo>
                  <a:pt x="60098" y="106256"/>
                  <a:pt x="56576" y="114728"/>
                  <a:pt x="56576" y="123750"/>
                </a:cubicBezTo>
                <a:cubicBezTo>
                  <a:pt x="56576" y="132773"/>
                  <a:pt x="60086" y="141255"/>
                  <a:pt x="66319" y="147488"/>
                </a:cubicBezTo>
                <a:lnTo>
                  <a:pt x="151279" y="235418"/>
                </a:lnTo>
                <a:close/>
                <a:moveTo>
                  <a:pt x="82373" y="115808"/>
                </a:moveTo>
                <a:cubicBezTo>
                  <a:pt x="84488" y="113681"/>
                  <a:pt x="87311" y="112511"/>
                  <a:pt x="90304" y="112511"/>
                </a:cubicBezTo>
                <a:cubicBezTo>
                  <a:pt x="93308" y="112511"/>
                  <a:pt x="96131" y="113681"/>
                  <a:pt x="98404" y="115965"/>
                </a:cubicBezTo>
                <a:lnTo>
                  <a:pt x="130826" y="147173"/>
                </a:lnTo>
                <a:cubicBezTo>
                  <a:pt x="135068" y="151414"/>
                  <a:pt x="140715" y="153743"/>
                  <a:pt x="146711" y="153743"/>
                </a:cubicBezTo>
                <a:cubicBezTo>
                  <a:pt x="152708" y="153743"/>
                  <a:pt x="158344" y="151414"/>
                  <a:pt x="162540" y="147229"/>
                </a:cubicBezTo>
                <a:cubicBezTo>
                  <a:pt x="166838" y="142976"/>
                  <a:pt x="169211" y="137295"/>
                  <a:pt x="169211" y="131254"/>
                </a:cubicBezTo>
                <a:lnTo>
                  <a:pt x="169211" y="33739"/>
                </a:lnTo>
                <a:cubicBezTo>
                  <a:pt x="169211" y="28496"/>
                  <a:pt x="172879" y="24278"/>
                  <a:pt x="177671" y="23040"/>
                </a:cubicBezTo>
                <a:cubicBezTo>
                  <a:pt x="178549" y="22815"/>
                  <a:pt x="179381" y="22500"/>
                  <a:pt x="180326" y="22500"/>
                </a:cubicBezTo>
                <a:cubicBezTo>
                  <a:pt x="180619" y="22500"/>
                  <a:pt x="180877" y="22646"/>
                  <a:pt x="181170" y="22669"/>
                </a:cubicBezTo>
                <a:cubicBezTo>
                  <a:pt x="186896" y="23198"/>
                  <a:pt x="191453" y="27878"/>
                  <a:pt x="191453" y="33739"/>
                </a:cubicBezTo>
                <a:lnTo>
                  <a:pt x="191453" y="131254"/>
                </a:lnTo>
                <a:cubicBezTo>
                  <a:pt x="191453" y="137306"/>
                  <a:pt x="193826" y="142976"/>
                  <a:pt x="198090" y="147195"/>
                </a:cubicBezTo>
                <a:cubicBezTo>
                  <a:pt x="202331" y="151414"/>
                  <a:pt x="207956" y="153743"/>
                  <a:pt x="213930" y="153743"/>
                </a:cubicBezTo>
                <a:cubicBezTo>
                  <a:pt x="219937" y="153743"/>
                  <a:pt x="225585" y="151414"/>
                  <a:pt x="229691" y="147319"/>
                </a:cubicBezTo>
                <a:lnTo>
                  <a:pt x="262395" y="115808"/>
                </a:lnTo>
                <a:cubicBezTo>
                  <a:pt x="264510" y="113681"/>
                  <a:pt x="267334" y="112511"/>
                  <a:pt x="270326" y="112511"/>
                </a:cubicBezTo>
                <a:cubicBezTo>
                  <a:pt x="273330" y="112511"/>
                  <a:pt x="276154" y="113681"/>
                  <a:pt x="278280" y="115819"/>
                </a:cubicBezTo>
                <a:cubicBezTo>
                  <a:pt x="282521" y="120060"/>
                  <a:pt x="282645" y="127361"/>
                  <a:pt x="278123" y="131850"/>
                </a:cubicBezTo>
                <a:lnTo>
                  <a:pt x="193309" y="219645"/>
                </a:lnTo>
                <a:cubicBezTo>
                  <a:pt x="193039" y="219926"/>
                  <a:pt x="192746" y="220252"/>
                  <a:pt x="192521" y="220545"/>
                </a:cubicBezTo>
                <a:cubicBezTo>
                  <a:pt x="189157" y="223414"/>
                  <a:pt x="184928" y="225000"/>
                  <a:pt x="180428" y="225000"/>
                </a:cubicBezTo>
                <a:cubicBezTo>
                  <a:pt x="175433" y="225000"/>
                  <a:pt x="170741" y="223043"/>
                  <a:pt x="167333" y="219634"/>
                </a:cubicBezTo>
                <a:lnTo>
                  <a:pt x="82373" y="131715"/>
                </a:lnTo>
                <a:cubicBezTo>
                  <a:pt x="78131" y="127485"/>
                  <a:pt x="78109" y="120049"/>
                  <a:pt x="82373" y="11580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477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decel="5000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444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44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4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5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5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8C0DAD2-9DC4-1EF2-078F-CD3DD4FA6BCE}"/>
              </a:ext>
            </a:extLst>
          </p:cNvPr>
          <p:cNvSpPr/>
          <p:nvPr/>
        </p:nvSpPr>
        <p:spPr>
          <a:xfrm>
            <a:off x="10587483" y="1707388"/>
            <a:ext cx="796126" cy="79422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1" name="Rounded Rectangle 22">
            <a:extLst>
              <a:ext uri="{FF2B5EF4-FFF2-40B4-BE49-F238E27FC236}">
                <a16:creationId xmlns:a16="http://schemas.microsoft.com/office/drawing/2014/main" id="{C4F42F92-9940-5372-1777-3450AA5FB13E}"/>
              </a:ext>
            </a:extLst>
          </p:cNvPr>
          <p:cNvSpPr/>
          <p:nvPr/>
        </p:nvSpPr>
        <p:spPr>
          <a:xfrm>
            <a:off x="817769" y="1707388"/>
            <a:ext cx="796126" cy="79422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4" name="Rounded Rectangle 12">
            <a:extLst>
              <a:ext uri="{FF2B5EF4-FFF2-40B4-BE49-F238E27FC236}">
                <a16:creationId xmlns:a16="http://schemas.microsoft.com/office/drawing/2014/main" id="{B70028BD-17F0-1E22-3D13-41065E7DCD32}"/>
              </a:ext>
            </a:extLst>
          </p:cNvPr>
          <p:cNvSpPr/>
          <p:nvPr/>
        </p:nvSpPr>
        <p:spPr>
          <a:xfrm>
            <a:off x="10587483" y="4613743"/>
            <a:ext cx="796126" cy="79422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EE5E346-5C2F-347D-E5DD-4A299ABFFE30}"/>
              </a:ext>
            </a:extLst>
          </p:cNvPr>
          <p:cNvSpPr/>
          <p:nvPr/>
        </p:nvSpPr>
        <p:spPr>
          <a:xfrm>
            <a:off x="817769" y="4613743"/>
            <a:ext cx="796126" cy="79422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7" name="Pie 17">
            <a:extLst>
              <a:ext uri="{FF2B5EF4-FFF2-40B4-BE49-F238E27FC236}">
                <a16:creationId xmlns:a16="http://schemas.microsoft.com/office/drawing/2014/main" id="{B9CDEA1D-3702-25C6-1C54-26721C2AF58E}"/>
              </a:ext>
            </a:extLst>
          </p:cNvPr>
          <p:cNvSpPr/>
          <p:nvPr/>
        </p:nvSpPr>
        <p:spPr>
          <a:xfrm>
            <a:off x="4437384" y="2049312"/>
            <a:ext cx="1630276" cy="1630276"/>
          </a:xfrm>
          <a:prstGeom prst="pieWedg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4" name="Pie 6">
            <a:extLst>
              <a:ext uri="{FF2B5EF4-FFF2-40B4-BE49-F238E27FC236}">
                <a16:creationId xmlns:a16="http://schemas.microsoft.com/office/drawing/2014/main" id="{BFB15ECE-BA02-76D1-EA63-1974A069FD11}"/>
              </a:ext>
            </a:extLst>
          </p:cNvPr>
          <p:cNvSpPr/>
          <p:nvPr/>
        </p:nvSpPr>
        <p:spPr>
          <a:xfrm rot="5400000">
            <a:off x="6142963" y="2049312"/>
            <a:ext cx="1630276" cy="1630276"/>
          </a:xfrm>
          <a:prstGeom prst="pieWedg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5" name="Pie 7">
            <a:extLst>
              <a:ext uri="{FF2B5EF4-FFF2-40B4-BE49-F238E27FC236}">
                <a16:creationId xmlns:a16="http://schemas.microsoft.com/office/drawing/2014/main" id="{20A30C28-34CC-51BA-BD46-D8C28170024A}"/>
              </a:ext>
            </a:extLst>
          </p:cNvPr>
          <p:cNvSpPr/>
          <p:nvPr/>
        </p:nvSpPr>
        <p:spPr>
          <a:xfrm rot="10800000">
            <a:off x="6142963" y="3754892"/>
            <a:ext cx="1630276" cy="1630276"/>
          </a:xfrm>
          <a:prstGeom prst="pieWedg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234A25F-F81D-C621-38E2-BC5A9145040F}"/>
              </a:ext>
            </a:extLst>
          </p:cNvPr>
          <p:cNvSpPr/>
          <p:nvPr/>
        </p:nvSpPr>
        <p:spPr>
          <a:xfrm rot="16200000">
            <a:off x="4437384" y="3754892"/>
            <a:ext cx="1630276" cy="1630276"/>
          </a:xfrm>
          <a:prstGeom prst="pieWedg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grpSp>
        <p:nvGrpSpPr>
          <p:cNvPr id="30" name="Group 28">
            <a:extLst>
              <a:ext uri="{FF2B5EF4-FFF2-40B4-BE49-F238E27FC236}">
                <a16:creationId xmlns:a16="http://schemas.microsoft.com/office/drawing/2014/main" id="{56087775-A804-9401-F620-6F2D3754CD2C}"/>
              </a:ext>
            </a:extLst>
          </p:cNvPr>
          <p:cNvGrpSpPr/>
          <p:nvPr/>
        </p:nvGrpSpPr>
        <p:grpSpPr>
          <a:xfrm>
            <a:off x="5376624" y="2988553"/>
            <a:ext cx="1457375" cy="1457375"/>
            <a:chOff x="4343400" y="1854885"/>
            <a:chExt cx="457200" cy="457200"/>
          </a:xfrm>
        </p:grpSpPr>
        <p:sp>
          <p:nvSpPr>
            <p:cNvPr id="32" name="Oval 25">
              <a:extLst>
                <a:ext uri="{FF2B5EF4-FFF2-40B4-BE49-F238E27FC236}">
                  <a16:creationId xmlns:a16="http://schemas.microsoft.com/office/drawing/2014/main" id="{B647D147-859B-C1F9-D7E5-0E5FA4825BC9}"/>
                </a:ext>
              </a:extLst>
            </p:cNvPr>
            <p:cNvSpPr/>
            <p:nvPr/>
          </p:nvSpPr>
          <p:spPr>
            <a:xfrm>
              <a:off x="4343400" y="1854885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62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  <p:sp>
          <p:nvSpPr>
            <p:cNvPr id="33" name="Oval 26">
              <a:extLst>
                <a:ext uri="{FF2B5EF4-FFF2-40B4-BE49-F238E27FC236}">
                  <a16:creationId xmlns:a16="http://schemas.microsoft.com/office/drawing/2014/main" id="{96897634-53EE-EB45-13D0-4A31826D39EF}"/>
                </a:ext>
              </a:extLst>
            </p:cNvPr>
            <p:cNvSpPr/>
            <p:nvPr/>
          </p:nvSpPr>
          <p:spPr>
            <a:xfrm>
              <a:off x="4408030" y="1919516"/>
              <a:ext cx="327939" cy="3279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62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</p:grpSp>
      <p:sp>
        <p:nvSpPr>
          <p:cNvPr id="38" name="TextBox 36">
            <a:extLst>
              <a:ext uri="{FF2B5EF4-FFF2-40B4-BE49-F238E27FC236}">
                <a16:creationId xmlns:a16="http://schemas.microsoft.com/office/drawing/2014/main" id="{28CEBA13-0792-0F75-6C93-F12627304EBB}"/>
              </a:ext>
            </a:extLst>
          </p:cNvPr>
          <p:cNvSpPr txBox="1"/>
          <p:nvPr/>
        </p:nvSpPr>
        <p:spPr>
          <a:xfrm rot="18497217">
            <a:off x="4302789" y="2757137"/>
            <a:ext cx="189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搜索陈西</a:t>
            </a:r>
            <a:endParaRPr lang="en-US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39" name="TextBox 37">
            <a:extLst>
              <a:ext uri="{FF2B5EF4-FFF2-40B4-BE49-F238E27FC236}">
                <a16:creationId xmlns:a16="http://schemas.microsoft.com/office/drawing/2014/main" id="{D406FD14-4EBF-7584-7FBA-13EAA4E90AF2}"/>
              </a:ext>
            </a:extLst>
          </p:cNvPr>
          <p:cNvSpPr txBox="1"/>
          <p:nvPr/>
        </p:nvSpPr>
        <p:spPr>
          <a:xfrm rot="2579984">
            <a:off x="5979637" y="2740657"/>
            <a:ext cx="189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PPT</a:t>
            </a:r>
            <a:r>
              <a:rPr lang="zh-CN" altLang="en-US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定制</a:t>
            </a:r>
            <a:endParaRPr lang="en-US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40" name="TextBox 38">
            <a:extLst>
              <a:ext uri="{FF2B5EF4-FFF2-40B4-BE49-F238E27FC236}">
                <a16:creationId xmlns:a16="http://schemas.microsoft.com/office/drawing/2014/main" id="{94EDB22A-241F-55A4-205C-92ACEBC66793}"/>
              </a:ext>
            </a:extLst>
          </p:cNvPr>
          <p:cNvSpPr txBox="1"/>
          <p:nvPr/>
        </p:nvSpPr>
        <p:spPr>
          <a:xfrm rot="2454797">
            <a:off x="4335750" y="4344343"/>
            <a:ext cx="189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高级设计</a:t>
            </a:r>
            <a:endParaRPr lang="en-US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4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51A8291-474D-F89D-60EA-EBD386406ECD}"/>
              </a:ext>
            </a:extLst>
          </p:cNvPr>
          <p:cNvSpPr txBox="1"/>
          <p:nvPr/>
        </p:nvSpPr>
        <p:spPr>
          <a:xfrm rot="18999731">
            <a:off x="5988030" y="4377304"/>
            <a:ext cx="189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原创定制</a:t>
            </a:r>
            <a:endParaRPr lang="en-US" sz="14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56" name="图形 40">
            <a:extLst>
              <a:ext uri="{FF2B5EF4-FFF2-40B4-BE49-F238E27FC236}">
                <a16:creationId xmlns:a16="http://schemas.microsoft.com/office/drawing/2014/main" id="{B11E8289-B799-E031-3484-862258150397}"/>
              </a:ext>
            </a:extLst>
          </p:cNvPr>
          <p:cNvSpPr/>
          <p:nvPr/>
        </p:nvSpPr>
        <p:spPr>
          <a:xfrm>
            <a:off x="10805388" y="1924498"/>
            <a:ext cx="360316" cy="360004"/>
          </a:xfrm>
          <a:custGeom>
            <a:avLst/>
            <a:gdLst>
              <a:gd name="connsiteX0" fmla="*/ 359973 w 360316"/>
              <a:gd name="connsiteY0" fmla="*/ 8532 h 360004"/>
              <a:gd name="connsiteX1" fmla="*/ 346327 w 360316"/>
              <a:gd name="connsiteY1" fmla="*/ 342 h 360004"/>
              <a:gd name="connsiteX2" fmla="*/ 301282 w 360316"/>
              <a:gd name="connsiteY2" fmla="*/ 11592 h 360004"/>
              <a:gd name="connsiteX3" fmla="*/ 292889 w 360316"/>
              <a:gd name="connsiteY3" fmla="*/ 20738 h 360004"/>
              <a:gd name="connsiteX4" fmla="*/ 287185 w 360316"/>
              <a:gd name="connsiteY4" fmla="*/ 56828 h 360004"/>
              <a:gd name="connsiteX5" fmla="*/ 9873 w 360316"/>
              <a:gd name="connsiteY5" fmla="*/ 90094 h 360004"/>
              <a:gd name="connsiteX6" fmla="*/ 9254 w 360316"/>
              <a:gd name="connsiteY6" fmla="*/ 90319 h 360004"/>
              <a:gd name="connsiteX7" fmla="*/ 8489 w 360316"/>
              <a:gd name="connsiteY7" fmla="*/ 90353 h 360004"/>
              <a:gd name="connsiteX8" fmla="*/ 6802 w 360316"/>
              <a:gd name="connsiteY8" fmla="*/ 91152 h 360004"/>
              <a:gd name="connsiteX9" fmla="*/ 5002 w 360316"/>
              <a:gd name="connsiteY9" fmla="*/ 92007 h 360004"/>
              <a:gd name="connsiteX10" fmla="*/ 2954 w 360316"/>
              <a:gd name="connsiteY10" fmla="*/ 93953 h 360004"/>
              <a:gd name="connsiteX11" fmla="*/ 1942 w 360316"/>
              <a:gd name="connsiteY11" fmla="*/ 94887 h 360004"/>
              <a:gd name="connsiteX12" fmla="*/ 1829 w 360316"/>
              <a:gd name="connsiteY12" fmla="*/ 95179 h 360004"/>
              <a:gd name="connsiteX13" fmla="*/ 558 w 360316"/>
              <a:gd name="connsiteY13" fmla="*/ 98262 h 360004"/>
              <a:gd name="connsiteX14" fmla="*/ 153 w 360316"/>
              <a:gd name="connsiteY14" fmla="*/ 99398 h 360004"/>
              <a:gd name="connsiteX15" fmla="*/ 310 w 360316"/>
              <a:gd name="connsiteY15" fmla="*/ 103999 h 360004"/>
              <a:gd name="connsiteX16" fmla="*/ 34105 w 360316"/>
              <a:gd name="connsiteY16" fmla="*/ 238999 h 360004"/>
              <a:gd name="connsiteX17" fmla="*/ 45355 w 360316"/>
              <a:gd name="connsiteY17" fmla="*/ 283999 h 360004"/>
              <a:gd name="connsiteX18" fmla="*/ 45749 w 360316"/>
              <a:gd name="connsiteY18" fmla="*/ 284888 h 360004"/>
              <a:gd name="connsiteX19" fmla="*/ 46435 w 360316"/>
              <a:gd name="connsiteY19" fmla="*/ 286429 h 360004"/>
              <a:gd name="connsiteX20" fmla="*/ 47808 w 360316"/>
              <a:gd name="connsiteY20" fmla="*/ 288477 h 360004"/>
              <a:gd name="connsiteX21" fmla="*/ 48854 w 360316"/>
              <a:gd name="connsiteY21" fmla="*/ 289613 h 360004"/>
              <a:gd name="connsiteX22" fmla="*/ 51037 w 360316"/>
              <a:gd name="connsiteY22" fmla="*/ 291087 h 360004"/>
              <a:gd name="connsiteX23" fmla="*/ 52240 w 360316"/>
              <a:gd name="connsiteY23" fmla="*/ 291750 h 360004"/>
              <a:gd name="connsiteX24" fmla="*/ 56257 w 360316"/>
              <a:gd name="connsiteY24" fmla="*/ 292515 h 360004"/>
              <a:gd name="connsiteX25" fmla="*/ 292754 w 360316"/>
              <a:gd name="connsiteY25" fmla="*/ 292515 h 360004"/>
              <a:gd name="connsiteX26" fmla="*/ 304004 w 360316"/>
              <a:gd name="connsiteY26" fmla="*/ 281277 h 360004"/>
              <a:gd name="connsiteX27" fmla="*/ 292754 w 360316"/>
              <a:gd name="connsiteY27" fmla="*/ 270015 h 360004"/>
              <a:gd name="connsiteX28" fmla="*/ 65054 w 360316"/>
              <a:gd name="connsiteY28" fmla="*/ 270015 h 360004"/>
              <a:gd name="connsiteX29" fmla="*/ 59429 w 360316"/>
              <a:gd name="connsiteY29" fmla="*/ 247515 h 360004"/>
              <a:gd name="connsiteX30" fmla="*/ 270243 w 360316"/>
              <a:gd name="connsiteY30" fmla="*/ 247515 h 360004"/>
              <a:gd name="connsiteX31" fmla="*/ 274203 w 360316"/>
              <a:gd name="connsiteY31" fmla="*/ 246807 h 360004"/>
              <a:gd name="connsiteX32" fmla="*/ 275564 w 360316"/>
              <a:gd name="connsiteY32" fmla="*/ 246030 h 360004"/>
              <a:gd name="connsiteX33" fmla="*/ 277578 w 360316"/>
              <a:gd name="connsiteY33" fmla="*/ 244827 h 360004"/>
              <a:gd name="connsiteX34" fmla="*/ 278725 w 360316"/>
              <a:gd name="connsiteY34" fmla="*/ 243488 h 360004"/>
              <a:gd name="connsiteX35" fmla="*/ 280098 w 360316"/>
              <a:gd name="connsiteY35" fmla="*/ 241800 h 360004"/>
              <a:gd name="connsiteX36" fmla="*/ 280762 w 360316"/>
              <a:gd name="connsiteY36" fmla="*/ 239865 h 360004"/>
              <a:gd name="connsiteX37" fmla="*/ 281425 w 360316"/>
              <a:gd name="connsiteY37" fmla="*/ 238088 h 360004"/>
              <a:gd name="connsiteX38" fmla="*/ 281470 w 360316"/>
              <a:gd name="connsiteY38" fmla="*/ 237852 h 360004"/>
              <a:gd name="connsiteX39" fmla="*/ 281470 w 360316"/>
              <a:gd name="connsiteY39" fmla="*/ 237728 h 360004"/>
              <a:gd name="connsiteX40" fmla="*/ 313983 w 360316"/>
              <a:gd name="connsiteY40" fmla="*/ 31617 h 360004"/>
              <a:gd name="connsiteX41" fmla="*/ 351783 w 360316"/>
              <a:gd name="connsiteY41" fmla="*/ 22178 h 360004"/>
              <a:gd name="connsiteX42" fmla="*/ 359973 w 360316"/>
              <a:gd name="connsiteY42" fmla="*/ 8532 h 360004"/>
              <a:gd name="connsiteX43" fmla="*/ 53804 w 360316"/>
              <a:gd name="connsiteY43" fmla="*/ 225004 h 360004"/>
              <a:gd name="connsiteX44" fmla="*/ 25240 w 360316"/>
              <a:gd name="connsiteY44" fmla="*/ 110918 h 360004"/>
              <a:gd name="connsiteX45" fmla="*/ 60160 w 360316"/>
              <a:gd name="connsiteY45" fmla="*/ 106733 h 360004"/>
              <a:gd name="connsiteX46" fmla="*/ 77092 w 360316"/>
              <a:gd name="connsiteY46" fmla="*/ 225004 h 360004"/>
              <a:gd name="connsiteX47" fmla="*/ 53804 w 360316"/>
              <a:gd name="connsiteY47" fmla="*/ 225004 h 360004"/>
              <a:gd name="connsiteX48" fmla="*/ 99817 w 360316"/>
              <a:gd name="connsiteY48" fmla="*/ 225004 h 360004"/>
              <a:gd name="connsiteX49" fmla="*/ 82525 w 360316"/>
              <a:gd name="connsiteY49" fmla="*/ 104055 h 360004"/>
              <a:gd name="connsiteX50" fmla="*/ 117614 w 360316"/>
              <a:gd name="connsiteY50" fmla="*/ 99848 h 360004"/>
              <a:gd name="connsiteX51" fmla="*/ 123295 w 360316"/>
              <a:gd name="connsiteY51" fmla="*/ 225004 h 360004"/>
              <a:gd name="connsiteX52" fmla="*/ 99817 w 360316"/>
              <a:gd name="connsiteY52" fmla="*/ 225004 h 360004"/>
              <a:gd name="connsiteX53" fmla="*/ 169375 w 360316"/>
              <a:gd name="connsiteY53" fmla="*/ 225004 h 360004"/>
              <a:gd name="connsiteX54" fmla="*/ 145874 w 360316"/>
              <a:gd name="connsiteY54" fmla="*/ 225004 h 360004"/>
              <a:gd name="connsiteX55" fmla="*/ 140047 w 360316"/>
              <a:gd name="connsiteY55" fmla="*/ 97148 h 360004"/>
              <a:gd name="connsiteX56" fmla="*/ 175102 w 360316"/>
              <a:gd name="connsiteY56" fmla="*/ 92952 h 360004"/>
              <a:gd name="connsiteX57" fmla="*/ 169375 w 360316"/>
              <a:gd name="connsiteY57" fmla="*/ 225004 h 360004"/>
              <a:gd name="connsiteX58" fmla="*/ 215242 w 360316"/>
              <a:gd name="connsiteY58" fmla="*/ 225004 h 360004"/>
              <a:gd name="connsiteX59" fmla="*/ 191920 w 360316"/>
              <a:gd name="connsiteY59" fmla="*/ 225004 h 360004"/>
              <a:gd name="connsiteX60" fmla="*/ 197770 w 360316"/>
              <a:gd name="connsiteY60" fmla="*/ 90229 h 360004"/>
              <a:gd name="connsiteX61" fmla="*/ 232668 w 360316"/>
              <a:gd name="connsiteY61" fmla="*/ 86055 h 360004"/>
              <a:gd name="connsiteX62" fmla="*/ 215242 w 360316"/>
              <a:gd name="connsiteY62" fmla="*/ 225004 h 360004"/>
              <a:gd name="connsiteX63" fmla="*/ 260388 w 360316"/>
              <a:gd name="connsiteY63" fmla="*/ 225004 h 360004"/>
              <a:gd name="connsiteX64" fmla="*/ 237955 w 360316"/>
              <a:gd name="connsiteY64" fmla="*/ 225004 h 360004"/>
              <a:gd name="connsiteX65" fmla="*/ 255685 w 360316"/>
              <a:gd name="connsiteY65" fmla="*/ 83277 h 360004"/>
              <a:gd name="connsiteX66" fmla="*/ 279682 w 360316"/>
              <a:gd name="connsiteY66" fmla="*/ 80408 h 360004"/>
              <a:gd name="connsiteX67" fmla="*/ 260388 w 360316"/>
              <a:gd name="connsiteY67" fmla="*/ 225004 h 360004"/>
              <a:gd name="connsiteX68" fmla="*/ 101302 w 360316"/>
              <a:gd name="connsiteY68" fmla="*/ 315004 h 360004"/>
              <a:gd name="connsiteX69" fmla="*/ 78779 w 360316"/>
              <a:gd name="connsiteY69" fmla="*/ 337515 h 360004"/>
              <a:gd name="connsiteX70" fmla="*/ 101302 w 360316"/>
              <a:gd name="connsiteY70" fmla="*/ 360004 h 360004"/>
              <a:gd name="connsiteX71" fmla="*/ 123824 w 360316"/>
              <a:gd name="connsiteY71" fmla="*/ 337515 h 360004"/>
              <a:gd name="connsiteX72" fmla="*/ 101302 w 360316"/>
              <a:gd name="connsiteY72" fmla="*/ 315004 h 360004"/>
              <a:gd name="connsiteX73" fmla="*/ 247732 w 360316"/>
              <a:gd name="connsiteY73" fmla="*/ 315004 h 360004"/>
              <a:gd name="connsiteX74" fmla="*/ 225209 w 360316"/>
              <a:gd name="connsiteY74" fmla="*/ 337515 h 360004"/>
              <a:gd name="connsiteX75" fmla="*/ 247732 w 360316"/>
              <a:gd name="connsiteY75" fmla="*/ 360004 h 360004"/>
              <a:gd name="connsiteX76" fmla="*/ 270254 w 360316"/>
              <a:gd name="connsiteY76" fmla="*/ 337515 h 360004"/>
              <a:gd name="connsiteX77" fmla="*/ 247732 w 360316"/>
              <a:gd name="connsiteY77" fmla="*/ 315004 h 36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60316" h="360004">
                <a:moveTo>
                  <a:pt x="359973" y="8532"/>
                </a:moveTo>
                <a:cubicBezTo>
                  <a:pt x="358477" y="2513"/>
                  <a:pt x="352357" y="-1177"/>
                  <a:pt x="346327" y="342"/>
                </a:cubicBezTo>
                <a:lnTo>
                  <a:pt x="301282" y="11592"/>
                </a:lnTo>
                <a:cubicBezTo>
                  <a:pt x="296894" y="12694"/>
                  <a:pt x="293587" y="16294"/>
                  <a:pt x="292889" y="20738"/>
                </a:cubicBezTo>
                <a:lnTo>
                  <a:pt x="287185" y="56828"/>
                </a:lnTo>
                <a:lnTo>
                  <a:pt x="9873" y="90094"/>
                </a:lnTo>
                <a:cubicBezTo>
                  <a:pt x="9659" y="90117"/>
                  <a:pt x="9490" y="90274"/>
                  <a:pt x="9254" y="90319"/>
                </a:cubicBezTo>
                <a:cubicBezTo>
                  <a:pt x="8995" y="90364"/>
                  <a:pt x="8759" y="90285"/>
                  <a:pt x="8489" y="90353"/>
                </a:cubicBezTo>
                <a:cubicBezTo>
                  <a:pt x="7848" y="90510"/>
                  <a:pt x="7364" y="90904"/>
                  <a:pt x="6802" y="91152"/>
                </a:cubicBezTo>
                <a:cubicBezTo>
                  <a:pt x="6160" y="91422"/>
                  <a:pt x="5564" y="91635"/>
                  <a:pt x="5002" y="92007"/>
                </a:cubicBezTo>
                <a:cubicBezTo>
                  <a:pt x="4214" y="92547"/>
                  <a:pt x="3573" y="93244"/>
                  <a:pt x="2954" y="93953"/>
                </a:cubicBezTo>
                <a:cubicBezTo>
                  <a:pt x="2628" y="94302"/>
                  <a:pt x="2223" y="94504"/>
                  <a:pt x="1942" y="94887"/>
                </a:cubicBezTo>
                <a:cubicBezTo>
                  <a:pt x="1874" y="94977"/>
                  <a:pt x="1874" y="95089"/>
                  <a:pt x="1829" y="95179"/>
                </a:cubicBezTo>
                <a:cubicBezTo>
                  <a:pt x="1222" y="96124"/>
                  <a:pt x="873" y="97182"/>
                  <a:pt x="558" y="98262"/>
                </a:cubicBezTo>
                <a:cubicBezTo>
                  <a:pt x="445" y="98655"/>
                  <a:pt x="220" y="98993"/>
                  <a:pt x="153" y="99398"/>
                </a:cubicBezTo>
                <a:cubicBezTo>
                  <a:pt x="-72" y="100883"/>
                  <a:pt x="-72" y="102447"/>
                  <a:pt x="310" y="103999"/>
                </a:cubicBezTo>
                <a:lnTo>
                  <a:pt x="34105" y="238999"/>
                </a:lnTo>
                <a:lnTo>
                  <a:pt x="45355" y="283999"/>
                </a:lnTo>
                <a:cubicBezTo>
                  <a:pt x="45445" y="284325"/>
                  <a:pt x="45637" y="284584"/>
                  <a:pt x="45749" y="284888"/>
                </a:cubicBezTo>
                <a:cubicBezTo>
                  <a:pt x="45929" y="285428"/>
                  <a:pt x="46165" y="285923"/>
                  <a:pt x="46435" y="286429"/>
                </a:cubicBezTo>
                <a:cubicBezTo>
                  <a:pt x="46807" y="287160"/>
                  <a:pt x="47268" y="287835"/>
                  <a:pt x="47808" y="288477"/>
                </a:cubicBezTo>
                <a:cubicBezTo>
                  <a:pt x="48134" y="288859"/>
                  <a:pt x="48483" y="289242"/>
                  <a:pt x="48854" y="289613"/>
                </a:cubicBezTo>
                <a:cubicBezTo>
                  <a:pt x="49540" y="290209"/>
                  <a:pt x="50260" y="290670"/>
                  <a:pt x="51037" y="291087"/>
                </a:cubicBezTo>
                <a:cubicBezTo>
                  <a:pt x="51442" y="291323"/>
                  <a:pt x="51802" y="291570"/>
                  <a:pt x="52240" y="291750"/>
                </a:cubicBezTo>
                <a:cubicBezTo>
                  <a:pt x="53500" y="292223"/>
                  <a:pt x="54850" y="292515"/>
                  <a:pt x="56257" y="292515"/>
                </a:cubicBezTo>
                <a:lnTo>
                  <a:pt x="292754" y="292515"/>
                </a:lnTo>
                <a:cubicBezTo>
                  <a:pt x="298975" y="292515"/>
                  <a:pt x="304004" y="287487"/>
                  <a:pt x="304004" y="281277"/>
                </a:cubicBezTo>
                <a:cubicBezTo>
                  <a:pt x="304004" y="275055"/>
                  <a:pt x="298975" y="270015"/>
                  <a:pt x="292754" y="270015"/>
                </a:cubicBezTo>
                <a:lnTo>
                  <a:pt x="65054" y="270015"/>
                </a:lnTo>
                <a:lnTo>
                  <a:pt x="59429" y="247515"/>
                </a:lnTo>
                <a:lnTo>
                  <a:pt x="270243" y="247515"/>
                </a:lnTo>
                <a:cubicBezTo>
                  <a:pt x="271627" y="247515"/>
                  <a:pt x="272965" y="247279"/>
                  <a:pt x="274203" y="246807"/>
                </a:cubicBezTo>
                <a:cubicBezTo>
                  <a:pt x="274709" y="246604"/>
                  <a:pt x="275103" y="246278"/>
                  <a:pt x="275564" y="246030"/>
                </a:cubicBezTo>
                <a:cubicBezTo>
                  <a:pt x="276262" y="245659"/>
                  <a:pt x="276982" y="245333"/>
                  <a:pt x="277578" y="244827"/>
                </a:cubicBezTo>
                <a:cubicBezTo>
                  <a:pt x="278017" y="244455"/>
                  <a:pt x="278309" y="243949"/>
                  <a:pt x="278725" y="243488"/>
                </a:cubicBezTo>
                <a:cubicBezTo>
                  <a:pt x="279198" y="242914"/>
                  <a:pt x="279727" y="242419"/>
                  <a:pt x="280098" y="241800"/>
                </a:cubicBezTo>
                <a:cubicBezTo>
                  <a:pt x="280402" y="241204"/>
                  <a:pt x="280537" y="240529"/>
                  <a:pt x="280762" y="239865"/>
                </a:cubicBezTo>
                <a:cubicBezTo>
                  <a:pt x="280998" y="239269"/>
                  <a:pt x="281290" y="238707"/>
                  <a:pt x="281425" y="238088"/>
                </a:cubicBezTo>
                <a:lnTo>
                  <a:pt x="281470" y="237852"/>
                </a:lnTo>
                <a:lnTo>
                  <a:pt x="281470" y="237728"/>
                </a:lnTo>
                <a:lnTo>
                  <a:pt x="313983" y="31617"/>
                </a:lnTo>
                <a:lnTo>
                  <a:pt x="351783" y="22178"/>
                </a:lnTo>
                <a:cubicBezTo>
                  <a:pt x="357835" y="20670"/>
                  <a:pt x="361492" y="14562"/>
                  <a:pt x="359973" y="8532"/>
                </a:cubicBezTo>
                <a:close/>
                <a:moveTo>
                  <a:pt x="53804" y="225004"/>
                </a:moveTo>
                <a:lnTo>
                  <a:pt x="25240" y="110918"/>
                </a:lnTo>
                <a:lnTo>
                  <a:pt x="60160" y="106733"/>
                </a:lnTo>
                <a:lnTo>
                  <a:pt x="77092" y="225004"/>
                </a:lnTo>
                <a:lnTo>
                  <a:pt x="53804" y="225004"/>
                </a:lnTo>
                <a:close/>
                <a:moveTo>
                  <a:pt x="99817" y="225004"/>
                </a:moveTo>
                <a:lnTo>
                  <a:pt x="82525" y="104055"/>
                </a:lnTo>
                <a:lnTo>
                  <a:pt x="117614" y="99848"/>
                </a:lnTo>
                <a:lnTo>
                  <a:pt x="123295" y="225004"/>
                </a:lnTo>
                <a:lnTo>
                  <a:pt x="99817" y="225004"/>
                </a:lnTo>
                <a:close/>
                <a:moveTo>
                  <a:pt x="169375" y="225004"/>
                </a:moveTo>
                <a:lnTo>
                  <a:pt x="145874" y="225004"/>
                </a:lnTo>
                <a:lnTo>
                  <a:pt x="140047" y="97148"/>
                </a:lnTo>
                <a:lnTo>
                  <a:pt x="175102" y="92952"/>
                </a:lnTo>
                <a:lnTo>
                  <a:pt x="169375" y="225004"/>
                </a:lnTo>
                <a:close/>
                <a:moveTo>
                  <a:pt x="215242" y="225004"/>
                </a:moveTo>
                <a:lnTo>
                  <a:pt x="191920" y="225004"/>
                </a:lnTo>
                <a:lnTo>
                  <a:pt x="197770" y="90229"/>
                </a:lnTo>
                <a:lnTo>
                  <a:pt x="232668" y="86055"/>
                </a:lnTo>
                <a:lnTo>
                  <a:pt x="215242" y="225004"/>
                </a:lnTo>
                <a:close/>
                <a:moveTo>
                  <a:pt x="260388" y="225004"/>
                </a:moveTo>
                <a:lnTo>
                  <a:pt x="237955" y="225004"/>
                </a:lnTo>
                <a:lnTo>
                  <a:pt x="255685" y="83277"/>
                </a:lnTo>
                <a:lnTo>
                  <a:pt x="279682" y="80408"/>
                </a:lnTo>
                <a:lnTo>
                  <a:pt x="260388" y="225004"/>
                </a:lnTo>
                <a:close/>
                <a:moveTo>
                  <a:pt x="101302" y="315004"/>
                </a:moveTo>
                <a:cubicBezTo>
                  <a:pt x="88882" y="315004"/>
                  <a:pt x="78779" y="325084"/>
                  <a:pt x="78779" y="337515"/>
                </a:cubicBezTo>
                <a:cubicBezTo>
                  <a:pt x="78779" y="349947"/>
                  <a:pt x="88870" y="360004"/>
                  <a:pt x="101302" y="360004"/>
                </a:cubicBezTo>
                <a:cubicBezTo>
                  <a:pt x="113744" y="360004"/>
                  <a:pt x="123824" y="349935"/>
                  <a:pt x="123824" y="337515"/>
                </a:cubicBezTo>
                <a:cubicBezTo>
                  <a:pt x="123824" y="325107"/>
                  <a:pt x="113744" y="315004"/>
                  <a:pt x="101302" y="315004"/>
                </a:cubicBezTo>
                <a:close/>
                <a:moveTo>
                  <a:pt x="247732" y="315004"/>
                </a:moveTo>
                <a:cubicBezTo>
                  <a:pt x="235300" y="315004"/>
                  <a:pt x="225209" y="325084"/>
                  <a:pt x="225209" y="337515"/>
                </a:cubicBezTo>
                <a:cubicBezTo>
                  <a:pt x="225209" y="349947"/>
                  <a:pt x="235289" y="360004"/>
                  <a:pt x="247732" y="360004"/>
                </a:cubicBezTo>
                <a:cubicBezTo>
                  <a:pt x="260152" y="360004"/>
                  <a:pt x="270254" y="349935"/>
                  <a:pt x="270254" y="337515"/>
                </a:cubicBezTo>
                <a:cubicBezTo>
                  <a:pt x="270232" y="325095"/>
                  <a:pt x="260152" y="315004"/>
                  <a:pt x="247732" y="315004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7" name="图形 52">
            <a:extLst>
              <a:ext uri="{FF2B5EF4-FFF2-40B4-BE49-F238E27FC236}">
                <a16:creationId xmlns:a16="http://schemas.microsoft.com/office/drawing/2014/main" id="{70CA7CDF-5D38-E1D7-0612-FD2B450E3D64}"/>
              </a:ext>
            </a:extLst>
          </p:cNvPr>
          <p:cNvSpPr/>
          <p:nvPr/>
        </p:nvSpPr>
        <p:spPr>
          <a:xfrm>
            <a:off x="5867929" y="3442451"/>
            <a:ext cx="485344" cy="485344"/>
          </a:xfrm>
          <a:custGeom>
            <a:avLst/>
            <a:gdLst>
              <a:gd name="connsiteX0" fmla="*/ 163125 w 360000"/>
              <a:gd name="connsiteY0" fmla="*/ 247500 h 360000"/>
              <a:gd name="connsiteX1" fmla="*/ 247500 w 360000"/>
              <a:gd name="connsiteY1" fmla="*/ 144844 h 360000"/>
              <a:gd name="connsiteX2" fmla="*/ 163125 w 360000"/>
              <a:gd name="connsiteY2" fmla="*/ 42188 h 360000"/>
              <a:gd name="connsiteX3" fmla="*/ 102623 w 360000"/>
              <a:gd name="connsiteY3" fmla="*/ 73181 h 360000"/>
              <a:gd name="connsiteX4" fmla="*/ 78750 w 360000"/>
              <a:gd name="connsiteY4" fmla="*/ 144844 h 360000"/>
              <a:gd name="connsiteX5" fmla="*/ 163125 w 360000"/>
              <a:gd name="connsiteY5" fmla="*/ 247500 h 360000"/>
              <a:gd name="connsiteX6" fmla="*/ 163125 w 360000"/>
              <a:gd name="connsiteY6" fmla="*/ 64688 h 360000"/>
              <a:gd name="connsiteX7" fmla="*/ 225000 w 360000"/>
              <a:gd name="connsiteY7" fmla="*/ 144844 h 360000"/>
              <a:gd name="connsiteX8" fmla="*/ 163125 w 360000"/>
              <a:gd name="connsiteY8" fmla="*/ 225000 h 360000"/>
              <a:gd name="connsiteX9" fmla="*/ 101228 w 360000"/>
              <a:gd name="connsiteY9" fmla="*/ 144844 h 360000"/>
              <a:gd name="connsiteX10" fmla="*/ 163125 w 360000"/>
              <a:gd name="connsiteY10" fmla="*/ 64688 h 360000"/>
              <a:gd name="connsiteX11" fmla="*/ 233989 w 360000"/>
              <a:gd name="connsiteY11" fmla="*/ 236250 h 360000"/>
              <a:gd name="connsiteX12" fmla="*/ 222739 w 360000"/>
              <a:gd name="connsiteY12" fmla="*/ 247500 h 360000"/>
              <a:gd name="connsiteX13" fmla="*/ 233989 w 360000"/>
              <a:gd name="connsiteY13" fmla="*/ 258750 h 360000"/>
              <a:gd name="connsiteX14" fmla="*/ 303750 w 360000"/>
              <a:gd name="connsiteY14" fmla="*/ 328523 h 360000"/>
              <a:gd name="connsiteX15" fmla="*/ 294739 w 360000"/>
              <a:gd name="connsiteY15" fmla="*/ 337500 h 360000"/>
              <a:gd name="connsiteX16" fmla="*/ 31489 w 360000"/>
              <a:gd name="connsiteY16" fmla="*/ 337500 h 360000"/>
              <a:gd name="connsiteX17" fmla="*/ 22500 w 360000"/>
              <a:gd name="connsiteY17" fmla="*/ 328523 h 360000"/>
              <a:gd name="connsiteX18" fmla="*/ 92239 w 360000"/>
              <a:gd name="connsiteY18" fmla="*/ 258750 h 360000"/>
              <a:gd name="connsiteX19" fmla="*/ 103489 w 360000"/>
              <a:gd name="connsiteY19" fmla="*/ 247500 h 360000"/>
              <a:gd name="connsiteX20" fmla="*/ 92239 w 360000"/>
              <a:gd name="connsiteY20" fmla="*/ 236250 h 360000"/>
              <a:gd name="connsiteX21" fmla="*/ 0 w 360000"/>
              <a:gd name="connsiteY21" fmla="*/ 328523 h 360000"/>
              <a:gd name="connsiteX22" fmla="*/ 31489 w 360000"/>
              <a:gd name="connsiteY22" fmla="*/ 360000 h 360000"/>
              <a:gd name="connsiteX23" fmla="*/ 294739 w 360000"/>
              <a:gd name="connsiteY23" fmla="*/ 360000 h 360000"/>
              <a:gd name="connsiteX24" fmla="*/ 326250 w 360000"/>
              <a:gd name="connsiteY24" fmla="*/ 328523 h 360000"/>
              <a:gd name="connsiteX25" fmla="*/ 233989 w 360000"/>
              <a:gd name="connsiteY25" fmla="*/ 236250 h 360000"/>
              <a:gd name="connsiteX26" fmla="*/ 171349 w 360000"/>
              <a:gd name="connsiteY26" fmla="*/ 29689 h 360000"/>
              <a:gd name="connsiteX27" fmla="*/ 196875 w 360000"/>
              <a:gd name="connsiteY27" fmla="*/ 22511 h 360000"/>
              <a:gd name="connsiteX28" fmla="*/ 258750 w 360000"/>
              <a:gd name="connsiteY28" fmla="*/ 102656 h 360000"/>
              <a:gd name="connsiteX29" fmla="*/ 256140 w 360000"/>
              <a:gd name="connsiteY29" fmla="*/ 125798 h 360000"/>
              <a:gd name="connsiteX30" fmla="*/ 264510 w 360000"/>
              <a:gd name="connsiteY30" fmla="*/ 139320 h 360000"/>
              <a:gd name="connsiteX31" fmla="*/ 267086 w 360000"/>
              <a:gd name="connsiteY31" fmla="*/ 139613 h 360000"/>
              <a:gd name="connsiteX32" fmla="*/ 278033 w 360000"/>
              <a:gd name="connsiteY32" fmla="*/ 130939 h 360000"/>
              <a:gd name="connsiteX33" fmla="*/ 281250 w 360000"/>
              <a:gd name="connsiteY33" fmla="*/ 102656 h 360000"/>
              <a:gd name="connsiteX34" fmla="*/ 196875 w 360000"/>
              <a:gd name="connsiteY34" fmla="*/ 0 h 360000"/>
              <a:gd name="connsiteX35" fmla="*/ 159908 w 360000"/>
              <a:gd name="connsiteY35" fmla="*/ 10316 h 360000"/>
              <a:gd name="connsiteX36" fmla="*/ 155948 w 360000"/>
              <a:gd name="connsiteY36" fmla="*/ 25729 h 360000"/>
              <a:gd name="connsiteX37" fmla="*/ 171349 w 360000"/>
              <a:gd name="connsiteY37" fmla="*/ 29689 h 360000"/>
              <a:gd name="connsiteX38" fmla="*/ 270000 w 360000"/>
              <a:gd name="connsiteY38" fmla="*/ 191250 h 360000"/>
              <a:gd name="connsiteX39" fmla="*/ 258750 w 360000"/>
              <a:gd name="connsiteY39" fmla="*/ 202500 h 360000"/>
              <a:gd name="connsiteX40" fmla="*/ 270000 w 360000"/>
              <a:gd name="connsiteY40" fmla="*/ 213750 h 360000"/>
              <a:gd name="connsiteX41" fmla="*/ 337500 w 360000"/>
              <a:gd name="connsiteY41" fmla="*/ 284265 h 360000"/>
              <a:gd name="connsiteX42" fmla="*/ 336735 w 360000"/>
              <a:gd name="connsiteY42" fmla="*/ 287933 h 360000"/>
              <a:gd name="connsiteX43" fmla="*/ 342450 w 360000"/>
              <a:gd name="connsiteY43" fmla="*/ 302783 h 360000"/>
              <a:gd name="connsiteX44" fmla="*/ 347018 w 360000"/>
              <a:gd name="connsiteY44" fmla="*/ 303750 h 360000"/>
              <a:gd name="connsiteX45" fmla="*/ 357300 w 360000"/>
              <a:gd name="connsiteY45" fmla="*/ 297068 h 360000"/>
              <a:gd name="connsiteX46" fmla="*/ 360000 w 360000"/>
              <a:gd name="connsiteY46" fmla="*/ 284231 h 360000"/>
              <a:gd name="connsiteX47" fmla="*/ 270000 w 360000"/>
              <a:gd name="connsiteY47" fmla="*/ 1912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163125" y="247500"/>
                </a:moveTo>
                <a:cubicBezTo>
                  <a:pt x="209666" y="247500"/>
                  <a:pt x="247500" y="201443"/>
                  <a:pt x="247500" y="144844"/>
                </a:cubicBezTo>
                <a:cubicBezTo>
                  <a:pt x="247500" y="88234"/>
                  <a:pt x="209666" y="42188"/>
                  <a:pt x="163125" y="42188"/>
                </a:cubicBezTo>
                <a:cubicBezTo>
                  <a:pt x="140108" y="42188"/>
                  <a:pt x="118620" y="53201"/>
                  <a:pt x="102623" y="73181"/>
                </a:cubicBezTo>
                <a:cubicBezTo>
                  <a:pt x="87221" y="92441"/>
                  <a:pt x="78739" y="117889"/>
                  <a:pt x="78750" y="144844"/>
                </a:cubicBezTo>
                <a:cubicBezTo>
                  <a:pt x="78750" y="201454"/>
                  <a:pt x="116595" y="247500"/>
                  <a:pt x="163125" y="247500"/>
                </a:cubicBezTo>
                <a:close/>
                <a:moveTo>
                  <a:pt x="163125" y="64688"/>
                </a:moveTo>
                <a:cubicBezTo>
                  <a:pt x="197235" y="64688"/>
                  <a:pt x="225000" y="100643"/>
                  <a:pt x="225000" y="144844"/>
                </a:cubicBezTo>
                <a:cubicBezTo>
                  <a:pt x="225000" y="189056"/>
                  <a:pt x="197235" y="225000"/>
                  <a:pt x="163125" y="225000"/>
                </a:cubicBezTo>
                <a:cubicBezTo>
                  <a:pt x="129015" y="225000"/>
                  <a:pt x="101250" y="189056"/>
                  <a:pt x="101228" y="144844"/>
                </a:cubicBezTo>
                <a:cubicBezTo>
                  <a:pt x="101228" y="100643"/>
                  <a:pt x="128992" y="64688"/>
                  <a:pt x="163125" y="64688"/>
                </a:cubicBezTo>
                <a:close/>
                <a:moveTo>
                  <a:pt x="233989" y="236250"/>
                </a:moveTo>
                <a:cubicBezTo>
                  <a:pt x="227768" y="236250"/>
                  <a:pt x="222739" y="241279"/>
                  <a:pt x="222739" y="247500"/>
                </a:cubicBezTo>
                <a:cubicBezTo>
                  <a:pt x="222739" y="253721"/>
                  <a:pt x="227768" y="258750"/>
                  <a:pt x="233989" y="258750"/>
                </a:cubicBezTo>
                <a:cubicBezTo>
                  <a:pt x="272453" y="258750"/>
                  <a:pt x="303750" y="290048"/>
                  <a:pt x="303750" y="328523"/>
                </a:cubicBezTo>
                <a:cubicBezTo>
                  <a:pt x="303750" y="333461"/>
                  <a:pt x="299711" y="337500"/>
                  <a:pt x="294739" y="337500"/>
                </a:cubicBezTo>
                <a:lnTo>
                  <a:pt x="31489" y="337500"/>
                </a:lnTo>
                <a:cubicBezTo>
                  <a:pt x="26539" y="337500"/>
                  <a:pt x="22500" y="333484"/>
                  <a:pt x="22500" y="328523"/>
                </a:cubicBezTo>
                <a:cubicBezTo>
                  <a:pt x="22500" y="290048"/>
                  <a:pt x="53786" y="258750"/>
                  <a:pt x="92239" y="258750"/>
                </a:cubicBezTo>
                <a:cubicBezTo>
                  <a:pt x="98460" y="258750"/>
                  <a:pt x="103489" y="253721"/>
                  <a:pt x="103489" y="247500"/>
                </a:cubicBezTo>
                <a:cubicBezTo>
                  <a:pt x="103489" y="241279"/>
                  <a:pt x="98460" y="236250"/>
                  <a:pt x="92239" y="236250"/>
                </a:cubicBezTo>
                <a:cubicBezTo>
                  <a:pt x="41378" y="236250"/>
                  <a:pt x="0" y="277650"/>
                  <a:pt x="0" y="328523"/>
                </a:cubicBezTo>
                <a:cubicBezTo>
                  <a:pt x="0" y="345881"/>
                  <a:pt x="14130" y="360000"/>
                  <a:pt x="31489" y="360000"/>
                </a:cubicBezTo>
                <a:lnTo>
                  <a:pt x="294739" y="360000"/>
                </a:lnTo>
                <a:cubicBezTo>
                  <a:pt x="312109" y="360000"/>
                  <a:pt x="326250" y="345881"/>
                  <a:pt x="326250" y="328523"/>
                </a:cubicBezTo>
                <a:cubicBezTo>
                  <a:pt x="326250" y="277650"/>
                  <a:pt x="284850" y="236250"/>
                  <a:pt x="233989" y="236250"/>
                </a:cubicBezTo>
                <a:close/>
                <a:moveTo>
                  <a:pt x="171349" y="29689"/>
                </a:moveTo>
                <a:cubicBezTo>
                  <a:pt x="179404" y="24919"/>
                  <a:pt x="187987" y="22511"/>
                  <a:pt x="196875" y="22511"/>
                </a:cubicBezTo>
                <a:cubicBezTo>
                  <a:pt x="230985" y="22511"/>
                  <a:pt x="258750" y="58466"/>
                  <a:pt x="258750" y="102656"/>
                </a:cubicBezTo>
                <a:cubicBezTo>
                  <a:pt x="258750" y="110588"/>
                  <a:pt x="257873" y="118361"/>
                  <a:pt x="256140" y="125798"/>
                </a:cubicBezTo>
                <a:cubicBezTo>
                  <a:pt x="254711" y="131850"/>
                  <a:pt x="258469" y="137903"/>
                  <a:pt x="264510" y="139320"/>
                </a:cubicBezTo>
                <a:cubicBezTo>
                  <a:pt x="265376" y="139534"/>
                  <a:pt x="266231" y="139613"/>
                  <a:pt x="267086" y="139613"/>
                </a:cubicBezTo>
                <a:cubicBezTo>
                  <a:pt x="272194" y="139613"/>
                  <a:pt x="276806" y="136114"/>
                  <a:pt x="278033" y="130939"/>
                </a:cubicBezTo>
                <a:cubicBezTo>
                  <a:pt x="280148" y="121815"/>
                  <a:pt x="281250" y="112309"/>
                  <a:pt x="281250" y="102656"/>
                </a:cubicBezTo>
                <a:cubicBezTo>
                  <a:pt x="281250" y="46058"/>
                  <a:pt x="243416" y="0"/>
                  <a:pt x="196875" y="0"/>
                </a:cubicBezTo>
                <a:cubicBezTo>
                  <a:pt x="184084" y="0"/>
                  <a:pt x="171315" y="3566"/>
                  <a:pt x="159908" y="10316"/>
                </a:cubicBezTo>
                <a:cubicBezTo>
                  <a:pt x="154553" y="13477"/>
                  <a:pt x="152786" y="20385"/>
                  <a:pt x="155948" y="25729"/>
                </a:cubicBezTo>
                <a:cubicBezTo>
                  <a:pt x="159109" y="31073"/>
                  <a:pt x="166028" y="32850"/>
                  <a:pt x="171349" y="29689"/>
                </a:cubicBezTo>
                <a:close/>
                <a:moveTo>
                  <a:pt x="270000" y="191250"/>
                </a:moveTo>
                <a:cubicBezTo>
                  <a:pt x="263779" y="191250"/>
                  <a:pt x="258750" y="196279"/>
                  <a:pt x="258750" y="202500"/>
                </a:cubicBezTo>
                <a:cubicBezTo>
                  <a:pt x="258750" y="208721"/>
                  <a:pt x="263779" y="213750"/>
                  <a:pt x="270000" y="213750"/>
                </a:cubicBezTo>
                <a:cubicBezTo>
                  <a:pt x="308464" y="213750"/>
                  <a:pt x="337500" y="245813"/>
                  <a:pt x="337500" y="284265"/>
                </a:cubicBezTo>
                <a:cubicBezTo>
                  <a:pt x="337500" y="285536"/>
                  <a:pt x="337264" y="286808"/>
                  <a:pt x="336735" y="287933"/>
                </a:cubicBezTo>
                <a:cubicBezTo>
                  <a:pt x="334215" y="293625"/>
                  <a:pt x="336780" y="300263"/>
                  <a:pt x="342450" y="302783"/>
                </a:cubicBezTo>
                <a:cubicBezTo>
                  <a:pt x="343913" y="303446"/>
                  <a:pt x="345476" y="303750"/>
                  <a:pt x="347018" y="303750"/>
                </a:cubicBezTo>
                <a:cubicBezTo>
                  <a:pt x="351326" y="303750"/>
                  <a:pt x="355433" y="301241"/>
                  <a:pt x="357300" y="297068"/>
                </a:cubicBezTo>
                <a:cubicBezTo>
                  <a:pt x="359089" y="293029"/>
                  <a:pt x="360000" y="288720"/>
                  <a:pt x="360000" y="284231"/>
                </a:cubicBezTo>
                <a:cubicBezTo>
                  <a:pt x="360000" y="233404"/>
                  <a:pt x="320861" y="191250"/>
                  <a:pt x="270000" y="191250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AAC9375-3DAA-C8F0-4413-9CB66C5AA409}"/>
              </a:ext>
            </a:extLst>
          </p:cNvPr>
          <p:cNvSpPr/>
          <p:nvPr/>
        </p:nvSpPr>
        <p:spPr>
          <a:xfrm>
            <a:off x="10805704" y="4853353"/>
            <a:ext cx="360000" cy="315000"/>
          </a:xfrm>
          <a:custGeom>
            <a:avLst/>
            <a:gdLst>
              <a:gd name="connsiteX0" fmla="*/ 326250 w 360000"/>
              <a:gd name="connsiteY0" fmla="*/ 90000 h 315000"/>
              <a:gd name="connsiteX1" fmla="*/ 326250 w 360000"/>
              <a:gd name="connsiteY1" fmla="*/ 78750 h 315000"/>
              <a:gd name="connsiteX2" fmla="*/ 292500 w 360000"/>
              <a:gd name="connsiteY2" fmla="*/ 45000 h 315000"/>
              <a:gd name="connsiteX3" fmla="*/ 157500 w 360000"/>
              <a:gd name="connsiteY3" fmla="*/ 45000 h 315000"/>
              <a:gd name="connsiteX4" fmla="*/ 146250 w 360000"/>
              <a:gd name="connsiteY4" fmla="*/ 33750 h 315000"/>
              <a:gd name="connsiteX5" fmla="*/ 112500 w 360000"/>
              <a:gd name="connsiteY5" fmla="*/ 0 h 315000"/>
              <a:gd name="connsiteX6" fmla="*/ 67500 w 360000"/>
              <a:gd name="connsiteY6" fmla="*/ 0 h 315000"/>
              <a:gd name="connsiteX7" fmla="*/ 33750 w 360000"/>
              <a:gd name="connsiteY7" fmla="*/ 33750 h 315000"/>
              <a:gd name="connsiteX8" fmla="*/ 33750 w 360000"/>
              <a:gd name="connsiteY8" fmla="*/ 90000 h 315000"/>
              <a:gd name="connsiteX9" fmla="*/ 0 w 360000"/>
              <a:gd name="connsiteY9" fmla="*/ 123750 h 315000"/>
              <a:gd name="connsiteX10" fmla="*/ 22500 w 360000"/>
              <a:gd name="connsiteY10" fmla="*/ 281250 h 315000"/>
              <a:gd name="connsiteX11" fmla="*/ 56250 w 360000"/>
              <a:gd name="connsiteY11" fmla="*/ 315000 h 315000"/>
              <a:gd name="connsiteX12" fmla="*/ 303750 w 360000"/>
              <a:gd name="connsiteY12" fmla="*/ 315000 h 315000"/>
              <a:gd name="connsiteX13" fmla="*/ 337500 w 360000"/>
              <a:gd name="connsiteY13" fmla="*/ 281250 h 315000"/>
              <a:gd name="connsiteX14" fmla="*/ 360000 w 360000"/>
              <a:gd name="connsiteY14" fmla="*/ 123750 h 315000"/>
              <a:gd name="connsiteX15" fmla="*/ 326250 w 360000"/>
              <a:gd name="connsiteY15" fmla="*/ 90000 h 315000"/>
              <a:gd name="connsiteX16" fmla="*/ 56250 w 360000"/>
              <a:gd name="connsiteY16" fmla="*/ 33750 h 315000"/>
              <a:gd name="connsiteX17" fmla="*/ 67500 w 360000"/>
              <a:gd name="connsiteY17" fmla="*/ 22500 h 315000"/>
              <a:gd name="connsiteX18" fmla="*/ 112500 w 360000"/>
              <a:gd name="connsiteY18" fmla="*/ 22500 h 315000"/>
              <a:gd name="connsiteX19" fmla="*/ 123750 w 360000"/>
              <a:gd name="connsiteY19" fmla="*/ 33750 h 315000"/>
              <a:gd name="connsiteX20" fmla="*/ 157500 w 360000"/>
              <a:gd name="connsiteY20" fmla="*/ 67500 h 315000"/>
              <a:gd name="connsiteX21" fmla="*/ 292500 w 360000"/>
              <a:gd name="connsiteY21" fmla="*/ 67500 h 315000"/>
              <a:gd name="connsiteX22" fmla="*/ 303750 w 360000"/>
              <a:gd name="connsiteY22" fmla="*/ 78750 h 315000"/>
              <a:gd name="connsiteX23" fmla="*/ 303750 w 360000"/>
              <a:gd name="connsiteY23" fmla="*/ 90000 h 315000"/>
              <a:gd name="connsiteX24" fmla="*/ 56250 w 360000"/>
              <a:gd name="connsiteY24" fmla="*/ 90000 h 315000"/>
              <a:gd name="connsiteX25" fmla="*/ 56250 w 360000"/>
              <a:gd name="connsiteY25" fmla="*/ 33750 h 315000"/>
              <a:gd name="connsiteX26" fmla="*/ 315000 w 360000"/>
              <a:gd name="connsiteY26" fmla="*/ 281250 h 315000"/>
              <a:gd name="connsiteX27" fmla="*/ 303750 w 360000"/>
              <a:gd name="connsiteY27" fmla="*/ 292500 h 315000"/>
              <a:gd name="connsiteX28" fmla="*/ 56250 w 360000"/>
              <a:gd name="connsiteY28" fmla="*/ 292500 h 315000"/>
              <a:gd name="connsiteX29" fmla="*/ 45000 w 360000"/>
              <a:gd name="connsiteY29" fmla="*/ 281250 h 315000"/>
              <a:gd name="connsiteX30" fmla="*/ 22500 w 360000"/>
              <a:gd name="connsiteY30" fmla="*/ 123750 h 315000"/>
              <a:gd name="connsiteX31" fmla="*/ 33750 w 360000"/>
              <a:gd name="connsiteY31" fmla="*/ 112500 h 315000"/>
              <a:gd name="connsiteX32" fmla="*/ 326250 w 360000"/>
              <a:gd name="connsiteY32" fmla="*/ 112500 h 315000"/>
              <a:gd name="connsiteX33" fmla="*/ 337500 w 360000"/>
              <a:gd name="connsiteY33" fmla="*/ 123750 h 315000"/>
              <a:gd name="connsiteX34" fmla="*/ 315000 w 360000"/>
              <a:gd name="connsiteY34" fmla="*/ 281250 h 315000"/>
              <a:gd name="connsiteX35" fmla="*/ 163125 w 360000"/>
              <a:gd name="connsiteY35" fmla="*/ 135000 h 315000"/>
              <a:gd name="connsiteX36" fmla="*/ 80415 w 360000"/>
              <a:gd name="connsiteY36" fmla="*/ 135000 h 315000"/>
              <a:gd name="connsiteX37" fmla="*/ 60210 w 360000"/>
              <a:gd name="connsiteY37" fmla="*/ 144079 h 315000"/>
              <a:gd name="connsiteX38" fmla="*/ 54034 w 360000"/>
              <a:gd name="connsiteY38" fmla="*/ 165465 h 315000"/>
              <a:gd name="connsiteX39" fmla="*/ 58770 w 360000"/>
              <a:gd name="connsiteY39" fmla="*/ 199249 h 315000"/>
              <a:gd name="connsiteX40" fmla="*/ 84938 w 360000"/>
              <a:gd name="connsiteY40" fmla="*/ 224820 h 315000"/>
              <a:gd name="connsiteX41" fmla="*/ 163125 w 360000"/>
              <a:gd name="connsiteY41" fmla="*/ 225000 h 315000"/>
              <a:gd name="connsiteX42" fmla="*/ 191250 w 360000"/>
              <a:gd name="connsiteY42" fmla="*/ 196875 h 315000"/>
              <a:gd name="connsiteX43" fmla="*/ 191250 w 360000"/>
              <a:gd name="connsiteY43" fmla="*/ 163125 h 315000"/>
              <a:gd name="connsiteX44" fmla="*/ 163125 w 360000"/>
              <a:gd name="connsiteY44" fmla="*/ 135000 h 315000"/>
              <a:gd name="connsiteX45" fmla="*/ 168750 w 360000"/>
              <a:gd name="connsiteY45" fmla="*/ 196875 h 315000"/>
              <a:gd name="connsiteX46" fmla="*/ 163136 w 360000"/>
              <a:gd name="connsiteY46" fmla="*/ 202500 h 315000"/>
              <a:gd name="connsiteX47" fmla="*/ 85410 w 360000"/>
              <a:gd name="connsiteY47" fmla="*/ 202365 h 315000"/>
              <a:gd name="connsiteX48" fmla="*/ 81056 w 360000"/>
              <a:gd name="connsiteY48" fmla="*/ 196099 h 315000"/>
              <a:gd name="connsiteX49" fmla="*/ 76320 w 360000"/>
              <a:gd name="connsiteY49" fmla="*/ 162338 h 315000"/>
              <a:gd name="connsiteX50" fmla="*/ 77198 w 360000"/>
              <a:gd name="connsiteY50" fmla="*/ 158828 h 315000"/>
              <a:gd name="connsiteX51" fmla="*/ 80415 w 360000"/>
              <a:gd name="connsiteY51" fmla="*/ 157500 h 315000"/>
              <a:gd name="connsiteX52" fmla="*/ 163125 w 360000"/>
              <a:gd name="connsiteY52" fmla="*/ 157500 h 315000"/>
              <a:gd name="connsiteX53" fmla="*/ 168750 w 360000"/>
              <a:gd name="connsiteY53" fmla="*/ 163125 h 315000"/>
              <a:gd name="connsiteX54" fmla="*/ 168750 w 360000"/>
              <a:gd name="connsiteY54" fmla="*/ 196875 h 3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60000" h="315000">
                <a:moveTo>
                  <a:pt x="326250" y="90000"/>
                </a:moveTo>
                <a:lnTo>
                  <a:pt x="326250" y="78750"/>
                </a:lnTo>
                <a:cubicBezTo>
                  <a:pt x="326250" y="60143"/>
                  <a:pt x="311108" y="45000"/>
                  <a:pt x="292500" y="45000"/>
                </a:cubicBezTo>
                <a:lnTo>
                  <a:pt x="157500" y="45000"/>
                </a:lnTo>
                <a:cubicBezTo>
                  <a:pt x="151290" y="45000"/>
                  <a:pt x="146250" y="39960"/>
                  <a:pt x="146250" y="33750"/>
                </a:cubicBezTo>
                <a:cubicBezTo>
                  <a:pt x="146250" y="15142"/>
                  <a:pt x="131108" y="0"/>
                  <a:pt x="112500" y="0"/>
                </a:cubicBezTo>
                <a:lnTo>
                  <a:pt x="67500" y="0"/>
                </a:lnTo>
                <a:cubicBezTo>
                  <a:pt x="48893" y="0"/>
                  <a:pt x="33750" y="15142"/>
                  <a:pt x="33750" y="33750"/>
                </a:cubicBezTo>
                <a:lnTo>
                  <a:pt x="33750" y="90000"/>
                </a:lnTo>
                <a:cubicBezTo>
                  <a:pt x="15142" y="90000"/>
                  <a:pt x="0" y="105143"/>
                  <a:pt x="0" y="123750"/>
                </a:cubicBezTo>
                <a:lnTo>
                  <a:pt x="22500" y="281250"/>
                </a:lnTo>
                <a:cubicBezTo>
                  <a:pt x="22500" y="299858"/>
                  <a:pt x="37643" y="315000"/>
                  <a:pt x="56250" y="315000"/>
                </a:cubicBezTo>
                <a:lnTo>
                  <a:pt x="303750" y="315000"/>
                </a:lnTo>
                <a:cubicBezTo>
                  <a:pt x="322358" y="315000"/>
                  <a:pt x="337500" y="299858"/>
                  <a:pt x="337500" y="281250"/>
                </a:cubicBezTo>
                <a:lnTo>
                  <a:pt x="360000" y="123750"/>
                </a:lnTo>
                <a:cubicBezTo>
                  <a:pt x="360000" y="105143"/>
                  <a:pt x="344858" y="90000"/>
                  <a:pt x="326250" y="90000"/>
                </a:cubicBezTo>
                <a:close/>
                <a:moveTo>
                  <a:pt x="56250" y="33750"/>
                </a:moveTo>
                <a:cubicBezTo>
                  <a:pt x="56250" y="27540"/>
                  <a:pt x="61290" y="22500"/>
                  <a:pt x="67500" y="22500"/>
                </a:cubicBezTo>
                <a:lnTo>
                  <a:pt x="112500" y="22500"/>
                </a:lnTo>
                <a:cubicBezTo>
                  <a:pt x="118710" y="22500"/>
                  <a:pt x="123750" y="27540"/>
                  <a:pt x="123750" y="33750"/>
                </a:cubicBezTo>
                <a:cubicBezTo>
                  <a:pt x="123750" y="52357"/>
                  <a:pt x="138893" y="67500"/>
                  <a:pt x="157500" y="67500"/>
                </a:cubicBezTo>
                <a:lnTo>
                  <a:pt x="292500" y="67500"/>
                </a:lnTo>
                <a:cubicBezTo>
                  <a:pt x="298710" y="67500"/>
                  <a:pt x="303750" y="72540"/>
                  <a:pt x="303750" y="78750"/>
                </a:cubicBezTo>
                <a:lnTo>
                  <a:pt x="303750" y="90000"/>
                </a:lnTo>
                <a:lnTo>
                  <a:pt x="56250" y="90000"/>
                </a:lnTo>
                <a:lnTo>
                  <a:pt x="56250" y="33750"/>
                </a:lnTo>
                <a:close/>
                <a:moveTo>
                  <a:pt x="315000" y="281250"/>
                </a:moveTo>
                <a:cubicBezTo>
                  <a:pt x="315000" y="287449"/>
                  <a:pt x="309949" y="292500"/>
                  <a:pt x="303750" y="292500"/>
                </a:cubicBezTo>
                <a:lnTo>
                  <a:pt x="56250" y="292500"/>
                </a:lnTo>
                <a:cubicBezTo>
                  <a:pt x="50051" y="292500"/>
                  <a:pt x="45000" y="287449"/>
                  <a:pt x="45000" y="281250"/>
                </a:cubicBezTo>
                <a:lnTo>
                  <a:pt x="22500" y="123750"/>
                </a:lnTo>
                <a:cubicBezTo>
                  <a:pt x="22500" y="117551"/>
                  <a:pt x="27551" y="112500"/>
                  <a:pt x="33750" y="112500"/>
                </a:cubicBezTo>
                <a:lnTo>
                  <a:pt x="326250" y="112500"/>
                </a:lnTo>
                <a:cubicBezTo>
                  <a:pt x="332449" y="112500"/>
                  <a:pt x="337500" y="117551"/>
                  <a:pt x="337500" y="123750"/>
                </a:cubicBezTo>
                <a:lnTo>
                  <a:pt x="315000" y="281250"/>
                </a:lnTo>
                <a:close/>
                <a:moveTo>
                  <a:pt x="163125" y="135000"/>
                </a:moveTo>
                <a:lnTo>
                  <a:pt x="80415" y="135000"/>
                </a:lnTo>
                <a:cubicBezTo>
                  <a:pt x="72473" y="135000"/>
                  <a:pt x="65284" y="138218"/>
                  <a:pt x="60210" y="144079"/>
                </a:cubicBezTo>
                <a:cubicBezTo>
                  <a:pt x="55181" y="149873"/>
                  <a:pt x="52931" y="157669"/>
                  <a:pt x="54034" y="165465"/>
                </a:cubicBezTo>
                <a:lnTo>
                  <a:pt x="58770" y="199249"/>
                </a:lnTo>
                <a:cubicBezTo>
                  <a:pt x="60750" y="213109"/>
                  <a:pt x="72743" y="224820"/>
                  <a:pt x="84938" y="224820"/>
                </a:cubicBezTo>
                <a:lnTo>
                  <a:pt x="163125" y="225000"/>
                </a:lnTo>
                <a:cubicBezTo>
                  <a:pt x="178639" y="225000"/>
                  <a:pt x="191250" y="212389"/>
                  <a:pt x="191250" y="196875"/>
                </a:cubicBezTo>
                <a:lnTo>
                  <a:pt x="191250" y="163125"/>
                </a:lnTo>
                <a:cubicBezTo>
                  <a:pt x="191250" y="147611"/>
                  <a:pt x="178639" y="135000"/>
                  <a:pt x="163125" y="135000"/>
                </a:cubicBezTo>
                <a:close/>
                <a:moveTo>
                  <a:pt x="168750" y="196875"/>
                </a:moveTo>
                <a:cubicBezTo>
                  <a:pt x="168750" y="199969"/>
                  <a:pt x="166230" y="202489"/>
                  <a:pt x="163136" y="202500"/>
                </a:cubicBezTo>
                <a:lnTo>
                  <a:pt x="85410" y="202365"/>
                </a:lnTo>
                <a:cubicBezTo>
                  <a:pt x="84184" y="201994"/>
                  <a:pt x="81484" y="199069"/>
                  <a:pt x="81056" y="196099"/>
                </a:cubicBezTo>
                <a:lnTo>
                  <a:pt x="76320" y="162338"/>
                </a:lnTo>
                <a:cubicBezTo>
                  <a:pt x="76129" y="160999"/>
                  <a:pt x="76466" y="159683"/>
                  <a:pt x="77198" y="158828"/>
                </a:cubicBezTo>
                <a:cubicBezTo>
                  <a:pt x="77974" y="157950"/>
                  <a:pt x="79043" y="157500"/>
                  <a:pt x="80415" y="157500"/>
                </a:cubicBezTo>
                <a:lnTo>
                  <a:pt x="163125" y="157500"/>
                </a:lnTo>
                <a:cubicBezTo>
                  <a:pt x="166219" y="157500"/>
                  <a:pt x="168750" y="160031"/>
                  <a:pt x="168750" y="163125"/>
                </a:cubicBezTo>
                <a:lnTo>
                  <a:pt x="168750" y="196875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9" name="图形 84">
            <a:extLst>
              <a:ext uri="{FF2B5EF4-FFF2-40B4-BE49-F238E27FC236}">
                <a16:creationId xmlns:a16="http://schemas.microsoft.com/office/drawing/2014/main" id="{94158BC5-B4DF-1D6B-CF13-A0757820CC92}"/>
              </a:ext>
            </a:extLst>
          </p:cNvPr>
          <p:cNvSpPr/>
          <p:nvPr/>
        </p:nvSpPr>
        <p:spPr>
          <a:xfrm>
            <a:off x="1035747" y="4830842"/>
            <a:ext cx="360169" cy="360022"/>
          </a:xfrm>
          <a:custGeom>
            <a:avLst/>
            <a:gdLst>
              <a:gd name="connsiteX0" fmla="*/ 359764 w 360169"/>
              <a:gd name="connsiteY0" fmla="*/ 133155 h 360022"/>
              <a:gd name="connsiteX1" fmla="*/ 359742 w 360169"/>
              <a:gd name="connsiteY1" fmla="*/ 133043 h 360022"/>
              <a:gd name="connsiteX2" fmla="*/ 356682 w 360169"/>
              <a:gd name="connsiteY2" fmla="*/ 126855 h 360022"/>
              <a:gd name="connsiteX3" fmla="*/ 267762 w 360169"/>
              <a:gd name="connsiteY3" fmla="*/ 4635 h 360022"/>
              <a:gd name="connsiteX4" fmla="*/ 265501 w 360169"/>
              <a:gd name="connsiteY4" fmla="*/ 2374 h 360022"/>
              <a:gd name="connsiteX5" fmla="*/ 264871 w 360169"/>
              <a:gd name="connsiteY5" fmla="*/ 1969 h 360022"/>
              <a:gd name="connsiteX6" fmla="*/ 261248 w 360169"/>
              <a:gd name="connsiteY6" fmla="*/ 315 h 360022"/>
              <a:gd name="connsiteX7" fmla="*/ 261214 w 360169"/>
              <a:gd name="connsiteY7" fmla="*/ 304 h 360022"/>
              <a:gd name="connsiteX8" fmla="*/ 261124 w 360169"/>
              <a:gd name="connsiteY8" fmla="*/ 304 h 360022"/>
              <a:gd name="connsiteX9" fmla="*/ 258661 w 360169"/>
              <a:gd name="connsiteY9" fmla="*/ 0 h 360022"/>
              <a:gd name="connsiteX10" fmla="*/ 101161 w 360169"/>
              <a:gd name="connsiteY10" fmla="*/ 0 h 360022"/>
              <a:gd name="connsiteX11" fmla="*/ 98674 w 360169"/>
              <a:gd name="connsiteY11" fmla="*/ 293 h 360022"/>
              <a:gd name="connsiteX12" fmla="*/ 98584 w 360169"/>
              <a:gd name="connsiteY12" fmla="*/ 293 h 360022"/>
              <a:gd name="connsiteX13" fmla="*/ 98562 w 360169"/>
              <a:gd name="connsiteY13" fmla="*/ 304 h 360022"/>
              <a:gd name="connsiteX14" fmla="*/ 94939 w 360169"/>
              <a:gd name="connsiteY14" fmla="*/ 1969 h 360022"/>
              <a:gd name="connsiteX15" fmla="*/ 94332 w 360169"/>
              <a:gd name="connsiteY15" fmla="*/ 2374 h 360022"/>
              <a:gd name="connsiteX16" fmla="*/ 92082 w 360169"/>
              <a:gd name="connsiteY16" fmla="*/ 4635 h 360022"/>
              <a:gd name="connsiteX17" fmla="*/ 2082 w 360169"/>
              <a:gd name="connsiteY17" fmla="*/ 128385 h 360022"/>
              <a:gd name="connsiteX18" fmla="*/ 1621 w 360169"/>
              <a:gd name="connsiteY18" fmla="*/ 129240 h 360022"/>
              <a:gd name="connsiteX19" fmla="*/ 1047 w 360169"/>
              <a:gd name="connsiteY19" fmla="*/ 130084 h 360022"/>
              <a:gd name="connsiteX20" fmla="*/ 867 w 360169"/>
              <a:gd name="connsiteY20" fmla="*/ 130635 h 360022"/>
              <a:gd name="connsiteX21" fmla="*/ 372 w 360169"/>
              <a:gd name="connsiteY21" fmla="*/ 132176 h 360022"/>
              <a:gd name="connsiteX22" fmla="*/ 57 w 360169"/>
              <a:gd name="connsiteY22" fmla="*/ 133605 h 360022"/>
              <a:gd name="connsiteX23" fmla="*/ 1 w 360169"/>
              <a:gd name="connsiteY23" fmla="*/ 135203 h 360022"/>
              <a:gd name="connsiteX24" fmla="*/ 91 w 360169"/>
              <a:gd name="connsiteY24" fmla="*/ 136676 h 360022"/>
              <a:gd name="connsiteX25" fmla="*/ 462 w 360169"/>
              <a:gd name="connsiteY25" fmla="*/ 138195 h 360022"/>
              <a:gd name="connsiteX26" fmla="*/ 968 w 360169"/>
              <a:gd name="connsiteY26" fmla="*/ 139658 h 360022"/>
              <a:gd name="connsiteX27" fmla="*/ 1137 w 360169"/>
              <a:gd name="connsiteY27" fmla="*/ 140119 h 360022"/>
              <a:gd name="connsiteX28" fmla="*/ 1812 w 360169"/>
              <a:gd name="connsiteY28" fmla="*/ 141053 h 360022"/>
              <a:gd name="connsiteX29" fmla="*/ 2352 w 360169"/>
              <a:gd name="connsiteY29" fmla="*/ 141986 h 360022"/>
              <a:gd name="connsiteX30" fmla="*/ 171102 w 360169"/>
              <a:gd name="connsiteY30" fmla="*/ 355736 h 360022"/>
              <a:gd name="connsiteX31" fmla="*/ 171754 w 360169"/>
              <a:gd name="connsiteY31" fmla="*/ 356254 h 360022"/>
              <a:gd name="connsiteX32" fmla="*/ 173172 w 360169"/>
              <a:gd name="connsiteY32" fmla="*/ 357716 h 360022"/>
              <a:gd name="connsiteX33" fmla="*/ 174106 w 360169"/>
              <a:gd name="connsiteY33" fmla="*/ 358223 h 360022"/>
              <a:gd name="connsiteX34" fmla="*/ 174398 w 360169"/>
              <a:gd name="connsiteY34" fmla="*/ 358403 h 360022"/>
              <a:gd name="connsiteX35" fmla="*/ 175523 w 360169"/>
              <a:gd name="connsiteY35" fmla="*/ 359033 h 360022"/>
              <a:gd name="connsiteX36" fmla="*/ 176907 w 360169"/>
              <a:gd name="connsiteY36" fmla="*/ 359528 h 360022"/>
              <a:gd name="connsiteX37" fmla="*/ 177379 w 360169"/>
              <a:gd name="connsiteY37" fmla="*/ 359764 h 360022"/>
              <a:gd name="connsiteX38" fmla="*/ 179866 w 360169"/>
              <a:gd name="connsiteY38" fmla="*/ 360011 h 360022"/>
              <a:gd name="connsiteX39" fmla="*/ 179922 w 360169"/>
              <a:gd name="connsiteY39" fmla="*/ 360023 h 360022"/>
              <a:gd name="connsiteX40" fmla="*/ 179944 w 360169"/>
              <a:gd name="connsiteY40" fmla="*/ 360023 h 360022"/>
              <a:gd name="connsiteX41" fmla="*/ 179978 w 360169"/>
              <a:gd name="connsiteY41" fmla="*/ 360011 h 360022"/>
              <a:gd name="connsiteX42" fmla="*/ 182498 w 360169"/>
              <a:gd name="connsiteY42" fmla="*/ 359741 h 360022"/>
              <a:gd name="connsiteX43" fmla="*/ 182971 w 360169"/>
              <a:gd name="connsiteY43" fmla="*/ 359505 h 360022"/>
              <a:gd name="connsiteX44" fmla="*/ 184343 w 360169"/>
              <a:gd name="connsiteY44" fmla="*/ 359010 h 360022"/>
              <a:gd name="connsiteX45" fmla="*/ 185468 w 360169"/>
              <a:gd name="connsiteY45" fmla="*/ 358391 h 360022"/>
              <a:gd name="connsiteX46" fmla="*/ 185772 w 360169"/>
              <a:gd name="connsiteY46" fmla="*/ 358200 h 360022"/>
              <a:gd name="connsiteX47" fmla="*/ 186694 w 360169"/>
              <a:gd name="connsiteY47" fmla="*/ 357694 h 360022"/>
              <a:gd name="connsiteX48" fmla="*/ 188123 w 360169"/>
              <a:gd name="connsiteY48" fmla="*/ 356231 h 360022"/>
              <a:gd name="connsiteX49" fmla="*/ 188776 w 360169"/>
              <a:gd name="connsiteY49" fmla="*/ 355714 h 360022"/>
              <a:gd name="connsiteX50" fmla="*/ 356603 w 360169"/>
              <a:gd name="connsiteY50" fmla="*/ 143134 h 360022"/>
              <a:gd name="connsiteX51" fmla="*/ 360169 w 360169"/>
              <a:gd name="connsiteY51" fmla="*/ 134989 h 360022"/>
              <a:gd name="connsiteX52" fmla="*/ 359764 w 360169"/>
              <a:gd name="connsiteY52" fmla="*/ 133155 h 360022"/>
              <a:gd name="connsiteX53" fmla="*/ 244486 w 360169"/>
              <a:gd name="connsiteY53" fmla="*/ 22500 h 360022"/>
              <a:gd name="connsiteX54" fmla="*/ 220849 w 360169"/>
              <a:gd name="connsiteY54" fmla="*/ 123750 h 360022"/>
              <a:gd name="connsiteX55" fmla="*/ 138949 w 360169"/>
              <a:gd name="connsiteY55" fmla="*/ 123750 h 360022"/>
              <a:gd name="connsiteX56" fmla="*/ 115324 w 360169"/>
              <a:gd name="connsiteY56" fmla="*/ 22500 h 360022"/>
              <a:gd name="connsiteX57" fmla="*/ 244486 w 360169"/>
              <a:gd name="connsiteY57" fmla="*/ 22500 h 360022"/>
              <a:gd name="connsiteX58" fmla="*/ 95806 w 360169"/>
              <a:gd name="connsiteY58" fmla="*/ 37755 h 360022"/>
              <a:gd name="connsiteX59" fmla="*/ 115864 w 360169"/>
              <a:gd name="connsiteY59" fmla="*/ 123750 h 360022"/>
              <a:gd name="connsiteX60" fmla="*/ 33267 w 360169"/>
              <a:gd name="connsiteY60" fmla="*/ 123750 h 360022"/>
              <a:gd name="connsiteX61" fmla="*/ 95806 w 360169"/>
              <a:gd name="connsiteY61" fmla="*/ 37755 h 360022"/>
              <a:gd name="connsiteX62" fmla="*/ 34392 w 360169"/>
              <a:gd name="connsiteY62" fmla="*/ 146250 h 360022"/>
              <a:gd name="connsiteX63" fmla="*/ 121118 w 360169"/>
              <a:gd name="connsiteY63" fmla="*/ 146250 h 360022"/>
              <a:gd name="connsiteX64" fmla="*/ 157501 w 360169"/>
              <a:gd name="connsiteY64" fmla="*/ 302186 h 360022"/>
              <a:gd name="connsiteX65" fmla="*/ 34392 w 360169"/>
              <a:gd name="connsiteY65" fmla="*/ 146250 h 360022"/>
              <a:gd name="connsiteX66" fmla="*/ 179922 w 360169"/>
              <a:gd name="connsiteY66" fmla="*/ 299239 h 360022"/>
              <a:gd name="connsiteX67" fmla="*/ 144203 w 360169"/>
              <a:gd name="connsiteY67" fmla="*/ 146239 h 360022"/>
              <a:gd name="connsiteX68" fmla="*/ 215618 w 360169"/>
              <a:gd name="connsiteY68" fmla="*/ 146239 h 360022"/>
              <a:gd name="connsiteX69" fmla="*/ 179922 w 360169"/>
              <a:gd name="connsiteY69" fmla="*/ 299239 h 360022"/>
              <a:gd name="connsiteX70" fmla="*/ 202332 w 360169"/>
              <a:gd name="connsiteY70" fmla="*/ 302186 h 360022"/>
              <a:gd name="connsiteX71" fmla="*/ 238714 w 360169"/>
              <a:gd name="connsiteY71" fmla="*/ 146250 h 360022"/>
              <a:gd name="connsiteX72" fmla="*/ 325441 w 360169"/>
              <a:gd name="connsiteY72" fmla="*/ 146250 h 360022"/>
              <a:gd name="connsiteX73" fmla="*/ 202332 w 360169"/>
              <a:gd name="connsiteY73" fmla="*/ 302186 h 360022"/>
              <a:gd name="connsiteX74" fmla="*/ 243979 w 360169"/>
              <a:gd name="connsiteY74" fmla="*/ 123750 h 360022"/>
              <a:gd name="connsiteX75" fmla="*/ 264027 w 360169"/>
              <a:gd name="connsiteY75" fmla="*/ 37755 h 360022"/>
              <a:gd name="connsiteX76" fmla="*/ 326566 w 360169"/>
              <a:gd name="connsiteY76" fmla="*/ 123750 h 360022"/>
              <a:gd name="connsiteX77" fmla="*/ 243979 w 360169"/>
              <a:gd name="connsiteY77" fmla="*/ 123750 h 36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60169" h="360022">
                <a:moveTo>
                  <a:pt x="359764" y="133155"/>
                </a:moveTo>
                <a:cubicBezTo>
                  <a:pt x="359764" y="133110"/>
                  <a:pt x="359753" y="133076"/>
                  <a:pt x="359742" y="133043"/>
                </a:cubicBezTo>
                <a:cubicBezTo>
                  <a:pt x="359303" y="130658"/>
                  <a:pt x="358347" y="128464"/>
                  <a:pt x="356682" y="126855"/>
                </a:cubicBezTo>
                <a:lnTo>
                  <a:pt x="267762" y="4635"/>
                </a:lnTo>
                <a:cubicBezTo>
                  <a:pt x="267121" y="3758"/>
                  <a:pt x="266333" y="3015"/>
                  <a:pt x="265501" y="2374"/>
                </a:cubicBezTo>
                <a:cubicBezTo>
                  <a:pt x="265287" y="2216"/>
                  <a:pt x="265096" y="2104"/>
                  <a:pt x="264871" y="1969"/>
                </a:cubicBezTo>
                <a:cubicBezTo>
                  <a:pt x="263734" y="1226"/>
                  <a:pt x="262553" y="619"/>
                  <a:pt x="261248" y="315"/>
                </a:cubicBezTo>
                <a:cubicBezTo>
                  <a:pt x="261248" y="315"/>
                  <a:pt x="261237" y="304"/>
                  <a:pt x="261214" y="304"/>
                </a:cubicBezTo>
                <a:cubicBezTo>
                  <a:pt x="261192" y="293"/>
                  <a:pt x="261158" y="304"/>
                  <a:pt x="261124" y="304"/>
                </a:cubicBezTo>
                <a:cubicBezTo>
                  <a:pt x="260337" y="113"/>
                  <a:pt x="259482" y="0"/>
                  <a:pt x="258661" y="0"/>
                </a:cubicBezTo>
                <a:lnTo>
                  <a:pt x="101161" y="0"/>
                </a:lnTo>
                <a:cubicBezTo>
                  <a:pt x="100317" y="0"/>
                  <a:pt x="99496" y="113"/>
                  <a:pt x="98674" y="293"/>
                </a:cubicBezTo>
                <a:cubicBezTo>
                  <a:pt x="98641" y="293"/>
                  <a:pt x="98618" y="281"/>
                  <a:pt x="98584" y="293"/>
                </a:cubicBezTo>
                <a:cubicBezTo>
                  <a:pt x="98573" y="293"/>
                  <a:pt x="98573" y="304"/>
                  <a:pt x="98562" y="304"/>
                </a:cubicBezTo>
                <a:cubicBezTo>
                  <a:pt x="97268" y="619"/>
                  <a:pt x="96076" y="1215"/>
                  <a:pt x="94939" y="1969"/>
                </a:cubicBezTo>
                <a:cubicBezTo>
                  <a:pt x="94737" y="2115"/>
                  <a:pt x="94523" y="2216"/>
                  <a:pt x="94332" y="2374"/>
                </a:cubicBezTo>
                <a:cubicBezTo>
                  <a:pt x="93499" y="3038"/>
                  <a:pt x="92689" y="3758"/>
                  <a:pt x="92082" y="4635"/>
                </a:cubicBezTo>
                <a:lnTo>
                  <a:pt x="2082" y="128385"/>
                </a:lnTo>
                <a:cubicBezTo>
                  <a:pt x="1868" y="128644"/>
                  <a:pt x="1801" y="128970"/>
                  <a:pt x="1621" y="129240"/>
                </a:cubicBezTo>
                <a:cubicBezTo>
                  <a:pt x="1441" y="129533"/>
                  <a:pt x="1204" y="129780"/>
                  <a:pt x="1047" y="130084"/>
                </a:cubicBezTo>
                <a:cubicBezTo>
                  <a:pt x="968" y="130264"/>
                  <a:pt x="946" y="130444"/>
                  <a:pt x="867" y="130635"/>
                </a:cubicBezTo>
                <a:cubicBezTo>
                  <a:pt x="631" y="131141"/>
                  <a:pt x="507" y="131648"/>
                  <a:pt x="372" y="132176"/>
                </a:cubicBezTo>
                <a:cubicBezTo>
                  <a:pt x="237" y="132660"/>
                  <a:pt x="124" y="133121"/>
                  <a:pt x="57" y="133605"/>
                </a:cubicBezTo>
                <a:cubicBezTo>
                  <a:pt x="-11" y="134145"/>
                  <a:pt x="1" y="134674"/>
                  <a:pt x="1" y="135203"/>
                </a:cubicBezTo>
                <a:cubicBezTo>
                  <a:pt x="12" y="135709"/>
                  <a:pt x="23" y="136193"/>
                  <a:pt x="91" y="136676"/>
                </a:cubicBezTo>
                <a:cubicBezTo>
                  <a:pt x="169" y="137194"/>
                  <a:pt x="327" y="137689"/>
                  <a:pt x="462" y="138195"/>
                </a:cubicBezTo>
                <a:cubicBezTo>
                  <a:pt x="619" y="138690"/>
                  <a:pt x="743" y="139185"/>
                  <a:pt x="968" y="139658"/>
                </a:cubicBezTo>
                <a:cubicBezTo>
                  <a:pt x="1047" y="139815"/>
                  <a:pt x="1058" y="139973"/>
                  <a:pt x="1137" y="140119"/>
                </a:cubicBezTo>
                <a:cubicBezTo>
                  <a:pt x="1328" y="140468"/>
                  <a:pt x="1576" y="140738"/>
                  <a:pt x="1812" y="141053"/>
                </a:cubicBezTo>
                <a:cubicBezTo>
                  <a:pt x="2014" y="141356"/>
                  <a:pt x="2116" y="141705"/>
                  <a:pt x="2352" y="141986"/>
                </a:cubicBezTo>
                <a:lnTo>
                  <a:pt x="171102" y="355736"/>
                </a:lnTo>
                <a:cubicBezTo>
                  <a:pt x="171282" y="355961"/>
                  <a:pt x="171563" y="356040"/>
                  <a:pt x="171754" y="356254"/>
                </a:cubicBezTo>
                <a:cubicBezTo>
                  <a:pt x="172204" y="356760"/>
                  <a:pt x="172632" y="357300"/>
                  <a:pt x="173172" y="357716"/>
                </a:cubicBezTo>
                <a:cubicBezTo>
                  <a:pt x="173453" y="357941"/>
                  <a:pt x="173824" y="358031"/>
                  <a:pt x="174106" y="358223"/>
                </a:cubicBezTo>
                <a:cubicBezTo>
                  <a:pt x="174207" y="358290"/>
                  <a:pt x="174331" y="358335"/>
                  <a:pt x="174398" y="358403"/>
                </a:cubicBezTo>
                <a:cubicBezTo>
                  <a:pt x="174781" y="358639"/>
                  <a:pt x="175107" y="358841"/>
                  <a:pt x="175523" y="359033"/>
                </a:cubicBezTo>
                <a:cubicBezTo>
                  <a:pt x="175973" y="359246"/>
                  <a:pt x="176423" y="359370"/>
                  <a:pt x="176907" y="359528"/>
                </a:cubicBezTo>
                <a:cubicBezTo>
                  <a:pt x="177098" y="359584"/>
                  <a:pt x="177199" y="359730"/>
                  <a:pt x="177379" y="359764"/>
                </a:cubicBezTo>
                <a:cubicBezTo>
                  <a:pt x="178201" y="359933"/>
                  <a:pt x="179033" y="360011"/>
                  <a:pt x="179866" y="360011"/>
                </a:cubicBezTo>
                <a:cubicBezTo>
                  <a:pt x="179899" y="360011"/>
                  <a:pt x="179911" y="360023"/>
                  <a:pt x="179922" y="360023"/>
                </a:cubicBezTo>
                <a:lnTo>
                  <a:pt x="179944" y="360023"/>
                </a:lnTo>
                <a:cubicBezTo>
                  <a:pt x="179967" y="360023"/>
                  <a:pt x="179978" y="360011"/>
                  <a:pt x="179978" y="360011"/>
                </a:cubicBezTo>
                <a:cubicBezTo>
                  <a:pt x="180811" y="360011"/>
                  <a:pt x="181643" y="359910"/>
                  <a:pt x="182498" y="359741"/>
                </a:cubicBezTo>
                <a:cubicBezTo>
                  <a:pt x="182678" y="359696"/>
                  <a:pt x="182802" y="359561"/>
                  <a:pt x="182971" y="359505"/>
                </a:cubicBezTo>
                <a:cubicBezTo>
                  <a:pt x="183454" y="359359"/>
                  <a:pt x="183904" y="359213"/>
                  <a:pt x="184343" y="359010"/>
                </a:cubicBezTo>
                <a:cubicBezTo>
                  <a:pt x="184748" y="358830"/>
                  <a:pt x="185086" y="358616"/>
                  <a:pt x="185468" y="358391"/>
                </a:cubicBezTo>
                <a:cubicBezTo>
                  <a:pt x="185592" y="358324"/>
                  <a:pt x="185682" y="358279"/>
                  <a:pt x="185772" y="358200"/>
                </a:cubicBezTo>
                <a:cubicBezTo>
                  <a:pt x="186064" y="358009"/>
                  <a:pt x="186413" y="357930"/>
                  <a:pt x="186694" y="357694"/>
                </a:cubicBezTo>
                <a:cubicBezTo>
                  <a:pt x="187246" y="357278"/>
                  <a:pt x="187662" y="356738"/>
                  <a:pt x="188123" y="356231"/>
                </a:cubicBezTo>
                <a:cubicBezTo>
                  <a:pt x="188314" y="356006"/>
                  <a:pt x="188596" y="355950"/>
                  <a:pt x="188776" y="355714"/>
                </a:cubicBezTo>
                <a:lnTo>
                  <a:pt x="356603" y="143134"/>
                </a:lnTo>
                <a:cubicBezTo>
                  <a:pt x="358786" y="141075"/>
                  <a:pt x="360169" y="138218"/>
                  <a:pt x="360169" y="134989"/>
                </a:cubicBezTo>
                <a:cubicBezTo>
                  <a:pt x="360147" y="134336"/>
                  <a:pt x="359866" y="133785"/>
                  <a:pt x="359764" y="133155"/>
                </a:cubicBezTo>
                <a:close/>
                <a:moveTo>
                  <a:pt x="244486" y="22500"/>
                </a:moveTo>
                <a:lnTo>
                  <a:pt x="220849" y="123750"/>
                </a:lnTo>
                <a:lnTo>
                  <a:pt x="138949" y="123750"/>
                </a:lnTo>
                <a:lnTo>
                  <a:pt x="115324" y="22500"/>
                </a:lnTo>
                <a:lnTo>
                  <a:pt x="244486" y="22500"/>
                </a:lnTo>
                <a:close/>
                <a:moveTo>
                  <a:pt x="95806" y="37755"/>
                </a:moveTo>
                <a:lnTo>
                  <a:pt x="115864" y="123750"/>
                </a:lnTo>
                <a:lnTo>
                  <a:pt x="33267" y="123750"/>
                </a:lnTo>
                <a:lnTo>
                  <a:pt x="95806" y="37755"/>
                </a:lnTo>
                <a:close/>
                <a:moveTo>
                  <a:pt x="34392" y="146250"/>
                </a:moveTo>
                <a:lnTo>
                  <a:pt x="121118" y="146250"/>
                </a:lnTo>
                <a:lnTo>
                  <a:pt x="157501" y="302186"/>
                </a:lnTo>
                <a:lnTo>
                  <a:pt x="34392" y="146250"/>
                </a:lnTo>
                <a:close/>
                <a:moveTo>
                  <a:pt x="179922" y="299239"/>
                </a:moveTo>
                <a:lnTo>
                  <a:pt x="144203" y="146239"/>
                </a:lnTo>
                <a:lnTo>
                  <a:pt x="215618" y="146239"/>
                </a:lnTo>
                <a:lnTo>
                  <a:pt x="179922" y="299239"/>
                </a:lnTo>
                <a:close/>
                <a:moveTo>
                  <a:pt x="202332" y="302186"/>
                </a:moveTo>
                <a:lnTo>
                  <a:pt x="238714" y="146250"/>
                </a:lnTo>
                <a:lnTo>
                  <a:pt x="325441" y="146250"/>
                </a:lnTo>
                <a:lnTo>
                  <a:pt x="202332" y="302186"/>
                </a:lnTo>
                <a:close/>
                <a:moveTo>
                  <a:pt x="243979" y="123750"/>
                </a:moveTo>
                <a:lnTo>
                  <a:pt x="264027" y="37755"/>
                </a:lnTo>
                <a:lnTo>
                  <a:pt x="326566" y="123750"/>
                </a:lnTo>
                <a:lnTo>
                  <a:pt x="243979" y="123750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0" name="图形 114">
            <a:extLst>
              <a:ext uri="{FF2B5EF4-FFF2-40B4-BE49-F238E27FC236}">
                <a16:creationId xmlns:a16="http://schemas.microsoft.com/office/drawing/2014/main" id="{79AD8FAB-6A60-0F59-167E-EE401925F2D5}"/>
              </a:ext>
            </a:extLst>
          </p:cNvPr>
          <p:cNvSpPr/>
          <p:nvPr/>
        </p:nvSpPr>
        <p:spPr>
          <a:xfrm>
            <a:off x="1035747" y="1924498"/>
            <a:ext cx="360000" cy="360000"/>
          </a:xfrm>
          <a:custGeom>
            <a:avLst/>
            <a:gdLst>
              <a:gd name="connsiteX0" fmla="*/ 348750 w 360000"/>
              <a:gd name="connsiteY0" fmla="*/ 168750 h 360000"/>
              <a:gd name="connsiteX1" fmla="*/ 336926 w 360000"/>
              <a:gd name="connsiteY1" fmla="*/ 168750 h 360000"/>
              <a:gd name="connsiteX2" fmla="*/ 191250 w 360000"/>
              <a:gd name="connsiteY2" fmla="*/ 23074 h 360000"/>
              <a:gd name="connsiteX3" fmla="*/ 191250 w 360000"/>
              <a:gd name="connsiteY3" fmla="*/ 11261 h 360000"/>
              <a:gd name="connsiteX4" fmla="*/ 180000 w 360000"/>
              <a:gd name="connsiteY4" fmla="*/ 0 h 360000"/>
              <a:gd name="connsiteX5" fmla="*/ 168750 w 360000"/>
              <a:gd name="connsiteY5" fmla="*/ 11261 h 360000"/>
              <a:gd name="connsiteX6" fmla="*/ 168750 w 360000"/>
              <a:gd name="connsiteY6" fmla="*/ 23074 h 360000"/>
              <a:gd name="connsiteX7" fmla="*/ 23074 w 360000"/>
              <a:gd name="connsiteY7" fmla="*/ 168750 h 360000"/>
              <a:gd name="connsiteX8" fmla="*/ 11250 w 360000"/>
              <a:gd name="connsiteY8" fmla="*/ 168750 h 360000"/>
              <a:gd name="connsiteX9" fmla="*/ 0 w 360000"/>
              <a:gd name="connsiteY9" fmla="*/ 180000 h 360000"/>
              <a:gd name="connsiteX10" fmla="*/ 11250 w 360000"/>
              <a:gd name="connsiteY10" fmla="*/ 191261 h 360000"/>
              <a:gd name="connsiteX11" fmla="*/ 23074 w 360000"/>
              <a:gd name="connsiteY11" fmla="*/ 191261 h 360000"/>
              <a:gd name="connsiteX12" fmla="*/ 168750 w 360000"/>
              <a:gd name="connsiteY12" fmla="*/ 336926 h 360000"/>
              <a:gd name="connsiteX13" fmla="*/ 168750 w 360000"/>
              <a:gd name="connsiteY13" fmla="*/ 348750 h 360000"/>
              <a:gd name="connsiteX14" fmla="*/ 180000 w 360000"/>
              <a:gd name="connsiteY14" fmla="*/ 360000 h 360000"/>
              <a:gd name="connsiteX15" fmla="*/ 191250 w 360000"/>
              <a:gd name="connsiteY15" fmla="*/ 348750 h 360000"/>
              <a:gd name="connsiteX16" fmla="*/ 191250 w 360000"/>
              <a:gd name="connsiteY16" fmla="*/ 336926 h 360000"/>
              <a:gd name="connsiteX17" fmla="*/ 336926 w 360000"/>
              <a:gd name="connsiteY17" fmla="*/ 191261 h 360000"/>
              <a:gd name="connsiteX18" fmla="*/ 348750 w 360000"/>
              <a:gd name="connsiteY18" fmla="*/ 191261 h 360000"/>
              <a:gd name="connsiteX19" fmla="*/ 360000 w 360000"/>
              <a:gd name="connsiteY19" fmla="*/ 180000 h 360000"/>
              <a:gd name="connsiteX20" fmla="*/ 348750 w 360000"/>
              <a:gd name="connsiteY20" fmla="*/ 168750 h 360000"/>
              <a:gd name="connsiteX21" fmla="*/ 292500 w 360000"/>
              <a:gd name="connsiteY21" fmla="*/ 191261 h 360000"/>
              <a:gd name="connsiteX22" fmla="*/ 314426 w 360000"/>
              <a:gd name="connsiteY22" fmla="*/ 191261 h 360000"/>
              <a:gd name="connsiteX23" fmla="*/ 191250 w 360000"/>
              <a:gd name="connsiteY23" fmla="*/ 314426 h 360000"/>
              <a:gd name="connsiteX24" fmla="*/ 191250 w 360000"/>
              <a:gd name="connsiteY24" fmla="*/ 292500 h 360000"/>
              <a:gd name="connsiteX25" fmla="*/ 180000 w 360000"/>
              <a:gd name="connsiteY25" fmla="*/ 281250 h 360000"/>
              <a:gd name="connsiteX26" fmla="*/ 168750 w 360000"/>
              <a:gd name="connsiteY26" fmla="*/ 292500 h 360000"/>
              <a:gd name="connsiteX27" fmla="*/ 168750 w 360000"/>
              <a:gd name="connsiteY27" fmla="*/ 314426 h 360000"/>
              <a:gd name="connsiteX28" fmla="*/ 45574 w 360000"/>
              <a:gd name="connsiteY28" fmla="*/ 191261 h 360000"/>
              <a:gd name="connsiteX29" fmla="*/ 67500 w 360000"/>
              <a:gd name="connsiteY29" fmla="*/ 191261 h 360000"/>
              <a:gd name="connsiteX30" fmla="*/ 78750 w 360000"/>
              <a:gd name="connsiteY30" fmla="*/ 180000 h 360000"/>
              <a:gd name="connsiteX31" fmla="*/ 67500 w 360000"/>
              <a:gd name="connsiteY31" fmla="*/ 168750 h 360000"/>
              <a:gd name="connsiteX32" fmla="*/ 45574 w 360000"/>
              <a:gd name="connsiteY32" fmla="*/ 168750 h 360000"/>
              <a:gd name="connsiteX33" fmla="*/ 168750 w 360000"/>
              <a:gd name="connsiteY33" fmla="*/ 45574 h 360000"/>
              <a:gd name="connsiteX34" fmla="*/ 168750 w 360000"/>
              <a:gd name="connsiteY34" fmla="*/ 67500 h 360000"/>
              <a:gd name="connsiteX35" fmla="*/ 180000 w 360000"/>
              <a:gd name="connsiteY35" fmla="*/ 78761 h 360000"/>
              <a:gd name="connsiteX36" fmla="*/ 191250 w 360000"/>
              <a:gd name="connsiteY36" fmla="*/ 67500 h 360000"/>
              <a:gd name="connsiteX37" fmla="*/ 191250 w 360000"/>
              <a:gd name="connsiteY37" fmla="*/ 45574 h 360000"/>
              <a:gd name="connsiteX38" fmla="*/ 314426 w 360000"/>
              <a:gd name="connsiteY38" fmla="*/ 168750 h 360000"/>
              <a:gd name="connsiteX39" fmla="*/ 292500 w 360000"/>
              <a:gd name="connsiteY39" fmla="*/ 168750 h 360000"/>
              <a:gd name="connsiteX40" fmla="*/ 281250 w 360000"/>
              <a:gd name="connsiteY40" fmla="*/ 180000 h 360000"/>
              <a:gd name="connsiteX41" fmla="*/ 292500 w 360000"/>
              <a:gd name="connsiteY41" fmla="*/ 191261 h 360000"/>
              <a:gd name="connsiteX42" fmla="*/ 213750 w 360000"/>
              <a:gd name="connsiteY42" fmla="*/ 180000 h 360000"/>
              <a:gd name="connsiteX43" fmla="*/ 180000 w 360000"/>
              <a:gd name="connsiteY43" fmla="*/ 146250 h 360000"/>
              <a:gd name="connsiteX44" fmla="*/ 146250 w 360000"/>
              <a:gd name="connsiteY44" fmla="*/ 180000 h 360000"/>
              <a:gd name="connsiteX45" fmla="*/ 180000 w 360000"/>
              <a:gd name="connsiteY45" fmla="*/ 213750 h 360000"/>
              <a:gd name="connsiteX46" fmla="*/ 213750 w 360000"/>
              <a:gd name="connsiteY46" fmla="*/ 180000 h 360000"/>
              <a:gd name="connsiteX47" fmla="*/ 168750 w 360000"/>
              <a:gd name="connsiteY47" fmla="*/ 180000 h 360000"/>
              <a:gd name="connsiteX48" fmla="*/ 180000 w 360000"/>
              <a:gd name="connsiteY48" fmla="*/ 168750 h 360000"/>
              <a:gd name="connsiteX49" fmla="*/ 191250 w 360000"/>
              <a:gd name="connsiteY49" fmla="*/ 180000 h 360000"/>
              <a:gd name="connsiteX50" fmla="*/ 180000 w 360000"/>
              <a:gd name="connsiteY50" fmla="*/ 191261 h 360000"/>
              <a:gd name="connsiteX51" fmla="*/ 168750 w 360000"/>
              <a:gd name="connsiteY51" fmla="*/ 180000 h 360000"/>
              <a:gd name="connsiteX52" fmla="*/ 191250 w 360000"/>
              <a:gd name="connsiteY52" fmla="*/ 112500 h 360000"/>
              <a:gd name="connsiteX53" fmla="*/ 180000 w 360000"/>
              <a:gd name="connsiteY53" fmla="*/ 101261 h 360000"/>
              <a:gd name="connsiteX54" fmla="*/ 101250 w 360000"/>
              <a:gd name="connsiteY54" fmla="*/ 180000 h 360000"/>
              <a:gd name="connsiteX55" fmla="*/ 112500 w 360000"/>
              <a:gd name="connsiteY55" fmla="*/ 191261 h 360000"/>
              <a:gd name="connsiteX56" fmla="*/ 123750 w 360000"/>
              <a:gd name="connsiteY56" fmla="*/ 180000 h 360000"/>
              <a:gd name="connsiteX57" fmla="*/ 180000 w 360000"/>
              <a:gd name="connsiteY57" fmla="*/ 123750 h 360000"/>
              <a:gd name="connsiteX58" fmla="*/ 191250 w 360000"/>
              <a:gd name="connsiteY58" fmla="*/ 112500 h 360000"/>
              <a:gd name="connsiteX59" fmla="*/ 247500 w 360000"/>
              <a:gd name="connsiteY59" fmla="*/ 168750 h 360000"/>
              <a:gd name="connsiteX60" fmla="*/ 236250 w 360000"/>
              <a:gd name="connsiteY60" fmla="*/ 180000 h 360000"/>
              <a:gd name="connsiteX61" fmla="*/ 180000 w 360000"/>
              <a:gd name="connsiteY61" fmla="*/ 236250 h 360000"/>
              <a:gd name="connsiteX62" fmla="*/ 168750 w 360000"/>
              <a:gd name="connsiteY62" fmla="*/ 247500 h 360000"/>
              <a:gd name="connsiteX63" fmla="*/ 180000 w 360000"/>
              <a:gd name="connsiteY63" fmla="*/ 258750 h 360000"/>
              <a:gd name="connsiteX64" fmla="*/ 258750 w 360000"/>
              <a:gd name="connsiteY64" fmla="*/ 180000 h 360000"/>
              <a:gd name="connsiteX65" fmla="*/ 247500 w 360000"/>
              <a:gd name="connsiteY65" fmla="*/ 1687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60000" h="360000">
                <a:moveTo>
                  <a:pt x="348750" y="168750"/>
                </a:moveTo>
                <a:lnTo>
                  <a:pt x="336926" y="168750"/>
                </a:lnTo>
                <a:cubicBezTo>
                  <a:pt x="331391" y="90889"/>
                  <a:pt x="269123" y="28620"/>
                  <a:pt x="191250" y="23074"/>
                </a:cubicBezTo>
                <a:lnTo>
                  <a:pt x="191250" y="11261"/>
                </a:lnTo>
                <a:cubicBezTo>
                  <a:pt x="191250" y="5040"/>
                  <a:pt x="186221" y="0"/>
                  <a:pt x="180000" y="0"/>
                </a:cubicBezTo>
                <a:cubicBezTo>
                  <a:pt x="173779" y="0"/>
                  <a:pt x="168750" y="5040"/>
                  <a:pt x="168750" y="11261"/>
                </a:cubicBezTo>
                <a:lnTo>
                  <a:pt x="168750" y="23074"/>
                </a:lnTo>
                <a:cubicBezTo>
                  <a:pt x="90878" y="28620"/>
                  <a:pt x="28609" y="90889"/>
                  <a:pt x="23074" y="168750"/>
                </a:cubicBezTo>
                <a:lnTo>
                  <a:pt x="11250" y="168750"/>
                </a:lnTo>
                <a:cubicBezTo>
                  <a:pt x="5029" y="168750"/>
                  <a:pt x="0" y="173790"/>
                  <a:pt x="0" y="180000"/>
                </a:cubicBezTo>
                <a:cubicBezTo>
                  <a:pt x="0" y="186221"/>
                  <a:pt x="5029" y="191261"/>
                  <a:pt x="11250" y="191261"/>
                </a:cubicBezTo>
                <a:lnTo>
                  <a:pt x="23074" y="191261"/>
                </a:lnTo>
                <a:cubicBezTo>
                  <a:pt x="28609" y="269123"/>
                  <a:pt x="90878" y="331391"/>
                  <a:pt x="168750" y="336926"/>
                </a:cubicBezTo>
                <a:lnTo>
                  <a:pt x="168750" y="348750"/>
                </a:lnTo>
                <a:cubicBezTo>
                  <a:pt x="168750" y="354971"/>
                  <a:pt x="173779" y="360000"/>
                  <a:pt x="180000" y="360000"/>
                </a:cubicBezTo>
                <a:cubicBezTo>
                  <a:pt x="186221" y="360000"/>
                  <a:pt x="191250" y="354971"/>
                  <a:pt x="191250" y="348750"/>
                </a:cubicBezTo>
                <a:lnTo>
                  <a:pt x="191250" y="336926"/>
                </a:lnTo>
                <a:cubicBezTo>
                  <a:pt x="269123" y="331391"/>
                  <a:pt x="331391" y="269123"/>
                  <a:pt x="336926" y="191261"/>
                </a:cubicBezTo>
                <a:lnTo>
                  <a:pt x="348750" y="191261"/>
                </a:lnTo>
                <a:cubicBezTo>
                  <a:pt x="354971" y="191261"/>
                  <a:pt x="360000" y="186221"/>
                  <a:pt x="360000" y="180000"/>
                </a:cubicBezTo>
                <a:cubicBezTo>
                  <a:pt x="360000" y="173790"/>
                  <a:pt x="354971" y="168750"/>
                  <a:pt x="348750" y="168750"/>
                </a:cubicBezTo>
                <a:close/>
                <a:moveTo>
                  <a:pt x="292500" y="191261"/>
                </a:moveTo>
                <a:lnTo>
                  <a:pt x="314426" y="191261"/>
                </a:lnTo>
                <a:cubicBezTo>
                  <a:pt x="308993" y="256703"/>
                  <a:pt x="256703" y="309004"/>
                  <a:pt x="191250" y="314426"/>
                </a:cubicBezTo>
                <a:lnTo>
                  <a:pt x="191250" y="292500"/>
                </a:lnTo>
                <a:cubicBezTo>
                  <a:pt x="191250" y="286290"/>
                  <a:pt x="186221" y="281250"/>
                  <a:pt x="180000" y="281250"/>
                </a:cubicBezTo>
                <a:cubicBezTo>
                  <a:pt x="173779" y="281250"/>
                  <a:pt x="168750" y="286290"/>
                  <a:pt x="168750" y="292500"/>
                </a:cubicBezTo>
                <a:lnTo>
                  <a:pt x="168750" y="314426"/>
                </a:lnTo>
                <a:cubicBezTo>
                  <a:pt x="103298" y="309004"/>
                  <a:pt x="51008" y="256703"/>
                  <a:pt x="45574" y="191261"/>
                </a:cubicBezTo>
                <a:lnTo>
                  <a:pt x="67500" y="191261"/>
                </a:lnTo>
                <a:cubicBezTo>
                  <a:pt x="73721" y="191261"/>
                  <a:pt x="78750" y="186221"/>
                  <a:pt x="78750" y="180000"/>
                </a:cubicBezTo>
                <a:cubicBezTo>
                  <a:pt x="78750" y="173790"/>
                  <a:pt x="73721" y="168750"/>
                  <a:pt x="67500" y="168750"/>
                </a:cubicBezTo>
                <a:lnTo>
                  <a:pt x="45574" y="168750"/>
                </a:lnTo>
                <a:cubicBezTo>
                  <a:pt x="51008" y="103298"/>
                  <a:pt x="103298" y="51008"/>
                  <a:pt x="168750" y="45574"/>
                </a:cubicBezTo>
                <a:lnTo>
                  <a:pt x="168750" y="67500"/>
                </a:lnTo>
                <a:cubicBezTo>
                  <a:pt x="168750" y="73721"/>
                  <a:pt x="173779" y="78761"/>
                  <a:pt x="180000" y="78761"/>
                </a:cubicBezTo>
                <a:cubicBezTo>
                  <a:pt x="186221" y="78761"/>
                  <a:pt x="191250" y="73721"/>
                  <a:pt x="191250" y="67500"/>
                </a:cubicBezTo>
                <a:lnTo>
                  <a:pt x="191250" y="45574"/>
                </a:lnTo>
                <a:cubicBezTo>
                  <a:pt x="256703" y="51008"/>
                  <a:pt x="308993" y="103298"/>
                  <a:pt x="314426" y="168750"/>
                </a:cubicBezTo>
                <a:lnTo>
                  <a:pt x="292500" y="168750"/>
                </a:lnTo>
                <a:cubicBezTo>
                  <a:pt x="286279" y="168750"/>
                  <a:pt x="281250" y="173790"/>
                  <a:pt x="281250" y="180000"/>
                </a:cubicBezTo>
                <a:cubicBezTo>
                  <a:pt x="281250" y="186221"/>
                  <a:pt x="286279" y="191261"/>
                  <a:pt x="292500" y="191261"/>
                </a:cubicBezTo>
                <a:close/>
                <a:moveTo>
                  <a:pt x="213750" y="180000"/>
                </a:moveTo>
                <a:cubicBezTo>
                  <a:pt x="213750" y="161404"/>
                  <a:pt x="198608" y="146250"/>
                  <a:pt x="180000" y="146250"/>
                </a:cubicBezTo>
                <a:cubicBezTo>
                  <a:pt x="161393" y="146250"/>
                  <a:pt x="146250" y="161404"/>
                  <a:pt x="146250" y="180000"/>
                </a:cubicBezTo>
                <a:cubicBezTo>
                  <a:pt x="146250" y="198608"/>
                  <a:pt x="161393" y="213750"/>
                  <a:pt x="180000" y="213750"/>
                </a:cubicBezTo>
                <a:cubicBezTo>
                  <a:pt x="198608" y="213750"/>
                  <a:pt x="213750" y="198608"/>
                  <a:pt x="213750" y="180000"/>
                </a:cubicBezTo>
                <a:close/>
                <a:moveTo>
                  <a:pt x="168750" y="180000"/>
                </a:moveTo>
                <a:cubicBezTo>
                  <a:pt x="168750" y="173801"/>
                  <a:pt x="173801" y="168750"/>
                  <a:pt x="180000" y="168750"/>
                </a:cubicBezTo>
                <a:cubicBezTo>
                  <a:pt x="186199" y="168750"/>
                  <a:pt x="191250" y="173801"/>
                  <a:pt x="191250" y="180000"/>
                </a:cubicBezTo>
                <a:cubicBezTo>
                  <a:pt x="191250" y="186210"/>
                  <a:pt x="186199" y="191261"/>
                  <a:pt x="180000" y="191261"/>
                </a:cubicBezTo>
                <a:cubicBezTo>
                  <a:pt x="173801" y="191261"/>
                  <a:pt x="168750" y="186210"/>
                  <a:pt x="168750" y="180000"/>
                </a:cubicBezTo>
                <a:close/>
                <a:moveTo>
                  <a:pt x="191250" y="112500"/>
                </a:moveTo>
                <a:cubicBezTo>
                  <a:pt x="191250" y="106290"/>
                  <a:pt x="186221" y="101261"/>
                  <a:pt x="180000" y="101261"/>
                </a:cubicBezTo>
                <a:cubicBezTo>
                  <a:pt x="136586" y="101261"/>
                  <a:pt x="101250" y="136586"/>
                  <a:pt x="101250" y="180000"/>
                </a:cubicBezTo>
                <a:cubicBezTo>
                  <a:pt x="101250" y="186221"/>
                  <a:pt x="106279" y="191261"/>
                  <a:pt x="112500" y="191261"/>
                </a:cubicBezTo>
                <a:cubicBezTo>
                  <a:pt x="118721" y="191261"/>
                  <a:pt x="123750" y="186221"/>
                  <a:pt x="123750" y="180000"/>
                </a:cubicBezTo>
                <a:cubicBezTo>
                  <a:pt x="123750" y="148995"/>
                  <a:pt x="148984" y="123750"/>
                  <a:pt x="180000" y="123750"/>
                </a:cubicBezTo>
                <a:cubicBezTo>
                  <a:pt x="186221" y="123750"/>
                  <a:pt x="191250" y="118721"/>
                  <a:pt x="191250" y="112500"/>
                </a:cubicBezTo>
                <a:close/>
                <a:moveTo>
                  <a:pt x="247500" y="168750"/>
                </a:moveTo>
                <a:cubicBezTo>
                  <a:pt x="241279" y="168750"/>
                  <a:pt x="236250" y="173790"/>
                  <a:pt x="236250" y="180000"/>
                </a:cubicBezTo>
                <a:cubicBezTo>
                  <a:pt x="236250" y="211016"/>
                  <a:pt x="211016" y="236250"/>
                  <a:pt x="180000" y="236250"/>
                </a:cubicBezTo>
                <a:cubicBezTo>
                  <a:pt x="173779" y="236250"/>
                  <a:pt x="168750" y="241290"/>
                  <a:pt x="168750" y="247500"/>
                </a:cubicBezTo>
                <a:cubicBezTo>
                  <a:pt x="168750" y="253721"/>
                  <a:pt x="173779" y="258750"/>
                  <a:pt x="180000" y="258750"/>
                </a:cubicBezTo>
                <a:cubicBezTo>
                  <a:pt x="223414" y="258750"/>
                  <a:pt x="258750" y="223414"/>
                  <a:pt x="258750" y="180000"/>
                </a:cubicBezTo>
                <a:cubicBezTo>
                  <a:pt x="258750" y="173790"/>
                  <a:pt x="253721" y="168750"/>
                  <a:pt x="247500" y="168750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DB870AB-F3B1-975B-BAB1-F033F069ACFA}"/>
              </a:ext>
            </a:extLst>
          </p:cNvPr>
          <p:cNvSpPr txBox="1"/>
          <p:nvPr/>
        </p:nvSpPr>
        <p:spPr>
          <a:xfrm>
            <a:off x="1736689" y="1639172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62" name="小标题">
            <a:extLst>
              <a:ext uri="{FF2B5EF4-FFF2-40B4-BE49-F238E27FC236}">
                <a16:creationId xmlns:a16="http://schemas.microsoft.com/office/drawing/2014/main" id="{F482E9A6-A209-A3E2-AF82-7808EF3F85E3}"/>
              </a:ext>
            </a:extLst>
          </p:cNvPr>
          <p:cNvSpPr txBox="1"/>
          <p:nvPr/>
        </p:nvSpPr>
        <p:spPr>
          <a:xfrm>
            <a:off x="1736689" y="2146063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F518983-BC8B-6889-690B-60343ADFB0B5}"/>
              </a:ext>
            </a:extLst>
          </p:cNvPr>
          <p:cNvSpPr txBox="1"/>
          <p:nvPr/>
        </p:nvSpPr>
        <p:spPr>
          <a:xfrm>
            <a:off x="1736689" y="454883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6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97584AD-85B8-8CB6-3DCA-5393E02ACDA5}"/>
              </a:ext>
            </a:extLst>
          </p:cNvPr>
          <p:cNvSpPr txBox="1"/>
          <p:nvPr/>
        </p:nvSpPr>
        <p:spPr>
          <a:xfrm>
            <a:off x="1736689" y="5055724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C572BEC-380D-2EFA-075A-77028ECB2F91}"/>
              </a:ext>
            </a:extLst>
          </p:cNvPr>
          <p:cNvSpPr txBox="1"/>
          <p:nvPr/>
        </p:nvSpPr>
        <p:spPr>
          <a:xfrm>
            <a:off x="8065455" y="1639172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原创定制</a:t>
            </a:r>
          </a:p>
        </p:txBody>
      </p:sp>
      <p:sp>
        <p:nvSpPr>
          <p:cNvPr id="66" name="小标题">
            <a:extLst>
              <a:ext uri="{FF2B5EF4-FFF2-40B4-BE49-F238E27FC236}">
                <a16:creationId xmlns:a16="http://schemas.microsoft.com/office/drawing/2014/main" id="{E6EBB1FB-D38F-1AFA-DD04-231667AA92C4}"/>
              </a:ext>
            </a:extLst>
          </p:cNvPr>
          <p:cNvSpPr txBox="1"/>
          <p:nvPr/>
        </p:nvSpPr>
        <p:spPr>
          <a:xfrm>
            <a:off x="7657765" y="2146063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ACC0D74-5B78-13EF-FD92-114AB8FDD48F}"/>
              </a:ext>
            </a:extLst>
          </p:cNvPr>
          <p:cNvSpPr txBox="1"/>
          <p:nvPr/>
        </p:nvSpPr>
        <p:spPr>
          <a:xfrm>
            <a:off x="8065455" y="454883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陈西很帅</a:t>
            </a:r>
          </a:p>
        </p:txBody>
      </p:sp>
      <p:sp>
        <p:nvSpPr>
          <p:cNvPr id="68" name="小标题">
            <a:extLst>
              <a:ext uri="{FF2B5EF4-FFF2-40B4-BE49-F238E27FC236}">
                <a16:creationId xmlns:a16="http://schemas.microsoft.com/office/drawing/2014/main" id="{96B22258-0685-4BFD-3964-C90E9BE8CF52}"/>
              </a:ext>
            </a:extLst>
          </p:cNvPr>
          <p:cNvSpPr txBox="1"/>
          <p:nvPr/>
        </p:nvSpPr>
        <p:spPr>
          <a:xfrm>
            <a:off x="7657765" y="5055724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0031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1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4" grpId="0" animBg="1"/>
      <p:bldP spid="27" grpId="0" animBg="1"/>
      <p:bldP spid="7" grpId="0" animBg="1"/>
      <p:bldP spid="14" grpId="0" animBg="1"/>
      <p:bldP spid="15" grpId="0" animBg="1"/>
      <p:bldP spid="16" grpId="0" animBg="1"/>
      <p:bldP spid="38" grpId="0"/>
      <p:bldP spid="39" grpId="0"/>
      <p:bldP spid="40" grpId="0"/>
      <p:bldP spid="41" grpId="0"/>
      <p:bldP spid="56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8FECFBBC-62BA-8204-92D2-F01932032A90}"/>
              </a:ext>
            </a:extLst>
          </p:cNvPr>
          <p:cNvSpPr/>
          <p:nvPr/>
        </p:nvSpPr>
        <p:spPr bwMode="auto">
          <a:xfrm>
            <a:off x="9609871" y="1820310"/>
            <a:ext cx="1811072" cy="2171672"/>
          </a:xfrm>
          <a:custGeom>
            <a:avLst/>
            <a:gdLst>
              <a:gd name="T0" fmla="*/ 0 w 285"/>
              <a:gd name="T1" fmla="*/ 0 h 342"/>
              <a:gd name="T2" fmla="*/ 0 w 285"/>
              <a:gd name="T3" fmla="*/ 68 h 342"/>
              <a:gd name="T4" fmla="*/ 52 w 285"/>
              <a:gd name="T5" fmla="*/ 143 h 342"/>
              <a:gd name="T6" fmla="*/ 0 w 285"/>
              <a:gd name="T7" fmla="*/ 217 h 342"/>
              <a:gd name="T8" fmla="*/ 0 w 285"/>
              <a:gd name="T9" fmla="*/ 285 h 342"/>
              <a:gd name="T10" fmla="*/ 86 w 285"/>
              <a:gd name="T11" fmla="*/ 285 h 342"/>
              <a:gd name="T12" fmla="*/ 142 w 285"/>
              <a:gd name="T13" fmla="*/ 342 h 342"/>
              <a:gd name="T14" fmla="*/ 199 w 285"/>
              <a:gd name="T15" fmla="*/ 285 h 342"/>
              <a:gd name="T16" fmla="*/ 285 w 285"/>
              <a:gd name="T17" fmla="*/ 285 h 342"/>
              <a:gd name="T18" fmla="*/ 285 w 285"/>
              <a:gd name="T19" fmla="*/ 0 h 342"/>
              <a:gd name="T20" fmla="*/ 0 w 285"/>
              <a:gd name="T21" fmla="*/ 0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0" y="0"/>
                </a:moveTo>
                <a:cubicBezTo>
                  <a:pt x="0" y="68"/>
                  <a:pt x="0" y="68"/>
                  <a:pt x="0" y="68"/>
                </a:cubicBezTo>
                <a:cubicBezTo>
                  <a:pt x="30" y="79"/>
                  <a:pt x="52" y="108"/>
                  <a:pt x="52" y="143"/>
                </a:cubicBezTo>
                <a:cubicBezTo>
                  <a:pt x="52" y="177"/>
                  <a:pt x="30" y="206"/>
                  <a:pt x="0" y="217"/>
                </a:cubicBezTo>
                <a:cubicBezTo>
                  <a:pt x="0" y="285"/>
                  <a:pt x="0" y="285"/>
                  <a:pt x="0" y="285"/>
                </a:cubicBezTo>
                <a:cubicBezTo>
                  <a:pt x="86" y="285"/>
                  <a:pt x="86" y="285"/>
                  <a:pt x="86" y="285"/>
                </a:cubicBezTo>
                <a:cubicBezTo>
                  <a:pt x="86" y="316"/>
                  <a:pt x="111" y="342"/>
                  <a:pt x="142" y="342"/>
                </a:cubicBezTo>
                <a:cubicBezTo>
                  <a:pt x="173" y="342"/>
                  <a:pt x="199" y="316"/>
                  <a:pt x="199" y="285"/>
                </a:cubicBezTo>
                <a:cubicBezTo>
                  <a:pt x="285" y="285"/>
                  <a:pt x="285" y="285"/>
                  <a:pt x="285" y="285"/>
                </a:cubicBezTo>
                <a:cubicBezTo>
                  <a:pt x="285" y="0"/>
                  <a:pt x="285" y="0"/>
                  <a:pt x="28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6159397E-B418-DFEF-E6BE-690EEE1BA090}"/>
              </a:ext>
            </a:extLst>
          </p:cNvPr>
          <p:cNvSpPr/>
          <p:nvPr/>
        </p:nvSpPr>
        <p:spPr bwMode="auto">
          <a:xfrm>
            <a:off x="9249271" y="3825320"/>
            <a:ext cx="2171672" cy="1811071"/>
          </a:xfrm>
          <a:custGeom>
            <a:avLst/>
            <a:gdLst>
              <a:gd name="T0" fmla="*/ 274 w 342"/>
              <a:gd name="T1" fmla="*/ 0 h 285"/>
              <a:gd name="T2" fmla="*/ 199 w 342"/>
              <a:gd name="T3" fmla="*/ 52 h 285"/>
              <a:gd name="T4" fmla="*/ 124 w 342"/>
              <a:gd name="T5" fmla="*/ 0 h 285"/>
              <a:gd name="T6" fmla="*/ 57 w 342"/>
              <a:gd name="T7" fmla="*/ 0 h 285"/>
              <a:gd name="T8" fmla="*/ 57 w 342"/>
              <a:gd name="T9" fmla="*/ 86 h 285"/>
              <a:gd name="T10" fmla="*/ 0 w 342"/>
              <a:gd name="T11" fmla="*/ 142 h 285"/>
              <a:gd name="T12" fmla="*/ 57 w 342"/>
              <a:gd name="T13" fmla="*/ 199 h 285"/>
              <a:gd name="T14" fmla="*/ 57 w 342"/>
              <a:gd name="T15" fmla="*/ 285 h 285"/>
              <a:gd name="T16" fmla="*/ 342 w 342"/>
              <a:gd name="T17" fmla="*/ 285 h 285"/>
              <a:gd name="T18" fmla="*/ 342 w 342"/>
              <a:gd name="T19" fmla="*/ 0 h 285"/>
              <a:gd name="T20" fmla="*/ 274 w 342"/>
              <a:gd name="T21" fmla="*/ 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2" h="285">
                <a:moveTo>
                  <a:pt x="274" y="0"/>
                </a:moveTo>
                <a:cubicBezTo>
                  <a:pt x="263" y="30"/>
                  <a:pt x="234" y="52"/>
                  <a:pt x="199" y="52"/>
                </a:cubicBezTo>
                <a:cubicBezTo>
                  <a:pt x="165" y="52"/>
                  <a:pt x="136" y="30"/>
                  <a:pt x="124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57" y="86"/>
                  <a:pt x="57" y="86"/>
                  <a:pt x="57" y="86"/>
                </a:cubicBezTo>
                <a:cubicBezTo>
                  <a:pt x="25" y="86"/>
                  <a:pt x="0" y="111"/>
                  <a:pt x="0" y="142"/>
                </a:cubicBezTo>
                <a:cubicBezTo>
                  <a:pt x="0" y="173"/>
                  <a:pt x="25" y="199"/>
                  <a:pt x="57" y="199"/>
                </a:cubicBezTo>
                <a:cubicBezTo>
                  <a:pt x="57" y="285"/>
                  <a:pt x="57" y="285"/>
                  <a:pt x="57" y="285"/>
                </a:cubicBezTo>
                <a:cubicBezTo>
                  <a:pt x="342" y="285"/>
                  <a:pt x="342" y="285"/>
                  <a:pt x="342" y="285"/>
                </a:cubicBezTo>
                <a:cubicBezTo>
                  <a:pt x="342" y="0"/>
                  <a:pt x="342" y="0"/>
                  <a:pt x="342" y="0"/>
                </a:cubicBezTo>
                <a:lnTo>
                  <a:pt x="274" y="0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2FA7278-5399-4309-2090-7948A2E607CF}"/>
              </a:ext>
            </a:extLst>
          </p:cNvPr>
          <p:cNvSpPr/>
          <p:nvPr/>
        </p:nvSpPr>
        <p:spPr bwMode="auto">
          <a:xfrm>
            <a:off x="7621191" y="3462029"/>
            <a:ext cx="1811071" cy="2174362"/>
          </a:xfrm>
          <a:custGeom>
            <a:avLst/>
            <a:gdLst>
              <a:gd name="T0" fmla="*/ 285 w 285"/>
              <a:gd name="T1" fmla="*/ 124 h 342"/>
              <a:gd name="T2" fmla="*/ 285 w 285"/>
              <a:gd name="T3" fmla="*/ 57 h 342"/>
              <a:gd name="T4" fmla="*/ 199 w 285"/>
              <a:gd name="T5" fmla="*/ 57 h 342"/>
              <a:gd name="T6" fmla="*/ 142 w 285"/>
              <a:gd name="T7" fmla="*/ 0 h 342"/>
              <a:gd name="T8" fmla="*/ 86 w 285"/>
              <a:gd name="T9" fmla="*/ 57 h 342"/>
              <a:gd name="T10" fmla="*/ 0 w 285"/>
              <a:gd name="T11" fmla="*/ 57 h 342"/>
              <a:gd name="T12" fmla="*/ 0 w 285"/>
              <a:gd name="T13" fmla="*/ 342 h 342"/>
              <a:gd name="T14" fmla="*/ 285 w 285"/>
              <a:gd name="T15" fmla="*/ 342 h 342"/>
              <a:gd name="T16" fmla="*/ 285 w 285"/>
              <a:gd name="T17" fmla="*/ 274 h 342"/>
              <a:gd name="T18" fmla="*/ 233 w 285"/>
              <a:gd name="T19" fmla="*/ 199 h 342"/>
              <a:gd name="T20" fmla="*/ 285 w 285"/>
              <a:gd name="T21" fmla="*/ 124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5" h="342">
                <a:moveTo>
                  <a:pt x="285" y="124"/>
                </a:moveTo>
                <a:cubicBezTo>
                  <a:pt x="285" y="57"/>
                  <a:pt x="285" y="57"/>
                  <a:pt x="285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199" y="25"/>
                  <a:pt x="174" y="0"/>
                  <a:pt x="142" y="0"/>
                </a:cubicBezTo>
                <a:cubicBezTo>
                  <a:pt x="111" y="0"/>
                  <a:pt x="86" y="25"/>
                  <a:pt x="86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342"/>
                  <a:pt x="0" y="342"/>
                  <a:pt x="0" y="342"/>
                </a:cubicBezTo>
                <a:cubicBezTo>
                  <a:pt x="285" y="342"/>
                  <a:pt x="285" y="342"/>
                  <a:pt x="285" y="342"/>
                </a:cubicBezTo>
                <a:cubicBezTo>
                  <a:pt x="285" y="274"/>
                  <a:pt x="285" y="274"/>
                  <a:pt x="285" y="274"/>
                </a:cubicBezTo>
                <a:cubicBezTo>
                  <a:pt x="255" y="263"/>
                  <a:pt x="233" y="234"/>
                  <a:pt x="233" y="199"/>
                </a:cubicBezTo>
                <a:cubicBezTo>
                  <a:pt x="233" y="165"/>
                  <a:pt x="255" y="136"/>
                  <a:pt x="285" y="124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9D7C456E-5910-90CA-ED6A-3AA245F0CFB8}"/>
              </a:ext>
            </a:extLst>
          </p:cNvPr>
          <p:cNvSpPr/>
          <p:nvPr/>
        </p:nvSpPr>
        <p:spPr bwMode="auto">
          <a:xfrm>
            <a:off x="7621191" y="1820310"/>
            <a:ext cx="2166288" cy="1811072"/>
          </a:xfrm>
          <a:custGeom>
            <a:avLst/>
            <a:gdLst>
              <a:gd name="T0" fmla="*/ 217 w 341"/>
              <a:gd name="T1" fmla="*/ 285 h 285"/>
              <a:gd name="T2" fmla="*/ 285 w 341"/>
              <a:gd name="T3" fmla="*/ 285 h 285"/>
              <a:gd name="T4" fmla="*/ 285 w 341"/>
              <a:gd name="T5" fmla="*/ 199 h 285"/>
              <a:gd name="T6" fmla="*/ 341 w 341"/>
              <a:gd name="T7" fmla="*/ 143 h 285"/>
              <a:gd name="T8" fmla="*/ 285 w 341"/>
              <a:gd name="T9" fmla="*/ 86 h 285"/>
              <a:gd name="T10" fmla="*/ 285 w 341"/>
              <a:gd name="T11" fmla="*/ 0 h 285"/>
              <a:gd name="T12" fmla="*/ 0 w 341"/>
              <a:gd name="T13" fmla="*/ 0 h 285"/>
              <a:gd name="T14" fmla="*/ 0 w 341"/>
              <a:gd name="T15" fmla="*/ 285 h 285"/>
              <a:gd name="T16" fmla="*/ 68 w 341"/>
              <a:gd name="T17" fmla="*/ 285 h 285"/>
              <a:gd name="T18" fmla="*/ 142 w 341"/>
              <a:gd name="T19" fmla="*/ 233 h 285"/>
              <a:gd name="T20" fmla="*/ 217 w 341"/>
              <a:gd name="T21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285">
                <a:moveTo>
                  <a:pt x="217" y="285"/>
                </a:moveTo>
                <a:cubicBezTo>
                  <a:pt x="285" y="285"/>
                  <a:pt x="285" y="285"/>
                  <a:pt x="285" y="285"/>
                </a:cubicBezTo>
                <a:cubicBezTo>
                  <a:pt x="285" y="199"/>
                  <a:pt x="285" y="199"/>
                  <a:pt x="285" y="199"/>
                </a:cubicBezTo>
                <a:cubicBezTo>
                  <a:pt x="316" y="199"/>
                  <a:pt x="341" y="174"/>
                  <a:pt x="341" y="143"/>
                </a:cubicBezTo>
                <a:cubicBezTo>
                  <a:pt x="341" y="111"/>
                  <a:pt x="316" y="86"/>
                  <a:pt x="285" y="86"/>
                </a:cubicBezTo>
                <a:cubicBezTo>
                  <a:pt x="285" y="0"/>
                  <a:pt x="285" y="0"/>
                  <a:pt x="28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85"/>
                  <a:pt x="0" y="285"/>
                  <a:pt x="0" y="285"/>
                </a:cubicBezTo>
                <a:cubicBezTo>
                  <a:pt x="68" y="285"/>
                  <a:pt x="68" y="285"/>
                  <a:pt x="68" y="285"/>
                </a:cubicBezTo>
                <a:cubicBezTo>
                  <a:pt x="79" y="255"/>
                  <a:pt x="108" y="233"/>
                  <a:pt x="142" y="233"/>
                </a:cubicBezTo>
                <a:cubicBezTo>
                  <a:pt x="177" y="233"/>
                  <a:pt x="206" y="255"/>
                  <a:pt x="217" y="285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3057B86B-2BFE-6F47-A4A6-8FFE2C753E3B}"/>
              </a:ext>
            </a:extLst>
          </p:cNvPr>
          <p:cNvSpPr/>
          <p:nvPr/>
        </p:nvSpPr>
        <p:spPr>
          <a:xfrm>
            <a:off x="7987308" y="2251457"/>
            <a:ext cx="1078833" cy="763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01</a:t>
            </a:r>
          </a:p>
        </p:txBody>
      </p:sp>
      <p:sp>
        <p:nvSpPr>
          <p:cNvPr id="2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2B4C004-4226-EB88-D0F0-4FF680126E3B}"/>
              </a:ext>
            </a:extLst>
          </p:cNvPr>
          <p:cNvSpPr/>
          <p:nvPr/>
        </p:nvSpPr>
        <p:spPr>
          <a:xfrm>
            <a:off x="10078166" y="2260902"/>
            <a:ext cx="1078833" cy="763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02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8E1D0FA-FCD0-84DA-00F0-E4A561CC10BA}"/>
              </a:ext>
            </a:extLst>
          </p:cNvPr>
          <p:cNvSpPr/>
          <p:nvPr/>
        </p:nvSpPr>
        <p:spPr>
          <a:xfrm>
            <a:off x="7987307" y="4349306"/>
            <a:ext cx="1078833" cy="763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03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241D35D5-A9AF-2AC7-8286-D446E68728DA}"/>
              </a:ext>
            </a:extLst>
          </p:cNvPr>
          <p:cNvSpPr/>
          <p:nvPr/>
        </p:nvSpPr>
        <p:spPr>
          <a:xfrm>
            <a:off x="9981509" y="4349306"/>
            <a:ext cx="1078833" cy="7630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04</a:t>
            </a:r>
          </a:p>
        </p:txBody>
      </p:sp>
      <p:sp>
        <p:nvSpPr>
          <p:cNvPr id="3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EA21FF7-E574-C4BF-1DFF-EBE377592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6019" y="1665096"/>
            <a:ext cx="657994" cy="65822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2" name="弧形 31">
            <a:extLst>
              <a:ext uri="{FF2B5EF4-FFF2-40B4-BE49-F238E27FC236}">
                <a16:creationId xmlns:a16="http://schemas.microsoft.com/office/drawing/2014/main" id="{C2E4552C-260E-93E7-8D04-3C12FD5E5D95}"/>
              </a:ext>
            </a:extLst>
          </p:cNvPr>
          <p:cNvSpPr/>
          <p:nvPr/>
        </p:nvSpPr>
        <p:spPr>
          <a:xfrm>
            <a:off x="958997" y="1578189"/>
            <a:ext cx="832038" cy="832038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3" name="弧形 32">
            <a:extLst>
              <a:ext uri="{FF2B5EF4-FFF2-40B4-BE49-F238E27FC236}">
                <a16:creationId xmlns:a16="http://schemas.microsoft.com/office/drawing/2014/main" id="{76C80474-FDFD-07F3-CF63-2DF61ED654C1}"/>
              </a:ext>
            </a:extLst>
          </p:cNvPr>
          <p:cNvSpPr/>
          <p:nvPr/>
        </p:nvSpPr>
        <p:spPr>
          <a:xfrm flipH="1" flipV="1">
            <a:off x="958997" y="1578189"/>
            <a:ext cx="832038" cy="832038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03CC59E-0176-AF15-5F23-1A9993CEF2D1}"/>
              </a:ext>
            </a:extLst>
          </p:cNvPr>
          <p:cNvSpPr txBox="1"/>
          <p:nvPr/>
        </p:nvSpPr>
        <p:spPr>
          <a:xfrm>
            <a:off x="1906335" y="1581690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成果展示</a:t>
            </a:r>
          </a:p>
        </p:txBody>
      </p:sp>
      <p:sp>
        <p:nvSpPr>
          <p:cNvPr id="36" name="小标题">
            <a:extLst>
              <a:ext uri="{FF2B5EF4-FFF2-40B4-BE49-F238E27FC236}">
                <a16:creationId xmlns:a16="http://schemas.microsoft.com/office/drawing/2014/main" id="{1416D403-66A6-8014-709D-7E122AD36229}"/>
              </a:ext>
            </a:extLst>
          </p:cNvPr>
          <p:cNvSpPr txBox="1"/>
          <p:nvPr/>
        </p:nvSpPr>
        <p:spPr>
          <a:xfrm>
            <a:off x="1906335" y="2022093"/>
            <a:ext cx="4859136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0EB063C-B4FF-968B-71D7-FDDEE0EB4B65}"/>
              </a:ext>
            </a:extLst>
          </p:cNvPr>
          <p:cNvSpPr/>
          <p:nvPr/>
        </p:nvSpPr>
        <p:spPr>
          <a:xfrm>
            <a:off x="1049444" y="1648355"/>
            <a:ext cx="638880" cy="693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01</a:t>
            </a:r>
          </a:p>
        </p:txBody>
      </p:sp>
      <p:sp>
        <p:nvSp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0558BA9-B126-FDEA-6C4B-39196333D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6019" y="2864419"/>
            <a:ext cx="657994" cy="65822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9" name="弧形 38">
            <a:extLst>
              <a:ext uri="{FF2B5EF4-FFF2-40B4-BE49-F238E27FC236}">
                <a16:creationId xmlns:a16="http://schemas.microsoft.com/office/drawing/2014/main" id="{3AD7EB3F-48CD-3642-1CB3-66291142EFDE}"/>
              </a:ext>
            </a:extLst>
          </p:cNvPr>
          <p:cNvSpPr/>
          <p:nvPr/>
        </p:nvSpPr>
        <p:spPr>
          <a:xfrm>
            <a:off x="958997" y="2777512"/>
            <a:ext cx="832038" cy="832038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948CEEC-1BB0-0DEF-A2B5-DB9FDBD9DBD2}"/>
              </a:ext>
            </a:extLst>
          </p:cNvPr>
          <p:cNvSpPr/>
          <p:nvPr/>
        </p:nvSpPr>
        <p:spPr>
          <a:xfrm flipH="1" flipV="1">
            <a:off x="958997" y="2777512"/>
            <a:ext cx="832038" cy="832038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626D0C4-C9EE-A63C-581A-C3562683C3BD}"/>
              </a:ext>
            </a:extLst>
          </p:cNvPr>
          <p:cNvSpPr txBox="1"/>
          <p:nvPr/>
        </p:nvSpPr>
        <p:spPr>
          <a:xfrm>
            <a:off x="1906335" y="278101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42" name="小标题">
            <a:extLst>
              <a:ext uri="{FF2B5EF4-FFF2-40B4-BE49-F238E27FC236}">
                <a16:creationId xmlns:a16="http://schemas.microsoft.com/office/drawing/2014/main" id="{08940C2A-FEC1-9690-63B6-5171BE6AFAA7}"/>
              </a:ext>
            </a:extLst>
          </p:cNvPr>
          <p:cNvSpPr txBox="1"/>
          <p:nvPr/>
        </p:nvSpPr>
        <p:spPr>
          <a:xfrm>
            <a:off x="1906335" y="3221416"/>
            <a:ext cx="511513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4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CC5C391-F18D-D50E-55D6-D9F89EBEE18E}"/>
              </a:ext>
            </a:extLst>
          </p:cNvPr>
          <p:cNvSpPr/>
          <p:nvPr/>
        </p:nvSpPr>
        <p:spPr>
          <a:xfrm>
            <a:off x="1049444" y="2847678"/>
            <a:ext cx="638880" cy="693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02</a:t>
            </a:r>
          </a:p>
        </p:txBody>
      </p:sp>
      <p:sp>
        <p:nvSpPr>
          <p:cNvPr id="44" name="Oval 8">
            <a:extLst>
              <a:ext uri="{FF2B5EF4-FFF2-40B4-BE49-F238E27FC236}">
                <a16:creationId xmlns:a16="http://schemas.microsoft.com/office/drawing/2014/main" id="{1B06D41A-5259-FCC2-21EC-CDB080200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6019" y="4063742"/>
            <a:ext cx="657994" cy="65822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5" name="弧形 44">
            <a:extLst>
              <a:ext uri="{FF2B5EF4-FFF2-40B4-BE49-F238E27FC236}">
                <a16:creationId xmlns:a16="http://schemas.microsoft.com/office/drawing/2014/main" id="{4B1D251C-8673-21EB-EBCF-322F9D8B8E8E}"/>
              </a:ext>
            </a:extLst>
          </p:cNvPr>
          <p:cNvSpPr/>
          <p:nvPr/>
        </p:nvSpPr>
        <p:spPr>
          <a:xfrm>
            <a:off x="958997" y="3976835"/>
            <a:ext cx="832038" cy="832038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6" name="弧形 45">
            <a:extLst>
              <a:ext uri="{FF2B5EF4-FFF2-40B4-BE49-F238E27FC236}">
                <a16:creationId xmlns:a16="http://schemas.microsoft.com/office/drawing/2014/main" id="{6968F8BF-2FA9-923E-A5DC-62C56BCC2D0C}"/>
              </a:ext>
            </a:extLst>
          </p:cNvPr>
          <p:cNvSpPr/>
          <p:nvPr/>
        </p:nvSpPr>
        <p:spPr>
          <a:xfrm flipH="1" flipV="1">
            <a:off x="958997" y="3976835"/>
            <a:ext cx="832038" cy="832038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5A22067-815E-9CF6-7417-E385576A1DAA}"/>
              </a:ext>
            </a:extLst>
          </p:cNvPr>
          <p:cNvSpPr txBox="1"/>
          <p:nvPr/>
        </p:nvSpPr>
        <p:spPr>
          <a:xfrm>
            <a:off x="1906335" y="3980336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48" name="小标题">
            <a:extLst>
              <a:ext uri="{FF2B5EF4-FFF2-40B4-BE49-F238E27FC236}">
                <a16:creationId xmlns:a16="http://schemas.microsoft.com/office/drawing/2014/main" id="{0DB84C2D-BE04-5E51-3E73-C62FF7A76833}"/>
              </a:ext>
            </a:extLst>
          </p:cNvPr>
          <p:cNvSpPr txBox="1"/>
          <p:nvPr/>
        </p:nvSpPr>
        <p:spPr>
          <a:xfrm>
            <a:off x="1906335" y="4420739"/>
            <a:ext cx="511513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237C464D-A857-6365-1881-718BB748FD92}"/>
              </a:ext>
            </a:extLst>
          </p:cNvPr>
          <p:cNvSpPr/>
          <p:nvPr/>
        </p:nvSpPr>
        <p:spPr>
          <a:xfrm>
            <a:off x="1049444" y="4047001"/>
            <a:ext cx="638880" cy="693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03</a:t>
            </a:r>
          </a:p>
        </p:txBody>
      </p:sp>
      <p:sp>
        <p:nvSpPr>
          <p:cNvPr id="5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5D82850-5AC8-A41F-37CC-B107009990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6019" y="5263065"/>
            <a:ext cx="657994" cy="658224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1" name="弧形 50">
            <a:extLst>
              <a:ext uri="{FF2B5EF4-FFF2-40B4-BE49-F238E27FC236}">
                <a16:creationId xmlns:a16="http://schemas.microsoft.com/office/drawing/2014/main" id="{F72C88A4-D2B9-1CFE-0C12-9893BE144016}"/>
              </a:ext>
            </a:extLst>
          </p:cNvPr>
          <p:cNvSpPr/>
          <p:nvPr/>
        </p:nvSpPr>
        <p:spPr>
          <a:xfrm>
            <a:off x="958997" y="5176158"/>
            <a:ext cx="832038" cy="832038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2" name="弧形 51">
            <a:extLst>
              <a:ext uri="{FF2B5EF4-FFF2-40B4-BE49-F238E27FC236}">
                <a16:creationId xmlns:a16="http://schemas.microsoft.com/office/drawing/2014/main" id="{64CE7535-9543-810F-34BF-31010D0AD0EF}"/>
              </a:ext>
            </a:extLst>
          </p:cNvPr>
          <p:cNvSpPr/>
          <p:nvPr/>
        </p:nvSpPr>
        <p:spPr>
          <a:xfrm flipH="1" flipV="1">
            <a:off x="958997" y="5176158"/>
            <a:ext cx="832038" cy="832038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5206C25-A1AE-6A3B-786F-E90F31F1586B}"/>
              </a:ext>
            </a:extLst>
          </p:cNvPr>
          <p:cNvSpPr txBox="1"/>
          <p:nvPr/>
        </p:nvSpPr>
        <p:spPr>
          <a:xfrm>
            <a:off x="1906335" y="5179659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原创定制</a:t>
            </a:r>
          </a:p>
        </p:txBody>
      </p:sp>
      <p:sp>
        <p:nvSpPr>
          <p:cNvPr id="54" name="小标题">
            <a:extLst>
              <a:ext uri="{FF2B5EF4-FFF2-40B4-BE49-F238E27FC236}">
                <a16:creationId xmlns:a16="http://schemas.microsoft.com/office/drawing/2014/main" id="{A2580856-A2C3-6918-DC92-F2474A20E123}"/>
              </a:ext>
            </a:extLst>
          </p:cNvPr>
          <p:cNvSpPr txBox="1"/>
          <p:nvPr/>
        </p:nvSpPr>
        <p:spPr>
          <a:xfrm>
            <a:off x="1906335" y="5620062"/>
            <a:ext cx="5115130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D70A46D7-FE03-8897-1533-3079E738F00D}"/>
              </a:ext>
            </a:extLst>
          </p:cNvPr>
          <p:cNvSpPr/>
          <p:nvPr/>
        </p:nvSpPr>
        <p:spPr>
          <a:xfrm>
            <a:off x="1049444" y="5246324"/>
            <a:ext cx="638880" cy="693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38164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3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3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3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900" decel="10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900" decel="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900" decel="10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37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900" decel="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 animBg="1"/>
      <p:bldP spid="51" grpId="0" animBg="1"/>
      <p:bldP spid="52" grpId="0" animBg="1"/>
      <p:bldP spid="53" grpId="0"/>
      <p:bldP spid="54" grpId="0"/>
      <p:bldP spid="5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481344A-5D37-ED28-EF16-6E21D41F1F12}"/>
              </a:ext>
            </a:extLst>
          </p:cNvPr>
          <p:cNvCxnSpPr>
            <a:cxnSpLocks/>
          </p:cNvCxnSpPr>
          <p:nvPr/>
        </p:nvCxnSpPr>
        <p:spPr>
          <a:xfrm>
            <a:off x="721945" y="3806734"/>
            <a:ext cx="10830372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>
            <a:extLst>
              <a:ext uri="{FF2B5EF4-FFF2-40B4-BE49-F238E27FC236}">
                <a16:creationId xmlns:a16="http://schemas.microsoft.com/office/drawing/2014/main" id="{ADDEAB1F-0184-29E8-6796-79FB530410A7}"/>
              </a:ext>
            </a:extLst>
          </p:cNvPr>
          <p:cNvSpPr/>
          <p:nvPr/>
        </p:nvSpPr>
        <p:spPr>
          <a:xfrm>
            <a:off x="2050434" y="3747573"/>
            <a:ext cx="112078" cy="11832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5F1CB8B-E915-EF1F-FAE6-3D9E19360BB3}"/>
              </a:ext>
            </a:extLst>
          </p:cNvPr>
          <p:cNvSpPr/>
          <p:nvPr/>
        </p:nvSpPr>
        <p:spPr>
          <a:xfrm>
            <a:off x="1433691" y="2099854"/>
            <a:ext cx="1345565" cy="144843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119" h="2281">
                <a:moveTo>
                  <a:pt x="1060" y="0"/>
                </a:moveTo>
                <a:cubicBezTo>
                  <a:pt x="1645" y="0"/>
                  <a:pt x="2119" y="474"/>
                  <a:pt x="2119" y="1060"/>
                </a:cubicBezTo>
                <a:cubicBezTo>
                  <a:pt x="2119" y="1608"/>
                  <a:pt x="1702" y="2059"/>
                  <a:pt x="1168" y="2114"/>
                </a:cubicBezTo>
                <a:lnTo>
                  <a:pt x="1143" y="2116"/>
                </a:lnTo>
                <a:lnTo>
                  <a:pt x="1065" y="2281"/>
                </a:lnTo>
                <a:lnTo>
                  <a:pt x="987" y="2116"/>
                </a:lnTo>
                <a:lnTo>
                  <a:pt x="978" y="2116"/>
                </a:lnTo>
                <a:cubicBezTo>
                  <a:pt x="431" y="2074"/>
                  <a:pt x="0" y="1617"/>
                  <a:pt x="0" y="1060"/>
                </a:cubicBezTo>
                <a:cubicBezTo>
                  <a:pt x="0" y="474"/>
                  <a:pt x="474" y="0"/>
                  <a:pt x="106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FAC0608C-07E3-CE49-3FD6-4C5EBA1D10AF}"/>
              </a:ext>
            </a:extLst>
          </p:cNvPr>
          <p:cNvSpPr/>
          <p:nvPr/>
        </p:nvSpPr>
        <p:spPr>
          <a:xfrm>
            <a:off x="4747420" y="3747573"/>
            <a:ext cx="112078" cy="11832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9" name="任意多边形 13">
            <a:extLst>
              <a:ext uri="{FF2B5EF4-FFF2-40B4-BE49-F238E27FC236}">
                <a16:creationId xmlns:a16="http://schemas.microsoft.com/office/drawing/2014/main" id="{692E88A8-C87B-2CBC-C322-6863B23E0829}"/>
              </a:ext>
            </a:extLst>
          </p:cNvPr>
          <p:cNvSpPr/>
          <p:nvPr/>
        </p:nvSpPr>
        <p:spPr>
          <a:xfrm>
            <a:off x="3768092" y="1318804"/>
            <a:ext cx="2070735" cy="222948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119" h="2281">
                <a:moveTo>
                  <a:pt x="1060" y="0"/>
                </a:moveTo>
                <a:cubicBezTo>
                  <a:pt x="1645" y="0"/>
                  <a:pt x="2119" y="474"/>
                  <a:pt x="2119" y="1060"/>
                </a:cubicBezTo>
                <a:cubicBezTo>
                  <a:pt x="2119" y="1608"/>
                  <a:pt x="1702" y="2059"/>
                  <a:pt x="1168" y="2114"/>
                </a:cubicBezTo>
                <a:lnTo>
                  <a:pt x="1143" y="2116"/>
                </a:lnTo>
                <a:lnTo>
                  <a:pt x="1065" y="2281"/>
                </a:lnTo>
                <a:lnTo>
                  <a:pt x="987" y="2116"/>
                </a:lnTo>
                <a:lnTo>
                  <a:pt x="978" y="2116"/>
                </a:lnTo>
                <a:cubicBezTo>
                  <a:pt x="431" y="2074"/>
                  <a:pt x="0" y="1617"/>
                  <a:pt x="0" y="1060"/>
                </a:cubicBezTo>
                <a:cubicBezTo>
                  <a:pt x="0" y="474"/>
                  <a:pt x="474" y="0"/>
                  <a:pt x="106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DA78524-1CC5-BF71-7712-B5F397F16C67}"/>
              </a:ext>
            </a:extLst>
          </p:cNvPr>
          <p:cNvSpPr/>
          <p:nvPr/>
        </p:nvSpPr>
        <p:spPr>
          <a:xfrm>
            <a:off x="7421133" y="3747573"/>
            <a:ext cx="112078" cy="11832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6" name="任意多边形 12">
            <a:extLst>
              <a:ext uri="{FF2B5EF4-FFF2-40B4-BE49-F238E27FC236}">
                <a16:creationId xmlns:a16="http://schemas.microsoft.com/office/drawing/2014/main" id="{689937B2-07F3-5418-0605-ABE2BC8B17E5}"/>
              </a:ext>
            </a:extLst>
          </p:cNvPr>
          <p:cNvSpPr/>
          <p:nvPr/>
        </p:nvSpPr>
        <p:spPr>
          <a:xfrm>
            <a:off x="6654847" y="1777274"/>
            <a:ext cx="1644650" cy="177101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119" h="2281">
                <a:moveTo>
                  <a:pt x="1060" y="0"/>
                </a:moveTo>
                <a:cubicBezTo>
                  <a:pt x="1645" y="0"/>
                  <a:pt x="2119" y="474"/>
                  <a:pt x="2119" y="1060"/>
                </a:cubicBezTo>
                <a:cubicBezTo>
                  <a:pt x="2119" y="1608"/>
                  <a:pt x="1702" y="2059"/>
                  <a:pt x="1168" y="2114"/>
                </a:cubicBezTo>
                <a:lnTo>
                  <a:pt x="1143" y="2116"/>
                </a:lnTo>
                <a:lnTo>
                  <a:pt x="1065" y="2281"/>
                </a:lnTo>
                <a:lnTo>
                  <a:pt x="987" y="2116"/>
                </a:lnTo>
                <a:lnTo>
                  <a:pt x="978" y="2116"/>
                </a:lnTo>
                <a:cubicBezTo>
                  <a:pt x="431" y="2074"/>
                  <a:pt x="0" y="1617"/>
                  <a:pt x="0" y="1060"/>
                </a:cubicBezTo>
                <a:cubicBezTo>
                  <a:pt x="0" y="474"/>
                  <a:pt x="474" y="0"/>
                  <a:pt x="106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FA225A34-C422-65A9-915D-7F6EADC3EA8A}"/>
              </a:ext>
            </a:extLst>
          </p:cNvPr>
          <p:cNvSpPr/>
          <p:nvPr/>
        </p:nvSpPr>
        <p:spPr>
          <a:xfrm>
            <a:off x="10060579" y="3747573"/>
            <a:ext cx="112078" cy="118322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5ABB099-E797-0DF5-A876-7EA6CB66AFF0}"/>
              </a:ext>
            </a:extLst>
          </p:cNvPr>
          <p:cNvSpPr/>
          <p:nvPr/>
        </p:nvSpPr>
        <p:spPr>
          <a:xfrm>
            <a:off x="9443836" y="2099854"/>
            <a:ext cx="1345565" cy="144843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2119" h="2281">
                <a:moveTo>
                  <a:pt x="1060" y="0"/>
                </a:moveTo>
                <a:cubicBezTo>
                  <a:pt x="1645" y="0"/>
                  <a:pt x="2119" y="474"/>
                  <a:pt x="2119" y="1060"/>
                </a:cubicBezTo>
                <a:cubicBezTo>
                  <a:pt x="2119" y="1608"/>
                  <a:pt x="1702" y="2059"/>
                  <a:pt x="1168" y="2114"/>
                </a:cubicBezTo>
                <a:lnTo>
                  <a:pt x="1143" y="2116"/>
                </a:lnTo>
                <a:lnTo>
                  <a:pt x="1065" y="2281"/>
                </a:lnTo>
                <a:lnTo>
                  <a:pt x="987" y="2116"/>
                </a:lnTo>
                <a:lnTo>
                  <a:pt x="978" y="2116"/>
                </a:lnTo>
                <a:cubicBezTo>
                  <a:pt x="431" y="2074"/>
                  <a:pt x="0" y="1617"/>
                  <a:pt x="0" y="1060"/>
                </a:cubicBezTo>
                <a:cubicBezTo>
                  <a:pt x="0" y="474"/>
                  <a:pt x="474" y="0"/>
                  <a:pt x="1060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CCA56FF-7781-8AB6-0D80-EADF21ADB7EC}"/>
              </a:ext>
            </a:extLst>
          </p:cNvPr>
          <p:cNvSpPr txBox="1"/>
          <p:nvPr/>
        </p:nvSpPr>
        <p:spPr>
          <a:xfrm>
            <a:off x="932232" y="483749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47" name="小标题">
            <a:extLst>
              <a:ext uri="{FF2B5EF4-FFF2-40B4-BE49-F238E27FC236}">
                <a16:creationId xmlns:a16="http://schemas.microsoft.com/office/drawing/2014/main" id="{AE5CE2C1-7FAD-AA23-7F2B-CF9013A30754}"/>
              </a:ext>
            </a:extLst>
          </p:cNvPr>
          <p:cNvSpPr txBox="1"/>
          <p:nvPr/>
        </p:nvSpPr>
        <p:spPr>
          <a:xfrm>
            <a:off x="867355" y="5360717"/>
            <a:ext cx="252898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定制。匠心品质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4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AD13AF7-E205-D8FD-EF4C-E6A8E5276B77}"/>
              </a:ext>
            </a:extLst>
          </p:cNvPr>
          <p:cNvSpPr txBox="1"/>
          <p:nvPr/>
        </p:nvSpPr>
        <p:spPr>
          <a:xfrm>
            <a:off x="1674194" y="4180280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MiSans" panose="00000500000000000000" pitchFamily="2" charset="-122"/>
              </a:rPr>
              <a:t>01</a:t>
            </a:r>
            <a:endParaRPr lang="zh-CN" altLang="en-US" sz="36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51" name="图形 72">
            <a:extLst>
              <a:ext uri="{FF2B5EF4-FFF2-40B4-BE49-F238E27FC236}">
                <a16:creationId xmlns:a16="http://schemas.microsoft.com/office/drawing/2014/main" id="{E12EE4C4-1065-713B-D10C-7D631011ACE6}"/>
              </a:ext>
            </a:extLst>
          </p:cNvPr>
          <p:cNvSpPr/>
          <p:nvPr/>
        </p:nvSpPr>
        <p:spPr>
          <a:xfrm>
            <a:off x="1841691" y="2520043"/>
            <a:ext cx="529564" cy="529564"/>
          </a:xfrm>
          <a:custGeom>
            <a:avLst/>
            <a:gdLst>
              <a:gd name="connsiteX0" fmla="*/ 90000 w 360000"/>
              <a:gd name="connsiteY0" fmla="*/ 182070 h 360000"/>
              <a:gd name="connsiteX1" fmla="*/ 90000 w 360000"/>
              <a:gd name="connsiteY1" fmla="*/ 33750 h 360000"/>
              <a:gd name="connsiteX2" fmla="*/ 56250 w 360000"/>
              <a:gd name="connsiteY2" fmla="*/ 0 h 360000"/>
              <a:gd name="connsiteX3" fmla="*/ 22500 w 360000"/>
              <a:gd name="connsiteY3" fmla="*/ 33750 h 360000"/>
              <a:gd name="connsiteX4" fmla="*/ 22500 w 360000"/>
              <a:gd name="connsiteY4" fmla="*/ 182070 h 360000"/>
              <a:gd name="connsiteX5" fmla="*/ 0 w 360000"/>
              <a:gd name="connsiteY5" fmla="*/ 213750 h 360000"/>
              <a:gd name="connsiteX6" fmla="*/ 0 w 360000"/>
              <a:gd name="connsiteY6" fmla="*/ 258750 h 360000"/>
              <a:gd name="connsiteX7" fmla="*/ 22500 w 360000"/>
              <a:gd name="connsiteY7" fmla="*/ 290408 h 360000"/>
              <a:gd name="connsiteX8" fmla="*/ 22500 w 360000"/>
              <a:gd name="connsiteY8" fmla="*/ 326250 h 360000"/>
              <a:gd name="connsiteX9" fmla="*/ 56250 w 360000"/>
              <a:gd name="connsiteY9" fmla="*/ 360000 h 360000"/>
              <a:gd name="connsiteX10" fmla="*/ 90000 w 360000"/>
              <a:gd name="connsiteY10" fmla="*/ 326250 h 360000"/>
              <a:gd name="connsiteX11" fmla="*/ 90000 w 360000"/>
              <a:gd name="connsiteY11" fmla="*/ 290408 h 360000"/>
              <a:gd name="connsiteX12" fmla="*/ 112500 w 360000"/>
              <a:gd name="connsiteY12" fmla="*/ 258750 h 360000"/>
              <a:gd name="connsiteX13" fmla="*/ 112500 w 360000"/>
              <a:gd name="connsiteY13" fmla="*/ 213750 h 360000"/>
              <a:gd name="connsiteX14" fmla="*/ 90000 w 360000"/>
              <a:gd name="connsiteY14" fmla="*/ 182070 h 360000"/>
              <a:gd name="connsiteX15" fmla="*/ 45000 w 360000"/>
              <a:gd name="connsiteY15" fmla="*/ 33750 h 360000"/>
              <a:gd name="connsiteX16" fmla="*/ 56250 w 360000"/>
              <a:gd name="connsiteY16" fmla="*/ 22500 h 360000"/>
              <a:gd name="connsiteX17" fmla="*/ 67500 w 360000"/>
              <a:gd name="connsiteY17" fmla="*/ 33750 h 360000"/>
              <a:gd name="connsiteX18" fmla="*/ 67500 w 360000"/>
              <a:gd name="connsiteY18" fmla="*/ 180000 h 360000"/>
              <a:gd name="connsiteX19" fmla="*/ 45000 w 360000"/>
              <a:gd name="connsiteY19" fmla="*/ 180000 h 360000"/>
              <a:gd name="connsiteX20" fmla="*/ 45000 w 360000"/>
              <a:gd name="connsiteY20" fmla="*/ 33750 h 360000"/>
              <a:gd name="connsiteX21" fmla="*/ 67500 w 360000"/>
              <a:gd name="connsiteY21" fmla="*/ 326250 h 360000"/>
              <a:gd name="connsiteX22" fmla="*/ 56250 w 360000"/>
              <a:gd name="connsiteY22" fmla="*/ 337500 h 360000"/>
              <a:gd name="connsiteX23" fmla="*/ 45000 w 360000"/>
              <a:gd name="connsiteY23" fmla="*/ 326250 h 360000"/>
              <a:gd name="connsiteX24" fmla="*/ 45000 w 360000"/>
              <a:gd name="connsiteY24" fmla="*/ 292500 h 360000"/>
              <a:gd name="connsiteX25" fmla="*/ 67500 w 360000"/>
              <a:gd name="connsiteY25" fmla="*/ 292500 h 360000"/>
              <a:gd name="connsiteX26" fmla="*/ 67500 w 360000"/>
              <a:gd name="connsiteY26" fmla="*/ 326250 h 360000"/>
              <a:gd name="connsiteX27" fmla="*/ 90000 w 360000"/>
              <a:gd name="connsiteY27" fmla="*/ 258750 h 360000"/>
              <a:gd name="connsiteX28" fmla="*/ 78750 w 360000"/>
              <a:gd name="connsiteY28" fmla="*/ 270000 h 360000"/>
              <a:gd name="connsiteX29" fmla="*/ 33750 w 360000"/>
              <a:gd name="connsiteY29" fmla="*/ 270000 h 360000"/>
              <a:gd name="connsiteX30" fmla="*/ 22500 w 360000"/>
              <a:gd name="connsiteY30" fmla="*/ 258750 h 360000"/>
              <a:gd name="connsiteX31" fmla="*/ 22500 w 360000"/>
              <a:gd name="connsiteY31" fmla="*/ 213750 h 360000"/>
              <a:gd name="connsiteX32" fmla="*/ 33750 w 360000"/>
              <a:gd name="connsiteY32" fmla="*/ 202500 h 360000"/>
              <a:gd name="connsiteX33" fmla="*/ 78750 w 360000"/>
              <a:gd name="connsiteY33" fmla="*/ 202500 h 360000"/>
              <a:gd name="connsiteX34" fmla="*/ 90000 w 360000"/>
              <a:gd name="connsiteY34" fmla="*/ 213750 h 360000"/>
              <a:gd name="connsiteX35" fmla="*/ 90000 w 360000"/>
              <a:gd name="connsiteY35" fmla="*/ 258750 h 360000"/>
              <a:gd name="connsiteX36" fmla="*/ 337500 w 360000"/>
              <a:gd name="connsiteY36" fmla="*/ 137070 h 360000"/>
              <a:gd name="connsiteX37" fmla="*/ 337500 w 360000"/>
              <a:gd name="connsiteY37" fmla="*/ 33750 h 360000"/>
              <a:gd name="connsiteX38" fmla="*/ 303750 w 360000"/>
              <a:gd name="connsiteY38" fmla="*/ 0 h 360000"/>
              <a:gd name="connsiteX39" fmla="*/ 270000 w 360000"/>
              <a:gd name="connsiteY39" fmla="*/ 33750 h 360000"/>
              <a:gd name="connsiteX40" fmla="*/ 270000 w 360000"/>
              <a:gd name="connsiteY40" fmla="*/ 137070 h 360000"/>
              <a:gd name="connsiteX41" fmla="*/ 247500 w 360000"/>
              <a:gd name="connsiteY41" fmla="*/ 168750 h 360000"/>
              <a:gd name="connsiteX42" fmla="*/ 247500 w 360000"/>
              <a:gd name="connsiteY42" fmla="*/ 213750 h 360000"/>
              <a:gd name="connsiteX43" fmla="*/ 270000 w 360000"/>
              <a:gd name="connsiteY43" fmla="*/ 245407 h 360000"/>
              <a:gd name="connsiteX44" fmla="*/ 270000 w 360000"/>
              <a:gd name="connsiteY44" fmla="*/ 326250 h 360000"/>
              <a:gd name="connsiteX45" fmla="*/ 303750 w 360000"/>
              <a:gd name="connsiteY45" fmla="*/ 360000 h 360000"/>
              <a:gd name="connsiteX46" fmla="*/ 337500 w 360000"/>
              <a:gd name="connsiteY46" fmla="*/ 326250 h 360000"/>
              <a:gd name="connsiteX47" fmla="*/ 337500 w 360000"/>
              <a:gd name="connsiteY47" fmla="*/ 245407 h 360000"/>
              <a:gd name="connsiteX48" fmla="*/ 360000 w 360000"/>
              <a:gd name="connsiteY48" fmla="*/ 213750 h 360000"/>
              <a:gd name="connsiteX49" fmla="*/ 360000 w 360000"/>
              <a:gd name="connsiteY49" fmla="*/ 168750 h 360000"/>
              <a:gd name="connsiteX50" fmla="*/ 337500 w 360000"/>
              <a:gd name="connsiteY50" fmla="*/ 137070 h 360000"/>
              <a:gd name="connsiteX51" fmla="*/ 292500 w 360000"/>
              <a:gd name="connsiteY51" fmla="*/ 33750 h 360000"/>
              <a:gd name="connsiteX52" fmla="*/ 303750 w 360000"/>
              <a:gd name="connsiteY52" fmla="*/ 22500 h 360000"/>
              <a:gd name="connsiteX53" fmla="*/ 315000 w 360000"/>
              <a:gd name="connsiteY53" fmla="*/ 33750 h 360000"/>
              <a:gd name="connsiteX54" fmla="*/ 315000 w 360000"/>
              <a:gd name="connsiteY54" fmla="*/ 135000 h 360000"/>
              <a:gd name="connsiteX55" fmla="*/ 292500 w 360000"/>
              <a:gd name="connsiteY55" fmla="*/ 135000 h 360000"/>
              <a:gd name="connsiteX56" fmla="*/ 292500 w 360000"/>
              <a:gd name="connsiteY56" fmla="*/ 33750 h 360000"/>
              <a:gd name="connsiteX57" fmla="*/ 315000 w 360000"/>
              <a:gd name="connsiteY57" fmla="*/ 326250 h 360000"/>
              <a:gd name="connsiteX58" fmla="*/ 303750 w 360000"/>
              <a:gd name="connsiteY58" fmla="*/ 337500 h 360000"/>
              <a:gd name="connsiteX59" fmla="*/ 292500 w 360000"/>
              <a:gd name="connsiteY59" fmla="*/ 326250 h 360000"/>
              <a:gd name="connsiteX60" fmla="*/ 292500 w 360000"/>
              <a:gd name="connsiteY60" fmla="*/ 247500 h 360000"/>
              <a:gd name="connsiteX61" fmla="*/ 315000 w 360000"/>
              <a:gd name="connsiteY61" fmla="*/ 247500 h 360000"/>
              <a:gd name="connsiteX62" fmla="*/ 315000 w 360000"/>
              <a:gd name="connsiteY62" fmla="*/ 326250 h 360000"/>
              <a:gd name="connsiteX63" fmla="*/ 337500 w 360000"/>
              <a:gd name="connsiteY63" fmla="*/ 213750 h 360000"/>
              <a:gd name="connsiteX64" fmla="*/ 326250 w 360000"/>
              <a:gd name="connsiteY64" fmla="*/ 225000 h 360000"/>
              <a:gd name="connsiteX65" fmla="*/ 281250 w 360000"/>
              <a:gd name="connsiteY65" fmla="*/ 225000 h 360000"/>
              <a:gd name="connsiteX66" fmla="*/ 270000 w 360000"/>
              <a:gd name="connsiteY66" fmla="*/ 213750 h 360000"/>
              <a:gd name="connsiteX67" fmla="*/ 270000 w 360000"/>
              <a:gd name="connsiteY67" fmla="*/ 168750 h 360000"/>
              <a:gd name="connsiteX68" fmla="*/ 281250 w 360000"/>
              <a:gd name="connsiteY68" fmla="*/ 157500 h 360000"/>
              <a:gd name="connsiteX69" fmla="*/ 326250 w 360000"/>
              <a:gd name="connsiteY69" fmla="*/ 157500 h 360000"/>
              <a:gd name="connsiteX70" fmla="*/ 337500 w 360000"/>
              <a:gd name="connsiteY70" fmla="*/ 168750 h 360000"/>
              <a:gd name="connsiteX71" fmla="*/ 337500 w 360000"/>
              <a:gd name="connsiteY71" fmla="*/ 213750 h 360000"/>
              <a:gd name="connsiteX72" fmla="*/ 213750 w 360000"/>
              <a:gd name="connsiteY72" fmla="*/ 47081 h 360000"/>
              <a:gd name="connsiteX73" fmla="*/ 213750 w 360000"/>
              <a:gd name="connsiteY73" fmla="*/ 33750 h 360000"/>
              <a:gd name="connsiteX74" fmla="*/ 180000 w 360000"/>
              <a:gd name="connsiteY74" fmla="*/ 0 h 360000"/>
              <a:gd name="connsiteX75" fmla="*/ 146250 w 360000"/>
              <a:gd name="connsiteY75" fmla="*/ 33750 h 360000"/>
              <a:gd name="connsiteX76" fmla="*/ 146250 w 360000"/>
              <a:gd name="connsiteY76" fmla="*/ 47081 h 360000"/>
              <a:gd name="connsiteX77" fmla="*/ 123750 w 360000"/>
              <a:gd name="connsiteY77" fmla="*/ 78750 h 360000"/>
              <a:gd name="connsiteX78" fmla="*/ 123750 w 360000"/>
              <a:gd name="connsiteY78" fmla="*/ 123750 h 360000"/>
              <a:gd name="connsiteX79" fmla="*/ 146250 w 360000"/>
              <a:gd name="connsiteY79" fmla="*/ 155419 h 360000"/>
              <a:gd name="connsiteX80" fmla="*/ 146250 w 360000"/>
              <a:gd name="connsiteY80" fmla="*/ 326250 h 360000"/>
              <a:gd name="connsiteX81" fmla="*/ 180000 w 360000"/>
              <a:gd name="connsiteY81" fmla="*/ 360000 h 360000"/>
              <a:gd name="connsiteX82" fmla="*/ 213750 w 360000"/>
              <a:gd name="connsiteY82" fmla="*/ 326250 h 360000"/>
              <a:gd name="connsiteX83" fmla="*/ 213750 w 360000"/>
              <a:gd name="connsiteY83" fmla="*/ 155430 h 360000"/>
              <a:gd name="connsiteX84" fmla="*/ 236250 w 360000"/>
              <a:gd name="connsiteY84" fmla="*/ 123750 h 360000"/>
              <a:gd name="connsiteX85" fmla="*/ 236250 w 360000"/>
              <a:gd name="connsiteY85" fmla="*/ 78750 h 360000"/>
              <a:gd name="connsiteX86" fmla="*/ 213750 w 360000"/>
              <a:gd name="connsiteY86" fmla="*/ 47081 h 360000"/>
              <a:gd name="connsiteX87" fmla="*/ 168750 w 360000"/>
              <a:gd name="connsiteY87" fmla="*/ 33750 h 360000"/>
              <a:gd name="connsiteX88" fmla="*/ 180000 w 360000"/>
              <a:gd name="connsiteY88" fmla="*/ 22500 h 360000"/>
              <a:gd name="connsiteX89" fmla="*/ 191250 w 360000"/>
              <a:gd name="connsiteY89" fmla="*/ 33750 h 360000"/>
              <a:gd name="connsiteX90" fmla="*/ 191250 w 360000"/>
              <a:gd name="connsiteY90" fmla="*/ 45000 h 360000"/>
              <a:gd name="connsiteX91" fmla="*/ 168750 w 360000"/>
              <a:gd name="connsiteY91" fmla="*/ 45000 h 360000"/>
              <a:gd name="connsiteX92" fmla="*/ 168750 w 360000"/>
              <a:gd name="connsiteY92" fmla="*/ 33750 h 360000"/>
              <a:gd name="connsiteX93" fmla="*/ 191250 w 360000"/>
              <a:gd name="connsiteY93" fmla="*/ 326250 h 360000"/>
              <a:gd name="connsiteX94" fmla="*/ 180000 w 360000"/>
              <a:gd name="connsiteY94" fmla="*/ 337500 h 360000"/>
              <a:gd name="connsiteX95" fmla="*/ 168750 w 360000"/>
              <a:gd name="connsiteY95" fmla="*/ 326250 h 360000"/>
              <a:gd name="connsiteX96" fmla="*/ 168750 w 360000"/>
              <a:gd name="connsiteY96" fmla="*/ 157500 h 360000"/>
              <a:gd name="connsiteX97" fmla="*/ 191250 w 360000"/>
              <a:gd name="connsiteY97" fmla="*/ 157500 h 360000"/>
              <a:gd name="connsiteX98" fmla="*/ 191250 w 360000"/>
              <a:gd name="connsiteY98" fmla="*/ 326250 h 360000"/>
              <a:gd name="connsiteX99" fmla="*/ 213750 w 360000"/>
              <a:gd name="connsiteY99" fmla="*/ 123750 h 360000"/>
              <a:gd name="connsiteX100" fmla="*/ 202500 w 360000"/>
              <a:gd name="connsiteY100" fmla="*/ 135000 h 360000"/>
              <a:gd name="connsiteX101" fmla="*/ 157500 w 360000"/>
              <a:gd name="connsiteY101" fmla="*/ 135000 h 360000"/>
              <a:gd name="connsiteX102" fmla="*/ 146250 w 360000"/>
              <a:gd name="connsiteY102" fmla="*/ 123750 h 360000"/>
              <a:gd name="connsiteX103" fmla="*/ 146250 w 360000"/>
              <a:gd name="connsiteY103" fmla="*/ 78750 h 360000"/>
              <a:gd name="connsiteX104" fmla="*/ 157500 w 360000"/>
              <a:gd name="connsiteY104" fmla="*/ 67500 h 360000"/>
              <a:gd name="connsiteX105" fmla="*/ 202500 w 360000"/>
              <a:gd name="connsiteY105" fmla="*/ 67500 h 360000"/>
              <a:gd name="connsiteX106" fmla="*/ 213750 w 360000"/>
              <a:gd name="connsiteY106" fmla="*/ 78750 h 360000"/>
              <a:gd name="connsiteX107" fmla="*/ 213750 w 360000"/>
              <a:gd name="connsiteY107" fmla="*/ 1237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60000" h="360000">
                <a:moveTo>
                  <a:pt x="90000" y="182070"/>
                </a:moveTo>
                <a:lnTo>
                  <a:pt x="90000" y="33750"/>
                </a:lnTo>
                <a:cubicBezTo>
                  <a:pt x="90000" y="15142"/>
                  <a:pt x="74858" y="0"/>
                  <a:pt x="56250" y="0"/>
                </a:cubicBezTo>
                <a:cubicBezTo>
                  <a:pt x="37643" y="0"/>
                  <a:pt x="22500" y="15142"/>
                  <a:pt x="22500" y="33750"/>
                </a:cubicBezTo>
                <a:lnTo>
                  <a:pt x="22500" y="182070"/>
                </a:lnTo>
                <a:cubicBezTo>
                  <a:pt x="9439" y="186750"/>
                  <a:pt x="0" y="199103"/>
                  <a:pt x="0" y="213750"/>
                </a:cubicBezTo>
                <a:lnTo>
                  <a:pt x="0" y="258750"/>
                </a:lnTo>
                <a:cubicBezTo>
                  <a:pt x="0" y="273398"/>
                  <a:pt x="9439" y="285750"/>
                  <a:pt x="22500" y="290408"/>
                </a:cubicBezTo>
                <a:lnTo>
                  <a:pt x="22500" y="326250"/>
                </a:lnTo>
                <a:cubicBezTo>
                  <a:pt x="22500" y="344858"/>
                  <a:pt x="37643" y="360000"/>
                  <a:pt x="56250" y="360000"/>
                </a:cubicBezTo>
                <a:cubicBezTo>
                  <a:pt x="74858" y="360000"/>
                  <a:pt x="90000" y="344858"/>
                  <a:pt x="90000" y="326250"/>
                </a:cubicBezTo>
                <a:lnTo>
                  <a:pt x="90000" y="290408"/>
                </a:lnTo>
                <a:cubicBezTo>
                  <a:pt x="103061" y="285750"/>
                  <a:pt x="112500" y="273386"/>
                  <a:pt x="112500" y="258750"/>
                </a:cubicBezTo>
                <a:lnTo>
                  <a:pt x="112500" y="213750"/>
                </a:lnTo>
                <a:cubicBezTo>
                  <a:pt x="112500" y="199103"/>
                  <a:pt x="103061" y="186750"/>
                  <a:pt x="90000" y="182070"/>
                </a:cubicBezTo>
                <a:close/>
                <a:moveTo>
                  <a:pt x="45000" y="33750"/>
                </a:moveTo>
                <a:cubicBezTo>
                  <a:pt x="45000" y="27540"/>
                  <a:pt x="50040" y="22500"/>
                  <a:pt x="56250" y="22500"/>
                </a:cubicBezTo>
                <a:cubicBezTo>
                  <a:pt x="62460" y="22500"/>
                  <a:pt x="67500" y="27540"/>
                  <a:pt x="67500" y="33750"/>
                </a:cubicBezTo>
                <a:lnTo>
                  <a:pt x="67500" y="180000"/>
                </a:lnTo>
                <a:lnTo>
                  <a:pt x="45000" y="180000"/>
                </a:lnTo>
                <a:lnTo>
                  <a:pt x="45000" y="33750"/>
                </a:lnTo>
                <a:close/>
                <a:moveTo>
                  <a:pt x="67500" y="326250"/>
                </a:moveTo>
                <a:cubicBezTo>
                  <a:pt x="67500" y="332460"/>
                  <a:pt x="62460" y="337500"/>
                  <a:pt x="56250" y="337500"/>
                </a:cubicBezTo>
                <a:cubicBezTo>
                  <a:pt x="50040" y="337500"/>
                  <a:pt x="45000" y="332460"/>
                  <a:pt x="45000" y="326250"/>
                </a:cubicBezTo>
                <a:lnTo>
                  <a:pt x="45000" y="292500"/>
                </a:lnTo>
                <a:lnTo>
                  <a:pt x="67500" y="292500"/>
                </a:lnTo>
                <a:lnTo>
                  <a:pt x="67500" y="326250"/>
                </a:lnTo>
                <a:close/>
                <a:moveTo>
                  <a:pt x="90000" y="258750"/>
                </a:moveTo>
                <a:cubicBezTo>
                  <a:pt x="90000" y="264960"/>
                  <a:pt x="84960" y="270000"/>
                  <a:pt x="78750" y="270000"/>
                </a:cubicBezTo>
                <a:lnTo>
                  <a:pt x="33750" y="270000"/>
                </a:lnTo>
                <a:cubicBezTo>
                  <a:pt x="27540" y="270000"/>
                  <a:pt x="22500" y="264960"/>
                  <a:pt x="22500" y="258750"/>
                </a:cubicBezTo>
                <a:lnTo>
                  <a:pt x="22500" y="213750"/>
                </a:lnTo>
                <a:cubicBezTo>
                  <a:pt x="22500" y="207540"/>
                  <a:pt x="27540" y="202500"/>
                  <a:pt x="33750" y="202500"/>
                </a:cubicBezTo>
                <a:lnTo>
                  <a:pt x="78750" y="202500"/>
                </a:lnTo>
                <a:cubicBezTo>
                  <a:pt x="84960" y="202500"/>
                  <a:pt x="90000" y="207540"/>
                  <a:pt x="90000" y="213750"/>
                </a:cubicBezTo>
                <a:lnTo>
                  <a:pt x="90000" y="258750"/>
                </a:lnTo>
                <a:close/>
                <a:moveTo>
                  <a:pt x="337500" y="137070"/>
                </a:moveTo>
                <a:lnTo>
                  <a:pt x="337500" y="33750"/>
                </a:lnTo>
                <a:cubicBezTo>
                  <a:pt x="337500" y="15142"/>
                  <a:pt x="322358" y="0"/>
                  <a:pt x="303750" y="0"/>
                </a:cubicBezTo>
                <a:cubicBezTo>
                  <a:pt x="285143" y="0"/>
                  <a:pt x="270000" y="15142"/>
                  <a:pt x="270000" y="33750"/>
                </a:cubicBezTo>
                <a:lnTo>
                  <a:pt x="270000" y="137070"/>
                </a:lnTo>
                <a:cubicBezTo>
                  <a:pt x="256939" y="141739"/>
                  <a:pt x="247500" y="154114"/>
                  <a:pt x="247500" y="168750"/>
                </a:cubicBezTo>
                <a:lnTo>
                  <a:pt x="247500" y="213750"/>
                </a:lnTo>
                <a:cubicBezTo>
                  <a:pt x="247500" y="228398"/>
                  <a:pt x="256939" y="240750"/>
                  <a:pt x="270000" y="245407"/>
                </a:cubicBezTo>
                <a:lnTo>
                  <a:pt x="270000" y="326250"/>
                </a:lnTo>
                <a:cubicBezTo>
                  <a:pt x="270000" y="344858"/>
                  <a:pt x="285143" y="360000"/>
                  <a:pt x="303750" y="360000"/>
                </a:cubicBezTo>
                <a:cubicBezTo>
                  <a:pt x="322358" y="360000"/>
                  <a:pt x="337500" y="344858"/>
                  <a:pt x="337500" y="326250"/>
                </a:cubicBezTo>
                <a:lnTo>
                  <a:pt x="337500" y="245407"/>
                </a:lnTo>
                <a:cubicBezTo>
                  <a:pt x="350561" y="240750"/>
                  <a:pt x="360000" y="228375"/>
                  <a:pt x="360000" y="213750"/>
                </a:cubicBezTo>
                <a:lnTo>
                  <a:pt x="360000" y="168750"/>
                </a:lnTo>
                <a:cubicBezTo>
                  <a:pt x="360000" y="154103"/>
                  <a:pt x="350561" y="141739"/>
                  <a:pt x="337500" y="137070"/>
                </a:cubicBezTo>
                <a:close/>
                <a:moveTo>
                  <a:pt x="292500" y="33750"/>
                </a:moveTo>
                <a:cubicBezTo>
                  <a:pt x="292500" y="27540"/>
                  <a:pt x="297540" y="22500"/>
                  <a:pt x="303750" y="22500"/>
                </a:cubicBezTo>
                <a:cubicBezTo>
                  <a:pt x="309960" y="22500"/>
                  <a:pt x="315000" y="27540"/>
                  <a:pt x="315000" y="33750"/>
                </a:cubicBezTo>
                <a:lnTo>
                  <a:pt x="315000" y="135000"/>
                </a:lnTo>
                <a:lnTo>
                  <a:pt x="292500" y="135000"/>
                </a:lnTo>
                <a:lnTo>
                  <a:pt x="292500" y="33750"/>
                </a:lnTo>
                <a:close/>
                <a:moveTo>
                  <a:pt x="315000" y="326250"/>
                </a:moveTo>
                <a:cubicBezTo>
                  <a:pt x="315000" y="332460"/>
                  <a:pt x="309960" y="337500"/>
                  <a:pt x="303750" y="337500"/>
                </a:cubicBezTo>
                <a:cubicBezTo>
                  <a:pt x="297540" y="337500"/>
                  <a:pt x="292500" y="332460"/>
                  <a:pt x="292500" y="326250"/>
                </a:cubicBezTo>
                <a:lnTo>
                  <a:pt x="292500" y="247500"/>
                </a:lnTo>
                <a:lnTo>
                  <a:pt x="315000" y="247500"/>
                </a:lnTo>
                <a:lnTo>
                  <a:pt x="315000" y="326250"/>
                </a:lnTo>
                <a:close/>
                <a:moveTo>
                  <a:pt x="337500" y="213750"/>
                </a:moveTo>
                <a:cubicBezTo>
                  <a:pt x="337500" y="219949"/>
                  <a:pt x="332460" y="225000"/>
                  <a:pt x="326250" y="225000"/>
                </a:cubicBezTo>
                <a:lnTo>
                  <a:pt x="281250" y="225000"/>
                </a:lnTo>
                <a:cubicBezTo>
                  <a:pt x="275040" y="225000"/>
                  <a:pt x="270000" y="219949"/>
                  <a:pt x="270000" y="213750"/>
                </a:cubicBezTo>
                <a:lnTo>
                  <a:pt x="270000" y="168750"/>
                </a:lnTo>
                <a:cubicBezTo>
                  <a:pt x="270000" y="162540"/>
                  <a:pt x="275040" y="157500"/>
                  <a:pt x="281250" y="157500"/>
                </a:cubicBezTo>
                <a:lnTo>
                  <a:pt x="326250" y="157500"/>
                </a:lnTo>
                <a:cubicBezTo>
                  <a:pt x="332460" y="157500"/>
                  <a:pt x="337500" y="162540"/>
                  <a:pt x="337500" y="168750"/>
                </a:cubicBezTo>
                <a:lnTo>
                  <a:pt x="337500" y="213750"/>
                </a:lnTo>
                <a:close/>
                <a:moveTo>
                  <a:pt x="213750" y="47081"/>
                </a:moveTo>
                <a:lnTo>
                  <a:pt x="213750" y="33750"/>
                </a:lnTo>
                <a:cubicBezTo>
                  <a:pt x="213750" y="15142"/>
                  <a:pt x="198608" y="0"/>
                  <a:pt x="180000" y="0"/>
                </a:cubicBezTo>
                <a:cubicBezTo>
                  <a:pt x="161393" y="0"/>
                  <a:pt x="146250" y="15142"/>
                  <a:pt x="146250" y="33750"/>
                </a:cubicBezTo>
                <a:lnTo>
                  <a:pt x="146250" y="47081"/>
                </a:lnTo>
                <a:cubicBezTo>
                  <a:pt x="133189" y="51739"/>
                  <a:pt x="123750" y="64103"/>
                  <a:pt x="123750" y="78750"/>
                </a:cubicBezTo>
                <a:lnTo>
                  <a:pt x="123750" y="123750"/>
                </a:lnTo>
                <a:cubicBezTo>
                  <a:pt x="123750" y="138398"/>
                  <a:pt x="133189" y="150761"/>
                  <a:pt x="146250" y="155419"/>
                </a:cubicBezTo>
                <a:lnTo>
                  <a:pt x="146250" y="326250"/>
                </a:lnTo>
                <a:cubicBezTo>
                  <a:pt x="146250" y="344858"/>
                  <a:pt x="161393" y="360000"/>
                  <a:pt x="180000" y="360000"/>
                </a:cubicBezTo>
                <a:cubicBezTo>
                  <a:pt x="198608" y="360000"/>
                  <a:pt x="213750" y="344858"/>
                  <a:pt x="213750" y="326250"/>
                </a:cubicBezTo>
                <a:lnTo>
                  <a:pt x="213750" y="155430"/>
                </a:lnTo>
                <a:cubicBezTo>
                  <a:pt x="226811" y="150761"/>
                  <a:pt x="236250" y="138386"/>
                  <a:pt x="236250" y="123750"/>
                </a:cubicBezTo>
                <a:lnTo>
                  <a:pt x="236250" y="78750"/>
                </a:lnTo>
                <a:cubicBezTo>
                  <a:pt x="236250" y="64103"/>
                  <a:pt x="226811" y="51739"/>
                  <a:pt x="213750" y="47081"/>
                </a:cubicBezTo>
                <a:close/>
                <a:moveTo>
                  <a:pt x="168750" y="33750"/>
                </a:moveTo>
                <a:cubicBezTo>
                  <a:pt x="168750" y="27540"/>
                  <a:pt x="173790" y="22500"/>
                  <a:pt x="180000" y="22500"/>
                </a:cubicBezTo>
                <a:cubicBezTo>
                  <a:pt x="186210" y="22500"/>
                  <a:pt x="191250" y="27540"/>
                  <a:pt x="191250" y="33750"/>
                </a:cubicBezTo>
                <a:lnTo>
                  <a:pt x="191250" y="45000"/>
                </a:lnTo>
                <a:lnTo>
                  <a:pt x="168750" y="45000"/>
                </a:lnTo>
                <a:lnTo>
                  <a:pt x="168750" y="33750"/>
                </a:lnTo>
                <a:close/>
                <a:moveTo>
                  <a:pt x="191250" y="326250"/>
                </a:moveTo>
                <a:cubicBezTo>
                  <a:pt x="191250" y="332460"/>
                  <a:pt x="186210" y="337500"/>
                  <a:pt x="180000" y="337500"/>
                </a:cubicBezTo>
                <a:cubicBezTo>
                  <a:pt x="173790" y="337500"/>
                  <a:pt x="168750" y="332460"/>
                  <a:pt x="168750" y="326250"/>
                </a:cubicBezTo>
                <a:lnTo>
                  <a:pt x="168750" y="157500"/>
                </a:lnTo>
                <a:lnTo>
                  <a:pt x="191250" y="157500"/>
                </a:lnTo>
                <a:lnTo>
                  <a:pt x="191250" y="326250"/>
                </a:lnTo>
                <a:close/>
                <a:moveTo>
                  <a:pt x="213750" y="123750"/>
                </a:moveTo>
                <a:cubicBezTo>
                  <a:pt x="213750" y="129949"/>
                  <a:pt x="208710" y="135000"/>
                  <a:pt x="202500" y="135000"/>
                </a:cubicBezTo>
                <a:lnTo>
                  <a:pt x="157500" y="135000"/>
                </a:lnTo>
                <a:cubicBezTo>
                  <a:pt x="151290" y="135000"/>
                  <a:pt x="146250" y="129949"/>
                  <a:pt x="146250" y="123750"/>
                </a:cubicBezTo>
                <a:lnTo>
                  <a:pt x="146250" y="78750"/>
                </a:lnTo>
                <a:cubicBezTo>
                  <a:pt x="146250" y="72540"/>
                  <a:pt x="151290" y="67500"/>
                  <a:pt x="157500" y="67500"/>
                </a:cubicBezTo>
                <a:lnTo>
                  <a:pt x="202500" y="67500"/>
                </a:lnTo>
                <a:cubicBezTo>
                  <a:pt x="208710" y="67500"/>
                  <a:pt x="213750" y="72540"/>
                  <a:pt x="213750" y="78750"/>
                </a:cubicBezTo>
                <a:lnTo>
                  <a:pt x="213750" y="123750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2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0F43480-7288-9AE1-3BBD-15C2BFF5DC5B}"/>
              </a:ext>
            </a:extLst>
          </p:cNvPr>
          <p:cNvSpPr/>
          <p:nvPr/>
        </p:nvSpPr>
        <p:spPr>
          <a:xfrm>
            <a:off x="4392225" y="1988505"/>
            <a:ext cx="822468" cy="822468"/>
          </a:xfrm>
          <a:custGeom>
            <a:avLst/>
            <a:gdLst>
              <a:gd name="connsiteX0" fmla="*/ 326250 w 360000"/>
              <a:gd name="connsiteY0" fmla="*/ 0 h 360000"/>
              <a:gd name="connsiteX1" fmla="*/ 33750 w 360000"/>
              <a:gd name="connsiteY1" fmla="*/ 0 h 360000"/>
              <a:gd name="connsiteX2" fmla="*/ 0 w 360000"/>
              <a:gd name="connsiteY2" fmla="*/ 33750 h 360000"/>
              <a:gd name="connsiteX3" fmla="*/ 0 w 360000"/>
              <a:gd name="connsiteY3" fmla="*/ 326250 h 360000"/>
              <a:gd name="connsiteX4" fmla="*/ 33750 w 360000"/>
              <a:gd name="connsiteY4" fmla="*/ 360000 h 360000"/>
              <a:gd name="connsiteX5" fmla="*/ 326250 w 360000"/>
              <a:gd name="connsiteY5" fmla="*/ 360000 h 360000"/>
              <a:gd name="connsiteX6" fmla="*/ 360000 w 360000"/>
              <a:gd name="connsiteY6" fmla="*/ 326250 h 360000"/>
              <a:gd name="connsiteX7" fmla="*/ 360000 w 360000"/>
              <a:gd name="connsiteY7" fmla="*/ 33750 h 360000"/>
              <a:gd name="connsiteX8" fmla="*/ 326250 w 360000"/>
              <a:gd name="connsiteY8" fmla="*/ 0 h 360000"/>
              <a:gd name="connsiteX9" fmla="*/ 337500 w 360000"/>
              <a:gd name="connsiteY9" fmla="*/ 326250 h 360000"/>
              <a:gd name="connsiteX10" fmla="*/ 326250 w 360000"/>
              <a:gd name="connsiteY10" fmla="*/ 337500 h 360000"/>
              <a:gd name="connsiteX11" fmla="*/ 33750 w 360000"/>
              <a:gd name="connsiteY11" fmla="*/ 337500 h 360000"/>
              <a:gd name="connsiteX12" fmla="*/ 22500 w 360000"/>
              <a:gd name="connsiteY12" fmla="*/ 326250 h 360000"/>
              <a:gd name="connsiteX13" fmla="*/ 22500 w 360000"/>
              <a:gd name="connsiteY13" fmla="*/ 33750 h 360000"/>
              <a:gd name="connsiteX14" fmla="*/ 33750 w 360000"/>
              <a:gd name="connsiteY14" fmla="*/ 22500 h 360000"/>
              <a:gd name="connsiteX15" fmla="*/ 326250 w 360000"/>
              <a:gd name="connsiteY15" fmla="*/ 22500 h 360000"/>
              <a:gd name="connsiteX16" fmla="*/ 337500 w 360000"/>
              <a:gd name="connsiteY16" fmla="*/ 33750 h 360000"/>
              <a:gd name="connsiteX17" fmla="*/ 337500 w 360000"/>
              <a:gd name="connsiteY17" fmla="*/ 326250 h 360000"/>
              <a:gd name="connsiteX18" fmla="*/ 292500 w 360000"/>
              <a:gd name="connsiteY18" fmla="*/ 45000 h 360000"/>
              <a:gd name="connsiteX19" fmla="*/ 67500 w 360000"/>
              <a:gd name="connsiteY19" fmla="*/ 45000 h 360000"/>
              <a:gd name="connsiteX20" fmla="*/ 45000 w 360000"/>
              <a:gd name="connsiteY20" fmla="*/ 67500 h 360000"/>
              <a:gd name="connsiteX21" fmla="*/ 45000 w 360000"/>
              <a:gd name="connsiteY21" fmla="*/ 112500 h 360000"/>
              <a:gd name="connsiteX22" fmla="*/ 67500 w 360000"/>
              <a:gd name="connsiteY22" fmla="*/ 135000 h 360000"/>
              <a:gd name="connsiteX23" fmla="*/ 292500 w 360000"/>
              <a:gd name="connsiteY23" fmla="*/ 135000 h 360000"/>
              <a:gd name="connsiteX24" fmla="*/ 315000 w 360000"/>
              <a:gd name="connsiteY24" fmla="*/ 112500 h 360000"/>
              <a:gd name="connsiteX25" fmla="*/ 315000 w 360000"/>
              <a:gd name="connsiteY25" fmla="*/ 67500 h 360000"/>
              <a:gd name="connsiteX26" fmla="*/ 292500 w 360000"/>
              <a:gd name="connsiteY26" fmla="*/ 45000 h 360000"/>
              <a:gd name="connsiteX27" fmla="*/ 67500 w 360000"/>
              <a:gd name="connsiteY27" fmla="*/ 112500 h 360000"/>
              <a:gd name="connsiteX28" fmla="*/ 67500 w 360000"/>
              <a:gd name="connsiteY28" fmla="*/ 67500 h 360000"/>
              <a:gd name="connsiteX29" fmla="*/ 292500 w 360000"/>
              <a:gd name="connsiteY29" fmla="*/ 67500 h 360000"/>
              <a:gd name="connsiteX30" fmla="*/ 292511 w 360000"/>
              <a:gd name="connsiteY30" fmla="*/ 112500 h 360000"/>
              <a:gd name="connsiteX31" fmla="*/ 67500 w 360000"/>
              <a:gd name="connsiteY31" fmla="*/ 112500 h 360000"/>
              <a:gd name="connsiteX32" fmla="*/ 112500 w 360000"/>
              <a:gd name="connsiteY32" fmla="*/ 157500 h 360000"/>
              <a:gd name="connsiteX33" fmla="*/ 67500 w 360000"/>
              <a:gd name="connsiteY33" fmla="*/ 157500 h 360000"/>
              <a:gd name="connsiteX34" fmla="*/ 45000 w 360000"/>
              <a:gd name="connsiteY34" fmla="*/ 180000 h 360000"/>
              <a:gd name="connsiteX35" fmla="*/ 45000 w 360000"/>
              <a:gd name="connsiteY35" fmla="*/ 292500 h 360000"/>
              <a:gd name="connsiteX36" fmla="*/ 67500 w 360000"/>
              <a:gd name="connsiteY36" fmla="*/ 315000 h 360000"/>
              <a:gd name="connsiteX37" fmla="*/ 112500 w 360000"/>
              <a:gd name="connsiteY37" fmla="*/ 315000 h 360000"/>
              <a:gd name="connsiteX38" fmla="*/ 135000 w 360000"/>
              <a:gd name="connsiteY38" fmla="*/ 292500 h 360000"/>
              <a:gd name="connsiteX39" fmla="*/ 135000 w 360000"/>
              <a:gd name="connsiteY39" fmla="*/ 180000 h 360000"/>
              <a:gd name="connsiteX40" fmla="*/ 112500 w 360000"/>
              <a:gd name="connsiteY40" fmla="*/ 157500 h 360000"/>
              <a:gd name="connsiteX41" fmla="*/ 67500 w 360000"/>
              <a:gd name="connsiteY41" fmla="*/ 292500 h 360000"/>
              <a:gd name="connsiteX42" fmla="*/ 67500 w 360000"/>
              <a:gd name="connsiteY42" fmla="*/ 180000 h 360000"/>
              <a:gd name="connsiteX43" fmla="*/ 112500 w 360000"/>
              <a:gd name="connsiteY43" fmla="*/ 180000 h 360000"/>
              <a:gd name="connsiteX44" fmla="*/ 112511 w 360000"/>
              <a:gd name="connsiteY44" fmla="*/ 292500 h 360000"/>
              <a:gd name="connsiteX45" fmla="*/ 67500 w 360000"/>
              <a:gd name="connsiteY45" fmla="*/ 292500 h 360000"/>
              <a:gd name="connsiteX46" fmla="*/ 292500 w 360000"/>
              <a:gd name="connsiteY46" fmla="*/ 157500 h 360000"/>
              <a:gd name="connsiteX47" fmla="*/ 180000 w 360000"/>
              <a:gd name="connsiteY47" fmla="*/ 157500 h 360000"/>
              <a:gd name="connsiteX48" fmla="*/ 157500 w 360000"/>
              <a:gd name="connsiteY48" fmla="*/ 180000 h 360000"/>
              <a:gd name="connsiteX49" fmla="*/ 157500 w 360000"/>
              <a:gd name="connsiteY49" fmla="*/ 292500 h 360000"/>
              <a:gd name="connsiteX50" fmla="*/ 180000 w 360000"/>
              <a:gd name="connsiteY50" fmla="*/ 315000 h 360000"/>
              <a:gd name="connsiteX51" fmla="*/ 292500 w 360000"/>
              <a:gd name="connsiteY51" fmla="*/ 315000 h 360000"/>
              <a:gd name="connsiteX52" fmla="*/ 315000 w 360000"/>
              <a:gd name="connsiteY52" fmla="*/ 292500 h 360000"/>
              <a:gd name="connsiteX53" fmla="*/ 315000 w 360000"/>
              <a:gd name="connsiteY53" fmla="*/ 180000 h 360000"/>
              <a:gd name="connsiteX54" fmla="*/ 292500 w 360000"/>
              <a:gd name="connsiteY54" fmla="*/ 157500 h 360000"/>
              <a:gd name="connsiteX55" fmla="*/ 180000 w 360000"/>
              <a:gd name="connsiteY55" fmla="*/ 292500 h 360000"/>
              <a:gd name="connsiteX56" fmla="*/ 180000 w 360000"/>
              <a:gd name="connsiteY56" fmla="*/ 180000 h 360000"/>
              <a:gd name="connsiteX57" fmla="*/ 292500 w 360000"/>
              <a:gd name="connsiteY57" fmla="*/ 180000 h 360000"/>
              <a:gd name="connsiteX58" fmla="*/ 292511 w 360000"/>
              <a:gd name="connsiteY58" fmla="*/ 292500 h 360000"/>
              <a:gd name="connsiteX59" fmla="*/ 180000 w 360000"/>
              <a:gd name="connsiteY59" fmla="*/ 2925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0000" h="360000">
                <a:moveTo>
                  <a:pt x="326250" y="0"/>
                </a:moveTo>
                <a:lnTo>
                  <a:pt x="33750" y="0"/>
                </a:lnTo>
                <a:cubicBezTo>
                  <a:pt x="15142" y="0"/>
                  <a:pt x="0" y="15142"/>
                  <a:pt x="0" y="33750"/>
                </a:cubicBezTo>
                <a:lnTo>
                  <a:pt x="0" y="326250"/>
                </a:lnTo>
                <a:cubicBezTo>
                  <a:pt x="0" y="344858"/>
                  <a:pt x="15142" y="360000"/>
                  <a:pt x="33750" y="360000"/>
                </a:cubicBezTo>
                <a:lnTo>
                  <a:pt x="326250" y="360000"/>
                </a:lnTo>
                <a:cubicBezTo>
                  <a:pt x="344858" y="360000"/>
                  <a:pt x="360000" y="344858"/>
                  <a:pt x="360000" y="326250"/>
                </a:cubicBezTo>
                <a:lnTo>
                  <a:pt x="360000" y="33750"/>
                </a:lnTo>
                <a:cubicBezTo>
                  <a:pt x="360000" y="15142"/>
                  <a:pt x="344858" y="0"/>
                  <a:pt x="326250" y="0"/>
                </a:cubicBezTo>
                <a:close/>
                <a:moveTo>
                  <a:pt x="337500" y="326250"/>
                </a:moveTo>
                <a:cubicBezTo>
                  <a:pt x="337500" y="332460"/>
                  <a:pt x="332460" y="337500"/>
                  <a:pt x="326250" y="337500"/>
                </a:cubicBezTo>
                <a:lnTo>
                  <a:pt x="33750" y="337500"/>
                </a:lnTo>
                <a:cubicBezTo>
                  <a:pt x="27540" y="337500"/>
                  <a:pt x="22500" y="332460"/>
                  <a:pt x="22500" y="326250"/>
                </a:cubicBezTo>
                <a:lnTo>
                  <a:pt x="22500" y="33750"/>
                </a:lnTo>
                <a:cubicBezTo>
                  <a:pt x="22500" y="27551"/>
                  <a:pt x="27540" y="22500"/>
                  <a:pt x="33750" y="22500"/>
                </a:cubicBezTo>
                <a:lnTo>
                  <a:pt x="326250" y="22500"/>
                </a:lnTo>
                <a:cubicBezTo>
                  <a:pt x="332460" y="22500"/>
                  <a:pt x="337500" y="27551"/>
                  <a:pt x="337500" y="33750"/>
                </a:cubicBezTo>
                <a:lnTo>
                  <a:pt x="337500" y="326250"/>
                </a:lnTo>
                <a:close/>
                <a:moveTo>
                  <a:pt x="292500" y="45000"/>
                </a:moveTo>
                <a:lnTo>
                  <a:pt x="67500" y="45000"/>
                </a:lnTo>
                <a:cubicBezTo>
                  <a:pt x="55091" y="45000"/>
                  <a:pt x="45000" y="55080"/>
                  <a:pt x="45000" y="67500"/>
                </a:cubicBezTo>
                <a:lnTo>
                  <a:pt x="45000" y="112500"/>
                </a:lnTo>
                <a:cubicBezTo>
                  <a:pt x="45000" y="124909"/>
                  <a:pt x="55091" y="135000"/>
                  <a:pt x="67500" y="135000"/>
                </a:cubicBezTo>
                <a:lnTo>
                  <a:pt x="292500" y="135000"/>
                </a:lnTo>
                <a:cubicBezTo>
                  <a:pt x="304920" y="135000"/>
                  <a:pt x="315000" y="124909"/>
                  <a:pt x="315000" y="112500"/>
                </a:cubicBezTo>
                <a:lnTo>
                  <a:pt x="315000" y="67500"/>
                </a:lnTo>
                <a:cubicBezTo>
                  <a:pt x="315000" y="55080"/>
                  <a:pt x="304920" y="45000"/>
                  <a:pt x="292500" y="45000"/>
                </a:cubicBezTo>
                <a:close/>
                <a:moveTo>
                  <a:pt x="67500" y="112500"/>
                </a:moveTo>
                <a:lnTo>
                  <a:pt x="67500" y="67500"/>
                </a:lnTo>
                <a:lnTo>
                  <a:pt x="292500" y="67500"/>
                </a:lnTo>
                <a:lnTo>
                  <a:pt x="292511" y="112500"/>
                </a:lnTo>
                <a:lnTo>
                  <a:pt x="67500" y="112500"/>
                </a:lnTo>
                <a:close/>
                <a:moveTo>
                  <a:pt x="112500" y="157500"/>
                </a:moveTo>
                <a:lnTo>
                  <a:pt x="67500" y="157500"/>
                </a:lnTo>
                <a:cubicBezTo>
                  <a:pt x="55091" y="157500"/>
                  <a:pt x="45000" y="167591"/>
                  <a:pt x="45000" y="180000"/>
                </a:cubicBezTo>
                <a:lnTo>
                  <a:pt x="45000" y="292500"/>
                </a:lnTo>
                <a:cubicBezTo>
                  <a:pt x="45000" y="304920"/>
                  <a:pt x="55091" y="315000"/>
                  <a:pt x="67500" y="315000"/>
                </a:cubicBezTo>
                <a:lnTo>
                  <a:pt x="112500" y="315000"/>
                </a:lnTo>
                <a:cubicBezTo>
                  <a:pt x="124909" y="315000"/>
                  <a:pt x="135000" y="304920"/>
                  <a:pt x="135000" y="292500"/>
                </a:cubicBezTo>
                <a:lnTo>
                  <a:pt x="135000" y="180000"/>
                </a:lnTo>
                <a:cubicBezTo>
                  <a:pt x="135000" y="167591"/>
                  <a:pt x="124909" y="157500"/>
                  <a:pt x="112500" y="157500"/>
                </a:cubicBezTo>
                <a:close/>
                <a:moveTo>
                  <a:pt x="67500" y="292500"/>
                </a:moveTo>
                <a:lnTo>
                  <a:pt x="67500" y="180000"/>
                </a:lnTo>
                <a:lnTo>
                  <a:pt x="112500" y="180000"/>
                </a:lnTo>
                <a:lnTo>
                  <a:pt x="112511" y="292500"/>
                </a:lnTo>
                <a:lnTo>
                  <a:pt x="67500" y="292500"/>
                </a:lnTo>
                <a:close/>
                <a:moveTo>
                  <a:pt x="292500" y="157500"/>
                </a:moveTo>
                <a:lnTo>
                  <a:pt x="180000" y="157500"/>
                </a:lnTo>
                <a:cubicBezTo>
                  <a:pt x="167591" y="157500"/>
                  <a:pt x="157500" y="167591"/>
                  <a:pt x="157500" y="180000"/>
                </a:cubicBezTo>
                <a:lnTo>
                  <a:pt x="157500" y="292500"/>
                </a:lnTo>
                <a:cubicBezTo>
                  <a:pt x="157500" y="304920"/>
                  <a:pt x="167591" y="315000"/>
                  <a:pt x="180000" y="315000"/>
                </a:cubicBezTo>
                <a:lnTo>
                  <a:pt x="292500" y="315000"/>
                </a:lnTo>
                <a:cubicBezTo>
                  <a:pt x="304920" y="315000"/>
                  <a:pt x="315000" y="304920"/>
                  <a:pt x="315000" y="292500"/>
                </a:cubicBezTo>
                <a:lnTo>
                  <a:pt x="315000" y="180000"/>
                </a:lnTo>
                <a:cubicBezTo>
                  <a:pt x="315000" y="167591"/>
                  <a:pt x="304920" y="157500"/>
                  <a:pt x="292500" y="157500"/>
                </a:cubicBezTo>
                <a:close/>
                <a:moveTo>
                  <a:pt x="180000" y="292500"/>
                </a:moveTo>
                <a:lnTo>
                  <a:pt x="180000" y="180000"/>
                </a:lnTo>
                <a:lnTo>
                  <a:pt x="292500" y="180000"/>
                </a:lnTo>
                <a:lnTo>
                  <a:pt x="292511" y="292500"/>
                </a:lnTo>
                <a:lnTo>
                  <a:pt x="180000" y="292500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3" name="图形 82">
            <a:extLst>
              <a:ext uri="{FF2B5EF4-FFF2-40B4-BE49-F238E27FC236}">
                <a16:creationId xmlns:a16="http://schemas.microsoft.com/office/drawing/2014/main" id="{D400FB59-1892-4FEF-D258-6EDC3C2D84F5}"/>
              </a:ext>
            </a:extLst>
          </p:cNvPr>
          <p:cNvSpPr/>
          <p:nvPr/>
        </p:nvSpPr>
        <p:spPr>
          <a:xfrm>
            <a:off x="7182999" y="2292101"/>
            <a:ext cx="588346" cy="588346"/>
          </a:xfrm>
          <a:custGeom>
            <a:avLst/>
            <a:gdLst>
              <a:gd name="connsiteX0" fmla="*/ 348750 w 360000"/>
              <a:gd name="connsiteY0" fmla="*/ 213750 h 360000"/>
              <a:gd name="connsiteX1" fmla="*/ 337500 w 360000"/>
              <a:gd name="connsiteY1" fmla="*/ 213750 h 360000"/>
              <a:gd name="connsiteX2" fmla="*/ 337500 w 360000"/>
              <a:gd name="connsiteY2" fmla="*/ 56250 h 360000"/>
              <a:gd name="connsiteX3" fmla="*/ 281250 w 360000"/>
              <a:gd name="connsiteY3" fmla="*/ 0 h 360000"/>
              <a:gd name="connsiteX4" fmla="*/ 56250 w 360000"/>
              <a:gd name="connsiteY4" fmla="*/ 0 h 360000"/>
              <a:gd name="connsiteX5" fmla="*/ 0 w 360000"/>
              <a:gd name="connsiteY5" fmla="*/ 56250 h 360000"/>
              <a:gd name="connsiteX6" fmla="*/ 0 w 360000"/>
              <a:gd name="connsiteY6" fmla="*/ 303750 h 360000"/>
              <a:gd name="connsiteX7" fmla="*/ 56250 w 360000"/>
              <a:gd name="connsiteY7" fmla="*/ 360000 h 360000"/>
              <a:gd name="connsiteX8" fmla="*/ 281250 w 360000"/>
              <a:gd name="connsiteY8" fmla="*/ 360000 h 360000"/>
              <a:gd name="connsiteX9" fmla="*/ 337500 w 360000"/>
              <a:gd name="connsiteY9" fmla="*/ 303750 h 360000"/>
              <a:gd name="connsiteX10" fmla="*/ 337500 w 360000"/>
              <a:gd name="connsiteY10" fmla="*/ 281250 h 360000"/>
              <a:gd name="connsiteX11" fmla="*/ 348750 w 360000"/>
              <a:gd name="connsiteY11" fmla="*/ 281250 h 360000"/>
              <a:gd name="connsiteX12" fmla="*/ 360000 w 360000"/>
              <a:gd name="connsiteY12" fmla="*/ 270000 h 360000"/>
              <a:gd name="connsiteX13" fmla="*/ 360000 w 360000"/>
              <a:gd name="connsiteY13" fmla="*/ 225000 h 360000"/>
              <a:gd name="connsiteX14" fmla="*/ 348750 w 360000"/>
              <a:gd name="connsiteY14" fmla="*/ 213750 h 360000"/>
              <a:gd name="connsiteX15" fmla="*/ 22500 w 360000"/>
              <a:gd name="connsiteY15" fmla="*/ 56250 h 360000"/>
              <a:gd name="connsiteX16" fmla="*/ 56250 w 360000"/>
              <a:gd name="connsiteY16" fmla="*/ 22500 h 360000"/>
              <a:gd name="connsiteX17" fmla="*/ 281250 w 360000"/>
              <a:gd name="connsiteY17" fmla="*/ 22500 h 360000"/>
              <a:gd name="connsiteX18" fmla="*/ 315000 w 360000"/>
              <a:gd name="connsiteY18" fmla="*/ 56250 h 360000"/>
              <a:gd name="connsiteX19" fmla="*/ 315000 w 360000"/>
              <a:gd name="connsiteY19" fmla="*/ 146531 h 360000"/>
              <a:gd name="connsiteX20" fmla="*/ 292275 w 360000"/>
              <a:gd name="connsiteY20" fmla="*/ 136103 h 360000"/>
              <a:gd name="connsiteX21" fmla="*/ 292500 w 360000"/>
              <a:gd name="connsiteY21" fmla="*/ 135000 h 360000"/>
              <a:gd name="connsiteX22" fmla="*/ 292500 w 360000"/>
              <a:gd name="connsiteY22" fmla="*/ 56250 h 360000"/>
              <a:gd name="connsiteX23" fmla="*/ 281250 w 360000"/>
              <a:gd name="connsiteY23" fmla="*/ 45000 h 360000"/>
              <a:gd name="connsiteX24" fmla="*/ 67500 w 360000"/>
              <a:gd name="connsiteY24" fmla="*/ 45000 h 360000"/>
              <a:gd name="connsiteX25" fmla="*/ 22500 w 360000"/>
              <a:gd name="connsiteY25" fmla="*/ 67838 h 360000"/>
              <a:gd name="connsiteX26" fmla="*/ 22500 w 360000"/>
              <a:gd name="connsiteY26" fmla="*/ 56250 h 360000"/>
              <a:gd name="connsiteX27" fmla="*/ 67500 w 360000"/>
              <a:gd name="connsiteY27" fmla="*/ 90000 h 360000"/>
              <a:gd name="connsiteX28" fmla="*/ 35831 w 360000"/>
              <a:gd name="connsiteY28" fmla="*/ 112500 h 360000"/>
              <a:gd name="connsiteX29" fmla="*/ 33750 w 360000"/>
              <a:gd name="connsiteY29" fmla="*/ 101250 h 360000"/>
              <a:gd name="connsiteX30" fmla="*/ 67500 w 360000"/>
              <a:gd name="connsiteY30" fmla="*/ 67500 h 360000"/>
              <a:gd name="connsiteX31" fmla="*/ 270000 w 360000"/>
              <a:gd name="connsiteY31" fmla="*/ 67500 h 360000"/>
              <a:gd name="connsiteX32" fmla="*/ 270000 w 360000"/>
              <a:gd name="connsiteY32" fmla="*/ 90000 h 360000"/>
              <a:gd name="connsiteX33" fmla="*/ 67500 w 360000"/>
              <a:gd name="connsiteY33" fmla="*/ 90000 h 360000"/>
              <a:gd name="connsiteX34" fmla="*/ 270000 w 360000"/>
              <a:gd name="connsiteY34" fmla="*/ 112500 h 360000"/>
              <a:gd name="connsiteX35" fmla="*/ 270000 w 360000"/>
              <a:gd name="connsiteY35" fmla="*/ 135000 h 360000"/>
              <a:gd name="connsiteX36" fmla="*/ 67500 w 360000"/>
              <a:gd name="connsiteY36" fmla="*/ 135000 h 360000"/>
              <a:gd name="connsiteX37" fmla="*/ 56250 w 360000"/>
              <a:gd name="connsiteY37" fmla="*/ 123750 h 360000"/>
              <a:gd name="connsiteX38" fmla="*/ 67500 w 360000"/>
              <a:gd name="connsiteY38" fmla="*/ 112500 h 360000"/>
              <a:gd name="connsiteX39" fmla="*/ 270000 w 360000"/>
              <a:gd name="connsiteY39" fmla="*/ 112500 h 360000"/>
              <a:gd name="connsiteX40" fmla="*/ 315000 w 360000"/>
              <a:gd name="connsiteY40" fmla="*/ 303750 h 360000"/>
              <a:gd name="connsiteX41" fmla="*/ 281250 w 360000"/>
              <a:gd name="connsiteY41" fmla="*/ 337500 h 360000"/>
              <a:gd name="connsiteX42" fmla="*/ 56250 w 360000"/>
              <a:gd name="connsiteY42" fmla="*/ 337500 h 360000"/>
              <a:gd name="connsiteX43" fmla="*/ 22500 w 360000"/>
              <a:gd name="connsiteY43" fmla="*/ 303750 h 360000"/>
              <a:gd name="connsiteX44" fmla="*/ 22500 w 360000"/>
              <a:gd name="connsiteY44" fmla="*/ 145969 h 360000"/>
              <a:gd name="connsiteX45" fmla="*/ 56250 w 360000"/>
              <a:gd name="connsiteY45" fmla="*/ 157500 h 360000"/>
              <a:gd name="connsiteX46" fmla="*/ 281250 w 360000"/>
              <a:gd name="connsiteY46" fmla="*/ 157500 h 360000"/>
              <a:gd name="connsiteX47" fmla="*/ 315000 w 360000"/>
              <a:gd name="connsiteY47" fmla="*/ 191250 h 360000"/>
              <a:gd name="connsiteX48" fmla="*/ 315000 w 360000"/>
              <a:gd name="connsiteY48" fmla="*/ 213750 h 360000"/>
              <a:gd name="connsiteX49" fmla="*/ 258750 w 360000"/>
              <a:gd name="connsiteY49" fmla="*/ 213750 h 360000"/>
              <a:gd name="connsiteX50" fmla="*/ 225000 w 360000"/>
              <a:gd name="connsiteY50" fmla="*/ 247500 h 360000"/>
              <a:gd name="connsiteX51" fmla="*/ 258750 w 360000"/>
              <a:gd name="connsiteY51" fmla="*/ 281250 h 360000"/>
              <a:gd name="connsiteX52" fmla="*/ 315000 w 360000"/>
              <a:gd name="connsiteY52" fmla="*/ 281250 h 360000"/>
              <a:gd name="connsiteX53" fmla="*/ 315000 w 360000"/>
              <a:gd name="connsiteY53" fmla="*/ 303750 h 360000"/>
              <a:gd name="connsiteX54" fmla="*/ 337500 w 360000"/>
              <a:gd name="connsiteY54" fmla="*/ 258750 h 360000"/>
              <a:gd name="connsiteX55" fmla="*/ 258750 w 360000"/>
              <a:gd name="connsiteY55" fmla="*/ 258750 h 360000"/>
              <a:gd name="connsiteX56" fmla="*/ 247500 w 360000"/>
              <a:gd name="connsiteY56" fmla="*/ 247500 h 360000"/>
              <a:gd name="connsiteX57" fmla="*/ 258750 w 360000"/>
              <a:gd name="connsiteY57" fmla="*/ 236250 h 360000"/>
              <a:gd name="connsiteX58" fmla="*/ 337500 w 360000"/>
              <a:gd name="connsiteY58" fmla="*/ 236250 h 360000"/>
              <a:gd name="connsiteX59" fmla="*/ 337500 w 360000"/>
              <a:gd name="connsiteY59" fmla="*/ 2587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0000" h="360000">
                <a:moveTo>
                  <a:pt x="348750" y="213750"/>
                </a:moveTo>
                <a:lnTo>
                  <a:pt x="337500" y="213750"/>
                </a:lnTo>
                <a:lnTo>
                  <a:pt x="337500" y="56250"/>
                </a:lnTo>
                <a:cubicBezTo>
                  <a:pt x="337500" y="25234"/>
                  <a:pt x="312266" y="0"/>
                  <a:pt x="281250" y="0"/>
                </a:cubicBezTo>
                <a:lnTo>
                  <a:pt x="56250" y="0"/>
                </a:lnTo>
                <a:cubicBezTo>
                  <a:pt x="25234" y="0"/>
                  <a:pt x="0" y="25234"/>
                  <a:pt x="0" y="56250"/>
                </a:cubicBezTo>
                <a:lnTo>
                  <a:pt x="0" y="303750"/>
                </a:lnTo>
                <a:cubicBezTo>
                  <a:pt x="0" y="334766"/>
                  <a:pt x="25234" y="360000"/>
                  <a:pt x="56250" y="360000"/>
                </a:cubicBezTo>
                <a:lnTo>
                  <a:pt x="281250" y="360000"/>
                </a:lnTo>
                <a:cubicBezTo>
                  <a:pt x="312266" y="360000"/>
                  <a:pt x="337500" y="334766"/>
                  <a:pt x="337500" y="303750"/>
                </a:cubicBezTo>
                <a:lnTo>
                  <a:pt x="337500" y="281250"/>
                </a:lnTo>
                <a:lnTo>
                  <a:pt x="348750" y="281250"/>
                </a:lnTo>
                <a:cubicBezTo>
                  <a:pt x="354960" y="281250"/>
                  <a:pt x="360000" y="276210"/>
                  <a:pt x="360000" y="270000"/>
                </a:cubicBezTo>
                <a:lnTo>
                  <a:pt x="360000" y="225000"/>
                </a:lnTo>
                <a:cubicBezTo>
                  <a:pt x="360000" y="218790"/>
                  <a:pt x="354960" y="213750"/>
                  <a:pt x="348750" y="213750"/>
                </a:cubicBezTo>
                <a:close/>
                <a:moveTo>
                  <a:pt x="22500" y="56250"/>
                </a:moveTo>
                <a:cubicBezTo>
                  <a:pt x="22500" y="37643"/>
                  <a:pt x="37643" y="22500"/>
                  <a:pt x="56250" y="22500"/>
                </a:cubicBezTo>
                <a:lnTo>
                  <a:pt x="281250" y="22500"/>
                </a:lnTo>
                <a:cubicBezTo>
                  <a:pt x="299858" y="22500"/>
                  <a:pt x="315000" y="37643"/>
                  <a:pt x="315000" y="56250"/>
                </a:cubicBezTo>
                <a:lnTo>
                  <a:pt x="315000" y="146531"/>
                </a:lnTo>
                <a:cubicBezTo>
                  <a:pt x="308363" y="141514"/>
                  <a:pt x="300713" y="137801"/>
                  <a:pt x="292275" y="136103"/>
                </a:cubicBezTo>
                <a:cubicBezTo>
                  <a:pt x="292298" y="135720"/>
                  <a:pt x="292500" y="135394"/>
                  <a:pt x="292500" y="135000"/>
                </a:cubicBezTo>
                <a:lnTo>
                  <a:pt x="292500" y="56250"/>
                </a:lnTo>
                <a:cubicBezTo>
                  <a:pt x="292500" y="50040"/>
                  <a:pt x="287460" y="45000"/>
                  <a:pt x="281250" y="45000"/>
                </a:cubicBezTo>
                <a:lnTo>
                  <a:pt x="67500" y="45000"/>
                </a:lnTo>
                <a:cubicBezTo>
                  <a:pt x="49039" y="45000"/>
                  <a:pt x="32760" y="54068"/>
                  <a:pt x="22500" y="67838"/>
                </a:cubicBezTo>
                <a:lnTo>
                  <a:pt x="22500" y="56250"/>
                </a:lnTo>
                <a:close/>
                <a:moveTo>
                  <a:pt x="67500" y="90000"/>
                </a:moveTo>
                <a:cubicBezTo>
                  <a:pt x="52853" y="90000"/>
                  <a:pt x="40489" y="99428"/>
                  <a:pt x="35831" y="112500"/>
                </a:cubicBezTo>
                <a:cubicBezTo>
                  <a:pt x="34560" y="108968"/>
                  <a:pt x="33750" y="105221"/>
                  <a:pt x="33750" y="101250"/>
                </a:cubicBezTo>
                <a:cubicBezTo>
                  <a:pt x="33750" y="82643"/>
                  <a:pt x="48893" y="67500"/>
                  <a:pt x="67500" y="67500"/>
                </a:cubicBezTo>
                <a:lnTo>
                  <a:pt x="270000" y="67500"/>
                </a:lnTo>
                <a:lnTo>
                  <a:pt x="270000" y="90000"/>
                </a:lnTo>
                <a:lnTo>
                  <a:pt x="67500" y="90000"/>
                </a:lnTo>
                <a:close/>
                <a:moveTo>
                  <a:pt x="270000" y="112500"/>
                </a:moveTo>
                <a:lnTo>
                  <a:pt x="270000" y="135000"/>
                </a:lnTo>
                <a:lnTo>
                  <a:pt x="67500" y="135000"/>
                </a:lnTo>
                <a:cubicBezTo>
                  <a:pt x="61301" y="135000"/>
                  <a:pt x="56250" y="129960"/>
                  <a:pt x="56250" y="123750"/>
                </a:cubicBezTo>
                <a:cubicBezTo>
                  <a:pt x="56250" y="117551"/>
                  <a:pt x="61301" y="112500"/>
                  <a:pt x="67500" y="112500"/>
                </a:cubicBezTo>
                <a:lnTo>
                  <a:pt x="270000" y="112500"/>
                </a:lnTo>
                <a:close/>
                <a:moveTo>
                  <a:pt x="315000" y="303750"/>
                </a:moveTo>
                <a:cubicBezTo>
                  <a:pt x="315000" y="322358"/>
                  <a:pt x="299858" y="337500"/>
                  <a:pt x="281250" y="337500"/>
                </a:cubicBezTo>
                <a:lnTo>
                  <a:pt x="56250" y="337500"/>
                </a:lnTo>
                <a:cubicBezTo>
                  <a:pt x="37643" y="337500"/>
                  <a:pt x="22500" y="322358"/>
                  <a:pt x="22500" y="303750"/>
                </a:cubicBezTo>
                <a:lnTo>
                  <a:pt x="22500" y="145969"/>
                </a:lnTo>
                <a:cubicBezTo>
                  <a:pt x="31928" y="153101"/>
                  <a:pt x="43538" y="157500"/>
                  <a:pt x="56250" y="157500"/>
                </a:cubicBezTo>
                <a:lnTo>
                  <a:pt x="281250" y="157500"/>
                </a:lnTo>
                <a:cubicBezTo>
                  <a:pt x="299858" y="157500"/>
                  <a:pt x="315000" y="172643"/>
                  <a:pt x="315000" y="191250"/>
                </a:cubicBezTo>
                <a:lnTo>
                  <a:pt x="315000" y="213750"/>
                </a:lnTo>
                <a:lnTo>
                  <a:pt x="258750" y="213750"/>
                </a:lnTo>
                <a:cubicBezTo>
                  <a:pt x="240143" y="213750"/>
                  <a:pt x="225000" y="228893"/>
                  <a:pt x="225000" y="247500"/>
                </a:cubicBezTo>
                <a:cubicBezTo>
                  <a:pt x="225000" y="266108"/>
                  <a:pt x="240143" y="281250"/>
                  <a:pt x="258750" y="281250"/>
                </a:cubicBezTo>
                <a:lnTo>
                  <a:pt x="315000" y="281250"/>
                </a:lnTo>
                <a:lnTo>
                  <a:pt x="315000" y="303750"/>
                </a:lnTo>
                <a:close/>
                <a:moveTo>
                  <a:pt x="337500" y="258750"/>
                </a:moveTo>
                <a:lnTo>
                  <a:pt x="258750" y="258750"/>
                </a:lnTo>
                <a:cubicBezTo>
                  <a:pt x="252540" y="258750"/>
                  <a:pt x="247500" y="253710"/>
                  <a:pt x="247500" y="247500"/>
                </a:cubicBezTo>
                <a:cubicBezTo>
                  <a:pt x="247500" y="241301"/>
                  <a:pt x="252540" y="236250"/>
                  <a:pt x="258750" y="236250"/>
                </a:cubicBezTo>
                <a:lnTo>
                  <a:pt x="337500" y="236250"/>
                </a:lnTo>
                <a:lnTo>
                  <a:pt x="337500" y="258750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4" name="图形 86">
            <a:extLst>
              <a:ext uri="{FF2B5EF4-FFF2-40B4-BE49-F238E27FC236}">
                <a16:creationId xmlns:a16="http://schemas.microsoft.com/office/drawing/2014/main" id="{E6231E3B-0C6A-D661-C155-C589C7F411DD}"/>
              </a:ext>
            </a:extLst>
          </p:cNvPr>
          <p:cNvSpPr/>
          <p:nvPr/>
        </p:nvSpPr>
        <p:spPr>
          <a:xfrm>
            <a:off x="9851836" y="2520043"/>
            <a:ext cx="529564" cy="529564"/>
          </a:xfrm>
          <a:custGeom>
            <a:avLst/>
            <a:gdLst>
              <a:gd name="connsiteX0" fmla="*/ 326250 w 360000"/>
              <a:gd name="connsiteY0" fmla="*/ 45000 h 360000"/>
              <a:gd name="connsiteX1" fmla="*/ 254453 w 360000"/>
              <a:gd name="connsiteY1" fmla="*/ 45000 h 360000"/>
              <a:gd name="connsiteX2" fmla="*/ 235057 w 360000"/>
              <a:gd name="connsiteY2" fmla="*/ 6221 h 360000"/>
              <a:gd name="connsiteX3" fmla="*/ 225000 w 360000"/>
              <a:gd name="connsiteY3" fmla="*/ 0 h 360000"/>
              <a:gd name="connsiteX4" fmla="*/ 135000 w 360000"/>
              <a:gd name="connsiteY4" fmla="*/ 0 h 360000"/>
              <a:gd name="connsiteX5" fmla="*/ 124931 w 360000"/>
              <a:gd name="connsiteY5" fmla="*/ 6221 h 360000"/>
              <a:gd name="connsiteX6" fmla="*/ 105548 w 360000"/>
              <a:gd name="connsiteY6" fmla="*/ 45000 h 360000"/>
              <a:gd name="connsiteX7" fmla="*/ 33750 w 360000"/>
              <a:gd name="connsiteY7" fmla="*/ 45000 h 360000"/>
              <a:gd name="connsiteX8" fmla="*/ 0 w 360000"/>
              <a:gd name="connsiteY8" fmla="*/ 78750 h 360000"/>
              <a:gd name="connsiteX9" fmla="*/ 0 w 360000"/>
              <a:gd name="connsiteY9" fmla="*/ 326250 h 360000"/>
              <a:gd name="connsiteX10" fmla="*/ 33750 w 360000"/>
              <a:gd name="connsiteY10" fmla="*/ 360000 h 360000"/>
              <a:gd name="connsiteX11" fmla="*/ 326250 w 360000"/>
              <a:gd name="connsiteY11" fmla="*/ 360000 h 360000"/>
              <a:gd name="connsiteX12" fmla="*/ 360000 w 360000"/>
              <a:gd name="connsiteY12" fmla="*/ 326250 h 360000"/>
              <a:gd name="connsiteX13" fmla="*/ 360000 w 360000"/>
              <a:gd name="connsiteY13" fmla="*/ 78750 h 360000"/>
              <a:gd name="connsiteX14" fmla="*/ 326250 w 360000"/>
              <a:gd name="connsiteY14" fmla="*/ 45000 h 360000"/>
              <a:gd name="connsiteX15" fmla="*/ 22500 w 360000"/>
              <a:gd name="connsiteY15" fmla="*/ 168750 h 360000"/>
              <a:gd name="connsiteX16" fmla="*/ 89426 w 360000"/>
              <a:gd name="connsiteY16" fmla="*/ 168750 h 360000"/>
              <a:gd name="connsiteX17" fmla="*/ 78750 w 360000"/>
              <a:gd name="connsiteY17" fmla="*/ 213750 h 360000"/>
              <a:gd name="connsiteX18" fmla="*/ 89426 w 360000"/>
              <a:gd name="connsiteY18" fmla="*/ 258750 h 360000"/>
              <a:gd name="connsiteX19" fmla="*/ 22500 w 360000"/>
              <a:gd name="connsiteY19" fmla="*/ 258750 h 360000"/>
              <a:gd name="connsiteX20" fmla="*/ 22500 w 360000"/>
              <a:gd name="connsiteY20" fmla="*/ 168750 h 360000"/>
              <a:gd name="connsiteX21" fmla="*/ 337500 w 360000"/>
              <a:gd name="connsiteY21" fmla="*/ 326250 h 360000"/>
              <a:gd name="connsiteX22" fmla="*/ 326250 w 360000"/>
              <a:gd name="connsiteY22" fmla="*/ 337500 h 360000"/>
              <a:gd name="connsiteX23" fmla="*/ 33750 w 360000"/>
              <a:gd name="connsiteY23" fmla="*/ 337500 h 360000"/>
              <a:gd name="connsiteX24" fmla="*/ 22500 w 360000"/>
              <a:gd name="connsiteY24" fmla="*/ 326250 h 360000"/>
              <a:gd name="connsiteX25" fmla="*/ 22500 w 360000"/>
              <a:gd name="connsiteY25" fmla="*/ 281250 h 360000"/>
              <a:gd name="connsiteX26" fmla="*/ 101250 w 360000"/>
              <a:gd name="connsiteY26" fmla="*/ 281250 h 360000"/>
              <a:gd name="connsiteX27" fmla="*/ 104209 w 360000"/>
              <a:gd name="connsiteY27" fmla="*/ 280654 h 360000"/>
              <a:gd name="connsiteX28" fmla="*/ 180000 w 360000"/>
              <a:gd name="connsiteY28" fmla="*/ 315000 h 360000"/>
              <a:gd name="connsiteX29" fmla="*/ 255780 w 360000"/>
              <a:gd name="connsiteY29" fmla="*/ 280654 h 360000"/>
              <a:gd name="connsiteX30" fmla="*/ 258750 w 360000"/>
              <a:gd name="connsiteY30" fmla="*/ 281250 h 360000"/>
              <a:gd name="connsiteX31" fmla="*/ 337500 w 360000"/>
              <a:gd name="connsiteY31" fmla="*/ 281250 h 360000"/>
              <a:gd name="connsiteX32" fmla="*/ 337500 w 360000"/>
              <a:gd name="connsiteY32" fmla="*/ 326250 h 360000"/>
              <a:gd name="connsiteX33" fmla="*/ 101250 w 360000"/>
              <a:gd name="connsiteY33" fmla="*/ 213750 h 360000"/>
              <a:gd name="connsiteX34" fmla="*/ 180000 w 360000"/>
              <a:gd name="connsiteY34" fmla="*/ 135000 h 360000"/>
              <a:gd name="connsiteX35" fmla="*/ 258750 w 360000"/>
              <a:gd name="connsiteY35" fmla="*/ 213750 h 360000"/>
              <a:gd name="connsiteX36" fmla="*/ 180000 w 360000"/>
              <a:gd name="connsiteY36" fmla="*/ 292500 h 360000"/>
              <a:gd name="connsiteX37" fmla="*/ 101250 w 360000"/>
              <a:gd name="connsiteY37" fmla="*/ 213750 h 360000"/>
              <a:gd name="connsiteX38" fmla="*/ 337500 w 360000"/>
              <a:gd name="connsiteY38" fmla="*/ 258750 h 360000"/>
              <a:gd name="connsiteX39" fmla="*/ 270574 w 360000"/>
              <a:gd name="connsiteY39" fmla="*/ 258750 h 360000"/>
              <a:gd name="connsiteX40" fmla="*/ 281250 w 360000"/>
              <a:gd name="connsiteY40" fmla="*/ 213750 h 360000"/>
              <a:gd name="connsiteX41" fmla="*/ 270574 w 360000"/>
              <a:gd name="connsiteY41" fmla="*/ 168750 h 360000"/>
              <a:gd name="connsiteX42" fmla="*/ 337500 w 360000"/>
              <a:gd name="connsiteY42" fmla="*/ 168750 h 360000"/>
              <a:gd name="connsiteX43" fmla="*/ 337500 w 360000"/>
              <a:gd name="connsiteY43" fmla="*/ 258750 h 360000"/>
              <a:gd name="connsiteX44" fmla="*/ 337500 w 360000"/>
              <a:gd name="connsiteY44" fmla="*/ 146250 h 360000"/>
              <a:gd name="connsiteX45" fmla="*/ 258750 w 360000"/>
              <a:gd name="connsiteY45" fmla="*/ 146250 h 360000"/>
              <a:gd name="connsiteX46" fmla="*/ 255780 w 360000"/>
              <a:gd name="connsiteY46" fmla="*/ 146858 h 360000"/>
              <a:gd name="connsiteX47" fmla="*/ 180000 w 360000"/>
              <a:gd name="connsiteY47" fmla="*/ 112500 h 360000"/>
              <a:gd name="connsiteX48" fmla="*/ 104209 w 360000"/>
              <a:gd name="connsiteY48" fmla="*/ 146858 h 360000"/>
              <a:gd name="connsiteX49" fmla="*/ 101250 w 360000"/>
              <a:gd name="connsiteY49" fmla="*/ 146250 h 360000"/>
              <a:gd name="connsiteX50" fmla="*/ 22500 w 360000"/>
              <a:gd name="connsiteY50" fmla="*/ 146250 h 360000"/>
              <a:gd name="connsiteX51" fmla="*/ 22500 w 360000"/>
              <a:gd name="connsiteY51" fmla="*/ 78750 h 360000"/>
              <a:gd name="connsiteX52" fmla="*/ 33750 w 360000"/>
              <a:gd name="connsiteY52" fmla="*/ 67500 h 360000"/>
              <a:gd name="connsiteX53" fmla="*/ 112500 w 360000"/>
              <a:gd name="connsiteY53" fmla="*/ 67500 h 360000"/>
              <a:gd name="connsiteX54" fmla="*/ 122569 w 360000"/>
              <a:gd name="connsiteY54" fmla="*/ 61279 h 360000"/>
              <a:gd name="connsiteX55" fmla="*/ 141953 w 360000"/>
              <a:gd name="connsiteY55" fmla="*/ 22500 h 360000"/>
              <a:gd name="connsiteX56" fmla="*/ 218048 w 360000"/>
              <a:gd name="connsiteY56" fmla="*/ 22500 h 360000"/>
              <a:gd name="connsiteX57" fmla="*/ 237443 w 360000"/>
              <a:gd name="connsiteY57" fmla="*/ 61279 h 360000"/>
              <a:gd name="connsiteX58" fmla="*/ 247500 w 360000"/>
              <a:gd name="connsiteY58" fmla="*/ 67500 h 360000"/>
              <a:gd name="connsiteX59" fmla="*/ 326250 w 360000"/>
              <a:gd name="connsiteY59" fmla="*/ 67500 h 360000"/>
              <a:gd name="connsiteX60" fmla="*/ 337500 w 360000"/>
              <a:gd name="connsiteY60" fmla="*/ 78750 h 360000"/>
              <a:gd name="connsiteX61" fmla="*/ 337500 w 360000"/>
              <a:gd name="connsiteY61" fmla="*/ 146250 h 360000"/>
              <a:gd name="connsiteX62" fmla="*/ 180000 w 360000"/>
              <a:gd name="connsiteY62" fmla="*/ 180000 h 360000"/>
              <a:gd name="connsiteX63" fmla="*/ 213750 w 360000"/>
              <a:gd name="connsiteY63" fmla="*/ 213750 h 360000"/>
              <a:gd name="connsiteX64" fmla="*/ 225000 w 360000"/>
              <a:gd name="connsiteY64" fmla="*/ 225000 h 360000"/>
              <a:gd name="connsiteX65" fmla="*/ 236250 w 360000"/>
              <a:gd name="connsiteY65" fmla="*/ 213750 h 360000"/>
              <a:gd name="connsiteX66" fmla="*/ 180000 w 360000"/>
              <a:gd name="connsiteY66" fmla="*/ 157500 h 360000"/>
              <a:gd name="connsiteX67" fmla="*/ 168750 w 360000"/>
              <a:gd name="connsiteY67" fmla="*/ 168750 h 360000"/>
              <a:gd name="connsiteX68" fmla="*/ 180000 w 360000"/>
              <a:gd name="connsiteY68" fmla="*/ 180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360000" h="360000">
                <a:moveTo>
                  <a:pt x="326250" y="45000"/>
                </a:moveTo>
                <a:lnTo>
                  <a:pt x="254453" y="45000"/>
                </a:lnTo>
                <a:lnTo>
                  <a:pt x="235057" y="6221"/>
                </a:lnTo>
                <a:cubicBezTo>
                  <a:pt x="233156" y="2408"/>
                  <a:pt x="229264" y="0"/>
                  <a:pt x="225000" y="0"/>
                </a:cubicBezTo>
                <a:lnTo>
                  <a:pt x="135000" y="0"/>
                </a:lnTo>
                <a:cubicBezTo>
                  <a:pt x="130736" y="0"/>
                  <a:pt x="126844" y="2408"/>
                  <a:pt x="124931" y="6221"/>
                </a:cubicBezTo>
                <a:lnTo>
                  <a:pt x="105548" y="45000"/>
                </a:lnTo>
                <a:lnTo>
                  <a:pt x="33750" y="45000"/>
                </a:lnTo>
                <a:cubicBezTo>
                  <a:pt x="15142" y="45000"/>
                  <a:pt x="0" y="60143"/>
                  <a:pt x="0" y="78750"/>
                </a:cubicBezTo>
                <a:lnTo>
                  <a:pt x="0" y="326250"/>
                </a:lnTo>
                <a:cubicBezTo>
                  <a:pt x="0" y="344858"/>
                  <a:pt x="15142" y="360000"/>
                  <a:pt x="33750" y="360000"/>
                </a:cubicBezTo>
                <a:lnTo>
                  <a:pt x="326250" y="360000"/>
                </a:lnTo>
                <a:cubicBezTo>
                  <a:pt x="344858" y="360000"/>
                  <a:pt x="360000" y="344858"/>
                  <a:pt x="360000" y="326250"/>
                </a:cubicBezTo>
                <a:lnTo>
                  <a:pt x="360000" y="78750"/>
                </a:lnTo>
                <a:cubicBezTo>
                  <a:pt x="360000" y="60143"/>
                  <a:pt x="344858" y="45000"/>
                  <a:pt x="326250" y="45000"/>
                </a:cubicBezTo>
                <a:close/>
                <a:moveTo>
                  <a:pt x="22500" y="168750"/>
                </a:moveTo>
                <a:lnTo>
                  <a:pt x="89426" y="168750"/>
                </a:lnTo>
                <a:cubicBezTo>
                  <a:pt x="82665" y="182329"/>
                  <a:pt x="78750" y="197573"/>
                  <a:pt x="78750" y="213750"/>
                </a:cubicBezTo>
                <a:cubicBezTo>
                  <a:pt x="78750" y="229928"/>
                  <a:pt x="82665" y="245171"/>
                  <a:pt x="89426" y="258750"/>
                </a:cubicBezTo>
                <a:lnTo>
                  <a:pt x="22500" y="258750"/>
                </a:lnTo>
                <a:lnTo>
                  <a:pt x="22500" y="168750"/>
                </a:lnTo>
                <a:close/>
                <a:moveTo>
                  <a:pt x="337500" y="326250"/>
                </a:moveTo>
                <a:cubicBezTo>
                  <a:pt x="337500" y="332460"/>
                  <a:pt x="332449" y="337500"/>
                  <a:pt x="326250" y="337500"/>
                </a:cubicBezTo>
                <a:lnTo>
                  <a:pt x="33750" y="337500"/>
                </a:lnTo>
                <a:cubicBezTo>
                  <a:pt x="27551" y="337500"/>
                  <a:pt x="22500" y="332460"/>
                  <a:pt x="22500" y="326250"/>
                </a:cubicBezTo>
                <a:lnTo>
                  <a:pt x="22500" y="281250"/>
                </a:lnTo>
                <a:lnTo>
                  <a:pt x="101250" y="281250"/>
                </a:lnTo>
                <a:cubicBezTo>
                  <a:pt x="102308" y="281250"/>
                  <a:pt x="103253" y="280924"/>
                  <a:pt x="104209" y="280654"/>
                </a:cubicBezTo>
                <a:cubicBezTo>
                  <a:pt x="122771" y="301658"/>
                  <a:pt x="149828" y="315000"/>
                  <a:pt x="180000" y="315000"/>
                </a:cubicBezTo>
                <a:cubicBezTo>
                  <a:pt x="210172" y="315000"/>
                  <a:pt x="237229" y="301658"/>
                  <a:pt x="255780" y="280654"/>
                </a:cubicBezTo>
                <a:cubicBezTo>
                  <a:pt x="256748" y="280924"/>
                  <a:pt x="257693" y="281250"/>
                  <a:pt x="258750" y="281250"/>
                </a:cubicBezTo>
                <a:lnTo>
                  <a:pt x="337500" y="281250"/>
                </a:lnTo>
                <a:lnTo>
                  <a:pt x="337500" y="326250"/>
                </a:lnTo>
                <a:close/>
                <a:moveTo>
                  <a:pt x="101250" y="213750"/>
                </a:moveTo>
                <a:cubicBezTo>
                  <a:pt x="101250" y="170325"/>
                  <a:pt x="136586" y="135000"/>
                  <a:pt x="180000" y="135000"/>
                </a:cubicBezTo>
                <a:cubicBezTo>
                  <a:pt x="223414" y="135000"/>
                  <a:pt x="258750" y="170325"/>
                  <a:pt x="258750" y="213750"/>
                </a:cubicBezTo>
                <a:cubicBezTo>
                  <a:pt x="258750" y="257164"/>
                  <a:pt x="223414" y="292500"/>
                  <a:pt x="180000" y="292500"/>
                </a:cubicBezTo>
                <a:cubicBezTo>
                  <a:pt x="136586" y="292500"/>
                  <a:pt x="101250" y="257164"/>
                  <a:pt x="101250" y="213750"/>
                </a:cubicBezTo>
                <a:close/>
                <a:moveTo>
                  <a:pt x="337500" y="258750"/>
                </a:moveTo>
                <a:lnTo>
                  <a:pt x="270574" y="258750"/>
                </a:lnTo>
                <a:cubicBezTo>
                  <a:pt x="277335" y="245171"/>
                  <a:pt x="281250" y="229928"/>
                  <a:pt x="281250" y="213750"/>
                </a:cubicBezTo>
                <a:cubicBezTo>
                  <a:pt x="281250" y="197573"/>
                  <a:pt x="277335" y="182329"/>
                  <a:pt x="270574" y="168750"/>
                </a:cubicBezTo>
                <a:lnTo>
                  <a:pt x="337500" y="168750"/>
                </a:lnTo>
                <a:lnTo>
                  <a:pt x="337500" y="258750"/>
                </a:lnTo>
                <a:close/>
                <a:moveTo>
                  <a:pt x="337500" y="146250"/>
                </a:moveTo>
                <a:lnTo>
                  <a:pt x="258750" y="146250"/>
                </a:lnTo>
                <a:cubicBezTo>
                  <a:pt x="257693" y="146250"/>
                  <a:pt x="256748" y="146576"/>
                  <a:pt x="255780" y="146858"/>
                </a:cubicBezTo>
                <a:cubicBezTo>
                  <a:pt x="237229" y="125843"/>
                  <a:pt x="210172" y="112500"/>
                  <a:pt x="180000" y="112500"/>
                </a:cubicBezTo>
                <a:cubicBezTo>
                  <a:pt x="149828" y="112500"/>
                  <a:pt x="122771" y="125843"/>
                  <a:pt x="104209" y="146858"/>
                </a:cubicBezTo>
                <a:cubicBezTo>
                  <a:pt x="103253" y="146576"/>
                  <a:pt x="102308" y="146250"/>
                  <a:pt x="101250" y="146250"/>
                </a:cubicBezTo>
                <a:lnTo>
                  <a:pt x="22500" y="146250"/>
                </a:lnTo>
                <a:lnTo>
                  <a:pt x="22500" y="78750"/>
                </a:lnTo>
                <a:cubicBezTo>
                  <a:pt x="22500" y="72540"/>
                  <a:pt x="27551" y="67500"/>
                  <a:pt x="33750" y="67500"/>
                </a:cubicBezTo>
                <a:lnTo>
                  <a:pt x="112500" y="67500"/>
                </a:lnTo>
                <a:cubicBezTo>
                  <a:pt x="116764" y="67500"/>
                  <a:pt x="120656" y="65092"/>
                  <a:pt x="122569" y="61279"/>
                </a:cubicBezTo>
                <a:lnTo>
                  <a:pt x="141953" y="22500"/>
                </a:lnTo>
                <a:lnTo>
                  <a:pt x="218048" y="22500"/>
                </a:lnTo>
                <a:lnTo>
                  <a:pt x="237443" y="61279"/>
                </a:lnTo>
                <a:cubicBezTo>
                  <a:pt x="239344" y="65092"/>
                  <a:pt x="243236" y="67500"/>
                  <a:pt x="247500" y="67500"/>
                </a:cubicBezTo>
                <a:lnTo>
                  <a:pt x="326250" y="67500"/>
                </a:lnTo>
                <a:cubicBezTo>
                  <a:pt x="332449" y="67500"/>
                  <a:pt x="337500" y="72540"/>
                  <a:pt x="337500" y="78750"/>
                </a:cubicBezTo>
                <a:lnTo>
                  <a:pt x="337500" y="146250"/>
                </a:lnTo>
                <a:close/>
                <a:moveTo>
                  <a:pt x="180000" y="180000"/>
                </a:moveTo>
                <a:cubicBezTo>
                  <a:pt x="198608" y="180000"/>
                  <a:pt x="213750" y="195143"/>
                  <a:pt x="213750" y="213750"/>
                </a:cubicBezTo>
                <a:cubicBezTo>
                  <a:pt x="213750" y="219960"/>
                  <a:pt x="218779" y="225000"/>
                  <a:pt x="225000" y="225000"/>
                </a:cubicBezTo>
                <a:cubicBezTo>
                  <a:pt x="231221" y="225000"/>
                  <a:pt x="236250" y="219960"/>
                  <a:pt x="236250" y="213750"/>
                </a:cubicBezTo>
                <a:cubicBezTo>
                  <a:pt x="236250" y="182734"/>
                  <a:pt x="211016" y="157500"/>
                  <a:pt x="180000" y="157500"/>
                </a:cubicBezTo>
                <a:cubicBezTo>
                  <a:pt x="173779" y="157500"/>
                  <a:pt x="168750" y="162529"/>
                  <a:pt x="168750" y="168750"/>
                </a:cubicBezTo>
                <a:cubicBezTo>
                  <a:pt x="168750" y="174960"/>
                  <a:pt x="173779" y="180000"/>
                  <a:pt x="180000" y="180000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6A4BD0D-3601-7A80-C3F3-0A8692752ED6}"/>
              </a:ext>
            </a:extLst>
          </p:cNvPr>
          <p:cNvSpPr txBox="1"/>
          <p:nvPr/>
        </p:nvSpPr>
        <p:spPr>
          <a:xfrm>
            <a:off x="3602934" y="483749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59" name="小标题">
            <a:extLst>
              <a:ext uri="{FF2B5EF4-FFF2-40B4-BE49-F238E27FC236}">
                <a16:creationId xmlns:a16="http://schemas.microsoft.com/office/drawing/2014/main" id="{C54E93CE-0C65-3170-FBC2-55B4DF69F20F}"/>
              </a:ext>
            </a:extLst>
          </p:cNvPr>
          <p:cNvSpPr txBox="1"/>
          <p:nvPr/>
        </p:nvSpPr>
        <p:spPr>
          <a:xfrm>
            <a:off x="3538057" y="5360717"/>
            <a:ext cx="252898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定制。匠心品质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ADC3AFC-2AC1-9011-F16A-B7357AF47898}"/>
              </a:ext>
            </a:extLst>
          </p:cNvPr>
          <p:cNvSpPr txBox="1"/>
          <p:nvPr/>
        </p:nvSpPr>
        <p:spPr>
          <a:xfrm>
            <a:off x="4344896" y="4180280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MiSans" panose="00000500000000000000" pitchFamily="2" charset="-122"/>
              </a:rPr>
              <a:t>02</a:t>
            </a:r>
            <a:endParaRPr lang="zh-CN" altLang="en-US" sz="36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6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DBEA92E-9238-B8F9-C94D-D62778AF4ECA}"/>
              </a:ext>
            </a:extLst>
          </p:cNvPr>
          <p:cNvSpPr txBox="1"/>
          <p:nvPr/>
        </p:nvSpPr>
        <p:spPr>
          <a:xfrm>
            <a:off x="6292445" y="483749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陈西很帅</a:t>
            </a:r>
          </a:p>
        </p:txBody>
      </p:sp>
      <p:sp>
        <p:nvSpPr>
          <p:cNvPr id="62" name="小标题">
            <a:extLst>
              <a:ext uri="{FF2B5EF4-FFF2-40B4-BE49-F238E27FC236}">
                <a16:creationId xmlns:a16="http://schemas.microsoft.com/office/drawing/2014/main" id="{6022A40F-F5BC-B19D-5625-3E642436DAC6}"/>
              </a:ext>
            </a:extLst>
          </p:cNvPr>
          <p:cNvSpPr txBox="1"/>
          <p:nvPr/>
        </p:nvSpPr>
        <p:spPr>
          <a:xfrm>
            <a:off x="6227568" y="5360717"/>
            <a:ext cx="252898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定制。匠心品质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2D64242B-E8D2-7EBA-BB54-89364958B8F0}"/>
              </a:ext>
            </a:extLst>
          </p:cNvPr>
          <p:cNvSpPr txBox="1"/>
          <p:nvPr/>
        </p:nvSpPr>
        <p:spPr>
          <a:xfrm>
            <a:off x="7034407" y="4180280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MiSans" panose="00000500000000000000" pitchFamily="2" charset="-122"/>
              </a:rPr>
              <a:t>03</a:t>
            </a:r>
            <a:endParaRPr lang="zh-CN" altLang="en-US" sz="36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6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DF4C4B5-C774-35F5-898C-9EB961215FDF}"/>
              </a:ext>
            </a:extLst>
          </p:cNvPr>
          <p:cNvSpPr txBox="1"/>
          <p:nvPr/>
        </p:nvSpPr>
        <p:spPr>
          <a:xfrm>
            <a:off x="8919706" y="483749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成果展示</a:t>
            </a:r>
          </a:p>
        </p:txBody>
      </p:sp>
      <p:sp>
        <p:nvSpPr>
          <p:cNvPr id="65" name="小标题">
            <a:extLst>
              <a:ext uri="{FF2B5EF4-FFF2-40B4-BE49-F238E27FC236}">
                <a16:creationId xmlns:a16="http://schemas.microsoft.com/office/drawing/2014/main" id="{A3377199-0C62-B95B-5C34-635EE8715443}"/>
              </a:ext>
            </a:extLst>
          </p:cNvPr>
          <p:cNvSpPr txBox="1"/>
          <p:nvPr/>
        </p:nvSpPr>
        <p:spPr>
          <a:xfrm>
            <a:off x="8854829" y="5360717"/>
            <a:ext cx="2528988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定制。匠心品质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2B22534E-F7D2-F472-F9E1-9952B6E2C1C6}"/>
              </a:ext>
            </a:extLst>
          </p:cNvPr>
          <p:cNvSpPr txBox="1"/>
          <p:nvPr/>
        </p:nvSpPr>
        <p:spPr>
          <a:xfrm>
            <a:off x="9661668" y="4180280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MiSans" panose="00000500000000000000" pitchFamily="2" charset="-122"/>
              </a:rPr>
              <a:t>04</a:t>
            </a:r>
            <a:endParaRPr lang="zh-CN" altLang="en-US" sz="3600" dirty="0">
              <a:gradFill flip="none" rotWithShape="1">
                <a:gsLst>
                  <a:gs pos="0">
                    <a:schemeClr val="accent2"/>
                  </a:gs>
                  <a:gs pos="100000">
                    <a:schemeClr val="accent3"/>
                  </a:gs>
                </a:gsLst>
                <a:lin ang="2700000" scaled="1"/>
                <a:tileRect/>
              </a:gradFill>
              <a:latin typeface="+mj-ea"/>
              <a:ea typeface="+mj-ea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08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decel="5000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4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44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50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3" presetClass="entr" presetSubtype="16" decel="5000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44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44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9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81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3" presetClass="entr" presetSubtype="16" decel="50000" fill="hold" grpId="0" nodeType="withEffect">
                                  <p:stCondLst>
                                    <p:cond delay="45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44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44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0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12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49" presetClass="entr" presetSubtype="0" decel="10000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9" presetClass="entr" presetSubtype="0" decel="10000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9" presetClass="entr" presetSubtype="0" decel="10000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9" presetClass="entr" presetSubtype="0" decel="100000" fill="hold" grpId="0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3" presetClass="entr" presetSubtype="16" decel="50000" fill="hold" grpId="0" nodeType="withEffect">
                                  <p:stCondLst>
                                    <p:cond delay="6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44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44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41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43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5" grpId="0" animBg="1"/>
      <p:bldP spid="29" grpId="0" animBg="1"/>
      <p:bldP spid="32" grpId="0" animBg="1"/>
      <p:bldP spid="36" grpId="0" animBg="1"/>
      <p:bldP spid="39" grpId="0" animBg="1"/>
      <p:bldP spid="43" grpId="0" animBg="1"/>
      <p:bldP spid="46" grpId="0"/>
      <p:bldP spid="47" grpId="0"/>
      <p:bldP spid="48" grpId="0"/>
      <p:bldP spid="51" grpId="0" animBg="1"/>
      <p:bldP spid="52" grpId="0" animBg="1"/>
      <p:bldP spid="53" grpId="0" animBg="1"/>
      <p:bldP spid="54" grpId="0" animBg="1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5DB2760D-3454-74B8-A1B0-6AEB980BBC7F}"/>
              </a:ext>
            </a:extLst>
          </p:cNvPr>
          <p:cNvSpPr/>
          <p:nvPr/>
        </p:nvSpPr>
        <p:spPr>
          <a:xfrm>
            <a:off x="3154512" y="511"/>
            <a:ext cx="5882974" cy="2549466"/>
          </a:xfrm>
          <a:custGeom>
            <a:avLst/>
            <a:gdLst>
              <a:gd name="connsiteX0" fmla="*/ 0 w 5882974"/>
              <a:gd name="connsiteY0" fmla="*/ 0 h 2549466"/>
              <a:gd name="connsiteX1" fmla="*/ 5882974 w 5882974"/>
              <a:gd name="connsiteY1" fmla="*/ 0 h 2549466"/>
              <a:gd name="connsiteX2" fmla="*/ 5856466 w 5882974"/>
              <a:gd name="connsiteY2" fmla="*/ 173690 h 2549466"/>
              <a:gd name="connsiteX3" fmla="*/ 2941487 w 5882974"/>
              <a:gd name="connsiteY3" fmla="*/ 2549466 h 2549466"/>
              <a:gd name="connsiteX4" fmla="*/ 26508 w 5882974"/>
              <a:gd name="connsiteY4" fmla="*/ 173690 h 254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2974" h="2549466">
                <a:moveTo>
                  <a:pt x="0" y="0"/>
                </a:moveTo>
                <a:lnTo>
                  <a:pt x="5882974" y="0"/>
                </a:lnTo>
                <a:lnTo>
                  <a:pt x="5856466" y="173690"/>
                </a:lnTo>
                <a:cubicBezTo>
                  <a:pt x="5579018" y="1529543"/>
                  <a:pt x="4379361" y="2549466"/>
                  <a:pt x="2941487" y="2549466"/>
                </a:cubicBezTo>
                <a:cubicBezTo>
                  <a:pt x="1503614" y="2549466"/>
                  <a:pt x="303956" y="1529543"/>
                  <a:pt x="26508" y="17369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536E311-EAAA-2219-E4F7-EE4CA3112D95}"/>
              </a:ext>
            </a:extLst>
          </p:cNvPr>
          <p:cNvSpPr txBox="1"/>
          <p:nvPr/>
        </p:nvSpPr>
        <p:spPr>
          <a:xfrm>
            <a:off x="4777735" y="193148"/>
            <a:ext cx="26365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尔雅东方体" panose="00000500000000000000" pitchFamily="2" charset="-122"/>
                <a:ea typeface="尔雅东方体" panose="00000500000000000000" pitchFamily="2" charset="-122"/>
                <a:sym typeface="MiSans" panose="00000500000000000000" pitchFamily="2" charset="-122"/>
              </a:rPr>
              <a:t>目录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0DEB4D3-DA1C-66A9-E49D-A91A75A0D70A}"/>
              </a:ext>
            </a:extLst>
          </p:cNvPr>
          <p:cNvSpPr txBox="1"/>
          <p:nvPr/>
        </p:nvSpPr>
        <p:spPr>
          <a:xfrm>
            <a:off x="5081451" y="1428138"/>
            <a:ext cx="20813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bg1"/>
                </a:solidFill>
                <a:latin typeface="+mn-ea"/>
                <a:sym typeface="MiSans" panose="00000500000000000000" pitchFamily="2" charset="-122"/>
              </a:rPr>
              <a:t>CONTENTS</a:t>
            </a:r>
            <a:endParaRPr lang="zh-CN" altLang="en-US" sz="2400" dirty="0">
              <a:solidFill>
                <a:schemeClr val="bg1"/>
              </a:solidFill>
              <a:latin typeface="+mn-ea"/>
              <a:sym typeface="MiSans" panose="00000500000000000000" pitchFamily="2" charset="-122"/>
            </a:endParaRPr>
          </a:p>
        </p:txBody>
      </p:sp>
      <p:sp>
        <p:nvSpPr>
          <p:cNvPr id="1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21F1451-3ADD-0032-43B4-6BD25220D969}"/>
              </a:ext>
            </a:extLst>
          </p:cNvPr>
          <p:cNvSpPr txBox="1"/>
          <p:nvPr/>
        </p:nvSpPr>
        <p:spPr>
          <a:xfrm>
            <a:off x="3165698" y="3218378"/>
            <a:ext cx="2402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工作概述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FA56026-072C-B16C-508A-CC098354ACCF}"/>
              </a:ext>
            </a:extLst>
          </p:cNvPr>
          <p:cNvSpPr txBox="1"/>
          <p:nvPr/>
        </p:nvSpPr>
        <p:spPr>
          <a:xfrm>
            <a:off x="1714365" y="3156488"/>
            <a:ext cx="16492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accent2"/>
                </a:solidFill>
                <a:latin typeface="+mj-ea"/>
                <a:ea typeface="+mj-ea"/>
                <a:sym typeface="MiSans" panose="00000500000000000000" pitchFamily="2" charset="-122"/>
              </a:rPr>
              <a:t>01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AE488E8-2B76-46E4-1356-2CACEC3A8257}"/>
              </a:ext>
            </a:extLst>
          </p:cNvPr>
          <p:cNvSpPr/>
          <p:nvPr/>
        </p:nvSpPr>
        <p:spPr>
          <a:xfrm>
            <a:off x="2983723" y="-2703"/>
            <a:ext cx="6224555" cy="2723531"/>
          </a:xfrm>
          <a:custGeom>
            <a:avLst/>
            <a:gdLst>
              <a:gd name="connsiteX0" fmla="*/ 0 w 6224555"/>
              <a:gd name="connsiteY0" fmla="*/ 0 h 2723531"/>
              <a:gd name="connsiteX1" fmla="*/ 6224555 w 6224555"/>
              <a:gd name="connsiteY1" fmla="*/ 0 h 2723531"/>
              <a:gd name="connsiteX2" fmla="*/ 6191969 w 6224555"/>
              <a:gd name="connsiteY2" fmla="*/ 213510 h 2723531"/>
              <a:gd name="connsiteX3" fmla="*/ 3112277 w 6224555"/>
              <a:gd name="connsiteY3" fmla="*/ 2723531 h 2723531"/>
              <a:gd name="connsiteX4" fmla="*/ 32585 w 6224555"/>
              <a:gd name="connsiteY4" fmla="*/ 213510 h 2723531"/>
              <a:gd name="connsiteX0" fmla="*/ 0 w 6224555"/>
              <a:gd name="connsiteY0" fmla="*/ 0 h 2723531"/>
              <a:gd name="connsiteX1" fmla="*/ 2472197 w 6224555"/>
              <a:gd name="connsiteY1" fmla="*/ 1612 h 2723531"/>
              <a:gd name="connsiteX2" fmla="*/ 6224555 w 6224555"/>
              <a:gd name="connsiteY2" fmla="*/ 0 h 2723531"/>
              <a:gd name="connsiteX3" fmla="*/ 6191969 w 6224555"/>
              <a:gd name="connsiteY3" fmla="*/ 213510 h 2723531"/>
              <a:gd name="connsiteX4" fmla="*/ 3112277 w 6224555"/>
              <a:gd name="connsiteY4" fmla="*/ 2723531 h 2723531"/>
              <a:gd name="connsiteX5" fmla="*/ 32585 w 6224555"/>
              <a:gd name="connsiteY5" fmla="*/ 213510 h 2723531"/>
              <a:gd name="connsiteX6" fmla="*/ 0 w 6224555"/>
              <a:gd name="connsiteY6" fmla="*/ 0 h 2723531"/>
              <a:gd name="connsiteX0" fmla="*/ 2472197 w 6224555"/>
              <a:gd name="connsiteY0" fmla="*/ 1612 h 2723531"/>
              <a:gd name="connsiteX1" fmla="*/ 6224555 w 6224555"/>
              <a:gd name="connsiteY1" fmla="*/ 0 h 2723531"/>
              <a:gd name="connsiteX2" fmla="*/ 6191969 w 6224555"/>
              <a:gd name="connsiteY2" fmla="*/ 213510 h 2723531"/>
              <a:gd name="connsiteX3" fmla="*/ 3112277 w 6224555"/>
              <a:gd name="connsiteY3" fmla="*/ 2723531 h 2723531"/>
              <a:gd name="connsiteX4" fmla="*/ 32585 w 6224555"/>
              <a:gd name="connsiteY4" fmla="*/ 213510 h 2723531"/>
              <a:gd name="connsiteX5" fmla="*/ 0 w 6224555"/>
              <a:gd name="connsiteY5" fmla="*/ 0 h 2723531"/>
              <a:gd name="connsiteX6" fmla="*/ 2563637 w 6224555"/>
              <a:gd name="connsiteY6" fmla="*/ 93052 h 2723531"/>
              <a:gd name="connsiteX0" fmla="*/ 2472197 w 6224555"/>
              <a:gd name="connsiteY0" fmla="*/ 1612 h 2723531"/>
              <a:gd name="connsiteX1" fmla="*/ 6224555 w 6224555"/>
              <a:gd name="connsiteY1" fmla="*/ 0 h 2723531"/>
              <a:gd name="connsiteX2" fmla="*/ 6191969 w 6224555"/>
              <a:gd name="connsiteY2" fmla="*/ 213510 h 2723531"/>
              <a:gd name="connsiteX3" fmla="*/ 3112277 w 6224555"/>
              <a:gd name="connsiteY3" fmla="*/ 2723531 h 2723531"/>
              <a:gd name="connsiteX4" fmla="*/ 32585 w 6224555"/>
              <a:gd name="connsiteY4" fmla="*/ 213510 h 2723531"/>
              <a:gd name="connsiteX5" fmla="*/ 0 w 6224555"/>
              <a:gd name="connsiteY5" fmla="*/ 0 h 2723531"/>
              <a:gd name="connsiteX0" fmla="*/ 6224555 w 6224555"/>
              <a:gd name="connsiteY0" fmla="*/ 0 h 2723531"/>
              <a:gd name="connsiteX1" fmla="*/ 6191969 w 6224555"/>
              <a:gd name="connsiteY1" fmla="*/ 213510 h 2723531"/>
              <a:gd name="connsiteX2" fmla="*/ 3112277 w 6224555"/>
              <a:gd name="connsiteY2" fmla="*/ 2723531 h 2723531"/>
              <a:gd name="connsiteX3" fmla="*/ 32585 w 6224555"/>
              <a:gd name="connsiteY3" fmla="*/ 213510 h 2723531"/>
              <a:gd name="connsiteX4" fmla="*/ 0 w 6224555"/>
              <a:gd name="connsiteY4" fmla="*/ 0 h 27235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24555" h="2723531">
                <a:moveTo>
                  <a:pt x="6224555" y="0"/>
                </a:moveTo>
                <a:lnTo>
                  <a:pt x="6191969" y="213510"/>
                </a:lnTo>
                <a:cubicBezTo>
                  <a:pt x="5898844" y="1645976"/>
                  <a:pt x="4631399" y="2723531"/>
                  <a:pt x="3112277" y="2723531"/>
                </a:cubicBezTo>
                <a:cubicBezTo>
                  <a:pt x="1593156" y="2723531"/>
                  <a:pt x="325710" y="1645976"/>
                  <a:pt x="32585" y="213510"/>
                </a:cubicBezTo>
                <a:lnTo>
                  <a:pt x="0" y="0"/>
                </a:lnTo>
              </a:path>
            </a:pathLst>
          </a:cu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1" name="小标题">
            <a:extLst>
              <a:ext uri="{FF2B5EF4-FFF2-40B4-BE49-F238E27FC236}">
                <a16:creationId xmlns:a16="http://schemas.microsoft.com/office/drawing/2014/main" id="{97F6C1A5-6DBD-9C11-8D6D-C6724F883DE4}"/>
              </a:ext>
            </a:extLst>
          </p:cNvPr>
          <p:cNvSpPr txBox="1"/>
          <p:nvPr/>
        </p:nvSpPr>
        <p:spPr>
          <a:xfrm>
            <a:off x="3165699" y="3741902"/>
            <a:ext cx="2361976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E27AF22-8A55-4E92-5A00-DB6F3275B827}"/>
              </a:ext>
            </a:extLst>
          </p:cNvPr>
          <p:cNvSpPr txBox="1"/>
          <p:nvPr/>
        </p:nvSpPr>
        <p:spPr>
          <a:xfrm>
            <a:off x="7934866" y="3218378"/>
            <a:ext cx="2402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完成情况</a:t>
            </a:r>
          </a:p>
        </p:txBody>
      </p:sp>
      <p:sp>
        <p:nvSpPr>
          <p:cNvPr id="3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2642998-0140-EAD3-81C6-B0FDDDE42F8F}"/>
              </a:ext>
            </a:extLst>
          </p:cNvPr>
          <p:cNvSpPr txBox="1"/>
          <p:nvPr/>
        </p:nvSpPr>
        <p:spPr>
          <a:xfrm>
            <a:off x="6483533" y="3156488"/>
            <a:ext cx="16492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accent2"/>
                </a:solidFill>
                <a:latin typeface="+mj-ea"/>
                <a:ea typeface="+mj-ea"/>
                <a:sym typeface="MiSans" panose="00000500000000000000" pitchFamily="2" charset="-122"/>
              </a:rPr>
              <a:t>02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34" name="小标题">
            <a:extLst>
              <a:ext uri="{FF2B5EF4-FFF2-40B4-BE49-F238E27FC236}">
                <a16:creationId xmlns:a16="http://schemas.microsoft.com/office/drawing/2014/main" id="{E4B5EC2F-4218-54AB-1E7E-5948D245B393}"/>
              </a:ext>
            </a:extLst>
          </p:cNvPr>
          <p:cNvSpPr txBox="1"/>
          <p:nvPr/>
        </p:nvSpPr>
        <p:spPr>
          <a:xfrm>
            <a:off x="7934867" y="3741902"/>
            <a:ext cx="2361976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  <p:sp>
        <p:nvSpPr>
          <p:cNvPr id="3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149EF1A-8FA1-BBC5-200D-B6DE8EF5A9E1}"/>
              </a:ext>
            </a:extLst>
          </p:cNvPr>
          <p:cNvSpPr txBox="1"/>
          <p:nvPr/>
        </p:nvSpPr>
        <p:spPr>
          <a:xfrm>
            <a:off x="3165698" y="4711222"/>
            <a:ext cx="2402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成果展示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02673D7-FC9F-A850-9D59-D43460C3584E}"/>
              </a:ext>
            </a:extLst>
          </p:cNvPr>
          <p:cNvSpPr txBox="1"/>
          <p:nvPr/>
        </p:nvSpPr>
        <p:spPr>
          <a:xfrm>
            <a:off x="1714365" y="4649332"/>
            <a:ext cx="16492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accent2"/>
                </a:solidFill>
                <a:latin typeface="+mj-ea"/>
                <a:ea typeface="+mj-ea"/>
                <a:sym typeface="MiSans" panose="00000500000000000000" pitchFamily="2" charset="-122"/>
              </a:rPr>
              <a:t>03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7B05CE2A-F763-7BD1-389B-DDAC4054B8C4}"/>
              </a:ext>
            </a:extLst>
          </p:cNvPr>
          <p:cNvSpPr txBox="1"/>
          <p:nvPr/>
        </p:nvSpPr>
        <p:spPr>
          <a:xfrm>
            <a:off x="3165698" y="5234746"/>
            <a:ext cx="2311431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  <p:sp>
        <p:nvSp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D148B78-4A9D-195B-F07B-DCAC998EAF8F}"/>
              </a:ext>
            </a:extLst>
          </p:cNvPr>
          <p:cNvSpPr txBox="1"/>
          <p:nvPr/>
        </p:nvSpPr>
        <p:spPr>
          <a:xfrm>
            <a:off x="7934866" y="4711222"/>
            <a:ext cx="2402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未来计划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8E88572D-8965-7BCA-67E4-E356154C5502}"/>
              </a:ext>
            </a:extLst>
          </p:cNvPr>
          <p:cNvSpPr txBox="1"/>
          <p:nvPr/>
        </p:nvSpPr>
        <p:spPr>
          <a:xfrm>
            <a:off x="6483533" y="4649332"/>
            <a:ext cx="164920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accent2"/>
                </a:solidFill>
                <a:latin typeface="+mj-ea"/>
                <a:ea typeface="+mj-ea"/>
                <a:sym typeface="MiSans" panose="00000500000000000000" pitchFamily="2" charset="-122"/>
              </a:rPr>
              <a:t>04</a:t>
            </a:r>
            <a:endParaRPr lang="zh-CN" altLang="en-US" sz="6600" dirty="0">
              <a:solidFill>
                <a:schemeClr val="accent2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4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35F2A56-BA27-32FA-867F-14F5E9F7647E}"/>
              </a:ext>
            </a:extLst>
          </p:cNvPr>
          <p:cNvSpPr txBox="1"/>
          <p:nvPr/>
        </p:nvSpPr>
        <p:spPr>
          <a:xfrm>
            <a:off x="7934867" y="5234746"/>
            <a:ext cx="2361976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8A7BBC55-641B-1D20-FEFC-A5F4DFFAFDAD}"/>
              </a:ext>
            </a:extLst>
          </p:cNvPr>
          <p:cNvSpPr/>
          <p:nvPr/>
        </p:nvSpPr>
        <p:spPr>
          <a:xfrm>
            <a:off x="0" y="6353274"/>
            <a:ext cx="12192000" cy="504726"/>
          </a:xfrm>
          <a:custGeom>
            <a:avLst/>
            <a:gdLst>
              <a:gd name="connsiteX0" fmla="*/ 12192000 w 12192000"/>
              <a:gd name="connsiteY0" fmla="*/ 0 h 594105"/>
              <a:gd name="connsiteX1" fmla="*/ 12192000 w 12192000"/>
              <a:gd name="connsiteY1" fmla="*/ 594105 h 594105"/>
              <a:gd name="connsiteX2" fmla="*/ 0 w 12192000"/>
              <a:gd name="connsiteY2" fmla="*/ 594105 h 594105"/>
              <a:gd name="connsiteX3" fmla="*/ 0 w 12192000"/>
              <a:gd name="connsiteY3" fmla="*/ 0 h 594105"/>
              <a:gd name="connsiteX4" fmla="*/ 1188407 w 12192000"/>
              <a:gd name="connsiteY4" fmla="*/ 91497 h 594105"/>
              <a:gd name="connsiteX5" fmla="*/ 6095999 w 12192000"/>
              <a:gd name="connsiteY5" fmla="*/ 231381 h 594105"/>
              <a:gd name="connsiteX6" fmla="*/ 11003591 w 12192000"/>
              <a:gd name="connsiteY6" fmla="*/ 91497 h 594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94105">
                <a:moveTo>
                  <a:pt x="12192000" y="0"/>
                </a:moveTo>
                <a:lnTo>
                  <a:pt x="12192000" y="594105"/>
                </a:lnTo>
                <a:lnTo>
                  <a:pt x="0" y="594105"/>
                </a:lnTo>
                <a:lnTo>
                  <a:pt x="0" y="0"/>
                </a:lnTo>
                <a:lnTo>
                  <a:pt x="1188407" y="91497"/>
                </a:lnTo>
                <a:cubicBezTo>
                  <a:pt x="2589308" y="179813"/>
                  <a:pt x="4278116" y="231381"/>
                  <a:pt x="6095999" y="231381"/>
                </a:cubicBezTo>
                <a:cubicBezTo>
                  <a:pt x="7913882" y="231381"/>
                  <a:pt x="9602691" y="179813"/>
                  <a:pt x="11003591" y="9149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700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22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B1A1B9D-8839-169C-F31C-B41DCC01B598}"/>
              </a:ext>
            </a:extLst>
          </p:cNvPr>
          <p:cNvSpPr/>
          <p:nvPr/>
        </p:nvSpPr>
        <p:spPr>
          <a:xfrm>
            <a:off x="0" y="5884834"/>
            <a:ext cx="1110932" cy="972655"/>
          </a:xfrm>
          <a:custGeom>
            <a:avLst/>
            <a:gdLst>
              <a:gd name="connsiteX0" fmla="*/ 955354 w 1110932"/>
              <a:gd name="connsiteY0" fmla="*/ 218255 h 972655"/>
              <a:gd name="connsiteX1" fmla="*/ 1055274 w 1110932"/>
              <a:gd name="connsiteY1" fmla="*/ 241907 h 972655"/>
              <a:gd name="connsiteX2" fmla="*/ 1085551 w 1110932"/>
              <a:gd name="connsiteY2" fmla="*/ 429205 h 972655"/>
              <a:gd name="connsiteX3" fmla="*/ 693352 w 1110932"/>
              <a:gd name="connsiteY3" fmla="*/ 972655 h 972655"/>
              <a:gd name="connsiteX4" fmla="*/ 362459 w 1110932"/>
              <a:gd name="connsiteY4" fmla="*/ 972655 h 972655"/>
              <a:gd name="connsiteX5" fmla="*/ 867976 w 1110932"/>
              <a:gd name="connsiteY5" fmla="*/ 272185 h 972655"/>
              <a:gd name="connsiteX6" fmla="*/ 955354 w 1110932"/>
              <a:gd name="connsiteY6" fmla="*/ 218255 h 972655"/>
              <a:gd name="connsiteX7" fmla="*/ 336801 w 1110932"/>
              <a:gd name="connsiteY7" fmla="*/ 2030 h 972655"/>
              <a:gd name="connsiteX8" fmla="*/ 457103 w 1110932"/>
              <a:gd name="connsiteY8" fmla="*/ 30771 h 972655"/>
              <a:gd name="connsiteX9" fmla="*/ 493106 w 1110932"/>
              <a:gd name="connsiteY9" fmla="*/ 256465 h 972655"/>
              <a:gd name="connsiteX10" fmla="*/ 0 w 1110932"/>
              <a:gd name="connsiteY10" fmla="*/ 936749 h 972655"/>
              <a:gd name="connsiteX11" fmla="*/ 0 w 1110932"/>
              <a:gd name="connsiteY11" fmla="*/ 386024 h 972655"/>
              <a:gd name="connsiteX12" fmla="*/ 231410 w 1110932"/>
              <a:gd name="connsiteY12" fmla="*/ 66774 h 972655"/>
              <a:gd name="connsiteX13" fmla="*/ 336801 w 1110932"/>
              <a:gd name="connsiteY13" fmla="*/ 2030 h 97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0932" h="972655">
                <a:moveTo>
                  <a:pt x="955354" y="218255"/>
                </a:moveTo>
                <a:cubicBezTo>
                  <a:pt x="989249" y="212776"/>
                  <a:pt x="1025233" y="220227"/>
                  <a:pt x="1055274" y="241907"/>
                </a:cubicBezTo>
                <a:cubicBezTo>
                  <a:pt x="1115356" y="285267"/>
                  <a:pt x="1128911" y="369123"/>
                  <a:pt x="1085551" y="429205"/>
                </a:cubicBezTo>
                <a:lnTo>
                  <a:pt x="693352" y="972655"/>
                </a:lnTo>
                <a:lnTo>
                  <a:pt x="362459" y="972655"/>
                </a:lnTo>
                <a:lnTo>
                  <a:pt x="867976" y="272185"/>
                </a:lnTo>
                <a:cubicBezTo>
                  <a:pt x="889656" y="242144"/>
                  <a:pt x="921460" y="223734"/>
                  <a:pt x="955354" y="218255"/>
                </a:cubicBezTo>
                <a:close/>
                <a:moveTo>
                  <a:pt x="336801" y="2030"/>
                </a:moveTo>
                <a:cubicBezTo>
                  <a:pt x="377642" y="-4485"/>
                  <a:pt x="420971" y="4581"/>
                  <a:pt x="457103" y="30771"/>
                </a:cubicBezTo>
                <a:cubicBezTo>
                  <a:pt x="529369" y="83153"/>
                  <a:pt x="545487" y="184199"/>
                  <a:pt x="493106" y="256465"/>
                </a:cubicBezTo>
                <a:lnTo>
                  <a:pt x="0" y="936749"/>
                </a:lnTo>
                <a:lnTo>
                  <a:pt x="0" y="386024"/>
                </a:lnTo>
                <a:lnTo>
                  <a:pt x="231410" y="66774"/>
                </a:lnTo>
                <a:cubicBezTo>
                  <a:pt x="257601" y="30641"/>
                  <a:pt x="295958" y="8545"/>
                  <a:pt x="336801" y="20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5EA79CD-E08A-2792-810D-F9A2ADCEB97D}"/>
              </a:ext>
            </a:extLst>
          </p:cNvPr>
          <p:cNvSpPr/>
          <p:nvPr/>
        </p:nvSpPr>
        <p:spPr>
          <a:xfrm>
            <a:off x="2873827" y="2704527"/>
            <a:ext cx="6444344" cy="2419016"/>
          </a:xfrm>
          <a:prstGeom prst="roundRect">
            <a:avLst>
              <a:gd name="adj" fmla="val 5571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DD44309-1024-D82A-A682-B866A445539C}"/>
              </a:ext>
            </a:extLst>
          </p:cNvPr>
          <p:cNvSpPr/>
          <p:nvPr/>
        </p:nvSpPr>
        <p:spPr>
          <a:xfrm>
            <a:off x="4147457" y="3006073"/>
            <a:ext cx="38970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尔雅东方体" panose="00000500000000000000" pitchFamily="2" charset="-122"/>
                <a:ea typeface="尔雅东方体" panose="00000500000000000000" pitchFamily="2" charset="-122"/>
                <a:sym typeface="MiSans" panose="00000500000000000000" pitchFamily="2" charset="-122"/>
              </a:rPr>
              <a:t>未来计划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F76756B-D5F6-4C62-5BBA-9A074E70A674}"/>
              </a:ext>
            </a:extLst>
          </p:cNvPr>
          <p:cNvSpPr/>
          <p:nvPr/>
        </p:nvSpPr>
        <p:spPr>
          <a:xfrm>
            <a:off x="444954" y="5556004"/>
            <a:ext cx="285996" cy="285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B8D044C-BF3F-5D29-F587-5EA3A6072F57}"/>
              </a:ext>
            </a:extLst>
          </p:cNvPr>
          <p:cNvSpPr/>
          <p:nvPr/>
        </p:nvSpPr>
        <p:spPr>
          <a:xfrm flipH="1" flipV="1">
            <a:off x="11081068" y="0"/>
            <a:ext cx="1110932" cy="972655"/>
          </a:xfrm>
          <a:custGeom>
            <a:avLst/>
            <a:gdLst>
              <a:gd name="connsiteX0" fmla="*/ 955354 w 1110932"/>
              <a:gd name="connsiteY0" fmla="*/ 218255 h 972655"/>
              <a:gd name="connsiteX1" fmla="*/ 1055274 w 1110932"/>
              <a:gd name="connsiteY1" fmla="*/ 241907 h 972655"/>
              <a:gd name="connsiteX2" fmla="*/ 1085551 w 1110932"/>
              <a:gd name="connsiteY2" fmla="*/ 429205 h 972655"/>
              <a:gd name="connsiteX3" fmla="*/ 693352 w 1110932"/>
              <a:gd name="connsiteY3" fmla="*/ 972655 h 972655"/>
              <a:gd name="connsiteX4" fmla="*/ 362459 w 1110932"/>
              <a:gd name="connsiteY4" fmla="*/ 972655 h 972655"/>
              <a:gd name="connsiteX5" fmla="*/ 867976 w 1110932"/>
              <a:gd name="connsiteY5" fmla="*/ 272185 h 972655"/>
              <a:gd name="connsiteX6" fmla="*/ 955354 w 1110932"/>
              <a:gd name="connsiteY6" fmla="*/ 218255 h 972655"/>
              <a:gd name="connsiteX7" fmla="*/ 336801 w 1110932"/>
              <a:gd name="connsiteY7" fmla="*/ 2030 h 972655"/>
              <a:gd name="connsiteX8" fmla="*/ 457103 w 1110932"/>
              <a:gd name="connsiteY8" fmla="*/ 30771 h 972655"/>
              <a:gd name="connsiteX9" fmla="*/ 493106 w 1110932"/>
              <a:gd name="connsiteY9" fmla="*/ 256465 h 972655"/>
              <a:gd name="connsiteX10" fmla="*/ 0 w 1110932"/>
              <a:gd name="connsiteY10" fmla="*/ 936749 h 972655"/>
              <a:gd name="connsiteX11" fmla="*/ 0 w 1110932"/>
              <a:gd name="connsiteY11" fmla="*/ 386024 h 972655"/>
              <a:gd name="connsiteX12" fmla="*/ 231410 w 1110932"/>
              <a:gd name="connsiteY12" fmla="*/ 66774 h 972655"/>
              <a:gd name="connsiteX13" fmla="*/ 336801 w 1110932"/>
              <a:gd name="connsiteY13" fmla="*/ 2030 h 97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0932" h="972655">
                <a:moveTo>
                  <a:pt x="955354" y="218255"/>
                </a:moveTo>
                <a:cubicBezTo>
                  <a:pt x="989249" y="212776"/>
                  <a:pt x="1025233" y="220227"/>
                  <a:pt x="1055274" y="241907"/>
                </a:cubicBezTo>
                <a:cubicBezTo>
                  <a:pt x="1115356" y="285267"/>
                  <a:pt x="1128911" y="369123"/>
                  <a:pt x="1085551" y="429205"/>
                </a:cubicBezTo>
                <a:lnTo>
                  <a:pt x="693352" y="972655"/>
                </a:lnTo>
                <a:lnTo>
                  <a:pt x="362459" y="972655"/>
                </a:lnTo>
                <a:lnTo>
                  <a:pt x="867976" y="272185"/>
                </a:lnTo>
                <a:cubicBezTo>
                  <a:pt x="889656" y="242144"/>
                  <a:pt x="921460" y="223734"/>
                  <a:pt x="955354" y="218255"/>
                </a:cubicBezTo>
                <a:close/>
                <a:moveTo>
                  <a:pt x="336801" y="2030"/>
                </a:moveTo>
                <a:cubicBezTo>
                  <a:pt x="377642" y="-4485"/>
                  <a:pt x="420971" y="4581"/>
                  <a:pt x="457103" y="30771"/>
                </a:cubicBezTo>
                <a:cubicBezTo>
                  <a:pt x="529369" y="83153"/>
                  <a:pt x="545487" y="184199"/>
                  <a:pt x="493106" y="256465"/>
                </a:cubicBezTo>
                <a:lnTo>
                  <a:pt x="0" y="936749"/>
                </a:lnTo>
                <a:lnTo>
                  <a:pt x="0" y="386024"/>
                </a:lnTo>
                <a:lnTo>
                  <a:pt x="231410" y="66774"/>
                </a:lnTo>
                <a:cubicBezTo>
                  <a:pt x="257601" y="30641"/>
                  <a:pt x="295958" y="8545"/>
                  <a:pt x="336801" y="20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CC587FD-F204-B41C-4CE0-A32514BD1BB1}"/>
              </a:ext>
            </a:extLst>
          </p:cNvPr>
          <p:cNvSpPr/>
          <p:nvPr/>
        </p:nvSpPr>
        <p:spPr>
          <a:xfrm flipH="1" flipV="1">
            <a:off x="11461050" y="1015489"/>
            <a:ext cx="285996" cy="285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FA8A604-E552-89E1-82A8-91A4A0BC6B42}"/>
              </a:ext>
            </a:extLst>
          </p:cNvPr>
          <p:cNvSpPr txBox="1"/>
          <p:nvPr/>
        </p:nvSpPr>
        <p:spPr>
          <a:xfrm>
            <a:off x="5271396" y="1096893"/>
            <a:ext cx="16492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  <a:sym typeface="MiSans" panose="00000500000000000000" pitchFamily="2" charset="-122"/>
              </a:rPr>
              <a:t>04</a:t>
            </a:r>
            <a:endParaRPr lang="zh-CN" altLang="en-US" sz="8800" dirty="0">
              <a:solidFill>
                <a:schemeClr val="accent2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26" name="小标题">
            <a:extLst>
              <a:ext uri="{FF2B5EF4-FFF2-40B4-BE49-F238E27FC236}">
                <a16:creationId xmlns:a16="http://schemas.microsoft.com/office/drawing/2014/main" id="{EEAF63B6-187F-6279-926D-03F564C89FD3}"/>
              </a:ext>
            </a:extLst>
          </p:cNvPr>
          <p:cNvSpPr txBox="1"/>
          <p:nvPr/>
        </p:nvSpPr>
        <p:spPr>
          <a:xfrm>
            <a:off x="3929745" y="4021736"/>
            <a:ext cx="433251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24173548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decel="5000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27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897E750-D15E-6435-2844-D383768DFDB5}"/>
              </a:ext>
            </a:extLst>
          </p:cNvPr>
          <p:cNvSpPr/>
          <p:nvPr/>
        </p:nvSpPr>
        <p:spPr>
          <a:xfrm rot="5400000">
            <a:off x="5864743" y="-666920"/>
            <a:ext cx="605915" cy="8948681"/>
          </a:xfrm>
          <a:prstGeom prst="upArrow">
            <a:avLst>
              <a:gd name="adj1" fmla="val 50000"/>
              <a:gd name="adj2" fmla="val 67147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4" name="Bent Arrow 59">
            <a:extLst>
              <a:ext uri="{FF2B5EF4-FFF2-40B4-BE49-F238E27FC236}">
                <a16:creationId xmlns:a16="http://schemas.microsoft.com/office/drawing/2014/main" id="{2535B976-2D05-117F-0D37-307B5B2EE727}"/>
              </a:ext>
            </a:extLst>
          </p:cNvPr>
          <p:cNvSpPr/>
          <p:nvPr/>
        </p:nvSpPr>
        <p:spPr>
          <a:xfrm rot="5400000" flipH="1">
            <a:off x="2188157" y="1136466"/>
            <a:ext cx="1540666" cy="2530258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5" name="Bent Arrow 34">
            <a:extLst>
              <a:ext uri="{FF2B5EF4-FFF2-40B4-BE49-F238E27FC236}">
                <a16:creationId xmlns:a16="http://schemas.microsoft.com/office/drawing/2014/main" id="{295CBF44-AC72-1829-8CB8-404BE6827C55}"/>
              </a:ext>
            </a:extLst>
          </p:cNvPr>
          <p:cNvSpPr/>
          <p:nvPr/>
        </p:nvSpPr>
        <p:spPr>
          <a:xfrm rot="5400000" flipH="1">
            <a:off x="5397369" y="1136466"/>
            <a:ext cx="1540666" cy="2530258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FD1287-5FF2-EF96-C077-ED3FF0A9AA9E}"/>
              </a:ext>
            </a:extLst>
          </p:cNvPr>
          <p:cNvSpPr/>
          <p:nvPr/>
        </p:nvSpPr>
        <p:spPr>
          <a:xfrm rot="5400000" flipH="1">
            <a:off x="8606580" y="1136466"/>
            <a:ext cx="1540666" cy="2530258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CE3FE3C-C926-74CE-2309-21071C3E3F8B}"/>
              </a:ext>
            </a:extLst>
          </p:cNvPr>
          <p:cNvSpPr txBox="1"/>
          <p:nvPr/>
        </p:nvSpPr>
        <p:spPr>
          <a:xfrm>
            <a:off x="1899556" y="1530574"/>
            <a:ext cx="1703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54" name="小标题">
            <a:extLst>
              <a:ext uri="{FF2B5EF4-FFF2-40B4-BE49-F238E27FC236}">
                <a16:creationId xmlns:a16="http://schemas.microsoft.com/office/drawing/2014/main" id="{3ABD6E24-A758-B1AF-CEC3-334E72E19C1E}"/>
              </a:ext>
            </a:extLst>
          </p:cNvPr>
          <p:cNvSpPr txBox="1"/>
          <p:nvPr/>
        </p:nvSpPr>
        <p:spPr>
          <a:xfrm>
            <a:off x="1549958" y="2037465"/>
            <a:ext cx="205272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搜索：陈西设计之家承接高端的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5" name="图形 58">
            <a:extLst>
              <a:ext uri="{FF2B5EF4-FFF2-40B4-BE49-F238E27FC236}">
                <a16:creationId xmlns:a16="http://schemas.microsoft.com/office/drawing/2014/main" id="{BCF6D594-A707-EDAE-7E80-AB75F1626F48}"/>
              </a:ext>
            </a:extLst>
          </p:cNvPr>
          <p:cNvSpPr/>
          <p:nvPr/>
        </p:nvSpPr>
        <p:spPr>
          <a:xfrm>
            <a:off x="10763823" y="3402453"/>
            <a:ext cx="708525" cy="707926"/>
          </a:xfrm>
          <a:custGeom>
            <a:avLst/>
            <a:gdLst>
              <a:gd name="connsiteX0" fmla="*/ 313924 w 360327"/>
              <a:gd name="connsiteY0" fmla="*/ 52380 h 360022"/>
              <a:gd name="connsiteX1" fmla="*/ 312855 w 360327"/>
              <a:gd name="connsiteY1" fmla="*/ 52144 h 360022"/>
              <a:gd name="connsiteX2" fmla="*/ 315296 w 360327"/>
              <a:gd name="connsiteY2" fmla="*/ 11250 h 360022"/>
              <a:gd name="connsiteX3" fmla="*/ 304046 w 360327"/>
              <a:gd name="connsiteY3" fmla="*/ 0 h 360022"/>
              <a:gd name="connsiteX4" fmla="*/ 56546 w 360327"/>
              <a:gd name="connsiteY4" fmla="*/ 0 h 360022"/>
              <a:gd name="connsiteX5" fmla="*/ 45296 w 360327"/>
              <a:gd name="connsiteY5" fmla="*/ 11250 h 360022"/>
              <a:gd name="connsiteX6" fmla="*/ 47749 w 360327"/>
              <a:gd name="connsiteY6" fmla="*/ 52099 h 360022"/>
              <a:gd name="connsiteX7" fmla="*/ 46376 w 360327"/>
              <a:gd name="connsiteY7" fmla="*/ 52380 h 360022"/>
              <a:gd name="connsiteX8" fmla="*/ 5651 w 360327"/>
              <a:gd name="connsiteY8" fmla="*/ 150188 h 360022"/>
              <a:gd name="connsiteX9" fmla="*/ 46129 w 360327"/>
              <a:gd name="connsiteY9" fmla="*/ 190811 h 360022"/>
              <a:gd name="connsiteX10" fmla="*/ 74951 w 360327"/>
              <a:gd name="connsiteY10" fmla="*/ 196627 h 360022"/>
              <a:gd name="connsiteX11" fmla="*/ 97440 w 360327"/>
              <a:gd name="connsiteY11" fmla="*/ 193118 h 360022"/>
              <a:gd name="connsiteX12" fmla="*/ 134126 w 360327"/>
              <a:gd name="connsiteY12" fmla="*/ 241920 h 360022"/>
              <a:gd name="connsiteX13" fmla="*/ 136702 w 360327"/>
              <a:gd name="connsiteY13" fmla="*/ 246173 h 360022"/>
              <a:gd name="connsiteX14" fmla="*/ 146591 w 360327"/>
              <a:gd name="connsiteY14" fmla="*/ 270034 h 360022"/>
              <a:gd name="connsiteX15" fmla="*/ 136702 w 360327"/>
              <a:gd name="connsiteY15" fmla="*/ 293895 h 360022"/>
              <a:gd name="connsiteX16" fmla="*/ 112807 w 360327"/>
              <a:gd name="connsiteY16" fmla="*/ 303773 h 360022"/>
              <a:gd name="connsiteX17" fmla="*/ 67807 w 360327"/>
              <a:gd name="connsiteY17" fmla="*/ 348773 h 360022"/>
              <a:gd name="connsiteX18" fmla="*/ 79057 w 360327"/>
              <a:gd name="connsiteY18" fmla="*/ 360023 h 360022"/>
              <a:gd name="connsiteX19" fmla="*/ 281557 w 360327"/>
              <a:gd name="connsiteY19" fmla="*/ 360023 h 360022"/>
              <a:gd name="connsiteX20" fmla="*/ 292807 w 360327"/>
              <a:gd name="connsiteY20" fmla="*/ 348773 h 360022"/>
              <a:gd name="connsiteX21" fmla="*/ 247807 w 360327"/>
              <a:gd name="connsiteY21" fmla="*/ 303773 h 360022"/>
              <a:gd name="connsiteX22" fmla="*/ 223946 w 360327"/>
              <a:gd name="connsiteY22" fmla="*/ 293884 h 360022"/>
              <a:gd name="connsiteX23" fmla="*/ 214057 w 360327"/>
              <a:gd name="connsiteY23" fmla="*/ 270023 h 360022"/>
              <a:gd name="connsiteX24" fmla="*/ 223946 w 360327"/>
              <a:gd name="connsiteY24" fmla="*/ 246161 h 360022"/>
              <a:gd name="connsiteX25" fmla="*/ 226522 w 360327"/>
              <a:gd name="connsiteY25" fmla="*/ 241909 h 360022"/>
              <a:gd name="connsiteX26" fmla="*/ 263164 w 360327"/>
              <a:gd name="connsiteY26" fmla="*/ 193196 h 360022"/>
              <a:gd name="connsiteX27" fmla="*/ 285416 w 360327"/>
              <a:gd name="connsiteY27" fmla="*/ 196639 h 360022"/>
              <a:gd name="connsiteX28" fmla="*/ 314239 w 360327"/>
              <a:gd name="connsiteY28" fmla="*/ 190834 h 360022"/>
              <a:gd name="connsiteX29" fmla="*/ 354716 w 360327"/>
              <a:gd name="connsiteY29" fmla="*/ 150210 h 360022"/>
              <a:gd name="connsiteX30" fmla="*/ 313924 w 360327"/>
              <a:gd name="connsiteY30" fmla="*/ 52380 h 360022"/>
              <a:gd name="connsiteX31" fmla="*/ 54780 w 360327"/>
              <a:gd name="connsiteY31" fmla="*/ 170044 h 360022"/>
              <a:gd name="connsiteX32" fmla="*/ 26441 w 360327"/>
              <a:gd name="connsiteY32" fmla="*/ 141626 h 360022"/>
              <a:gd name="connsiteX33" fmla="*/ 51202 w 360327"/>
              <a:gd name="connsiteY33" fmla="*/ 75184 h 360022"/>
              <a:gd name="connsiteX34" fmla="*/ 85684 w 360327"/>
              <a:gd name="connsiteY34" fmla="*/ 172924 h 360022"/>
              <a:gd name="connsiteX35" fmla="*/ 54780 w 360327"/>
              <a:gd name="connsiteY35" fmla="*/ 170044 h 360022"/>
              <a:gd name="connsiteX36" fmla="*/ 247796 w 360327"/>
              <a:gd name="connsiteY36" fmla="*/ 326261 h 360022"/>
              <a:gd name="connsiteX37" fmla="*/ 267259 w 360327"/>
              <a:gd name="connsiteY37" fmla="*/ 337511 h 360022"/>
              <a:gd name="connsiteX38" fmla="*/ 93334 w 360327"/>
              <a:gd name="connsiteY38" fmla="*/ 337511 h 360022"/>
              <a:gd name="connsiteX39" fmla="*/ 112785 w 360327"/>
              <a:gd name="connsiteY39" fmla="*/ 326261 h 360022"/>
              <a:gd name="connsiteX40" fmla="*/ 152565 w 360327"/>
              <a:gd name="connsiteY40" fmla="*/ 309780 h 360022"/>
              <a:gd name="connsiteX41" fmla="*/ 168551 w 360327"/>
              <a:gd name="connsiteY41" fmla="*/ 275108 h 360022"/>
              <a:gd name="connsiteX42" fmla="*/ 173670 w 360327"/>
              <a:gd name="connsiteY42" fmla="*/ 279101 h 360022"/>
              <a:gd name="connsiteX43" fmla="*/ 180296 w 360327"/>
              <a:gd name="connsiteY43" fmla="*/ 281250 h 360022"/>
              <a:gd name="connsiteX44" fmla="*/ 186911 w 360327"/>
              <a:gd name="connsiteY44" fmla="*/ 279101 h 360022"/>
              <a:gd name="connsiteX45" fmla="*/ 192041 w 360327"/>
              <a:gd name="connsiteY45" fmla="*/ 275119 h 360022"/>
              <a:gd name="connsiteX46" fmla="*/ 208039 w 360327"/>
              <a:gd name="connsiteY46" fmla="*/ 309803 h 360022"/>
              <a:gd name="connsiteX47" fmla="*/ 247796 w 360327"/>
              <a:gd name="connsiteY47" fmla="*/ 326261 h 360022"/>
              <a:gd name="connsiteX48" fmla="*/ 180296 w 360327"/>
              <a:gd name="connsiteY48" fmla="*/ 255555 h 360022"/>
              <a:gd name="connsiteX49" fmla="*/ 67999 w 360327"/>
              <a:gd name="connsiteY49" fmla="*/ 22511 h 360022"/>
              <a:gd name="connsiteX50" fmla="*/ 292605 w 360327"/>
              <a:gd name="connsiteY50" fmla="*/ 22511 h 360022"/>
              <a:gd name="connsiteX51" fmla="*/ 180296 w 360327"/>
              <a:gd name="connsiteY51" fmla="*/ 255555 h 360022"/>
              <a:gd name="connsiteX52" fmla="*/ 333847 w 360327"/>
              <a:gd name="connsiteY52" fmla="*/ 141626 h 360022"/>
              <a:gd name="connsiteX53" fmla="*/ 305520 w 360327"/>
              <a:gd name="connsiteY53" fmla="*/ 170044 h 360022"/>
              <a:gd name="connsiteX54" fmla="*/ 274852 w 360327"/>
              <a:gd name="connsiteY54" fmla="*/ 172991 h 360022"/>
              <a:gd name="connsiteX55" fmla="*/ 309345 w 360327"/>
              <a:gd name="connsiteY55" fmla="*/ 75330 h 360022"/>
              <a:gd name="connsiteX56" fmla="*/ 333847 w 360327"/>
              <a:gd name="connsiteY56" fmla="*/ 141626 h 360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60327" h="360022">
                <a:moveTo>
                  <a:pt x="313924" y="52380"/>
                </a:moveTo>
                <a:cubicBezTo>
                  <a:pt x="313597" y="52234"/>
                  <a:pt x="313226" y="52279"/>
                  <a:pt x="312855" y="52144"/>
                </a:cubicBezTo>
                <a:cubicBezTo>
                  <a:pt x="314396" y="39060"/>
                  <a:pt x="315296" y="25459"/>
                  <a:pt x="315296" y="11250"/>
                </a:cubicBezTo>
                <a:cubicBezTo>
                  <a:pt x="315296" y="5040"/>
                  <a:pt x="310279" y="0"/>
                  <a:pt x="304046" y="0"/>
                </a:cubicBezTo>
                <a:lnTo>
                  <a:pt x="56546" y="0"/>
                </a:lnTo>
                <a:cubicBezTo>
                  <a:pt x="50336" y="0"/>
                  <a:pt x="45296" y="5040"/>
                  <a:pt x="45296" y="11250"/>
                </a:cubicBezTo>
                <a:cubicBezTo>
                  <a:pt x="45296" y="25436"/>
                  <a:pt x="46196" y="39015"/>
                  <a:pt x="47749" y="52099"/>
                </a:cubicBezTo>
                <a:cubicBezTo>
                  <a:pt x="47287" y="52245"/>
                  <a:pt x="46837" y="52200"/>
                  <a:pt x="46376" y="52380"/>
                </a:cubicBezTo>
                <a:cubicBezTo>
                  <a:pt x="8182" y="68096"/>
                  <a:pt x="-10088" y="111994"/>
                  <a:pt x="5651" y="150188"/>
                </a:cubicBezTo>
                <a:cubicBezTo>
                  <a:pt x="13279" y="168694"/>
                  <a:pt x="27656" y="183128"/>
                  <a:pt x="46129" y="190811"/>
                </a:cubicBezTo>
                <a:cubicBezTo>
                  <a:pt x="55421" y="194693"/>
                  <a:pt x="65164" y="196627"/>
                  <a:pt x="74951" y="196627"/>
                </a:cubicBezTo>
                <a:cubicBezTo>
                  <a:pt x="82534" y="196627"/>
                  <a:pt x="90094" y="195435"/>
                  <a:pt x="97440" y="193118"/>
                </a:cubicBezTo>
                <a:cubicBezTo>
                  <a:pt x="109691" y="212670"/>
                  <a:pt x="122516" y="228983"/>
                  <a:pt x="134126" y="241920"/>
                </a:cubicBezTo>
                <a:cubicBezTo>
                  <a:pt x="134666" y="243484"/>
                  <a:pt x="135454" y="244958"/>
                  <a:pt x="136702" y="246173"/>
                </a:cubicBezTo>
                <a:cubicBezTo>
                  <a:pt x="143070" y="252529"/>
                  <a:pt x="146591" y="261011"/>
                  <a:pt x="146591" y="270034"/>
                </a:cubicBezTo>
                <a:cubicBezTo>
                  <a:pt x="146591" y="279056"/>
                  <a:pt x="143081" y="287539"/>
                  <a:pt x="136702" y="293895"/>
                </a:cubicBezTo>
                <a:cubicBezTo>
                  <a:pt x="130312" y="300251"/>
                  <a:pt x="121819" y="303773"/>
                  <a:pt x="112807" y="303773"/>
                </a:cubicBezTo>
                <a:cubicBezTo>
                  <a:pt x="87990" y="303773"/>
                  <a:pt x="67807" y="323955"/>
                  <a:pt x="67807" y="348773"/>
                </a:cubicBezTo>
                <a:cubicBezTo>
                  <a:pt x="67807" y="354994"/>
                  <a:pt x="72847" y="360023"/>
                  <a:pt x="79057" y="360023"/>
                </a:cubicBezTo>
                <a:lnTo>
                  <a:pt x="281557" y="360023"/>
                </a:lnTo>
                <a:cubicBezTo>
                  <a:pt x="287790" y="360023"/>
                  <a:pt x="292807" y="354994"/>
                  <a:pt x="292807" y="348773"/>
                </a:cubicBezTo>
                <a:cubicBezTo>
                  <a:pt x="292807" y="323955"/>
                  <a:pt x="272636" y="303773"/>
                  <a:pt x="247807" y="303773"/>
                </a:cubicBezTo>
                <a:cubicBezTo>
                  <a:pt x="238796" y="303773"/>
                  <a:pt x="230314" y="300263"/>
                  <a:pt x="223946" y="293884"/>
                </a:cubicBezTo>
                <a:cubicBezTo>
                  <a:pt x="217590" y="287516"/>
                  <a:pt x="214057" y="279045"/>
                  <a:pt x="214057" y="270023"/>
                </a:cubicBezTo>
                <a:cubicBezTo>
                  <a:pt x="214057" y="261000"/>
                  <a:pt x="217567" y="252529"/>
                  <a:pt x="223946" y="246161"/>
                </a:cubicBezTo>
                <a:cubicBezTo>
                  <a:pt x="225195" y="244935"/>
                  <a:pt x="226005" y="243461"/>
                  <a:pt x="226522" y="241909"/>
                </a:cubicBezTo>
                <a:cubicBezTo>
                  <a:pt x="238121" y="228983"/>
                  <a:pt x="250946" y="212726"/>
                  <a:pt x="263164" y="193196"/>
                </a:cubicBezTo>
                <a:cubicBezTo>
                  <a:pt x="270431" y="195469"/>
                  <a:pt x="277924" y="196639"/>
                  <a:pt x="285416" y="196639"/>
                </a:cubicBezTo>
                <a:cubicBezTo>
                  <a:pt x="295159" y="196639"/>
                  <a:pt x="304912" y="194704"/>
                  <a:pt x="314239" y="190834"/>
                </a:cubicBezTo>
                <a:cubicBezTo>
                  <a:pt x="332722" y="183139"/>
                  <a:pt x="347077" y="168705"/>
                  <a:pt x="354716" y="150210"/>
                </a:cubicBezTo>
                <a:cubicBezTo>
                  <a:pt x="370387" y="111994"/>
                  <a:pt x="352106" y="68119"/>
                  <a:pt x="313924" y="52380"/>
                </a:cubicBezTo>
                <a:close/>
                <a:moveTo>
                  <a:pt x="54780" y="170044"/>
                </a:moveTo>
                <a:cubicBezTo>
                  <a:pt x="41865" y="164655"/>
                  <a:pt x="31796" y="154575"/>
                  <a:pt x="26441" y="141626"/>
                </a:cubicBezTo>
                <a:cubicBezTo>
                  <a:pt x="15979" y="116235"/>
                  <a:pt x="27161" y="87458"/>
                  <a:pt x="51202" y="75184"/>
                </a:cubicBezTo>
                <a:cubicBezTo>
                  <a:pt x="58256" y="112905"/>
                  <a:pt x="71002" y="145519"/>
                  <a:pt x="85684" y="172924"/>
                </a:cubicBezTo>
                <a:cubicBezTo>
                  <a:pt x="75412" y="175106"/>
                  <a:pt x="64702" y="174184"/>
                  <a:pt x="54780" y="170044"/>
                </a:cubicBezTo>
                <a:close/>
                <a:moveTo>
                  <a:pt x="247796" y="326261"/>
                </a:moveTo>
                <a:cubicBezTo>
                  <a:pt x="256121" y="326261"/>
                  <a:pt x="263400" y="330784"/>
                  <a:pt x="267259" y="337511"/>
                </a:cubicBezTo>
                <a:lnTo>
                  <a:pt x="93334" y="337511"/>
                </a:lnTo>
                <a:cubicBezTo>
                  <a:pt x="97226" y="330784"/>
                  <a:pt x="104482" y="326261"/>
                  <a:pt x="112785" y="326261"/>
                </a:cubicBezTo>
                <a:cubicBezTo>
                  <a:pt x="127815" y="326261"/>
                  <a:pt x="141934" y="320400"/>
                  <a:pt x="152565" y="309780"/>
                </a:cubicBezTo>
                <a:cubicBezTo>
                  <a:pt x="161947" y="300386"/>
                  <a:pt x="167359" y="288191"/>
                  <a:pt x="168551" y="275108"/>
                </a:cubicBezTo>
                <a:cubicBezTo>
                  <a:pt x="171307" y="277346"/>
                  <a:pt x="173141" y="278708"/>
                  <a:pt x="173670" y="279101"/>
                </a:cubicBezTo>
                <a:cubicBezTo>
                  <a:pt x="175661" y="280530"/>
                  <a:pt x="177979" y="281250"/>
                  <a:pt x="180296" y="281250"/>
                </a:cubicBezTo>
                <a:cubicBezTo>
                  <a:pt x="182625" y="281250"/>
                  <a:pt x="184954" y="280530"/>
                  <a:pt x="186911" y="279101"/>
                </a:cubicBezTo>
                <a:cubicBezTo>
                  <a:pt x="187462" y="278708"/>
                  <a:pt x="189296" y="277346"/>
                  <a:pt x="192041" y="275119"/>
                </a:cubicBezTo>
                <a:cubicBezTo>
                  <a:pt x="193211" y="288203"/>
                  <a:pt x="198656" y="300398"/>
                  <a:pt x="208039" y="309803"/>
                </a:cubicBezTo>
                <a:cubicBezTo>
                  <a:pt x="218681" y="320400"/>
                  <a:pt x="232777" y="326261"/>
                  <a:pt x="247796" y="326261"/>
                </a:cubicBezTo>
                <a:close/>
                <a:moveTo>
                  <a:pt x="180296" y="255555"/>
                </a:moveTo>
                <a:cubicBezTo>
                  <a:pt x="155929" y="234754"/>
                  <a:pt x="72555" y="154238"/>
                  <a:pt x="67999" y="22511"/>
                </a:cubicBezTo>
                <a:lnTo>
                  <a:pt x="292605" y="22511"/>
                </a:lnTo>
                <a:cubicBezTo>
                  <a:pt x="288071" y="154238"/>
                  <a:pt x="204664" y="234754"/>
                  <a:pt x="180296" y="255555"/>
                </a:cubicBezTo>
                <a:close/>
                <a:moveTo>
                  <a:pt x="333847" y="141626"/>
                </a:moveTo>
                <a:cubicBezTo>
                  <a:pt x="328504" y="154575"/>
                  <a:pt x="318457" y="164666"/>
                  <a:pt x="305520" y="170044"/>
                </a:cubicBezTo>
                <a:cubicBezTo>
                  <a:pt x="295676" y="174150"/>
                  <a:pt x="285067" y="175106"/>
                  <a:pt x="274852" y="172991"/>
                </a:cubicBezTo>
                <a:cubicBezTo>
                  <a:pt x="289556" y="145609"/>
                  <a:pt x="302280" y="113018"/>
                  <a:pt x="309345" y="75330"/>
                </a:cubicBezTo>
                <a:cubicBezTo>
                  <a:pt x="333206" y="87683"/>
                  <a:pt x="344265" y="116336"/>
                  <a:pt x="333847" y="141626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5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F24F15B-8821-DE07-9432-9FEE5541B8F8}"/>
              </a:ext>
            </a:extLst>
          </p:cNvPr>
          <p:cNvSpPr txBox="1"/>
          <p:nvPr/>
        </p:nvSpPr>
        <p:spPr>
          <a:xfrm>
            <a:off x="5252170" y="1530574"/>
            <a:ext cx="1703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58" name="小标题">
            <a:extLst>
              <a:ext uri="{FF2B5EF4-FFF2-40B4-BE49-F238E27FC236}">
                <a16:creationId xmlns:a16="http://schemas.microsoft.com/office/drawing/2014/main" id="{ABEE79A6-6B69-28B3-0E13-FC3832BAFB96}"/>
              </a:ext>
            </a:extLst>
          </p:cNvPr>
          <p:cNvSpPr txBox="1"/>
          <p:nvPr/>
        </p:nvSpPr>
        <p:spPr>
          <a:xfrm>
            <a:off x="4902572" y="2037465"/>
            <a:ext cx="205272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搜索：陈西设计之家承接高端的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6BD9EF2-9092-5811-25DD-5E18872E8593}"/>
              </a:ext>
            </a:extLst>
          </p:cNvPr>
          <p:cNvSpPr txBox="1"/>
          <p:nvPr/>
        </p:nvSpPr>
        <p:spPr>
          <a:xfrm>
            <a:off x="8461382" y="1530574"/>
            <a:ext cx="1703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未来计划</a:t>
            </a:r>
          </a:p>
        </p:txBody>
      </p:sp>
      <p:sp>
        <p:nvSpPr>
          <p:cNvPr id="60" name="小标题">
            <a:extLst>
              <a:ext uri="{FF2B5EF4-FFF2-40B4-BE49-F238E27FC236}">
                <a16:creationId xmlns:a16="http://schemas.microsoft.com/office/drawing/2014/main" id="{731B8434-9D78-6FFB-6FB8-B2A072FFFE22}"/>
              </a:ext>
            </a:extLst>
          </p:cNvPr>
          <p:cNvSpPr txBox="1"/>
          <p:nvPr/>
        </p:nvSpPr>
        <p:spPr>
          <a:xfrm>
            <a:off x="8111784" y="2037465"/>
            <a:ext cx="205272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搜索：陈西设计之家承接高端的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FDB134C0-F235-AF3F-0131-8DCCBF9E015D}"/>
              </a:ext>
            </a:extLst>
          </p:cNvPr>
          <p:cNvSpPr/>
          <p:nvPr/>
        </p:nvSpPr>
        <p:spPr>
          <a:xfrm rot="16200000" flipH="1" flipV="1">
            <a:off x="2188157" y="3842188"/>
            <a:ext cx="1540666" cy="2530258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62" name="Bent Arrow 34">
            <a:extLst>
              <a:ext uri="{FF2B5EF4-FFF2-40B4-BE49-F238E27FC236}">
                <a16:creationId xmlns:a16="http://schemas.microsoft.com/office/drawing/2014/main" id="{C50D6697-7520-C177-E780-76C98D79EBE6}"/>
              </a:ext>
            </a:extLst>
          </p:cNvPr>
          <p:cNvSpPr/>
          <p:nvPr/>
        </p:nvSpPr>
        <p:spPr>
          <a:xfrm rot="16200000" flipH="1" flipV="1">
            <a:off x="5397369" y="3842188"/>
            <a:ext cx="1540666" cy="2530258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63" name="Bent Arrow 35">
            <a:extLst>
              <a:ext uri="{FF2B5EF4-FFF2-40B4-BE49-F238E27FC236}">
                <a16:creationId xmlns:a16="http://schemas.microsoft.com/office/drawing/2014/main" id="{AA42885F-B81A-C7AD-58D4-4D5A631F9254}"/>
              </a:ext>
            </a:extLst>
          </p:cNvPr>
          <p:cNvSpPr/>
          <p:nvPr/>
        </p:nvSpPr>
        <p:spPr>
          <a:xfrm rot="16200000" flipH="1" flipV="1">
            <a:off x="8606580" y="3842188"/>
            <a:ext cx="1540666" cy="2530258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7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98FAED9-E3A9-E134-2383-00874EFA023E}"/>
              </a:ext>
            </a:extLst>
          </p:cNvPr>
          <p:cNvSpPr txBox="1"/>
          <p:nvPr/>
        </p:nvSpPr>
        <p:spPr>
          <a:xfrm>
            <a:off x="1899556" y="4752746"/>
            <a:ext cx="1703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陈西很帅</a:t>
            </a:r>
          </a:p>
        </p:txBody>
      </p:sp>
      <p:sp>
        <p:nvSpPr>
          <p:cNvPr id="72" name="小标题">
            <a:extLst>
              <a:ext uri="{FF2B5EF4-FFF2-40B4-BE49-F238E27FC236}">
                <a16:creationId xmlns:a16="http://schemas.microsoft.com/office/drawing/2014/main" id="{BFFE6379-BBE9-90D2-0E69-71D289AAE412}"/>
              </a:ext>
            </a:extLst>
          </p:cNvPr>
          <p:cNvSpPr txBox="1"/>
          <p:nvPr/>
        </p:nvSpPr>
        <p:spPr>
          <a:xfrm>
            <a:off x="1549958" y="5259637"/>
            <a:ext cx="205272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搜索：陈西设计之家承接高端的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BF816C84-159D-9FA6-A915-603C6E72403B}"/>
              </a:ext>
            </a:extLst>
          </p:cNvPr>
          <p:cNvSpPr txBox="1"/>
          <p:nvPr/>
        </p:nvSpPr>
        <p:spPr>
          <a:xfrm>
            <a:off x="5252170" y="4752746"/>
            <a:ext cx="1703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没错就是</a:t>
            </a:r>
          </a:p>
        </p:txBody>
      </p:sp>
      <p:sp>
        <p:nvSpPr>
          <p:cNvPr id="74" name="小标题">
            <a:extLst>
              <a:ext uri="{FF2B5EF4-FFF2-40B4-BE49-F238E27FC236}">
                <a16:creationId xmlns:a16="http://schemas.microsoft.com/office/drawing/2014/main" id="{A58EDCE9-7E76-5C84-3EB4-39A95447E341}"/>
              </a:ext>
            </a:extLst>
          </p:cNvPr>
          <p:cNvSpPr txBox="1"/>
          <p:nvPr/>
        </p:nvSpPr>
        <p:spPr>
          <a:xfrm>
            <a:off x="4902572" y="5259637"/>
            <a:ext cx="205272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搜索：陈西设计之家承接高端的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7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705DBC1-1609-06DA-581E-FE4107073636}"/>
              </a:ext>
            </a:extLst>
          </p:cNvPr>
          <p:cNvSpPr txBox="1"/>
          <p:nvPr/>
        </p:nvSpPr>
        <p:spPr>
          <a:xfrm>
            <a:off x="8461382" y="4752746"/>
            <a:ext cx="1703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人美心善</a:t>
            </a:r>
          </a:p>
        </p:txBody>
      </p:sp>
      <p:sp>
        <p:nvSpPr>
          <p:cNvPr id="76" name="小标题">
            <a:extLst>
              <a:ext uri="{FF2B5EF4-FFF2-40B4-BE49-F238E27FC236}">
                <a16:creationId xmlns:a16="http://schemas.microsoft.com/office/drawing/2014/main" id="{BE525F96-ADE4-D1F4-CF65-E092733FCC5B}"/>
              </a:ext>
            </a:extLst>
          </p:cNvPr>
          <p:cNvSpPr txBox="1"/>
          <p:nvPr/>
        </p:nvSpPr>
        <p:spPr>
          <a:xfrm>
            <a:off x="8111784" y="5259637"/>
            <a:ext cx="205272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搜索：陈西设计之家承接高端的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77" name="图形 92">
            <a:extLst>
              <a:ext uri="{FF2B5EF4-FFF2-40B4-BE49-F238E27FC236}">
                <a16:creationId xmlns:a16="http://schemas.microsoft.com/office/drawing/2014/main" id="{12D9BA9F-917B-B2BD-532E-93841CA46690}"/>
              </a:ext>
            </a:extLst>
          </p:cNvPr>
          <p:cNvSpPr/>
          <p:nvPr/>
        </p:nvSpPr>
        <p:spPr>
          <a:xfrm>
            <a:off x="856644" y="3422734"/>
            <a:ext cx="667356" cy="667364"/>
          </a:xfrm>
          <a:custGeom>
            <a:avLst/>
            <a:gdLst>
              <a:gd name="connsiteX0" fmla="*/ 359396 w 360008"/>
              <a:gd name="connsiteY0" fmla="*/ 131333 h 360011"/>
              <a:gd name="connsiteX1" fmla="*/ 348753 w 360008"/>
              <a:gd name="connsiteY1" fmla="*/ 123750 h 360011"/>
              <a:gd name="connsiteX2" fmla="*/ 229368 w 360008"/>
              <a:gd name="connsiteY2" fmla="*/ 123750 h 360011"/>
              <a:gd name="connsiteX3" fmla="*/ 190680 w 360008"/>
              <a:gd name="connsiteY3" fmla="*/ 7695 h 360011"/>
              <a:gd name="connsiteX4" fmla="*/ 180003 w 360008"/>
              <a:gd name="connsiteY4" fmla="*/ 0 h 360011"/>
              <a:gd name="connsiteX5" fmla="*/ 169338 w 360008"/>
              <a:gd name="connsiteY5" fmla="*/ 7695 h 360011"/>
              <a:gd name="connsiteX6" fmla="*/ 130650 w 360008"/>
              <a:gd name="connsiteY6" fmla="*/ 123750 h 360011"/>
              <a:gd name="connsiteX7" fmla="*/ 11253 w 360008"/>
              <a:gd name="connsiteY7" fmla="*/ 123750 h 360011"/>
              <a:gd name="connsiteX8" fmla="*/ 611 w 360008"/>
              <a:gd name="connsiteY8" fmla="*/ 131344 h 360011"/>
              <a:gd name="connsiteX9" fmla="*/ 4346 w 360008"/>
              <a:gd name="connsiteY9" fmla="*/ 143876 h 360011"/>
              <a:gd name="connsiteX10" fmla="*/ 99318 w 360008"/>
              <a:gd name="connsiteY10" fmla="*/ 217744 h 360011"/>
              <a:gd name="connsiteX11" fmla="*/ 56838 w 360008"/>
              <a:gd name="connsiteY11" fmla="*/ 345195 h 360011"/>
              <a:gd name="connsiteX12" fmla="*/ 60787 w 360008"/>
              <a:gd name="connsiteY12" fmla="*/ 357773 h 360011"/>
              <a:gd name="connsiteX13" fmla="*/ 73961 w 360008"/>
              <a:gd name="connsiteY13" fmla="*/ 357986 h 360011"/>
              <a:gd name="connsiteX14" fmla="*/ 180003 w 360008"/>
              <a:gd name="connsiteY14" fmla="*/ 283736 h 360011"/>
              <a:gd name="connsiteX15" fmla="*/ 286057 w 360008"/>
              <a:gd name="connsiteY15" fmla="*/ 357986 h 360011"/>
              <a:gd name="connsiteX16" fmla="*/ 292503 w 360008"/>
              <a:gd name="connsiteY16" fmla="*/ 360000 h 360011"/>
              <a:gd name="connsiteX17" fmla="*/ 299242 w 360008"/>
              <a:gd name="connsiteY17" fmla="*/ 357773 h 360011"/>
              <a:gd name="connsiteX18" fmla="*/ 303202 w 360008"/>
              <a:gd name="connsiteY18" fmla="*/ 345195 h 360011"/>
              <a:gd name="connsiteX19" fmla="*/ 260722 w 360008"/>
              <a:gd name="connsiteY19" fmla="*/ 217755 h 360011"/>
              <a:gd name="connsiteX20" fmla="*/ 355695 w 360008"/>
              <a:gd name="connsiteY20" fmla="*/ 143899 h 360011"/>
              <a:gd name="connsiteX21" fmla="*/ 359396 w 360008"/>
              <a:gd name="connsiteY21" fmla="*/ 131333 h 360011"/>
              <a:gd name="connsiteX22" fmla="*/ 44047 w 360008"/>
              <a:gd name="connsiteY22" fmla="*/ 146250 h 360011"/>
              <a:gd name="connsiteX23" fmla="*/ 123157 w 360008"/>
              <a:gd name="connsiteY23" fmla="*/ 146250 h 360011"/>
              <a:gd name="connsiteX24" fmla="*/ 106878 w 360008"/>
              <a:gd name="connsiteY24" fmla="*/ 195109 h 360011"/>
              <a:gd name="connsiteX25" fmla="*/ 44047 w 360008"/>
              <a:gd name="connsiteY25" fmla="*/ 146250 h 360011"/>
              <a:gd name="connsiteX26" fmla="*/ 271095 w 360008"/>
              <a:gd name="connsiteY26" fmla="*/ 320006 h 360011"/>
              <a:gd name="connsiteX27" fmla="*/ 186483 w 360008"/>
              <a:gd name="connsiteY27" fmla="*/ 260764 h 360011"/>
              <a:gd name="connsiteX28" fmla="*/ 180003 w 360008"/>
              <a:gd name="connsiteY28" fmla="*/ 258750 h 360011"/>
              <a:gd name="connsiteX29" fmla="*/ 173557 w 360008"/>
              <a:gd name="connsiteY29" fmla="*/ 260797 h 360011"/>
              <a:gd name="connsiteX30" fmla="*/ 88946 w 360008"/>
              <a:gd name="connsiteY30" fmla="*/ 320018 h 360011"/>
              <a:gd name="connsiteX31" fmla="*/ 180003 w 360008"/>
              <a:gd name="connsiteY31" fmla="*/ 46823 h 360011"/>
              <a:gd name="connsiteX32" fmla="*/ 271095 w 360008"/>
              <a:gd name="connsiteY32" fmla="*/ 320006 h 360011"/>
              <a:gd name="connsiteX33" fmla="*/ 253140 w 360008"/>
              <a:gd name="connsiteY33" fmla="*/ 195109 h 360011"/>
              <a:gd name="connsiteX34" fmla="*/ 236883 w 360008"/>
              <a:gd name="connsiteY34" fmla="*/ 146250 h 360011"/>
              <a:gd name="connsiteX35" fmla="*/ 315971 w 360008"/>
              <a:gd name="connsiteY35" fmla="*/ 146250 h 360011"/>
              <a:gd name="connsiteX36" fmla="*/ 253140 w 360008"/>
              <a:gd name="connsiteY36" fmla="*/ 195109 h 360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60008" h="360011">
                <a:moveTo>
                  <a:pt x="359396" y="131333"/>
                </a:moveTo>
                <a:cubicBezTo>
                  <a:pt x="357866" y="126799"/>
                  <a:pt x="353557" y="123750"/>
                  <a:pt x="348753" y="123750"/>
                </a:cubicBezTo>
                <a:lnTo>
                  <a:pt x="229368" y="123750"/>
                </a:lnTo>
                <a:lnTo>
                  <a:pt x="190680" y="7695"/>
                </a:lnTo>
                <a:cubicBezTo>
                  <a:pt x="189138" y="3082"/>
                  <a:pt x="184863" y="0"/>
                  <a:pt x="180003" y="0"/>
                </a:cubicBezTo>
                <a:cubicBezTo>
                  <a:pt x="175143" y="0"/>
                  <a:pt x="170868" y="3094"/>
                  <a:pt x="169338" y="7695"/>
                </a:cubicBezTo>
                <a:lnTo>
                  <a:pt x="130650" y="123750"/>
                </a:lnTo>
                <a:lnTo>
                  <a:pt x="11253" y="123750"/>
                </a:lnTo>
                <a:cubicBezTo>
                  <a:pt x="6450" y="123750"/>
                  <a:pt x="2163" y="126799"/>
                  <a:pt x="611" y="131344"/>
                </a:cubicBezTo>
                <a:cubicBezTo>
                  <a:pt x="-953" y="135889"/>
                  <a:pt x="555" y="140940"/>
                  <a:pt x="4346" y="143876"/>
                </a:cubicBezTo>
                <a:lnTo>
                  <a:pt x="99318" y="217744"/>
                </a:lnTo>
                <a:lnTo>
                  <a:pt x="56838" y="345195"/>
                </a:lnTo>
                <a:cubicBezTo>
                  <a:pt x="55297" y="349808"/>
                  <a:pt x="56895" y="354870"/>
                  <a:pt x="60787" y="357773"/>
                </a:cubicBezTo>
                <a:cubicBezTo>
                  <a:pt x="64657" y="360664"/>
                  <a:pt x="69978" y="360776"/>
                  <a:pt x="73961" y="357986"/>
                </a:cubicBezTo>
                <a:lnTo>
                  <a:pt x="180003" y="283736"/>
                </a:lnTo>
                <a:lnTo>
                  <a:pt x="286057" y="357986"/>
                </a:lnTo>
                <a:cubicBezTo>
                  <a:pt x="288015" y="359314"/>
                  <a:pt x="290253" y="360000"/>
                  <a:pt x="292503" y="360000"/>
                </a:cubicBezTo>
                <a:cubicBezTo>
                  <a:pt x="294877" y="360000"/>
                  <a:pt x="297240" y="359258"/>
                  <a:pt x="299242" y="357773"/>
                </a:cubicBezTo>
                <a:cubicBezTo>
                  <a:pt x="303135" y="354870"/>
                  <a:pt x="304710" y="349808"/>
                  <a:pt x="303202" y="345195"/>
                </a:cubicBezTo>
                <a:lnTo>
                  <a:pt x="260722" y="217755"/>
                </a:lnTo>
                <a:lnTo>
                  <a:pt x="355695" y="143899"/>
                </a:lnTo>
                <a:cubicBezTo>
                  <a:pt x="359463" y="140918"/>
                  <a:pt x="360960" y="135889"/>
                  <a:pt x="359396" y="131333"/>
                </a:cubicBezTo>
                <a:close/>
                <a:moveTo>
                  <a:pt x="44047" y="146250"/>
                </a:moveTo>
                <a:lnTo>
                  <a:pt x="123157" y="146250"/>
                </a:lnTo>
                <a:lnTo>
                  <a:pt x="106878" y="195109"/>
                </a:lnTo>
                <a:lnTo>
                  <a:pt x="44047" y="146250"/>
                </a:lnTo>
                <a:close/>
                <a:moveTo>
                  <a:pt x="271095" y="320006"/>
                </a:moveTo>
                <a:lnTo>
                  <a:pt x="186483" y="260764"/>
                </a:lnTo>
                <a:cubicBezTo>
                  <a:pt x="184515" y="259436"/>
                  <a:pt x="182265" y="258750"/>
                  <a:pt x="180003" y="258750"/>
                </a:cubicBezTo>
                <a:cubicBezTo>
                  <a:pt x="177742" y="258750"/>
                  <a:pt x="175492" y="259436"/>
                  <a:pt x="173557" y="260797"/>
                </a:cubicBezTo>
                <a:lnTo>
                  <a:pt x="88946" y="320018"/>
                </a:lnTo>
                <a:lnTo>
                  <a:pt x="180003" y="46823"/>
                </a:lnTo>
                <a:lnTo>
                  <a:pt x="271095" y="320006"/>
                </a:lnTo>
                <a:close/>
                <a:moveTo>
                  <a:pt x="253140" y="195109"/>
                </a:moveTo>
                <a:lnTo>
                  <a:pt x="236883" y="146250"/>
                </a:lnTo>
                <a:lnTo>
                  <a:pt x="315971" y="146250"/>
                </a:lnTo>
                <a:lnTo>
                  <a:pt x="253140" y="19510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22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  <p:bldP spid="15" grpId="0" animBg="1"/>
      <p:bldP spid="16" grpId="0" animBg="1"/>
      <p:bldP spid="53" grpId="0"/>
      <p:bldP spid="54" grpId="0"/>
      <p:bldP spid="55" grpId="0" animBg="1"/>
      <p:bldP spid="57" grpId="0"/>
      <p:bldP spid="58" grpId="0"/>
      <p:bldP spid="59" grpId="0"/>
      <p:bldP spid="60" grpId="0"/>
      <p:bldP spid="61" grpId="0" animBg="1"/>
      <p:bldP spid="62" grpId="0" animBg="1"/>
      <p:bldP spid="63" grpId="0" animBg="1"/>
      <p:bldP spid="71" grpId="0"/>
      <p:bldP spid="72" grpId="0"/>
      <p:bldP spid="73" grpId="0"/>
      <p:bldP spid="74" grpId="0"/>
      <p:bldP spid="75" grpId="0"/>
      <p:bldP spid="76" grpId="0"/>
      <p:bldP spid="7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A5EB19EF-E78A-0840-512E-73B9EC84B84A}"/>
              </a:ext>
            </a:extLst>
          </p:cNvPr>
          <p:cNvSpPr/>
          <p:nvPr/>
        </p:nvSpPr>
        <p:spPr>
          <a:xfrm>
            <a:off x="1763486" y="2911864"/>
            <a:ext cx="8854371" cy="1587564"/>
          </a:xfrm>
          <a:custGeom>
            <a:avLst/>
            <a:gdLst>
              <a:gd name="connsiteX0" fmla="*/ 0 w 9151257"/>
              <a:gd name="connsiteY0" fmla="*/ 2177142 h 2177142"/>
              <a:gd name="connsiteX1" fmla="*/ 1473200 w 9151257"/>
              <a:gd name="connsiteY1" fmla="*/ 1545771 h 2177142"/>
              <a:gd name="connsiteX2" fmla="*/ 3345543 w 9151257"/>
              <a:gd name="connsiteY2" fmla="*/ 1821542 h 2177142"/>
              <a:gd name="connsiteX3" fmla="*/ 4847771 w 9151257"/>
              <a:gd name="connsiteY3" fmla="*/ 1153885 h 2177142"/>
              <a:gd name="connsiteX4" fmla="*/ 7170057 w 9151257"/>
              <a:gd name="connsiteY4" fmla="*/ 1175657 h 2177142"/>
              <a:gd name="connsiteX5" fmla="*/ 8592457 w 9151257"/>
              <a:gd name="connsiteY5" fmla="*/ 805542 h 2177142"/>
              <a:gd name="connsiteX6" fmla="*/ 9151257 w 9151257"/>
              <a:gd name="connsiteY6" fmla="*/ 0 h 2177142"/>
              <a:gd name="connsiteX0" fmla="*/ 0 w 9152196"/>
              <a:gd name="connsiteY0" fmla="*/ 2177142 h 2177142"/>
              <a:gd name="connsiteX1" fmla="*/ 1473200 w 9152196"/>
              <a:gd name="connsiteY1" fmla="*/ 1545771 h 2177142"/>
              <a:gd name="connsiteX2" fmla="*/ 3345543 w 9152196"/>
              <a:gd name="connsiteY2" fmla="*/ 1821542 h 2177142"/>
              <a:gd name="connsiteX3" fmla="*/ 4847771 w 9152196"/>
              <a:gd name="connsiteY3" fmla="*/ 1153885 h 2177142"/>
              <a:gd name="connsiteX4" fmla="*/ 7170057 w 9152196"/>
              <a:gd name="connsiteY4" fmla="*/ 1175657 h 2177142"/>
              <a:gd name="connsiteX5" fmla="*/ 8854371 w 9152196"/>
              <a:gd name="connsiteY5" fmla="*/ 589578 h 2177142"/>
              <a:gd name="connsiteX6" fmla="*/ 9151257 w 9152196"/>
              <a:gd name="connsiteY6" fmla="*/ 0 h 2177142"/>
              <a:gd name="connsiteX0" fmla="*/ 0 w 8854371"/>
              <a:gd name="connsiteY0" fmla="*/ 1587564 h 1587564"/>
              <a:gd name="connsiteX1" fmla="*/ 1473200 w 8854371"/>
              <a:gd name="connsiteY1" fmla="*/ 956193 h 1587564"/>
              <a:gd name="connsiteX2" fmla="*/ 3345543 w 8854371"/>
              <a:gd name="connsiteY2" fmla="*/ 1231964 h 1587564"/>
              <a:gd name="connsiteX3" fmla="*/ 4847771 w 8854371"/>
              <a:gd name="connsiteY3" fmla="*/ 564307 h 1587564"/>
              <a:gd name="connsiteX4" fmla="*/ 7170057 w 8854371"/>
              <a:gd name="connsiteY4" fmla="*/ 586079 h 1587564"/>
              <a:gd name="connsiteX5" fmla="*/ 8854371 w 8854371"/>
              <a:gd name="connsiteY5" fmla="*/ 0 h 158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854371" h="1587564">
                <a:moveTo>
                  <a:pt x="0" y="1587564"/>
                </a:moveTo>
                <a:cubicBezTo>
                  <a:pt x="457804" y="1301512"/>
                  <a:pt x="915609" y="1015460"/>
                  <a:pt x="1473200" y="956193"/>
                </a:cubicBezTo>
                <a:cubicBezTo>
                  <a:pt x="2030791" y="896926"/>
                  <a:pt x="2783115" y="1297278"/>
                  <a:pt x="3345543" y="1231964"/>
                </a:cubicBezTo>
                <a:cubicBezTo>
                  <a:pt x="3907972" y="1166650"/>
                  <a:pt x="4210352" y="671955"/>
                  <a:pt x="4847771" y="564307"/>
                </a:cubicBezTo>
                <a:cubicBezTo>
                  <a:pt x="5485190" y="456659"/>
                  <a:pt x="6502291" y="680130"/>
                  <a:pt x="7170057" y="586079"/>
                </a:cubicBezTo>
                <a:cubicBezTo>
                  <a:pt x="7837823" y="492028"/>
                  <a:pt x="8524171" y="195943"/>
                  <a:pt x="8854371" y="0"/>
                </a:cubicBezTo>
              </a:path>
            </a:pathLst>
          </a:custGeom>
          <a:noFill/>
          <a:ln cap="rnd">
            <a:gradFill>
              <a:gsLst>
                <a:gs pos="0">
                  <a:schemeClr val="accent2"/>
                </a:gs>
                <a:gs pos="100000">
                  <a:schemeClr val="accent3"/>
                </a:gs>
              </a:gsLst>
              <a:lin ang="5400000" scaled="1"/>
            </a:gradFill>
            <a:prstDash val="dash"/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" name="图形 30">
            <a:extLst>
              <a:ext uri="{FF2B5EF4-FFF2-40B4-BE49-F238E27FC236}">
                <a16:creationId xmlns:a16="http://schemas.microsoft.com/office/drawing/2014/main" id="{F9C16C55-4AF1-8341-1489-90F03E0814FD}"/>
              </a:ext>
            </a:extLst>
          </p:cNvPr>
          <p:cNvSpPr/>
          <p:nvPr/>
        </p:nvSpPr>
        <p:spPr>
          <a:xfrm>
            <a:off x="785134" y="4609933"/>
            <a:ext cx="834445" cy="834572"/>
          </a:xfrm>
          <a:custGeom>
            <a:avLst/>
            <a:gdLst>
              <a:gd name="connsiteX0" fmla="*/ 359798 w 359832"/>
              <a:gd name="connsiteY0" fmla="*/ 11306 h 359887"/>
              <a:gd name="connsiteX1" fmla="*/ 359753 w 359832"/>
              <a:gd name="connsiteY1" fmla="*/ 10103 h 359887"/>
              <a:gd name="connsiteX2" fmla="*/ 359618 w 359832"/>
              <a:gd name="connsiteY2" fmla="*/ 8933 h 359887"/>
              <a:gd name="connsiteX3" fmla="*/ 359393 w 359832"/>
              <a:gd name="connsiteY3" fmla="*/ 8291 h 359887"/>
              <a:gd name="connsiteX4" fmla="*/ 358966 w 359832"/>
              <a:gd name="connsiteY4" fmla="*/ 7076 h 359887"/>
              <a:gd name="connsiteX5" fmla="*/ 358730 w 359832"/>
              <a:gd name="connsiteY5" fmla="*/ 6356 h 359887"/>
              <a:gd name="connsiteX6" fmla="*/ 358066 w 359832"/>
              <a:gd name="connsiteY6" fmla="*/ 5366 h 359887"/>
              <a:gd name="connsiteX7" fmla="*/ 357413 w 359832"/>
              <a:gd name="connsiteY7" fmla="*/ 4433 h 359887"/>
              <a:gd name="connsiteX8" fmla="*/ 356333 w 359832"/>
              <a:gd name="connsiteY8" fmla="*/ 3195 h 359887"/>
              <a:gd name="connsiteX9" fmla="*/ 356108 w 359832"/>
              <a:gd name="connsiteY9" fmla="*/ 2914 h 359887"/>
              <a:gd name="connsiteX10" fmla="*/ 355535 w 359832"/>
              <a:gd name="connsiteY10" fmla="*/ 2588 h 359887"/>
              <a:gd name="connsiteX11" fmla="*/ 354950 w 359832"/>
              <a:gd name="connsiteY11" fmla="*/ 2126 h 359887"/>
              <a:gd name="connsiteX12" fmla="*/ 354578 w 359832"/>
              <a:gd name="connsiteY12" fmla="*/ 1766 h 359887"/>
              <a:gd name="connsiteX13" fmla="*/ 354410 w 359832"/>
              <a:gd name="connsiteY13" fmla="*/ 1710 h 359887"/>
              <a:gd name="connsiteX14" fmla="*/ 354207 w 359832"/>
              <a:gd name="connsiteY14" fmla="*/ 1553 h 359887"/>
              <a:gd name="connsiteX15" fmla="*/ 352846 w 359832"/>
              <a:gd name="connsiteY15" fmla="*/ 1001 h 359887"/>
              <a:gd name="connsiteX16" fmla="*/ 351766 w 359832"/>
              <a:gd name="connsiteY16" fmla="*/ 574 h 359887"/>
              <a:gd name="connsiteX17" fmla="*/ 350742 w 359832"/>
              <a:gd name="connsiteY17" fmla="*/ 304 h 359887"/>
              <a:gd name="connsiteX18" fmla="*/ 349538 w 359832"/>
              <a:gd name="connsiteY18" fmla="*/ 169 h 359887"/>
              <a:gd name="connsiteX19" fmla="*/ 348166 w 359832"/>
              <a:gd name="connsiteY19" fmla="*/ 0 h 359887"/>
              <a:gd name="connsiteX20" fmla="*/ 347761 w 359832"/>
              <a:gd name="connsiteY20" fmla="*/ 90 h 359887"/>
              <a:gd name="connsiteX21" fmla="*/ 346951 w 359832"/>
              <a:gd name="connsiteY21" fmla="*/ 236 h 359887"/>
              <a:gd name="connsiteX22" fmla="*/ 345770 w 359832"/>
              <a:gd name="connsiteY22" fmla="*/ 461 h 359887"/>
              <a:gd name="connsiteX23" fmla="*/ 344431 w 359832"/>
              <a:gd name="connsiteY23" fmla="*/ 934 h 359887"/>
              <a:gd name="connsiteX24" fmla="*/ 343407 w 359832"/>
              <a:gd name="connsiteY24" fmla="*/ 1451 h 359887"/>
              <a:gd name="connsiteX25" fmla="*/ 342496 w 359832"/>
              <a:gd name="connsiteY25" fmla="*/ 1901 h 359887"/>
              <a:gd name="connsiteX26" fmla="*/ 342260 w 359832"/>
              <a:gd name="connsiteY26" fmla="*/ 2025 h 359887"/>
              <a:gd name="connsiteX27" fmla="*/ 342248 w 359832"/>
              <a:gd name="connsiteY27" fmla="*/ 2025 h 359887"/>
              <a:gd name="connsiteX28" fmla="*/ 4804 w 359832"/>
              <a:gd name="connsiteY28" fmla="*/ 238185 h 359887"/>
              <a:gd name="connsiteX29" fmla="*/ 518 w 359832"/>
              <a:gd name="connsiteY29" fmla="*/ 250785 h 359887"/>
              <a:gd name="connsiteX30" fmla="*/ 11239 w 359832"/>
              <a:gd name="connsiteY30" fmla="*/ 258638 h 359887"/>
              <a:gd name="connsiteX31" fmla="*/ 123740 w 359832"/>
              <a:gd name="connsiteY31" fmla="*/ 258638 h 359887"/>
              <a:gd name="connsiteX32" fmla="*/ 123740 w 359832"/>
              <a:gd name="connsiteY32" fmla="*/ 348638 h 359887"/>
              <a:gd name="connsiteX33" fmla="*/ 123976 w 359832"/>
              <a:gd name="connsiteY33" fmla="*/ 349808 h 359887"/>
              <a:gd name="connsiteX34" fmla="*/ 124426 w 359832"/>
              <a:gd name="connsiteY34" fmla="*/ 352058 h 359887"/>
              <a:gd name="connsiteX35" fmla="*/ 125258 w 359832"/>
              <a:gd name="connsiteY35" fmla="*/ 353993 h 359887"/>
              <a:gd name="connsiteX36" fmla="*/ 126440 w 359832"/>
              <a:gd name="connsiteY36" fmla="*/ 355725 h 359887"/>
              <a:gd name="connsiteX37" fmla="*/ 128093 w 359832"/>
              <a:gd name="connsiteY37" fmla="*/ 357311 h 359887"/>
              <a:gd name="connsiteX38" fmla="*/ 128926 w 359832"/>
              <a:gd name="connsiteY38" fmla="*/ 358144 h 359887"/>
              <a:gd name="connsiteX39" fmla="*/ 130028 w 359832"/>
              <a:gd name="connsiteY39" fmla="*/ 358628 h 359887"/>
              <a:gd name="connsiteX40" fmla="*/ 131097 w 359832"/>
              <a:gd name="connsiteY40" fmla="*/ 359111 h 359887"/>
              <a:gd name="connsiteX41" fmla="*/ 134967 w 359832"/>
              <a:gd name="connsiteY41" fmla="*/ 359888 h 359887"/>
              <a:gd name="connsiteX42" fmla="*/ 135001 w 359832"/>
              <a:gd name="connsiteY42" fmla="*/ 359888 h 359887"/>
              <a:gd name="connsiteX43" fmla="*/ 138905 w 359832"/>
              <a:gd name="connsiteY43" fmla="*/ 359100 h 359887"/>
              <a:gd name="connsiteX44" fmla="*/ 139681 w 359832"/>
              <a:gd name="connsiteY44" fmla="*/ 358796 h 359887"/>
              <a:gd name="connsiteX45" fmla="*/ 142797 w 359832"/>
              <a:gd name="connsiteY45" fmla="*/ 356693 h 359887"/>
              <a:gd name="connsiteX46" fmla="*/ 143202 w 359832"/>
              <a:gd name="connsiteY46" fmla="*/ 356209 h 359887"/>
              <a:gd name="connsiteX47" fmla="*/ 144473 w 359832"/>
              <a:gd name="connsiteY47" fmla="*/ 354634 h 359887"/>
              <a:gd name="connsiteX48" fmla="*/ 185131 w 359832"/>
              <a:gd name="connsiteY48" fmla="*/ 290408 h 359887"/>
              <a:gd name="connsiteX49" fmla="*/ 185828 w 359832"/>
              <a:gd name="connsiteY49" fmla="*/ 291004 h 359887"/>
              <a:gd name="connsiteX50" fmla="*/ 309578 w 359832"/>
              <a:gd name="connsiteY50" fmla="*/ 358515 h 359887"/>
              <a:gd name="connsiteX51" fmla="*/ 320210 w 359832"/>
              <a:gd name="connsiteY51" fmla="*/ 358583 h 359887"/>
              <a:gd name="connsiteX52" fmla="*/ 326138 w 359832"/>
              <a:gd name="connsiteY52" fmla="*/ 349751 h 359887"/>
              <a:gd name="connsiteX53" fmla="*/ 359776 w 359832"/>
              <a:gd name="connsiteY53" fmla="*/ 12364 h 359887"/>
              <a:gd name="connsiteX54" fmla="*/ 359798 w 359832"/>
              <a:gd name="connsiteY54" fmla="*/ 11306 h 359887"/>
              <a:gd name="connsiteX55" fmla="*/ 130028 w 359832"/>
              <a:gd name="connsiteY55" fmla="*/ 236138 h 359887"/>
              <a:gd name="connsiteX56" fmla="*/ 46947 w 359832"/>
              <a:gd name="connsiteY56" fmla="*/ 236138 h 359887"/>
              <a:gd name="connsiteX57" fmla="*/ 273421 w 359832"/>
              <a:gd name="connsiteY57" fmla="*/ 77614 h 359887"/>
              <a:gd name="connsiteX58" fmla="*/ 130028 w 359832"/>
              <a:gd name="connsiteY58" fmla="*/ 236138 h 359887"/>
              <a:gd name="connsiteX59" fmla="*/ 146240 w 359832"/>
              <a:gd name="connsiteY59" fmla="*/ 309859 h 359887"/>
              <a:gd name="connsiteX60" fmla="*/ 146240 w 359832"/>
              <a:gd name="connsiteY60" fmla="*/ 251741 h 359887"/>
              <a:gd name="connsiteX61" fmla="*/ 268887 w 359832"/>
              <a:gd name="connsiteY61" fmla="*/ 116168 h 359887"/>
              <a:gd name="connsiteX62" fmla="*/ 146240 w 359832"/>
              <a:gd name="connsiteY62" fmla="*/ 309859 h 359887"/>
              <a:gd name="connsiteX63" fmla="*/ 305495 w 359832"/>
              <a:gd name="connsiteY63" fmla="*/ 330649 h 359887"/>
              <a:gd name="connsiteX64" fmla="*/ 197134 w 359832"/>
              <a:gd name="connsiteY64" fmla="*/ 271564 h 359887"/>
              <a:gd name="connsiteX65" fmla="*/ 332753 w 359832"/>
              <a:gd name="connsiteY65" fmla="*/ 57398 h 359887"/>
              <a:gd name="connsiteX66" fmla="*/ 305495 w 359832"/>
              <a:gd name="connsiteY66" fmla="*/ 330649 h 359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359832" h="359887">
                <a:moveTo>
                  <a:pt x="359798" y="11306"/>
                </a:moveTo>
                <a:cubicBezTo>
                  <a:pt x="359798" y="10890"/>
                  <a:pt x="359798" y="10496"/>
                  <a:pt x="359753" y="10103"/>
                </a:cubicBezTo>
                <a:cubicBezTo>
                  <a:pt x="359708" y="9709"/>
                  <a:pt x="359720" y="9315"/>
                  <a:pt x="359618" y="8933"/>
                </a:cubicBezTo>
                <a:cubicBezTo>
                  <a:pt x="359562" y="8696"/>
                  <a:pt x="359438" y="8505"/>
                  <a:pt x="359393" y="8291"/>
                </a:cubicBezTo>
                <a:cubicBezTo>
                  <a:pt x="359258" y="7875"/>
                  <a:pt x="359135" y="7470"/>
                  <a:pt x="358966" y="7076"/>
                </a:cubicBezTo>
                <a:cubicBezTo>
                  <a:pt x="358865" y="6840"/>
                  <a:pt x="358831" y="6593"/>
                  <a:pt x="358730" y="6356"/>
                </a:cubicBezTo>
                <a:cubicBezTo>
                  <a:pt x="358516" y="6019"/>
                  <a:pt x="358313" y="5704"/>
                  <a:pt x="358066" y="5366"/>
                </a:cubicBezTo>
                <a:cubicBezTo>
                  <a:pt x="357863" y="5040"/>
                  <a:pt x="357650" y="4725"/>
                  <a:pt x="357413" y="4433"/>
                </a:cubicBezTo>
                <a:cubicBezTo>
                  <a:pt x="357076" y="4005"/>
                  <a:pt x="356716" y="3577"/>
                  <a:pt x="356333" y="3195"/>
                </a:cubicBezTo>
                <a:cubicBezTo>
                  <a:pt x="356232" y="3105"/>
                  <a:pt x="356187" y="2993"/>
                  <a:pt x="356108" y="2914"/>
                </a:cubicBezTo>
                <a:cubicBezTo>
                  <a:pt x="355928" y="2756"/>
                  <a:pt x="355715" y="2723"/>
                  <a:pt x="355535" y="2588"/>
                </a:cubicBezTo>
                <a:cubicBezTo>
                  <a:pt x="355321" y="2419"/>
                  <a:pt x="355152" y="2273"/>
                  <a:pt x="354950" y="2126"/>
                </a:cubicBezTo>
                <a:cubicBezTo>
                  <a:pt x="354781" y="2014"/>
                  <a:pt x="354713" y="1867"/>
                  <a:pt x="354578" y="1766"/>
                </a:cubicBezTo>
                <a:cubicBezTo>
                  <a:pt x="354533" y="1733"/>
                  <a:pt x="354477" y="1733"/>
                  <a:pt x="354410" y="1710"/>
                </a:cubicBezTo>
                <a:cubicBezTo>
                  <a:pt x="354331" y="1654"/>
                  <a:pt x="354286" y="1586"/>
                  <a:pt x="354207" y="1553"/>
                </a:cubicBezTo>
                <a:cubicBezTo>
                  <a:pt x="353780" y="1294"/>
                  <a:pt x="353296" y="1193"/>
                  <a:pt x="352846" y="1001"/>
                </a:cubicBezTo>
                <a:cubicBezTo>
                  <a:pt x="352486" y="844"/>
                  <a:pt x="352148" y="686"/>
                  <a:pt x="351766" y="574"/>
                </a:cubicBezTo>
                <a:cubicBezTo>
                  <a:pt x="351428" y="450"/>
                  <a:pt x="351068" y="360"/>
                  <a:pt x="350742" y="304"/>
                </a:cubicBezTo>
                <a:cubicBezTo>
                  <a:pt x="350337" y="214"/>
                  <a:pt x="349955" y="214"/>
                  <a:pt x="349538" y="169"/>
                </a:cubicBezTo>
                <a:cubicBezTo>
                  <a:pt x="349167" y="101"/>
                  <a:pt x="348672" y="0"/>
                  <a:pt x="348166" y="0"/>
                </a:cubicBezTo>
                <a:cubicBezTo>
                  <a:pt x="348020" y="23"/>
                  <a:pt x="347896" y="79"/>
                  <a:pt x="347761" y="90"/>
                </a:cubicBezTo>
                <a:cubicBezTo>
                  <a:pt x="347525" y="101"/>
                  <a:pt x="347232" y="191"/>
                  <a:pt x="346951" y="236"/>
                </a:cubicBezTo>
                <a:cubicBezTo>
                  <a:pt x="346535" y="304"/>
                  <a:pt x="346175" y="349"/>
                  <a:pt x="345770" y="461"/>
                </a:cubicBezTo>
                <a:cubicBezTo>
                  <a:pt x="345308" y="596"/>
                  <a:pt x="344870" y="731"/>
                  <a:pt x="344431" y="934"/>
                </a:cubicBezTo>
                <a:cubicBezTo>
                  <a:pt x="344082" y="1080"/>
                  <a:pt x="343733" y="1249"/>
                  <a:pt x="343407" y="1451"/>
                </a:cubicBezTo>
                <a:cubicBezTo>
                  <a:pt x="343115" y="1609"/>
                  <a:pt x="342766" y="1710"/>
                  <a:pt x="342496" y="1901"/>
                </a:cubicBezTo>
                <a:cubicBezTo>
                  <a:pt x="342417" y="1958"/>
                  <a:pt x="342305" y="1980"/>
                  <a:pt x="342260" y="2025"/>
                </a:cubicBezTo>
                <a:lnTo>
                  <a:pt x="342248" y="2025"/>
                </a:lnTo>
                <a:lnTo>
                  <a:pt x="4804" y="238185"/>
                </a:lnTo>
                <a:cubicBezTo>
                  <a:pt x="788" y="240998"/>
                  <a:pt x="-956" y="246105"/>
                  <a:pt x="518" y="250785"/>
                </a:cubicBezTo>
                <a:cubicBezTo>
                  <a:pt x="1992" y="255454"/>
                  <a:pt x="6357" y="258638"/>
                  <a:pt x="11239" y="258638"/>
                </a:cubicBezTo>
                <a:lnTo>
                  <a:pt x="123740" y="258638"/>
                </a:lnTo>
                <a:lnTo>
                  <a:pt x="123740" y="348638"/>
                </a:lnTo>
                <a:cubicBezTo>
                  <a:pt x="123740" y="349054"/>
                  <a:pt x="123953" y="349403"/>
                  <a:pt x="123976" y="349808"/>
                </a:cubicBezTo>
                <a:cubicBezTo>
                  <a:pt x="124066" y="350584"/>
                  <a:pt x="124201" y="351326"/>
                  <a:pt x="124426" y="352058"/>
                </a:cubicBezTo>
                <a:cubicBezTo>
                  <a:pt x="124662" y="352755"/>
                  <a:pt x="124943" y="353363"/>
                  <a:pt x="125258" y="353993"/>
                </a:cubicBezTo>
                <a:cubicBezTo>
                  <a:pt x="125607" y="354623"/>
                  <a:pt x="125978" y="355163"/>
                  <a:pt x="126440" y="355725"/>
                </a:cubicBezTo>
                <a:cubicBezTo>
                  <a:pt x="126934" y="356333"/>
                  <a:pt x="127486" y="356839"/>
                  <a:pt x="128093" y="357311"/>
                </a:cubicBezTo>
                <a:cubicBezTo>
                  <a:pt x="128397" y="357570"/>
                  <a:pt x="128599" y="357941"/>
                  <a:pt x="128926" y="358144"/>
                </a:cubicBezTo>
                <a:cubicBezTo>
                  <a:pt x="129274" y="358380"/>
                  <a:pt x="129657" y="358436"/>
                  <a:pt x="130028" y="358628"/>
                </a:cubicBezTo>
                <a:cubicBezTo>
                  <a:pt x="130377" y="358819"/>
                  <a:pt x="130726" y="358954"/>
                  <a:pt x="131097" y="359111"/>
                </a:cubicBezTo>
                <a:cubicBezTo>
                  <a:pt x="132368" y="359573"/>
                  <a:pt x="133651" y="359888"/>
                  <a:pt x="134967" y="359888"/>
                </a:cubicBezTo>
                <a:lnTo>
                  <a:pt x="135001" y="359888"/>
                </a:lnTo>
                <a:cubicBezTo>
                  <a:pt x="136340" y="359865"/>
                  <a:pt x="137633" y="359573"/>
                  <a:pt x="138905" y="359100"/>
                </a:cubicBezTo>
                <a:cubicBezTo>
                  <a:pt x="139152" y="358999"/>
                  <a:pt x="139433" y="358898"/>
                  <a:pt x="139681" y="358796"/>
                </a:cubicBezTo>
                <a:cubicBezTo>
                  <a:pt x="140840" y="358290"/>
                  <a:pt x="141875" y="357626"/>
                  <a:pt x="142797" y="356693"/>
                </a:cubicBezTo>
                <a:cubicBezTo>
                  <a:pt x="142954" y="356524"/>
                  <a:pt x="143045" y="356366"/>
                  <a:pt x="143202" y="356209"/>
                </a:cubicBezTo>
                <a:cubicBezTo>
                  <a:pt x="143652" y="355703"/>
                  <a:pt x="144113" y="355241"/>
                  <a:pt x="144473" y="354634"/>
                </a:cubicBezTo>
                <a:lnTo>
                  <a:pt x="185131" y="290408"/>
                </a:lnTo>
                <a:cubicBezTo>
                  <a:pt x="185378" y="290599"/>
                  <a:pt x="185558" y="290846"/>
                  <a:pt x="185828" y="291004"/>
                </a:cubicBezTo>
                <a:lnTo>
                  <a:pt x="309578" y="358515"/>
                </a:lnTo>
                <a:cubicBezTo>
                  <a:pt x="312897" y="360281"/>
                  <a:pt x="316857" y="360360"/>
                  <a:pt x="320210" y="358583"/>
                </a:cubicBezTo>
                <a:cubicBezTo>
                  <a:pt x="323562" y="356828"/>
                  <a:pt x="325767" y="353509"/>
                  <a:pt x="326138" y="349751"/>
                </a:cubicBezTo>
                <a:lnTo>
                  <a:pt x="359776" y="12364"/>
                </a:lnTo>
                <a:cubicBezTo>
                  <a:pt x="359888" y="11993"/>
                  <a:pt x="359798" y="11666"/>
                  <a:pt x="359798" y="11306"/>
                </a:cubicBezTo>
                <a:close/>
                <a:moveTo>
                  <a:pt x="130028" y="236138"/>
                </a:moveTo>
                <a:lnTo>
                  <a:pt x="46947" y="236138"/>
                </a:lnTo>
                <a:lnTo>
                  <a:pt x="273421" y="77614"/>
                </a:lnTo>
                <a:lnTo>
                  <a:pt x="130028" y="236138"/>
                </a:lnTo>
                <a:close/>
                <a:moveTo>
                  <a:pt x="146240" y="309859"/>
                </a:moveTo>
                <a:lnTo>
                  <a:pt x="146240" y="251741"/>
                </a:lnTo>
                <a:lnTo>
                  <a:pt x="268887" y="116168"/>
                </a:lnTo>
                <a:lnTo>
                  <a:pt x="146240" y="309859"/>
                </a:lnTo>
                <a:close/>
                <a:moveTo>
                  <a:pt x="305495" y="330649"/>
                </a:moveTo>
                <a:lnTo>
                  <a:pt x="197134" y="271564"/>
                </a:lnTo>
                <a:lnTo>
                  <a:pt x="332753" y="57398"/>
                </a:lnTo>
                <a:lnTo>
                  <a:pt x="305495" y="33064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CFED1DC-85A9-B668-A04A-BA1E09B04D98}"/>
              </a:ext>
            </a:extLst>
          </p:cNvPr>
          <p:cNvSpPr/>
          <p:nvPr/>
        </p:nvSpPr>
        <p:spPr>
          <a:xfrm>
            <a:off x="2733654" y="3487568"/>
            <a:ext cx="796126" cy="79422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722599B-BC5F-27FB-9D88-16E870AD23A5}"/>
              </a:ext>
            </a:extLst>
          </p:cNvPr>
          <p:cNvSpPr txBox="1"/>
          <p:nvPr/>
        </p:nvSpPr>
        <p:spPr>
          <a:xfrm>
            <a:off x="1949890" y="458137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未来计划</a:t>
            </a:r>
          </a:p>
        </p:txBody>
      </p:sp>
      <p:sp>
        <p:nvSpPr>
          <p:cNvPr id="20" name="小标题">
            <a:extLst>
              <a:ext uri="{FF2B5EF4-FFF2-40B4-BE49-F238E27FC236}">
                <a16:creationId xmlns:a16="http://schemas.microsoft.com/office/drawing/2014/main" id="{7C4B4702-CA2C-82FF-2957-019D872506E6}"/>
              </a:ext>
            </a:extLst>
          </p:cNvPr>
          <p:cNvSpPr txBox="1"/>
          <p:nvPr/>
        </p:nvSpPr>
        <p:spPr>
          <a:xfrm>
            <a:off x="1843127" y="5070761"/>
            <a:ext cx="261276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998A438-5A4B-52C5-826D-A0B3EE6CE493}"/>
              </a:ext>
            </a:extLst>
          </p:cNvPr>
          <p:cNvSpPr/>
          <p:nvPr/>
        </p:nvSpPr>
        <p:spPr>
          <a:xfrm>
            <a:off x="2809541" y="3534166"/>
            <a:ext cx="638880" cy="693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01</a:t>
            </a: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F05B6DB-2FAD-2AD7-055D-A52EBD22895F}"/>
              </a:ext>
            </a:extLst>
          </p:cNvPr>
          <p:cNvSpPr/>
          <p:nvPr/>
        </p:nvSpPr>
        <p:spPr>
          <a:xfrm>
            <a:off x="5209177" y="3487568"/>
            <a:ext cx="796126" cy="79422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A7D7A8D-3331-D596-B02C-16E7693CD6B5}"/>
              </a:ext>
            </a:extLst>
          </p:cNvPr>
          <p:cNvSpPr txBox="1"/>
          <p:nvPr/>
        </p:nvSpPr>
        <p:spPr>
          <a:xfrm>
            <a:off x="4379528" y="209426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2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B78FFD1-0764-AC5C-2D19-E63DD909B3FA}"/>
              </a:ext>
            </a:extLst>
          </p:cNvPr>
          <p:cNvSpPr txBox="1"/>
          <p:nvPr/>
        </p:nvSpPr>
        <p:spPr>
          <a:xfrm>
            <a:off x="4272765" y="2583651"/>
            <a:ext cx="261276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EF4C7DB3-D895-EE29-94E5-2C11E3039656}"/>
              </a:ext>
            </a:extLst>
          </p:cNvPr>
          <p:cNvSpPr/>
          <p:nvPr/>
        </p:nvSpPr>
        <p:spPr>
          <a:xfrm>
            <a:off x="5285064" y="3534166"/>
            <a:ext cx="638880" cy="693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02</a:t>
            </a:r>
          </a:p>
        </p:txBody>
      </p:sp>
      <p:sp>
        <p:nvSpPr>
          <p:cNvPr id="26" name="Rounded Rectangle 22">
            <a:extLst>
              <a:ext uri="{FF2B5EF4-FFF2-40B4-BE49-F238E27FC236}">
                <a16:creationId xmlns:a16="http://schemas.microsoft.com/office/drawing/2014/main" id="{1D6653A3-F037-4B86-C06E-1EA49DD9174E}"/>
              </a:ext>
            </a:extLst>
          </p:cNvPr>
          <p:cNvSpPr/>
          <p:nvPr/>
        </p:nvSpPr>
        <p:spPr>
          <a:xfrm>
            <a:off x="7765747" y="3090457"/>
            <a:ext cx="796126" cy="79422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424558C-5254-0A58-5A96-8AA8C73ED083}"/>
              </a:ext>
            </a:extLst>
          </p:cNvPr>
          <p:cNvSpPr txBox="1"/>
          <p:nvPr/>
        </p:nvSpPr>
        <p:spPr>
          <a:xfrm>
            <a:off x="6981983" y="4184262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28" name="小标题">
            <a:extLst>
              <a:ext uri="{FF2B5EF4-FFF2-40B4-BE49-F238E27FC236}">
                <a16:creationId xmlns:a16="http://schemas.microsoft.com/office/drawing/2014/main" id="{E3E92ED1-65BB-E378-30A9-211AC7AB2354}"/>
              </a:ext>
            </a:extLst>
          </p:cNvPr>
          <p:cNvSpPr txBox="1"/>
          <p:nvPr/>
        </p:nvSpPr>
        <p:spPr>
          <a:xfrm>
            <a:off x="6875220" y="4673650"/>
            <a:ext cx="261276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4B52A0BD-598F-F154-7833-836B649DDD8A}"/>
              </a:ext>
            </a:extLst>
          </p:cNvPr>
          <p:cNvSpPr/>
          <p:nvPr/>
        </p:nvSpPr>
        <p:spPr>
          <a:xfrm>
            <a:off x="7841634" y="3137055"/>
            <a:ext cx="638880" cy="693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03</a:t>
            </a: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F8E7E0F-A122-B06F-3FF8-6E14CC211E71}"/>
              </a:ext>
            </a:extLst>
          </p:cNvPr>
          <p:cNvSpPr/>
          <p:nvPr/>
        </p:nvSpPr>
        <p:spPr>
          <a:xfrm>
            <a:off x="9857557" y="2574688"/>
            <a:ext cx="796126" cy="794221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9C73B8B-5B75-959A-51CA-B4E7AF0E7F6A}"/>
              </a:ext>
            </a:extLst>
          </p:cNvPr>
          <p:cNvSpPr txBox="1"/>
          <p:nvPr/>
        </p:nvSpPr>
        <p:spPr>
          <a:xfrm>
            <a:off x="9043315" y="1198444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非常的帅</a:t>
            </a:r>
          </a:p>
        </p:txBody>
      </p:sp>
      <p:sp>
        <p:nvSpPr>
          <p:cNvPr id="3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7C8850E-15C6-9DB4-F3BC-47854E869D81}"/>
              </a:ext>
            </a:extLst>
          </p:cNvPr>
          <p:cNvSpPr txBox="1"/>
          <p:nvPr/>
        </p:nvSpPr>
        <p:spPr>
          <a:xfrm>
            <a:off x="8936552" y="1687832"/>
            <a:ext cx="2612760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AC5EDD5-B4B8-34A8-21A4-424B89AEB9C0}"/>
              </a:ext>
            </a:extLst>
          </p:cNvPr>
          <p:cNvSpPr/>
          <p:nvPr/>
        </p:nvSpPr>
        <p:spPr>
          <a:xfrm>
            <a:off x="9933444" y="2621286"/>
            <a:ext cx="638880" cy="6939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76159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decel="50000" fill="hold" grpId="0" nodeType="withEffect">
                                  <p:stCondLst>
                                    <p:cond delay="2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444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44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2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34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16" decel="50000" fill="hold" grpId="0" nodeType="withEffect">
                                  <p:stCondLst>
                                    <p:cond delay="5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44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44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54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56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6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37" fill="hold" grpId="0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3" presetClass="entr" presetSubtype="16" decel="50000" fill="hold" grpId="0" nodeType="withEffect">
                                  <p:stCondLst>
                                    <p:cond delay="7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44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44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6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78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49" presetClass="entr" presetSubtype="0" decel="10000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37" fill="hold" grpId="0" nodeType="withEffect">
                                  <p:stCondLst>
                                    <p:cond delay="9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16" decel="50000" fill="hold" grpId="0" nodeType="withEffect">
                                  <p:stCondLst>
                                    <p:cond delay="10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44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44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98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9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00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  <p:bldP spid="19" grpId="0"/>
      <p:bldP spid="20" grpId="0"/>
      <p:bldP spid="21" grpId="0"/>
      <p:bldP spid="22" grpId="0" animBg="1"/>
      <p:bldP spid="23" grpId="0"/>
      <p:bldP spid="24" grpId="0"/>
      <p:bldP spid="25" grpId="0"/>
      <p:bldP spid="26" grpId="0" animBg="1"/>
      <p:bldP spid="27" grpId="0"/>
      <p:bldP spid="28" grpId="0"/>
      <p:bldP spid="29" grpId="0"/>
      <p:bldP spid="30" grpId="0" animBg="1"/>
      <p:bldP spid="31" grpId="0"/>
      <p:bldP spid="32" grpId="0"/>
      <p:bldP spid="3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11D09B7-20F2-2FAC-43F3-45FAF9D71321}"/>
              </a:ext>
            </a:extLst>
          </p:cNvPr>
          <p:cNvSpPr/>
          <p:nvPr/>
        </p:nvSpPr>
        <p:spPr bwMode="auto">
          <a:xfrm>
            <a:off x="2922324" y="1423252"/>
            <a:ext cx="8513119" cy="57430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862804F-DA50-7901-99D9-9FB4FFFFE965}"/>
              </a:ext>
            </a:extLst>
          </p:cNvPr>
          <p:cNvSpPr/>
          <p:nvPr/>
        </p:nvSpPr>
        <p:spPr bwMode="auto">
          <a:xfrm>
            <a:off x="2922324" y="4077064"/>
            <a:ext cx="8513119" cy="57430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A9CA9BC-6756-0F6F-631D-FB809EE62AE5}"/>
              </a:ext>
            </a:extLst>
          </p:cNvPr>
          <p:cNvSpPr/>
          <p:nvPr/>
        </p:nvSpPr>
        <p:spPr bwMode="auto">
          <a:xfrm rot="2747878">
            <a:off x="932156" y="1309970"/>
            <a:ext cx="1633605" cy="1890166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0" name="等腰三角形 2">
            <a:extLst>
              <a:ext uri="{FF2B5EF4-FFF2-40B4-BE49-F238E27FC236}">
                <a16:creationId xmlns:a16="http://schemas.microsoft.com/office/drawing/2014/main" id="{8FDD6974-CB52-1A5F-135C-5C52706B442A}"/>
              </a:ext>
            </a:extLst>
          </p:cNvPr>
          <p:cNvSpPr/>
          <p:nvPr/>
        </p:nvSpPr>
        <p:spPr bwMode="auto">
          <a:xfrm rot="3036074">
            <a:off x="932153" y="4084000"/>
            <a:ext cx="1633609" cy="1890171"/>
          </a:xfrm>
          <a:custGeom>
            <a:avLst/>
            <a:gdLst/>
            <a:ahLst/>
            <a:cxnLst/>
            <a:rect l="l" t="t" r="r" b="b"/>
            <a:pathLst>
              <a:path w="1152128" h="1333073">
                <a:moveTo>
                  <a:pt x="576064" y="0"/>
                </a:moveTo>
                <a:lnTo>
                  <a:pt x="687529" y="192182"/>
                </a:lnTo>
                <a:cubicBezTo>
                  <a:pt x="952381" y="243689"/>
                  <a:pt x="1152128" y="477023"/>
                  <a:pt x="1152128" y="757009"/>
                </a:cubicBezTo>
                <a:cubicBezTo>
                  <a:pt x="1152128" y="1075160"/>
                  <a:pt x="894215" y="1333073"/>
                  <a:pt x="576064" y="1333073"/>
                </a:cubicBezTo>
                <a:cubicBezTo>
                  <a:pt x="257913" y="1333073"/>
                  <a:pt x="0" y="1075160"/>
                  <a:pt x="0" y="757009"/>
                </a:cubicBezTo>
                <a:cubicBezTo>
                  <a:pt x="0" y="477023"/>
                  <a:pt x="199747" y="243689"/>
                  <a:pt x="464599" y="192182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A775F3C-2EA7-6C30-88B6-AF1FA8A3C8D2}"/>
              </a:ext>
            </a:extLst>
          </p:cNvPr>
          <p:cNvSpPr txBox="1"/>
          <p:nvPr/>
        </p:nvSpPr>
        <p:spPr>
          <a:xfrm>
            <a:off x="1026140" y="1898726"/>
            <a:ext cx="1221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</a:p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2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6C7430C-4237-69F5-FD53-2B5285EB12E7}"/>
              </a:ext>
            </a:extLst>
          </p:cNvPr>
          <p:cNvSpPr txBox="1"/>
          <p:nvPr/>
        </p:nvSpPr>
        <p:spPr>
          <a:xfrm>
            <a:off x="1026140" y="4609546"/>
            <a:ext cx="12217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陈西很帅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5A43CA8-84ED-E436-4A9A-D2EEB0F23C21}"/>
              </a:ext>
            </a:extLst>
          </p:cNvPr>
          <p:cNvSpPr/>
          <p:nvPr/>
        </p:nvSpPr>
        <p:spPr>
          <a:xfrm>
            <a:off x="3099356" y="1460505"/>
            <a:ext cx="397230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</a:t>
            </a:r>
            <a:r>
              <a:rPr lang="en-US" altLang="zh-CN" sz="2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1314PPT</a:t>
            </a:r>
            <a:r>
              <a:rPr lang="zh-CN" altLang="en-US" sz="2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模板网</a:t>
            </a:r>
          </a:p>
        </p:txBody>
      </p:sp>
      <p:sp>
        <p:nvSpPr>
          <p:cNvPr id="31" name="小标题">
            <a:extLst>
              <a:ext uri="{FF2B5EF4-FFF2-40B4-BE49-F238E27FC236}">
                <a16:creationId xmlns:a16="http://schemas.microsoft.com/office/drawing/2014/main" id="{F515BE8D-F99D-42C5-8D73-F8319C562F64}"/>
              </a:ext>
            </a:extLst>
          </p:cNvPr>
          <p:cNvSpPr txBox="1"/>
          <p:nvPr/>
        </p:nvSpPr>
        <p:spPr>
          <a:xfrm>
            <a:off x="2712331" y="2169137"/>
            <a:ext cx="8917960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2" name="小标题">
            <a:extLst>
              <a:ext uri="{FF2B5EF4-FFF2-40B4-BE49-F238E27FC236}">
                <a16:creationId xmlns:a16="http://schemas.microsoft.com/office/drawing/2014/main" id="{D57EE908-0E27-C41C-94F9-3992DE8DAD86}"/>
              </a:ext>
            </a:extLst>
          </p:cNvPr>
          <p:cNvSpPr txBox="1"/>
          <p:nvPr/>
        </p:nvSpPr>
        <p:spPr>
          <a:xfrm>
            <a:off x="2712331" y="2621652"/>
            <a:ext cx="8917960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。搜索：陈西设计之家。承接高端的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定制设计匠心品质的创意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B2AFE5D-8A47-DF37-E1A9-394C6C99FF98}"/>
              </a:ext>
            </a:extLst>
          </p:cNvPr>
          <p:cNvSpPr txBox="1"/>
          <p:nvPr/>
        </p:nvSpPr>
        <p:spPr>
          <a:xfrm>
            <a:off x="2712331" y="3074166"/>
            <a:ext cx="8917960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99A63FE5-2ED8-0679-9A57-16F8FA3DA00A}"/>
              </a:ext>
            </a:extLst>
          </p:cNvPr>
          <p:cNvSpPr/>
          <p:nvPr/>
        </p:nvSpPr>
        <p:spPr>
          <a:xfrm>
            <a:off x="3099356" y="4126794"/>
            <a:ext cx="397230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不信你过来瞅一瞅呀</a:t>
            </a:r>
          </a:p>
        </p:txBody>
      </p:sp>
      <p:sp>
        <p:nvSpPr>
          <p:cNvPr id="35" name="小标题">
            <a:extLst>
              <a:ext uri="{FF2B5EF4-FFF2-40B4-BE49-F238E27FC236}">
                <a16:creationId xmlns:a16="http://schemas.microsoft.com/office/drawing/2014/main" id="{BCC08423-3B8B-AAD7-61A8-D4161CC9393C}"/>
              </a:ext>
            </a:extLst>
          </p:cNvPr>
          <p:cNvSpPr txBox="1"/>
          <p:nvPr/>
        </p:nvSpPr>
        <p:spPr>
          <a:xfrm>
            <a:off x="2706888" y="4835426"/>
            <a:ext cx="8917960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598B2AA-2EC4-AB71-4B63-A8B9AEBCE62A}"/>
              </a:ext>
            </a:extLst>
          </p:cNvPr>
          <p:cNvSpPr txBox="1"/>
          <p:nvPr/>
        </p:nvSpPr>
        <p:spPr>
          <a:xfrm>
            <a:off x="2706888" y="5287941"/>
            <a:ext cx="8917960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。搜索：陈西设计之家。承接高端的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定制设计匠心品质的创意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70CA1281-62E9-7DD6-097E-2B17E9570023}"/>
              </a:ext>
            </a:extLst>
          </p:cNvPr>
          <p:cNvSpPr txBox="1"/>
          <p:nvPr/>
        </p:nvSpPr>
        <p:spPr>
          <a:xfrm>
            <a:off x="2706888" y="5740455"/>
            <a:ext cx="8917960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。搜索：陈西设计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6161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2" grpId="0" animBg="1"/>
      <p:bldP spid="18" grpId="0" animBg="1"/>
      <p:bldP spid="20" grpId="0" animBg="1"/>
      <p:bldP spid="26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42">
            <a:extLst>
              <a:ext uri="{FF2B5EF4-FFF2-40B4-BE49-F238E27FC236}">
                <a16:creationId xmlns:a16="http://schemas.microsoft.com/office/drawing/2014/main" id="{8108DC67-C816-190F-1D0D-A5173E64C31E}"/>
              </a:ext>
            </a:extLst>
          </p:cNvPr>
          <p:cNvSpPr>
            <a:spLocks/>
          </p:cNvSpPr>
          <p:nvPr/>
        </p:nvSpPr>
        <p:spPr bwMode="auto">
          <a:xfrm flipV="1">
            <a:off x="1393371" y="4952877"/>
            <a:ext cx="3976098" cy="668997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>
            <a:solidFill>
              <a:schemeClr val="accent3">
                <a:alpha val="70000"/>
              </a:schemeClr>
            </a:solidFill>
            <a:headEnd type="none"/>
            <a:tailEnd type="oval" w="sm" len="sm"/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7" name="Freeform 42">
            <a:extLst>
              <a:ext uri="{FF2B5EF4-FFF2-40B4-BE49-F238E27FC236}">
                <a16:creationId xmlns:a16="http://schemas.microsoft.com/office/drawing/2014/main" id="{23706E3F-553E-F4E6-67E0-ECB682053BA6}"/>
              </a:ext>
            </a:extLst>
          </p:cNvPr>
          <p:cNvSpPr>
            <a:spLocks/>
          </p:cNvSpPr>
          <p:nvPr/>
        </p:nvSpPr>
        <p:spPr bwMode="auto">
          <a:xfrm>
            <a:off x="1393371" y="1903237"/>
            <a:ext cx="3976098" cy="670437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>
            <a:solidFill>
              <a:schemeClr val="accent3">
                <a:alpha val="70000"/>
              </a:schemeClr>
            </a:solidFill>
            <a:headEnd type="none"/>
            <a:tailEnd type="oval" w="sm" len="sm"/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4847E8FD-26F3-8BD9-10F7-16985C00B3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094" y="2508934"/>
            <a:ext cx="1044569" cy="104737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2" name="Oval 31">
            <a:extLst>
              <a:ext uri="{FF2B5EF4-FFF2-40B4-BE49-F238E27FC236}">
                <a16:creationId xmlns:a16="http://schemas.microsoft.com/office/drawing/2014/main" id="{E7F92A6E-00FD-25EC-0523-D02C1C3409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094" y="3936130"/>
            <a:ext cx="1044569" cy="104737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8" name="图形 40">
            <a:extLst>
              <a:ext uri="{FF2B5EF4-FFF2-40B4-BE49-F238E27FC236}">
                <a16:creationId xmlns:a16="http://schemas.microsoft.com/office/drawing/2014/main" id="{A4308187-4DB8-0245-0905-BE0CFFDCAFD9}"/>
              </a:ext>
            </a:extLst>
          </p:cNvPr>
          <p:cNvSpPr/>
          <p:nvPr/>
        </p:nvSpPr>
        <p:spPr>
          <a:xfrm>
            <a:off x="1146158" y="2785623"/>
            <a:ext cx="494426" cy="493998"/>
          </a:xfrm>
          <a:custGeom>
            <a:avLst/>
            <a:gdLst>
              <a:gd name="connsiteX0" fmla="*/ 359973 w 360316"/>
              <a:gd name="connsiteY0" fmla="*/ 8532 h 360004"/>
              <a:gd name="connsiteX1" fmla="*/ 346327 w 360316"/>
              <a:gd name="connsiteY1" fmla="*/ 342 h 360004"/>
              <a:gd name="connsiteX2" fmla="*/ 301282 w 360316"/>
              <a:gd name="connsiteY2" fmla="*/ 11592 h 360004"/>
              <a:gd name="connsiteX3" fmla="*/ 292889 w 360316"/>
              <a:gd name="connsiteY3" fmla="*/ 20738 h 360004"/>
              <a:gd name="connsiteX4" fmla="*/ 287185 w 360316"/>
              <a:gd name="connsiteY4" fmla="*/ 56828 h 360004"/>
              <a:gd name="connsiteX5" fmla="*/ 9873 w 360316"/>
              <a:gd name="connsiteY5" fmla="*/ 90094 h 360004"/>
              <a:gd name="connsiteX6" fmla="*/ 9254 w 360316"/>
              <a:gd name="connsiteY6" fmla="*/ 90319 h 360004"/>
              <a:gd name="connsiteX7" fmla="*/ 8489 w 360316"/>
              <a:gd name="connsiteY7" fmla="*/ 90353 h 360004"/>
              <a:gd name="connsiteX8" fmla="*/ 6802 w 360316"/>
              <a:gd name="connsiteY8" fmla="*/ 91152 h 360004"/>
              <a:gd name="connsiteX9" fmla="*/ 5002 w 360316"/>
              <a:gd name="connsiteY9" fmla="*/ 92007 h 360004"/>
              <a:gd name="connsiteX10" fmla="*/ 2954 w 360316"/>
              <a:gd name="connsiteY10" fmla="*/ 93953 h 360004"/>
              <a:gd name="connsiteX11" fmla="*/ 1942 w 360316"/>
              <a:gd name="connsiteY11" fmla="*/ 94887 h 360004"/>
              <a:gd name="connsiteX12" fmla="*/ 1829 w 360316"/>
              <a:gd name="connsiteY12" fmla="*/ 95179 h 360004"/>
              <a:gd name="connsiteX13" fmla="*/ 558 w 360316"/>
              <a:gd name="connsiteY13" fmla="*/ 98262 h 360004"/>
              <a:gd name="connsiteX14" fmla="*/ 153 w 360316"/>
              <a:gd name="connsiteY14" fmla="*/ 99398 h 360004"/>
              <a:gd name="connsiteX15" fmla="*/ 310 w 360316"/>
              <a:gd name="connsiteY15" fmla="*/ 103999 h 360004"/>
              <a:gd name="connsiteX16" fmla="*/ 34105 w 360316"/>
              <a:gd name="connsiteY16" fmla="*/ 238999 h 360004"/>
              <a:gd name="connsiteX17" fmla="*/ 45355 w 360316"/>
              <a:gd name="connsiteY17" fmla="*/ 283999 h 360004"/>
              <a:gd name="connsiteX18" fmla="*/ 45749 w 360316"/>
              <a:gd name="connsiteY18" fmla="*/ 284888 h 360004"/>
              <a:gd name="connsiteX19" fmla="*/ 46435 w 360316"/>
              <a:gd name="connsiteY19" fmla="*/ 286429 h 360004"/>
              <a:gd name="connsiteX20" fmla="*/ 47808 w 360316"/>
              <a:gd name="connsiteY20" fmla="*/ 288477 h 360004"/>
              <a:gd name="connsiteX21" fmla="*/ 48854 w 360316"/>
              <a:gd name="connsiteY21" fmla="*/ 289613 h 360004"/>
              <a:gd name="connsiteX22" fmla="*/ 51037 w 360316"/>
              <a:gd name="connsiteY22" fmla="*/ 291087 h 360004"/>
              <a:gd name="connsiteX23" fmla="*/ 52240 w 360316"/>
              <a:gd name="connsiteY23" fmla="*/ 291750 h 360004"/>
              <a:gd name="connsiteX24" fmla="*/ 56257 w 360316"/>
              <a:gd name="connsiteY24" fmla="*/ 292515 h 360004"/>
              <a:gd name="connsiteX25" fmla="*/ 292754 w 360316"/>
              <a:gd name="connsiteY25" fmla="*/ 292515 h 360004"/>
              <a:gd name="connsiteX26" fmla="*/ 304004 w 360316"/>
              <a:gd name="connsiteY26" fmla="*/ 281277 h 360004"/>
              <a:gd name="connsiteX27" fmla="*/ 292754 w 360316"/>
              <a:gd name="connsiteY27" fmla="*/ 270015 h 360004"/>
              <a:gd name="connsiteX28" fmla="*/ 65054 w 360316"/>
              <a:gd name="connsiteY28" fmla="*/ 270015 h 360004"/>
              <a:gd name="connsiteX29" fmla="*/ 59429 w 360316"/>
              <a:gd name="connsiteY29" fmla="*/ 247515 h 360004"/>
              <a:gd name="connsiteX30" fmla="*/ 270243 w 360316"/>
              <a:gd name="connsiteY30" fmla="*/ 247515 h 360004"/>
              <a:gd name="connsiteX31" fmla="*/ 274203 w 360316"/>
              <a:gd name="connsiteY31" fmla="*/ 246807 h 360004"/>
              <a:gd name="connsiteX32" fmla="*/ 275564 w 360316"/>
              <a:gd name="connsiteY32" fmla="*/ 246030 h 360004"/>
              <a:gd name="connsiteX33" fmla="*/ 277578 w 360316"/>
              <a:gd name="connsiteY33" fmla="*/ 244827 h 360004"/>
              <a:gd name="connsiteX34" fmla="*/ 278725 w 360316"/>
              <a:gd name="connsiteY34" fmla="*/ 243488 h 360004"/>
              <a:gd name="connsiteX35" fmla="*/ 280098 w 360316"/>
              <a:gd name="connsiteY35" fmla="*/ 241800 h 360004"/>
              <a:gd name="connsiteX36" fmla="*/ 280762 w 360316"/>
              <a:gd name="connsiteY36" fmla="*/ 239865 h 360004"/>
              <a:gd name="connsiteX37" fmla="*/ 281425 w 360316"/>
              <a:gd name="connsiteY37" fmla="*/ 238088 h 360004"/>
              <a:gd name="connsiteX38" fmla="*/ 281470 w 360316"/>
              <a:gd name="connsiteY38" fmla="*/ 237852 h 360004"/>
              <a:gd name="connsiteX39" fmla="*/ 281470 w 360316"/>
              <a:gd name="connsiteY39" fmla="*/ 237728 h 360004"/>
              <a:gd name="connsiteX40" fmla="*/ 313983 w 360316"/>
              <a:gd name="connsiteY40" fmla="*/ 31617 h 360004"/>
              <a:gd name="connsiteX41" fmla="*/ 351783 w 360316"/>
              <a:gd name="connsiteY41" fmla="*/ 22178 h 360004"/>
              <a:gd name="connsiteX42" fmla="*/ 359973 w 360316"/>
              <a:gd name="connsiteY42" fmla="*/ 8532 h 360004"/>
              <a:gd name="connsiteX43" fmla="*/ 53804 w 360316"/>
              <a:gd name="connsiteY43" fmla="*/ 225004 h 360004"/>
              <a:gd name="connsiteX44" fmla="*/ 25240 w 360316"/>
              <a:gd name="connsiteY44" fmla="*/ 110918 h 360004"/>
              <a:gd name="connsiteX45" fmla="*/ 60160 w 360316"/>
              <a:gd name="connsiteY45" fmla="*/ 106733 h 360004"/>
              <a:gd name="connsiteX46" fmla="*/ 77092 w 360316"/>
              <a:gd name="connsiteY46" fmla="*/ 225004 h 360004"/>
              <a:gd name="connsiteX47" fmla="*/ 53804 w 360316"/>
              <a:gd name="connsiteY47" fmla="*/ 225004 h 360004"/>
              <a:gd name="connsiteX48" fmla="*/ 99817 w 360316"/>
              <a:gd name="connsiteY48" fmla="*/ 225004 h 360004"/>
              <a:gd name="connsiteX49" fmla="*/ 82525 w 360316"/>
              <a:gd name="connsiteY49" fmla="*/ 104055 h 360004"/>
              <a:gd name="connsiteX50" fmla="*/ 117614 w 360316"/>
              <a:gd name="connsiteY50" fmla="*/ 99848 h 360004"/>
              <a:gd name="connsiteX51" fmla="*/ 123295 w 360316"/>
              <a:gd name="connsiteY51" fmla="*/ 225004 h 360004"/>
              <a:gd name="connsiteX52" fmla="*/ 99817 w 360316"/>
              <a:gd name="connsiteY52" fmla="*/ 225004 h 360004"/>
              <a:gd name="connsiteX53" fmla="*/ 169375 w 360316"/>
              <a:gd name="connsiteY53" fmla="*/ 225004 h 360004"/>
              <a:gd name="connsiteX54" fmla="*/ 145874 w 360316"/>
              <a:gd name="connsiteY54" fmla="*/ 225004 h 360004"/>
              <a:gd name="connsiteX55" fmla="*/ 140047 w 360316"/>
              <a:gd name="connsiteY55" fmla="*/ 97148 h 360004"/>
              <a:gd name="connsiteX56" fmla="*/ 175102 w 360316"/>
              <a:gd name="connsiteY56" fmla="*/ 92952 h 360004"/>
              <a:gd name="connsiteX57" fmla="*/ 169375 w 360316"/>
              <a:gd name="connsiteY57" fmla="*/ 225004 h 360004"/>
              <a:gd name="connsiteX58" fmla="*/ 215242 w 360316"/>
              <a:gd name="connsiteY58" fmla="*/ 225004 h 360004"/>
              <a:gd name="connsiteX59" fmla="*/ 191920 w 360316"/>
              <a:gd name="connsiteY59" fmla="*/ 225004 h 360004"/>
              <a:gd name="connsiteX60" fmla="*/ 197770 w 360316"/>
              <a:gd name="connsiteY60" fmla="*/ 90229 h 360004"/>
              <a:gd name="connsiteX61" fmla="*/ 232668 w 360316"/>
              <a:gd name="connsiteY61" fmla="*/ 86055 h 360004"/>
              <a:gd name="connsiteX62" fmla="*/ 215242 w 360316"/>
              <a:gd name="connsiteY62" fmla="*/ 225004 h 360004"/>
              <a:gd name="connsiteX63" fmla="*/ 260388 w 360316"/>
              <a:gd name="connsiteY63" fmla="*/ 225004 h 360004"/>
              <a:gd name="connsiteX64" fmla="*/ 237955 w 360316"/>
              <a:gd name="connsiteY64" fmla="*/ 225004 h 360004"/>
              <a:gd name="connsiteX65" fmla="*/ 255685 w 360316"/>
              <a:gd name="connsiteY65" fmla="*/ 83277 h 360004"/>
              <a:gd name="connsiteX66" fmla="*/ 279682 w 360316"/>
              <a:gd name="connsiteY66" fmla="*/ 80408 h 360004"/>
              <a:gd name="connsiteX67" fmla="*/ 260388 w 360316"/>
              <a:gd name="connsiteY67" fmla="*/ 225004 h 360004"/>
              <a:gd name="connsiteX68" fmla="*/ 101302 w 360316"/>
              <a:gd name="connsiteY68" fmla="*/ 315004 h 360004"/>
              <a:gd name="connsiteX69" fmla="*/ 78779 w 360316"/>
              <a:gd name="connsiteY69" fmla="*/ 337515 h 360004"/>
              <a:gd name="connsiteX70" fmla="*/ 101302 w 360316"/>
              <a:gd name="connsiteY70" fmla="*/ 360004 h 360004"/>
              <a:gd name="connsiteX71" fmla="*/ 123824 w 360316"/>
              <a:gd name="connsiteY71" fmla="*/ 337515 h 360004"/>
              <a:gd name="connsiteX72" fmla="*/ 101302 w 360316"/>
              <a:gd name="connsiteY72" fmla="*/ 315004 h 360004"/>
              <a:gd name="connsiteX73" fmla="*/ 247732 w 360316"/>
              <a:gd name="connsiteY73" fmla="*/ 315004 h 360004"/>
              <a:gd name="connsiteX74" fmla="*/ 225209 w 360316"/>
              <a:gd name="connsiteY74" fmla="*/ 337515 h 360004"/>
              <a:gd name="connsiteX75" fmla="*/ 247732 w 360316"/>
              <a:gd name="connsiteY75" fmla="*/ 360004 h 360004"/>
              <a:gd name="connsiteX76" fmla="*/ 270254 w 360316"/>
              <a:gd name="connsiteY76" fmla="*/ 337515 h 360004"/>
              <a:gd name="connsiteX77" fmla="*/ 247732 w 360316"/>
              <a:gd name="connsiteY77" fmla="*/ 315004 h 36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60316" h="360004">
                <a:moveTo>
                  <a:pt x="359973" y="8532"/>
                </a:moveTo>
                <a:cubicBezTo>
                  <a:pt x="358477" y="2513"/>
                  <a:pt x="352357" y="-1177"/>
                  <a:pt x="346327" y="342"/>
                </a:cubicBezTo>
                <a:lnTo>
                  <a:pt x="301282" y="11592"/>
                </a:lnTo>
                <a:cubicBezTo>
                  <a:pt x="296894" y="12694"/>
                  <a:pt x="293587" y="16294"/>
                  <a:pt x="292889" y="20738"/>
                </a:cubicBezTo>
                <a:lnTo>
                  <a:pt x="287185" y="56828"/>
                </a:lnTo>
                <a:lnTo>
                  <a:pt x="9873" y="90094"/>
                </a:lnTo>
                <a:cubicBezTo>
                  <a:pt x="9659" y="90117"/>
                  <a:pt x="9490" y="90274"/>
                  <a:pt x="9254" y="90319"/>
                </a:cubicBezTo>
                <a:cubicBezTo>
                  <a:pt x="8995" y="90364"/>
                  <a:pt x="8759" y="90285"/>
                  <a:pt x="8489" y="90353"/>
                </a:cubicBezTo>
                <a:cubicBezTo>
                  <a:pt x="7848" y="90510"/>
                  <a:pt x="7364" y="90904"/>
                  <a:pt x="6802" y="91152"/>
                </a:cubicBezTo>
                <a:cubicBezTo>
                  <a:pt x="6160" y="91422"/>
                  <a:pt x="5564" y="91635"/>
                  <a:pt x="5002" y="92007"/>
                </a:cubicBezTo>
                <a:cubicBezTo>
                  <a:pt x="4214" y="92547"/>
                  <a:pt x="3573" y="93244"/>
                  <a:pt x="2954" y="93953"/>
                </a:cubicBezTo>
                <a:cubicBezTo>
                  <a:pt x="2628" y="94302"/>
                  <a:pt x="2223" y="94504"/>
                  <a:pt x="1942" y="94887"/>
                </a:cubicBezTo>
                <a:cubicBezTo>
                  <a:pt x="1874" y="94977"/>
                  <a:pt x="1874" y="95089"/>
                  <a:pt x="1829" y="95179"/>
                </a:cubicBezTo>
                <a:cubicBezTo>
                  <a:pt x="1222" y="96124"/>
                  <a:pt x="873" y="97182"/>
                  <a:pt x="558" y="98262"/>
                </a:cubicBezTo>
                <a:cubicBezTo>
                  <a:pt x="445" y="98655"/>
                  <a:pt x="220" y="98993"/>
                  <a:pt x="153" y="99398"/>
                </a:cubicBezTo>
                <a:cubicBezTo>
                  <a:pt x="-72" y="100883"/>
                  <a:pt x="-72" y="102447"/>
                  <a:pt x="310" y="103999"/>
                </a:cubicBezTo>
                <a:lnTo>
                  <a:pt x="34105" y="238999"/>
                </a:lnTo>
                <a:lnTo>
                  <a:pt x="45355" y="283999"/>
                </a:lnTo>
                <a:cubicBezTo>
                  <a:pt x="45445" y="284325"/>
                  <a:pt x="45637" y="284584"/>
                  <a:pt x="45749" y="284888"/>
                </a:cubicBezTo>
                <a:cubicBezTo>
                  <a:pt x="45929" y="285428"/>
                  <a:pt x="46165" y="285923"/>
                  <a:pt x="46435" y="286429"/>
                </a:cubicBezTo>
                <a:cubicBezTo>
                  <a:pt x="46807" y="287160"/>
                  <a:pt x="47268" y="287835"/>
                  <a:pt x="47808" y="288477"/>
                </a:cubicBezTo>
                <a:cubicBezTo>
                  <a:pt x="48134" y="288859"/>
                  <a:pt x="48483" y="289242"/>
                  <a:pt x="48854" y="289613"/>
                </a:cubicBezTo>
                <a:cubicBezTo>
                  <a:pt x="49540" y="290209"/>
                  <a:pt x="50260" y="290670"/>
                  <a:pt x="51037" y="291087"/>
                </a:cubicBezTo>
                <a:cubicBezTo>
                  <a:pt x="51442" y="291323"/>
                  <a:pt x="51802" y="291570"/>
                  <a:pt x="52240" y="291750"/>
                </a:cubicBezTo>
                <a:cubicBezTo>
                  <a:pt x="53500" y="292223"/>
                  <a:pt x="54850" y="292515"/>
                  <a:pt x="56257" y="292515"/>
                </a:cubicBezTo>
                <a:lnTo>
                  <a:pt x="292754" y="292515"/>
                </a:lnTo>
                <a:cubicBezTo>
                  <a:pt x="298975" y="292515"/>
                  <a:pt x="304004" y="287487"/>
                  <a:pt x="304004" y="281277"/>
                </a:cubicBezTo>
                <a:cubicBezTo>
                  <a:pt x="304004" y="275055"/>
                  <a:pt x="298975" y="270015"/>
                  <a:pt x="292754" y="270015"/>
                </a:cubicBezTo>
                <a:lnTo>
                  <a:pt x="65054" y="270015"/>
                </a:lnTo>
                <a:lnTo>
                  <a:pt x="59429" y="247515"/>
                </a:lnTo>
                <a:lnTo>
                  <a:pt x="270243" y="247515"/>
                </a:lnTo>
                <a:cubicBezTo>
                  <a:pt x="271627" y="247515"/>
                  <a:pt x="272965" y="247279"/>
                  <a:pt x="274203" y="246807"/>
                </a:cubicBezTo>
                <a:cubicBezTo>
                  <a:pt x="274709" y="246604"/>
                  <a:pt x="275103" y="246278"/>
                  <a:pt x="275564" y="246030"/>
                </a:cubicBezTo>
                <a:cubicBezTo>
                  <a:pt x="276262" y="245659"/>
                  <a:pt x="276982" y="245333"/>
                  <a:pt x="277578" y="244827"/>
                </a:cubicBezTo>
                <a:cubicBezTo>
                  <a:pt x="278017" y="244455"/>
                  <a:pt x="278309" y="243949"/>
                  <a:pt x="278725" y="243488"/>
                </a:cubicBezTo>
                <a:cubicBezTo>
                  <a:pt x="279198" y="242914"/>
                  <a:pt x="279727" y="242419"/>
                  <a:pt x="280098" y="241800"/>
                </a:cubicBezTo>
                <a:cubicBezTo>
                  <a:pt x="280402" y="241204"/>
                  <a:pt x="280537" y="240529"/>
                  <a:pt x="280762" y="239865"/>
                </a:cubicBezTo>
                <a:cubicBezTo>
                  <a:pt x="280998" y="239269"/>
                  <a:pt x="281290" y="238707"/>
                  <a:pt x="281425" y="238088"/>
                </a:cubicBezTo>
                <a:lnTo>
                  <a:pt x="281470" y="237852"/>
                </a:lnTo>
                <a:lnTo>
                  <a:pt x="281470" y="237728"/>
                </a:lnTo>
                <a:lnTo>
                  <a:pt x="313983" y="31617"/>
                </a:lnTo>
                <a:lnTo>
                  <a:pt x="351783" y="22178"/>
                </a:lnTo>
                <a:cubicBezTo>
                  <a:pt x="357835" y="20670"/>
                  <a:pt x="361492" y="14562"/>
                  <a:pt x="359973" y="8532"/>
                </a:cubicBezTo>
                <a:close/>
                <a:moveTo>
                  <a:pt x="53804" y="225004"/>
                </a:moveTo>
                <a:lnTo>
                  <a:pt x="25240" y="110918"/>
                </a:lnTo>
                <a:lnTo>
                  <a:pt x="60160" y="106733"/>
                </a:lnTo>
                <a:lnTo>
                  <a:pt x="77092" y="225004"/>
                </a:lnTo>
                <a:lnTo>
                  <a:pt x="53804" y="225004"/>
                </a:lnTo>
                <a:close/>
                <a:moveTo>
                  <a:pt x="99817" y="225004"/>
                </a:moveTo>
                <a:lnTo>
                  <a:pt x="82525" y="104055"/>
                </a:lnTo>
                <a:lnTo>
                  <a:pt x="117614" y="99848"/>
                </a:lnTo>
                <a:lnTo>
                  <a:pt x="123295" y="225004"/>
                </a:lnTo>
                <a:lnTo>
                  <a:pt x="99817" y="225004"/>
                </a:lnTo>
                <a:close/>
                <a:moveTo>
                  <a:pt x="169375" y="225004"/>
                </a:moveTo>
                <a:lnTo>
                  <a:pt x="145874" y="225004"/>
                </a:lnTo>
                <a:lnTo>
                  <a:pt x="140047" y="97148"/>
                </a:lnTo>
                <a:lnTo>
                  <a:pt x="175102" y="92952"/>
                </a:lnTo>
                <a:lnTo>
                  <a:pt x="169375" y="225004"/>
                </a:lnTo>
                <a:close/>
                <a:moveTo>
                  <a:pt x="215242" y="225004"/>
                </a:moveTo>
                <a:lnTo>
                  <a:pt x="191920" y="225004"/>
                </a:lnTo>
                <a:lnTo>
                  <a:pt x="197770" y="90229"/>
                </a:lnTo>
                <a:lnTo>
                  <a:pt x="232668" y="86055"/>
                </a:lnTo>
                <a:lnTo>
                  <a:pt x="215242" y="225004"/>
                </a:lnTo>
                <a:close/>
                <a:moveTo>
                  <a:pt x="260388" y="225004"/>
                </a:moveTo>
                <a:lnTo>
                  <a:pt x="237955" y="225004"/>
                </a:lnTo>
                <a:lnTo>
                  <a:pt x="255685" y="83277"/>
                </a:lnTo>
                <a:lnTo>
                  <a:pt x="279682" y="80408"/>
                </a:lnTo>
                <a:lnTo>
                  <a:pt x="260388" y="225004"/>
                </a:lnTo>
                <a:close/>
                <a:moveTo>
                  <a:pt x="101302" y="315004"/>
                </a:moveTo>
                <a:cubicBezTo>
                  <a:pt x="88882" y="315004"/>
                  <a:pt x="78779" y="325084"/>
                  <a:pt x="78779" y="337515"/>
                </a:cubicBezTo>
                <a:cubicBezTo>
                  <a:pt x="78779" y="349947"/>
                  <a:pt x="88870" y="360004"/>
                  <a:pt x="101302" y="360004"/>
                </a:cubicBezTo>
                <a:cubicBezTo>
                  <a:pt x="113744" y="360004"/>
                  <a:pt x="123824" y="349935"/>
                  <a:pt x="123824" y="337515"/>
                </a:cubicBezTo>
                <a:cubicBezTo>
                  <a:pt x="123824" y="325107"/>
                  <a:pt x="113744" y="315004"/>
                  <a:pt x="101302" y="315004"/>
                </a:cubicBezTo>
                <a:close/>
                <a:moveTo>
                  <a:pt x="247732" y="315004"/>
                </a:moveTo>
                <a:cubicBezTo>
                  <a:pt x="235300" y="315004"/>
                  <a:pt x="225209" y="325084"/>
                  <a:pt x="225209" y="337515"/>
                </a:cubicBezTo>
                <a:cubicBezTo>
                  <a:pt x="225209" y="349947"/>
                  <a:pt x="235289" y="360004"/>
                  <a:pt x="247732" y="360004"/>
                </a:cubicBezTo>
                <a:cubicBezTo>
                  <a:pt x="260152" y="360004"/>
                  <a:pt x="270254" y="349935"/>
                  <a:pt x="270254" y="337515"/>
                </a:cubicBezTo>
                <a:cubicBezTo>
                  <a:pt x="270232" y="325095"/>
                  <a:pt x="260152" y="315004"/>
                  <a:pt x="247732" y="315004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1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A3F5571-59CD-974A-CA60-11F36793CA9A}"/>
              </a:ext>
            </a:extLst>
          </p:cNvPr>
          <p:cNvSpPr/>
          <p:nvPr/>
        </p:nvSpPr>
        <p:spPr>
          <a:xfrm>
            <a:off x="1146158" y="4212776"/>
            <a:ext cx="494022" cy="494086"/>
          </a:xfrm>
          <a:custGeom>
            <a:avLst/>
            <a:gdLst>
              <a:gd name="connsiteX0" fmla="*/ 357863 w 360022"/>
              <a:gd name="connsiteY0" fmla="*/ 17573 h 360067"/>
              <a:gd name="connsiteX1" fmla="*/ 357840 w 360022"/>
              <a:gd name="connsiteY1" fmla="*/ 17426 h 360067"/>
              <a:gd name="connsiteX2" fmla="*/ 357795 w 360022"/>
              <a:gd name="connsiteY2" fmla="*/ 17336 h 360067"/>
              <a:gd name="connsiteX3" fmla="*/ 351641 w 360022"/>
              <a:gd name="connsiteY3" fmla="*/ 8190 h 360067"/>
              <a:gd name="connsiteX4" fmla="*/ 350944 w 360022"/>
              <a:gd name="connsiteY4" fmla="*/ 7605 h 360067"/>
              <a:gd name="connsiteX5" fmla="*/ 331864 w 360022"/>
              <a:gd name="connsiteY5" fmla="*/ 0 h 360067"/>
              <a:gd name="connsiteX6" fmla="*/ 331335 w 360022"/>
              <a:gd name="connsiteY6" fmla="*/ 101 h 360067"/>
              <a:gd name="connsiteX7" fmla="*/ 320974 w 360022"/>
              <a:gd name="connsiteY7" fmla="*/ 2205 h 360067"/>
              <a:gd name="connsiteX8" fmla="*/ 244328 w 360022"/>
              <a:gd name="connsiteY8" fmla="*/ 35179 h 360067"/>
              <a:gd name="connsiteX9" fmla="*/ 236340 w 360022"/>
              <a:gd name="connsiteY9" fmla="*/ 39386 h 360067"/>
              <a:gd name="connsiteX10" fmla="*/ 229073 w 360022"/>
              <a:gd name="connsiteY10" fmla="*/ 35528 h 360067"/>
              <a:gd name="connsiteX11" fmla="*/ 151335 w 360022"/>
              <a:gd name="connsiteY11" fmla="*/ 2138 h 360067"/>
              <a:gd name="connsiteX12" fmla="*/ 141008 w 360022"/>
              <a:gd name="connsiteY12" fmla="*/ 79 h 360067"/>
              <a:gd name="connsiteX13" fmla="*/ 140625 w 360022"/>
              <a:gd name="connsiteY13" fmla="*/ 0 h 360067"/>
              <a:gd name="connsiteX14" fmla="*/ 140389 w 360022"/>
              <a:gd name="connsiteY14" fmla="*/ 23 h 360067"/>
              <a:gd name="connsiteX15" fmla="*/ 139995 w 360022"/>
              <a:gd name="connsiteY15" fmla="*/ 68 h 360067"/>
              <a:gd name="connsiteX16" fmla="*/ 123739 w 360022"/>
              <a:gd name="connsiteY16" fmla="*/ 5783 h 360067"/>
              <a:gd name="connsiteX17" fmla="*/ 106853 w 360022"/>
              <a:gd name="connsiteY17" fmla="*/ 0 h 360067"/>
              <a:gd name="connsiteX18" fmla="*/ 106324 w 360022"/>
              <a:gd name="connsiteY18" fmla="*/ 101 h 360067"/>
              <a:gd name="connsiteX19" fmla="*/ 95985 w 360022"/>
              <a:gd name="connsiteY19" fmla="*/ 2194 h 360067"/>
              <a:gd name="connsiteX20" fmla="*/ 19316 w 360022"/>
              <a:gd name="connsiteY20" fmla="*/ 35168 h 360067"/>
              <a:gd name="connsiteX21" fmla="*/ 0 w 360022"/>
              <a:gd name="connsiteY21" fmla="*/ 61009 h 360067"/>
              <a:gd name="connsiteX22" fmla="*/ 0 w 360022"/>
              <a:gd name="connsiteY22" fmla="*/ 331898 h 360067"/>
              <a:gd name="connsiteX23" fmla="*/ 2093 w 360022"/>
              <a:gd name="connsiteY23" fmla="*/ 342450 h 360067"/>
              <a:gd name="connsiteX24" fmla="*/ 2126 w 360022"/>
              <a:gd name="connsiteY24" fmla="*/ 342630 h 360067"/>
              <a:gd name="connsiteX25" fmla="*/ 2171 w 360022"/>
              <a:gd name="connsiteY25" fmla="*/ 342698 h 360067"/>
              <a:gd name="connsiteX26" fmla="*/ 6053 w 360022"/>
              <a:gd name="connsiteY26" fmla="*/ 349144 h 360067"/>
              <a:gd name="connsiteX27" fmla="*/ 7178 w 360022"/>
              <a:gd name="connsiteY27" fmla="*/ 350471 h 360067"/>
              <a:gd name="connsiteX28" fmla="*/ 12645 w 360022"/>
              <a:gd name="connsiteY28" fmla="*/ 355365 h 360067"/>
              <a:gd name="connsiteX29" fmla="*/ 12724 w 360022"/>
              <a:gd name="connsiteY29" fmla="*/ 355410 h 360067"/>
              <a:gd name="connsiteX30" fmla="*/ 19463 w 360022"/>
              <a:gd name="connsiteY30" fmla="*/ 358549 h 360067"/>
              <a:gd name="connsiteX31" fmla="*/ 20610 w 360022"/>
              <a:gd name="connsiteY31" fmla="*/ 358886 h 360067"/>
              <a:gd name="connsiteX32" fmla="*/ 28148 w 360022"/>
              <a:gd name="connsiteY32" fmla="*/ 360056 h 360067"/>
              <a:gd name="connsiteX33" fmla="*/ 28530 w 360022"/>
              <a:gd name="connsiteY33" fmla="*/ 359978 h 360067"/>
              <a:gd name="connsiteX34" fmla="*/ 39015 w 360022"/>
              <a:gd name="connsiteY34" fmla="*/ 357863 h 360067"/>
              <a:gd name="connsiteX35" fmla="*/ 115673 w 360022"/>
              <a:gd name="connsiteY35" fmla="*/ 324889 h 360067"/>
              <a:gd name="connsiteX36" fmla="*/ 123649 w 360022"/>
              <a:gd name="connsiteY36" fmla="*/ 320693 h 360067"/>
              <a:gd name="connsiteX37" fmla="*/ 130916 w 360022"/>
              <a:gd name="connsiteY37" fmla="*/ 324551 h 360067"/>
              <a:gd name="connsiteX38" fmla="*/ 208654 w 360022"/>
              <a:gd name="connsiteY38" fmla="*/ 357930 h 360067"/>
              <a:gd name="connsiteX39" fmla="*/ 219240 w 360022"/>
              <a:gd name="connsiteY39" fmla="*/ 360045 h 360067"/>
              <a:gd name="connsiteX40" fmla="*/ 219375 w 360022"/>
              <a:gd name="connsiteY40" fmla="*/ 360068 h 360067"/>
              <a:gd name="connsiteX41" fmla="*/ 226778 w 360022"/>
              <a:gd name="connsiteY41" fmla="*/ 358954 h 360067"/>
              <a:gd name="connsiteX42" fmla="*/ 228116 w 360022"/>
              <a:gd name="connsiteY42" fmla="*/ 358526 h 360067"/>
              <a:gd name="connsiteX43" fmla="*/ 234641 w 360022"/>
              <a:gd name="connsiteY43" fmla="*/ 355478 h 360067"/>
              <a:gd name="connsiteX44" fmla="*/ 234866 w 360022"/>
              <a:gd name="connsiteY44" fmla="*/ 355343 h 360067"/>
              <a:gd name="connsiteX45" fmla="*/ 236250 w 360022"/>
              <a:gd name="connsiteY45" fmla="*/ 354240 h 360067"/>
              <a:gd name="connsiteX46" fmla="*/ 237656 w 360022"/>
              <a:gd name="connsiteY46" fmla="*/ 355343 h 360067"/>
              <a:gd name="connsiteX47" fmla="*/ 237724 w 360022"/>
              <a:gd name="connsiteY47" fmla="*/ 355388 h 360067"/>
              <a:gd name="connsiteX48" fmla="*/ 244474 w 360022"/>
              <a:gd name="connsiteY48" fmla="*/ 358526 h 360067"/>
              <a:gd name="connsiteX49" fmla="*/ 245633 w 360022"/>
              <a:gd name="connsiteY49" fmla="*/ 358853 h 360067"/>
              <a:gd name="connsiteX50" fmla="*/ 253170 w 360022"/>
              <a:gd name="connsiteY50" fmla="*/ 360023 h 360067"/>
              <a:gd name="connsiteX51" fmla="*/ 253564 w 360022"/>
              <a:gd name="connsiteY51" fmla="*/ 359944 h 360067"/>
              <a:gd name="connsiteX52" fmla="*/ 264060 w 360022"/>
              <a:gd name="connsiteY52" fmla="*/ 357829 h 360067"/>
              <a:gd name="connsiteX53" fmla="*/ 340706 w 360022"/>
              <a:gd name="connsiteY53" fmla="*/ 324844 h 360067"/>
              <a:gd name="connsiteX54" fmla="*/ 360023 w 360022"/>
              <a:gd name="connsiteY54" fmla="*/ 299003 h 360067"/>
              <a:gd name="connsiteX55" fmla="*/ 360023 w 360022"/>
              <a:gd name="connsiteY55" fmla="*/ 28125 h 360067"/>
              <a:gd name="connsiteX56" fmla="*/ 357863 w 360022"/>
              <a:gd name="connsiteY56" fmla="*/ 17573 h 360067"/>
              <a:gd name="connsiteX57" fmla="*/ 107708 w 360022"/>
              <a:gd name="connsiteY57" fmla="*/ 303829 h 360067"/>
              <a:gd name="connsiteX58" fmla="*/ 30262 w 360022"/>
              <a:gd name="connsiteY58" fmla="*/ 337084 h 360067"/>
              <a:gd name="connsiteX59" fmla="*/ 22928 w 360022"/>
              <a:gd name="connsiteY59" fmla="*/ 334035 h 360067"/>
              <a:gd name="connsiteX60" fmla="*/ 22500 w 360022"/>
              <a:gd name="connsiteY60" fmla="*/ 331909 h 360067"/>
              <a:gd name="connsiteX61" fmla="*/ 22489 w 360022"/>
              <a:gd name="connsiteY61" fmla="*/ 61605 h 360067"/>
              <a:gd name="connsiteX62" fmla="*/ 27270 w 360022"/>
              <a:gd name="connsiteY62" fmla="*/ 56194 h 360067"/>
              <a:gd name="connsiteX63" fmla="*/ 104715 w 360022"/>
              <a:gd name="connsiteY63" fmla="*/ 22939 h 360067"/>
              <a:gd name="connsiteX64" fmla="*/ 112039 w 360022"/>
              <a:gd name="connsiteY64" fmla="*/ 25999 h 360067"/>
              <a:gd name="connsiteX65" fmla="*/ 112466 w 360022"/>
              <a:gd name="connsiteY65" fmla="*/ 28125 h 360067"/>
              <a:gd name="connsiteX66" fmla="*/ 112478 w 360022"/>
              <a:gd name="connsiteY66" fmla="*/ 298406 h 360067"/>
              <a:gd name="connsiteX67" fmla="*/ 107708 w 360022"/>
              <a:gd name="connsiteY67" fmla="*/ 303829 h 360067"/>
              <a:gd name="connsiteX68" fmla="*/ 224978 w 360022"/>
              <a:gd name="connsiteY68" fmla="*/ 331898 h 360067"/>
              <a:gd name="connsiteX69" fmla="*/ 224539 w 360022"/>
              <a:gd name="connsiteY69" fmla="*/ 334024 h 360067"/>
              <a:gd name="connsiteX70" fmla="*/ 221355 w 360022"/>
              <a:gd name="connsiteY70" fmla="*/ 337084 h 360067"/>
              <a:gd name="connsiteX71" fmla="*/ 219375 w 360022"/>
              <a:gd name="connsiteY71" fmla="*/ 337489 h 360067"/>
              <a:gd name="connsiteX72" fmla="*/ 217350 w 360022"/>
              <a:gd name="connsiteY72" fmla="*/ 337118 h 360067"/>
              <a:gd name="connsiteX73" fmla="*/ 138825 w 360022"/>
              <a:gd name="connsiteY73" fmla="*/ 303458 h 360067"/>
              <a:gd name="connsiteX74" fmla="*/ 134989 w 360022"/>
              <a:gd name="connsiteY74" fmla="*/ 299003 h 360067"/>
              <a:gd name="connsiteX75" fmla="*/ 134989 w 360022"/>
              <a:gd name="connsiteY75" fmla="*/ 28125 h 360067"/>
              <a:gd name="connsiteX76" fmla="*/ 135416 w 360022"/>
              <a:gd name="connsiteY76" fmla="*/ 25999 h 360067"/>
              <a:gd name="connsiteX77" fmla="*/ 138758 w 360022"/>
              <a:gd name="connsiteY77" fmla="*/ 22883 h 360067"/>
              <a:gd name="connsiteX78" fmla="*/ 140591 w 360022"/>
              <a:gd name="connsiteY78" fmla="*/ 22523 h 360067"/>
              <a:gd name="connsiteX79" fmla="*/ 142605 w 360022"/>
              <a:gd name="connsiteY79" fmla="*/ 22871 h 360067"/>
              <a:gd name="connsiteX80" fmla="*/ 221130 w 360022"/>
              <a:gd name="connsiteY80" fmla="*/ 56543 h 360067"/>
              <a:gd name="connsiteX81" fmla="*/ 224978 w 360022"/>
              <a:gd name="connsiteY81" fmla="*/ 60998 h 360067"/>
              <a:gd name="connsiteX82" fmla="*/ 224978 w 360022"/>
              <a:gd name="connsiteY82" fmla="*/ 331898 h 360067"/>
              <a:gd name="connsiteX83" fmla="*/ 332708 w 360022"/>
              <a:gd name="connsiteY83" fmla="*/ 303829 h 360067"/>
              <a:gd name="connsiteX84" fmla="*/ 255251 w 360022"/>
              <a:gd name="connsiteY84" fmla="*/ 337084 h 360067"/>
              <a:gd name="connsiteX85" fmla="*/ 247916 w 360022"/>
              <a:gd name="connsiteY85" fmla="*/ 334035 h 360067"/>
              <a:gd name="connsiteX86" fmla="*/ 247500 w 360022"/>
              <a:gd name="connsiteY86" fmla="*/ 331909 h 360067"/>
              <a:gd name="connsiteX87" fmla="*/ 247478 w 360022"/>
              <a:gd name="connsiteY87" fmla="*/ 61605 h 360067"/>
              <a:gd name="connsiteX88" fmla="*/ 252270 w 360022"/>
              <a:gd name="connsiteY88" fmla="*/ 56205 h 360067"/>
              <a:gd name="connsiteX89" fmla="*/ 329704 w 360022"/>
              <a:gd name="connsiteY89" fmla="*/ 22950 h 360067"/>
              <a:gd name="connsiteX90" fmla="*/ 337039 w 360022"/>
              <a:gd name="connsiteY90" fmla="*/ 25999 h 360067"/>
              <a:gd name="connsiteX91" fmla="*/ 337478 w 360022"/>
              <a:gd name="connsiteY91" fmla="*/ 28125 h 360067"/>
              <a:gd name="connsiteX92" fmla="*/ 337478 w 360022"/>
              <a:gd name="connsiteY92" fmla="*/ 298406 h 360067"/>
              <a:gd name="connsiteX93" fmla="*/ 332708 w 360022"/>
              <a:gd name="connsiteY93" fmla="*/ 303829 h 360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60022" h="360067">
                <a:moveTo>
                  <a:pt x="357863" y="17573"/>
                </a:moveTo>
                <a:cubicBezTo>
                  <a:pt x="357840" y="17516"/>
                  <a:pt x="357863" y="17471"/>
                  <a:pt x="357840" y="17426"/>
                </a:cubicBezTo>
                <a:cubicBezTo>
                  <a:pt x="357818" y="17393"/>
                  <a:pt x="357795" y="17370"/>
                  <a:pt x="357795" y="17336"/>
                </a:cubicBezTo>
                <a:cubicBezTo>
                  <a:pt x="356344" y="13883"/>
                  <a:pt x="354274" y="10778"/>
                  <a:pt x="351641" y="8190"/>
                </a:cubicBezTo>
                <a:cubicBezTo>
                  <a:pt x="351416" y="7965"/>
                  <a:pt x="351158" y="7819"/>
                  <a:pt x="350944" y="7605"/>
                </a:cubicBezTo>
                <a:cubicBezTo>
                  <a:pt x="345949" y="2936"/>
                  <a:pt x="339255" y="0"/>
                  <a:pt x="331864" y="0"/>
                </a:cubicBezTo>
                <a:cubicBezTo>
                  <a:pt x="331650" y="0"/>
                  <a:pt x="331515" y="101"/>
                  <a:pt x="331335" y="101"/>
                </a:cubicBezTo>
                <a:cubicBezTo>
                  <a:pt x="327848" y="169"/>
                  <a:pt x="324394" y="799"/>
                  <a:pt x="320974" y="2205"/>
                </a:cubicBezTo>
                <a:lnTo>
                  <a:pt x="244328" y="35179"/>
                </a:lnTo>
                <a:cubicBezTo>
                  <a:pt x="241391" y="36135"/>
                  <a:pt x="238736" y="37586"/>
                  <a:pt x="236340" y="39386"/>
                </a:cubicBezTo>
                <a:cubicBezTo>
                  <a:pt x="234146" y="37710"/>
                  <a:pt x="231683" y="36371"/>
                  <a:pt x="229073" y="35528"/>
                </a:cubicBezTo>
                <a:lnTo>
                  <a:pt x="151335" y="2138"/>
                </a:lnTo>
                <a:cubicBezTo>
                  <a:pt x="147949" y="754"/>
                  <a:pt x="144461" y="124"/>
                  <a:pt x="141008" y="79"/>
                </a:cubicBezTo>
                <a:cubicBezTo>
                  <a:pt x="140873" y="79"/>
                  <a:pt x="140760" y="0"/>
                  <a:pt x="140625" y="0"/>
                </a:cubicBezTo>
                <a:cubicBezTo>
                  <a:pt x="140546" y="0"/>
                  <a:pt x="140468" y="23"/>
                  <a:pt x="140389" y="23"/>
                </a:cubicBezTo>
                <a:cubicBezTo>
                  <a:pt x="140254" y="23"/>
                  <a:pt x="140130" y="56"/>
                  <a:pt x="139995" y="68"/>
                </a:cubicBezTo>
                <a:cubicBezTo>
                  <a:pt x="133886" y="202"/>
                  <a:pt x="128295" y="2318"/>
                  <a:pt x="123739" y="5783"/>
                </a:cubicBezTo>
                <a:cubicBezTo>
                  <a:pt x="119025" y="2205"/>
                  <a:pt x="113209" y="0"/>
                  <a:pt x="106853" y="0"/>
                </a:cubicBezTo>
                <a:cubicBezTo>
                  <a:pt x="106661" y="0"/>
                  <a:pt x="106515" y="101"/>
                  <a:pt x="106324" y="101"/>
                </a:cubicBezTo>
                <a:cubicBezTo>
                  <a:pt x="102881" y="169"/>
                  <a:pt x="99383" y="799"/>
                  <a:pt x="95985" y="2194"/>
                </a:cubicBezTo>
                <a:lnTo>
                  <a:pt x="19316" y="35168"/>
                </a:lnTo>
                <a:cubicBezTo>
                  <a:pt x="8370" y="38756"/>
                  <a:pt x="619" y="48915"/>
                  <a:pt x="0" y="61009"/>
                </a:cubicBezTo>
                <a:lnTo>
                  <a:pt x="0" y="331898"/>
                </a:lnTo>
                <a:cubicBezTo>
                  <a:pt x="0" y="335621"/>
                  <a:pt x="765" y="339165"/>
                  <a:pt x="2093" y="342450"/>
                </a:cubicBezTo>
                <a:cubicBezTo>
                  <a:pt x="2115" y="342518"/>
                  <a:pt x="2104" y="342574"/>
                  <a:pt x="2126" y="342630"/>
                </a:cubicBezTo>
                <a:cubicBezTo>
                  <a:pt x="2138" y="342653"/>
                  <a:pt x="2160" y="342675"/>
                  <a:pt x="2171" y="342698"/>
                </a:cubicBezTo>
                <a:cubicBezTo>
                  <a:pt x="3150" y="345038"/>
                  <a:pt x="4511" y="347153"/>
                  <a:pt x="6053" y="349144"/>
                </a:cubicBezTo>
                <a:cubicBezTo>
                  <a:pt x="6413" y="349605"/>
                  <a:pt x="6772" y="350055"/>
                  <a:pt x="7178" y="350471"/>
                </a:cubicBezTo>
                <a:cubicBezTo>
                  <a:pt x="8809" y="352316"/>
                  <a:pt x="10598" y="353981"/>
                  <a:pt x="12645" y="355365"/>
                </a:cubicBezTo>
                <a:cubicBezTo>
                  <a:pt x="12668" y="355388"/>
                  <a:pt x="12690" y="355388"/>
                  <a:pt x="12724" y="355410"/>
                </a:cubicBezTo>
                <a:cubicBezTo>
                  <a:pt x="14783" y="356760"/>
                  <a:pt x="17066" y="357761"/>
                  <a:pt x="19463" y="358549"/>
                </a:cubicBezTo>
                <a:cubicBezTo>
                  <a:pt x="19845" y="358673"/>
                  <a:pt x="20205" y="358785"/>
                  <a:pt x="20610" y="358886"/>
                </a:cubicBezTo>
                <a:cubicBezTo>
                  <a:pt x="23029" y="359584"/>
                  <a:pt x="25526" y="360056"/>
                  <a:pt x="28148" y="360056"/>
                </a:cubicBezTo>
                <a:cubicBezTo>
                  <a:pt x="28294" y="360056"/>
                  <a:pt x="28395" y="359989"/>
                  <a:pt x="28530" y="359978"/>
                </a:cubicBezTo>
                <a:cubicBezTo>
                  <a:pt x="32029" y="359933"/>
                  <a:pt x="35584" y="359280"/>
                  <a:pt x="39015" y="357863"/>
                </a:cubicBezTo>
                <a:lnTo>
                  <a:pt x="115673" y="324889"/>
                </a:lnTo>
                <a:cubicBezTo>
                  <a:pt x="118598" y="323933"/>
                  <a:pt x="121253" y="322481"/>
                  <a:pt x="123649" y="320693"/>
                </a:cubicBezTo>
                <a:cubicBezTo>
                  <a:pt x="125854" y="322346"/>
                  <a:pt x="128306" y="323719"/>
                  <a:pt x="130916" y="324551"/>
                </a:cubicBezTo>
                <a:lnTo>
                  <a:pt x="208654" y="357930"/>
                </a:lnTo>
                <a:cubicBezTo>
                  <a:pt x="212130" y="359359"/>
                  <a:pt x="215708" y="360045"/>
                  <a:pt x="219240" y="360045"/>
                </a:cubicBezTo>
                <a:cubicBezTo>
                  <a:pt x="219285" y="360045"/>
                  <a:pt x="219330" y="360068"/>
                  <a:pt x="219375" y="360068"/>
                </a:cubicBezTo>
                <a:cubicBezTo>
                  <a:pt x="221951" y="360068"/>
                  <a:pt x="224381" y="359606"/>
                  <a:pt x="226778" y="358954"/>
                </a:cubicBezTo>
                <a:cubicBezTo>
                  <a:pt x="227239" y="358819"/>
                  <a:pt x="227655" y="358684"/>
                  <a:pt x="228116" y="358526"/>
                </a:cubicBezTo>
                <a:cubicBezTo>
                  <a:pt x="230422" y="357773"/>
                  <a:pt x="232639" y="356794"/>
                  <a:pt x="234641" y="355478"/>
                </a:cubicBezTo>
                <a:cubicBezTo>
                  <a:pt x="234731" y="355410"/>
                  <a:pt x="234799" y="355388"/>
                  <a:pt x="234866" y="355343"/>
                </a:cubicBezTo>
                <a:cubicBezTo>
                  <a:pt x="235350" y="355039"/>
                  <a:pt x="235789" y="354645"/>
                  <a:pt x="236250" y="354240"/>
                </a:cubicBezTo>
                <a:cubicBezTo>
                  <a:pt x="236734" y="354589"/>
                  <a:pt x="237150" y="354983"/>
                  <a:pt x="237656" y="355343"/>
                </a:cubicBezTo>
                <a:cubicBezTo>
                  <a:pt x="237679" y="355365"/>
                  <a:pt x="237701" y="355365"/>
                  <a:pt x="237724" y="355388"/>
                </a:cubicBezTo>
                <a:cubicBezTo>
                  <a:pt x="239794" y="356738"/>
                  <a:pt x="242078" y="357739"/>
                  <a:pt x="244474" y="358526"/>
                </a:cubicBezTo>
                <a:cubicBezTo>
                  <a:pt x="244845" y="358650"/>
                  <a:pt x="245216" y="358763"/>
                  <a:pt x="245633" y="358853"/>
                </a:cubicBezTo>
                <a:cubicBezTo>
                  <a:pt x="248051" y="359550"/>
                  <a:pt x="250560" y="360023"/>
                  <a:pt x="253170" y="360023"/>
                </a:cubicBezTo>
                <a:cubicBezTo>
                  <a:pt x="253339" y="360023"/>
                  <a:pt x="253406" y="359955"/>
                  <a:pt x="253564" y="359944"/>
                </a:cubicBezTo>
                <a:cubicBezTo>
                  <a:pt x="257074" y="359899"/>
                  <a:pt x="260617" y="359246"/>
                  <a:pt x="264060" y="357829"/>
                </a:cubicBezTo>
                <a:lnTo>
                  <a:pt x="340706" y="324844"/>
                </a:lnTo>
                <a:cubicBezTo>
                  <a:pt x="351653" y="321266"/>
                  <a:pt x="359393" y="311108"/>
                  <a:pt x="360023" y="299003"/>
                </a:cubicBezTo>
                <a:lnTo>
                  <a:pt x="360023" y="28125"/>
                </a:lnTo>
                <a:cubicBezTo>
                  <a:pt x="359978" y="24390"/>
                  <a:pt x="359213" y="20846"/>
                  <a:pt x="357863" y="17573"/>
                </a:cubicBezTo>
                <a:close/>
                <a:moveTo>
                  <a:pt x="107708" y="303829"/>
                </a:moveTo>
                <a:lnTo>
                  <a:pt x="30262" y="337084"/>
                </a:lnTo>
                <a:cubicBezTo>
                  <a:pt x="27416" y="338254"/>
                  <a:pt x="24109" y="336881"/>
                  <a:pt x="22928" y="334035"/>
                </a:cubicBezTo>
                <a:cubicBezTo>
                  <a:pt x="22669" y="333371"/>
                  <a:pt x="22500" y="332651"/>
                  <a:pt x="22500" y="331909"/>
                </a:cubicBezTo>
                <a:lnTo>
                  <a:pt x="22489" y="61605"/>
                </a:lnTo>
                <a:cubicBezTo>
                  <a:pt x="22590" y="59681"/>
                  <a:pt x="23816" y="57375"/>
                  <a:pt x="27270" y="56194"/>
                </a:cubicBezTo>
                <a:lnTo>
                  <a:pt x="104715" y="22939"/>
                </a:lnTo>
                <a:cubicBezTo>
                  <a:pt x="107561" y="21780"/>
                  <a:pt x="110869" y="23130"/>
                  <a:pt x="112039" y="25999"/>
                </a:cubicBezTo>
                <a:cubicBezTo>
                  <a:pt x="112298" y="26651"/>
                  <a:pt x="112466" y="27371"/>
                  <a:pt x="112466" y="28125"/>
                </a:cubicBezTo>
                <a:lnTo>
                  <a:pt x="112478" y="298406"/>
                </a:lnTo>
                <a:cubicBezTo>
                  <a:pt x="112354" y="300758"/>
                  <a:pt x="110858" y="302749"/>
                  <a:pt x="107708" y="303829"/>
                </a:cubicBezTo>
                <a:close/>
                <a:moveTo>
                  <a:pt x="224978" y="331898"/>
                </a:moveTo>
                <a:cubicBezTo>
                  <a:pt x="224978" y="332640"/>
                  <a:pt x="224797" y="333383"/>
                  <a:pt x="224539" y="334024"/>
                </a:cubicBezTo>
                <a:cubicBezTo>
                  <a:pt x="223920" y="335531"/>
                  <a:pt x="222739" y="336589"/>
                  <a:pt x="221355" y="337084"/>
                </a:cubicBezTo>
                <a:cubicBezTo>
                  <a:pt x="220736" y="337320"/>
                  <a:pt x="220084" y="337478"/>
                  <a:pt x="219375" y="337489"/>
                </a:cubicBezTo>
                <a:cubicBezTo>
                  <a:pt x="218678" y="337489"/>
                  <a:pt x="218014" y="337376"/>
                  <a:pt x="217350" y="337118"/>
                </a:cubicBezTo>
                <a:lnTo>
                  <a:pt x="138825" y="303458"/>
                </a:lnTo>
                <a:cubicBezTo>
                  <a:pt x="136609" y="302749"/>
                  <a:pt x="135101" y="300758"/>
                  <a:pt x="134989" y="299003"/>
                </a:cubicBezTo>
                <a:lnTo>
                  <a:pt x="134989" y="28125"/>
                </a:lnTo>
                <a:cubicBezTo>
                  <a:pt x="134989" y="27371"/>
                  <a:pt x="135158" y="26651"/>
                  <a:pt x="135416" y="25999"/>
                </a:cubicBezTo>
                <a:cubicBezTo>
                  <a:pt x="136058" y="24446"/>
                  <a:pt x="137318" y="23400"/>
                  <a:pt x="138758" y="22883"/>
                </a:cubicBezTo>
                <a:cubicBezTo>
                  <a:pt x="139343" y="22680"/>
                  <a:pt x="139939" y="22523"/>
                  <a:pt x="140591" y="22523"/>
                </a:cubicBezTo>
                <a:cubicBezTo>
                  <a:pt x="141278" y="22500"/>
                  <a:pt x="141953" y="22613"/>
                  <a:pt x="142605" y="22871"/>
                </a:cubicBezTo>
                <a:lnTo>
                  <a:pt x="221130" y="56543"/>
                </a:lnTo>
                <a:cubicBezTo>
                  <a:pt x="223661" y="57364"/>
                  <a:pt x="224888" y="59670"/>
                  <a:pt x="224978" y="60998"/>
                </a:cubicBezTo>
                <a:lnTo>
                  <a:pt x="224978" y="331898"/>
                </a:lnTo>
                <a:close/>
                <a:moveTo>
                  <a:pt x="332708" y="303829"/>
                </a:moveTo>
                <a:lnTo>
                  <a:pt x="255251" y="337084"/>
                </a:lnTo>
                <a:cubicBezTo>
                  <a:pt x="252394" y="338254"/>
                  <a:pt x="249097" y="336881"/>
                  <a:pt x="247916" y="334035"/>
                </a:cubicBezTo>
                <a:cubicBezTo>
                  <a:pt x="247658" y="333371"/>
                  <a:pt x="247500" y="332651"/>
                  <a:pt x="247500" y="331909"/>
                </a:cubicBezTo>
                <a:lnTo>
                  <a:pt x="247478" y="61605"/>
                </a:lnTo>
                <a:cubicBezTo>
                  <a:pt x="247590" y="59681"/>
                  <a:pt x="248816" y="57375"/>
                  <a:pt x="252270" y="56205"/>
                </a:cubicBezTo>
                <a:lnTo>
                  <a:pt x="329704" y="22950"/>
                </a:lnTo>
                <a:cubicBezTo>
                  <a:pt x="332561" y="21780"/>
                  <a:pt x="335880" y="23141"/>
                  <a:pt x="337039" y="25999"/>
                </a:cubicBezTo>
                <a:cubicBezTo>
                  <a:pt x="337298" y="26662"/>
                  <a:pt x="337478" y="27371"/>
                  <a:pt x="337478" y="28125"/>
                </a:cubicBezTo>
                <a:lnTo>
                  <a:pt x="337478" y="298406"/>
                </a:lnTo>
                <a:cubicBezTo>
                  <a:pt x="337343" y="300758"/>
                  <a:pt x="335846" y="302749"/>
                  <a:pt x="332708" y="303829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38B98FC1-3DC8-0E40-1079-EDB1C77EDD2A}"/>
              </a:ext>
            </a:extLst>
          </p:cNvPr>
          <p:cNvSpPr txBox="1"/>
          <p:nvPr/>
        </p:nvSpPr>
        <p:spPr>
          <a:xfrm>
            <a:off x="2119642" y="135753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44" name="小标题">
            <a:extLst>
              <a:ext uri="{FF2B5EF4-FFF2-40B4-BE49-F238E27FC236}">
                <a16:creationId xmlns:a16="http://schemas.microsoft.com/office/drawing/2014/main" id="{ED4C45FC-0258-7FDF-7873-89EEC505C7BC}"/>
              </a:ext>
            </a:extLst>
          </p:cNvPr>
          <p:cNvSpPr txBox="1"/>
          <p:nvPr/>
        </p:nvSpPr>
        <p:spPr>
          <a:xfrm>
            <a:off x="2119641" y="1992771"/>
            <a:ext cx="321246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A69F0FA2-4EDC-96BE-9940-694EA15B1459}"/>
              </a:ext>
            </a:extLst>
          </p:cNvPr>
          <p:cNvSpPr/>
          <p:nvPr/>
        </p:nvSpPr>
        <p:spPr>
          <a:xfrm>
            <a:off x="4592831" y="3375723"/>
            <a:ext cx="3010840" cy="53048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385990A-BDD6-E300-88BE-70B791864368}"/>
              </a:ext>
            </a:extLst>
          </p:cNvPr>
          <p:cNvSpPr txBox="1"/>
          <p:nvPr/>
        </p:nvSpPr>
        <p:spPr>
          <a:xfrm>
            <a:off x="4859531" y="3410132"/>
            <a:ext cx="2477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未来的工作计划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CCDC755D-267C-9214-95BF-F4B4BDC7FCC6}"/>
              </a:ext>
            </a:extLst>
          </p:cNvPr>
          <p:cNvSpPr txBox="1"/>
          <p:nvPr/>
        </p:nvSpPr>
        <p:spPr>
          <a:xfrm>
            <a:off x="2119642" y="5717260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陈西很帅</a:t>
            </a:r>
          </a:p>
        </p:txBody>
      </p:sp>
      <p:sp>
        <p:nvSpPr>
          <p:cNvPr id="48" name="小标题">
            <a:extLst>
              <a:ext uri="{FF2B5EF4-FFF2-40B4-BE49-F238E27FC236}">
                <a16:creationId xmlns:a16="http://schemas.microsoft.com/office/drawing/2014/main" id="{7ACF595E-9750-972D-7600-8E001240BF31}"/>
              </a:ext>
            </a:extLst>
          </p:cNvPr>
          <p:cNvSpPr txBox="1"/>
          <p:nvPr/>
        </p:nvSpPr>
        <p:spPr>
          <a:xfrm>
            <a:off x="2119641" y="4784967"/>
            <a:ext cx="321246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1009E16-5930-40BC-2C1B-42837AFC3A3C}"/>
              </a:ext>
            </a:extLst>
          </p:cNvPr>
          <p:cNvSpPr>
            <a:spLocks/>
          </p:cNvSpPr>
          <p:nvPr/>
        </p:nvSpPr>
        <p:spPr bwMode="auto">
          <a:xfrm flipH="1" flipV="1">
            <a:off x="6859892" y="4952877"/>
            <a:ext cx="3976098" cy="668997"/>
          </a:xfrm>
          <a:custGeom>
            <a:avLst/>
            <a:gdLst>
              <a:gd name="T0" fmla="*/ 0 w 4673"/>
              <a:gd name="T1" fmla="*/ 738187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>
            <a:solidFill>
              <a:schemeClr val="accent3">
                <a:alpha val="70000"/>
              </a:schemeClr>
            </a:solidFill>
            <a:headEnd type="none"/>
            <a:tailEnd type="oval" w="sm" len="sm"/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0" name="Freeform 42">
            <a:extLst>
              <a:ext uri="{FF2B5EF4-FFF2-40B4-BE49-F238E27FC236}">
                <a16:creationId xmlns:a16="http://schemas.microsoft.com/office/drawing/2014/main" id="{C91B5246-794C-ECEF-6676-8936D030B7EA}"/>
              </a:ext>
            </a:extLst>
          </p:cNvPr>
          <p:cNvSpPr>
            <a:spLocks/>
          </p:cNvSpPr>
          <p:nvPr/>
        </p:nvSpPr>
        <p:spPr bwMode="auto">
          <a:xfrm flipH="1">
            <a:off x="6859892" y="1903237"/>
            <a:ext cx="3976098" cy="670437"/>
          </a:xfrm>
          <a:custGeom>
            <a:avLst/>
            <a:gdLst>
              <a:gd name="T0" fmla="*/ 0 w 4673"/>
              <a:gd name="T1" fmla="*/ 739775 h 1547"/>
              <a:gd name="T2" fmla="*/ 0 w 4673"/>
              <a:gd name="T3" fmla="*/ 0 h 1547"/>
              <a:gd name="T4" fmla="*/ 3246437 w 4673"/>
              <a:gd name="T5" fmla="*/ 0 h 1547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673" h="1547">
                <a:moveTo>
                  <a:pt x="0" y="1547"/>
                </a:moveTo>
                <a:lnTo>
                  <a:pt x="0" y="0"/>
                </a:lnTo>
                <a:lnTo>
                  <a:pt x="4673" y="0"/>
                </a:lnTo>
              </a:path>
            </a:pathLst>
          </a:custGeom>
          <a:noFill/>
          <a:ln>
            <a:solidFill>
              <a:schemeClr val="accent3">
                <a:alpha val="70000"/>
              </a:schemeClr>
            </a:solidFill>
            <a:headEnd type="none"/>
            <a:tailEnd type="oval" w="sm" len="sm"/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DCC8F51-ECFE-5A26-EF94-5CA33C5C998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309698" y="2508934"/>
            <a:ext cx="1044569" cy="1047377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2" name="Oval 31">
            <a:extLst>
              <a:ext uri="{FF2B5EF4-FFF2-40B4-BE49-F238E27FC236}">
                <a16:creationId xmlns:a16="http://schemas.microsoft.com/office/drawing/2014/main" id="{642C19FD-E8CC-7D70-CAD6-6C2F9D7374B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0309698" y="3936130"/>
            <a:ext cx="1044569" cy="104737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94914BA-6EE1-FCE2-998C-D2FD398E5CE4}"/>
              </a:ext>
            </a:extLst>
          </p:cNvPr>
          <p:cNvSpPr txBox="1"/>
          <p:nvPr/>
        </p:nvSpPr>
        <p:spPr>
          <a:xfrm flipH="1">
            <a:off x="7710486" y="135753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原创定制</a:t>
            </a:r>
          </a:p>
        </p:txBody>
      </p:sp>
      <p:sp>
        <p:nvSpPr>
          <p:cNvPr id="5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C0D1F85-3505-E809-58DB-4241B7539CF5}"/>
              </a:ext>
            </a:extLst>
          </p:cNvPr>
          <p:cNvSpPr txBox="1"/>
          <p:nvPr/>
        </p:nvSpPr>
        <p:spPr>
          <a:xfrm flipH="1">
            <a:off x="6897251" y="1992771"/>
            <a:ext cx="321246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5F7F2121-68B1-6648-CD95-F52DCAAE6129}"/>
              </a:ext>
            </a:extLst>
          </p:cNvPr>
          <p:cNvSpPr txBox="1"/>
          <p:nvPr/>
        </p:nvSpPr>
        <p:spPr>
          <a:xfrm flipH="1">
            <a:off x="7710486" y="5717260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免费</a:t>
            </a:r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endParaRPr lang="zh-CN" altLang="en-US" sz="2800" b="1" dirty="0">
              <a:solidFill>
                <a:schemeClr val="accent2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8" name="小标题">
            <a:extLst>
              <a:ext uri="{FF2B5EF4-FFF2-40B4-BE49-F238E27FC236}">
                <a16:creationId xmlns:a16="http://schemas.microsoft.com/office/drawing/2014/main" id="{CB75AEB5-A580-40FF-2C75-324CAED69477}"/>
              </a:ext>
            </a:extLst>
          </p:cNvPr>
          <p:cNvSpPr txBox="1"/>
          <p:nvPr/>
        </p:nvSpPr>
        <p:spPr>
          <a:xfrm flipH="1">
            <a:off x="6897251" y="4784967"/>
            <a:ext cx="3212469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4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409330E-4533-C02C-60EB-3CC70D2DEABA}"/>
              </a:ext>
            </a:extLst>
          </p:cNvPr>
          <p:cNvSpPr/>
          <p:nvPr/>
        </p:nvSpPr>
        <p:spPr>
          <a:xfrm>
            <a:off x="10585023" y="2785575"/>
            <a:ext cx="493918" cy="494046"/>
          </a:xfrm>
          <a:custGeom>
            <a:avLst/>
            <a:gdLst>
              <a:gd name="connsiteX0" fmla="*/ 350083 w 359946"/>
              <a:gd name="connsiteY0" fmla="*/ 155964 h 360039"/>
              <a:gd name="connsiteX1" fmla="*/ 203833 w 359946"/>
              <a:gd name="connsiteY1" fmla="*/ 9568 h 360039"/>
              <a:gd name="connsiteX2" fmla="*/ 156122 w 359946"/>
              <a:gd name="connsiteY2" fmla="*/ 9568 h 360039"/>
              <a:gd name="connsiteX3" fmla="*/ 9872 w 359946"/>
              <a:gd name="connsiteY3" fmla="*/ 155964 h 360039"/>
              <a:gd name="connsiteX4" fmla="*/ 9872 w 359946"/>
              <a:gd name="connsiteY4" fmla="*/ 203732 h 360039"/>
              <a:gd name="connsiteX5" fmla="*/ 33733 w 359946"/>
              <a:gd name="connsiteY5" fmla="*/ 213632 h 360039"/>
              <a:gd name="connsiteX6" fmla="*/ 44983 w 359946"/>
              <a:gd name="connsiteY6" fmla="*/ 211584 h 360039"/>
              <a:gd name="connsiteX7" fmla="*/ 44983 w 359946"/>
              <a:gd name="connsiteY7" fmla="*/ 337517 h 360039"/>
              <a:gd name="connsiteX8" fmla="*/ 67483 w 359946"/>
              <a:gd name="connsiteY8" fmla="*/ 360039 h 360039"/>
              <a:gd name="connsiteX9" fmla="*/ 112483 w 359946"/>
              <a:gd name="connsiteY9" fmla="*/ 360039 h 360039"/>
              <a:gd name="connsiteX10" fmla="*/ 134983 w 359946"/>
              <a:gd name="connsiteY10" fmla="*/ 337517 h 360039"/>
              <a:gd name="connsiteX11" fmla="*/ 134983 w 359946"/>
              <a:gd name="connsiteY11" fmla="*/ 258677 h 360039"/>
              <a:gd name="connsiteX12" fmla="*/ 224972 w 359946"/>
              <a:gd name="connsiteY12" fmla="*/ 258677 h 360039"/>
              <a:gd name="connsiteX13" fmla="*/ 224972 w 359946"/>
              <a:gd name="connsiteY13" fmla="*/ 337517 h 360039"/>
              <a:gd name="connsiteX14" fmla="*/ 247472 w 359946"/>
              <a:gd name="connsiteY14" fmla="*/ 360039 h 360039"/>
              <a:gd name="connsiteX15" fmla="*/ 292472 w 359946"/>
              <a:gd name="connsiteY15" fmla="*/ 360039 h 360039"/>
              <a:gd name="connsiteX16" fmla="*/ 314972 w 359946"/>
              <a:gd name="connsiteY16" fmla="*/ 337517 h 360039"/>
              <a:gd name="connsiteX17" fmla="*/ 314972 w 359946"/>
              <a:gd name="connsiteY17" fmla="*/ 211596 h 360039"/>
              <a:gd name="connsiteX18" fmla="*/ 326222 w 359946"/>
              <a:gd name="connsiteY18" fmla="*/ 213643 h 360039"/>
              <a:gd name="connsiteX19" fmla="*/ 350083 w 359946"/>
              <a:gd name="connsiteY19" fmla="*/ 203743 h 360039"/>
              <a:gd name="connsiteX20" fmla="*/ 350083 w 359946"/>
              <a:gd name="connsiteY20" fmla="*/ 155964 h 360039"/>
              <a:gd name="connsiteX21" fmla="*/ 172029 w 359946"/>
              <a:gd name="connsiteY21" fmla="*/ 25498 h 360039"/>
              <a:gd name="connsiteX22" fmla="*/ 179983 w 359946"/>
              <a:gd name="connsiteY22" fmla="*/ 22202 h 360039"/>
              <a:gd name="connsiteX23" fmla="*/ 187926 w 359946"/>
              <a:gd name="connsiteY23" fmla="*/ 25498 h 360039"/>
              <a:gd name="connsiteX24" fmla="*/ 187926 w 359946"/>
              <a:gd name="connsiteY24" fmla="*/ 41428 h 360039"/>
              <a:gd name="connsiteX25" fmla="*/ 179983 w 359946"/>
              <a:gd name="connsiteY25" fmla="*/ 49382 h 360039"/>
              <a:gd name="connsiteX26" fmla="*/ 172029 w 359946"/>
              <a:gd name="connsiteY26" fmla="*/ 41428 h 360039"/>
              <a:gd name="connsiteX27" fmla="*/ 172029 w 359946"/>
              <a:gd name="connsiteY27" fmla="*/ 25498 h 360039"/>
              <a:gd name="connsiteX28" fmla="*/ 41687 w 359946"/>
              <a:gd name="connsiteY28" fmla="*/ 187813 h 360039"/>
              <a:gd name="connsiteX29" fmla="*/ 25779 w 359946"/>
              <a:gd name="connsiteY29" fmla="*/ 187813 h 360039"/>
              <a:gd name="connsiteX30" fmla="*/ 25779 w 359946"/>
              <a:gd name="connsiteY30" fmla="*/ 171883 h 360039"/>
              <a:gd name="connsiteX31" fmla="*/ 149619 w 359946"/>
              <a:gd name="connsiteY31" fmla="*/ 47908 h 360039"/>
              <a:gd name="connsiteX32" fmla="*/ 156111 w 359946"/>
              <a:gd name="connsiteY32" fmla="*/ 57336 h 360039"/>
              <a:gd name="connsiteX33" fmla="*/ 164064 w 359946"/>
              <a:gd name="connsiteY33" fmla="*/ 65301 h 360039"/>
              <a:gd name="connsiteX34" fmla="*/ 41687 w 359946"/>
              <a:gd name="connsiteY34" fmla="*/ 187813 h 360039"/>
              <a:gd name="connsiteX35" fmla="*/ 292461 w 359946"/>
              <a:gd name="connsiteY35" fmla="*/ 337528 h 360039"/>
              <a:gd name="connsiteX36" fmla="*/ 247461 w 359946"/>
              <a:gd name="connsiteY36" fmla="*/ 337528 h 360039"/>
              <a:gd name="connsiteX37" fmla="*/ 247461 w 359946"/>
              <a:gd name="connsiteY37" fmla="*/ 258688 h 360039"/>
              <a:gd name="connsiteX38" fmla="*/ 224961 w 359946"/>
              <a:gd name="connsiteY38" fmla="*/ 236166 h 360039"/>
              <a:gd name="connsiteX39" fmla="*/ 134972 w 359946"/>
              <a:gd name="connsiteY39" fmla="*/ 236166 h 360039"/>
              <a:gd name="connsiteX40" fmla="*/ 112472 w 359946"/>
              <a:gd name="connsiteY40" fmla="*/ 258688 h 360039"/>
              <a:gd name="connsiteX41" fmla="*/ 112472 w 359946"/>
              <a:gd name="connsiteY41" fmla="*/ 337528 h 360039"/>
              <a:gd name="connsiteX42" fmla="*/ 67472 w 359946"/>
              <a:gd name="connsiteY42" fmla="*/ 337528 h 360039"/>
              <a:gd name="connsiteX43" fmla="*/ 67472 w 359946"/>
              <a:gd name="connsiteY43" fmla="*/ 193832 h 360039"/>
              <a:gd name="connsiteX44" fmla="*/ 179972 w 359946"/>
              <a:gd name="connsiteY44" fmla="*/ 81219 h 360039"/>
              <a:gd name="connsiteX45" fmla="*/ 292461 w 359946"/>
              <a:gd name="connsiteY45" fmla="*/ 193832 h 360039"/>
              <a:gd name="connsiteX46" fmla="*/ 292461 w 359946"/>
              <a:gd name="connsiteY46" fmla="*/ 337528 h 360039"/>
              <a:gd name="connsiteX47" fmla="*/ 334164 w 359946"/>
              <a:gd name="connsiteY47" fmla="*/ 187813 h 360039"/>
              <a:gd name="connsiteX48" fmla="*/ 318257 w 359946"/>
              <a:gd name="connsiteY48" fmla="*/ 187813 h 360039"/>
              <a:gd name="connsiteX49" fmla="*/ 195879 w 359946"/>
              <a:gd name="connsiteY49" fmla="*/ 65301 h 360039"/>
              <a:gd name="connsiteX50" fmla="*/ 203833 w 359946"/>
              <a:gd name="connsiteY50" fmla="*/ 57336 h 360039"/>
              <a:gd name="connsiteX51" fmla="*/ 210324 w 359946"/>
              <a:gd name="connsiteY51" fmla="*/ 47908 h 360039"/>
              <a:gd name="connsiteX52" fmla="*/ 334176 w 359946"/>
              <a:gd name="connsiteY52" fmla="*/ 171883 h 360039"/>
              <a:gd name="connsiteX53" fmla="*/ 334164 w 359946"/>
              <a:gd name="connsiteY53" fmla="*/ 187813 h 360039"/>
              <a:gd name="connsiteX54" fmla="*/ 134983 w 359946"/>
              <a:gd name="connsiteY54" fmla="*/ 168587 h 360039"/>
              <a:gd name="connsiteX55" fmla="*/ 179983 w 359946"/>
              <a:gd name="connsiteY55" fmla="*/ 213632 h 360039"/>
              <a:gd name="connsiteX56" fmla="*/ 224972 w 359946"/>
              <a:gd name="connsiteY56" fmla="*/ 168587 h 360039"/>
              <a:gd name="connsiteX57" fmla="*/ 179983 w 359946"/>
              <a:gd name="connsiteY57" fmla="*/ 123542 h 360039"/>
              <a:gd name="connsiteX58" fmla="*/ 134983 w 359946"/>
              <a:gd name="connsiteY58" fmla="*/ 168587 h 360039"/>
              <a:gd name="connsiteX59" fmla="*/ 202461 w 359946"/>
              <a:gd name="connsiteY59" fmla="*/ 168587 h 360039"/>
              <a:gd name="connsiteX60" fmla="*/ 179972 w 359946"/>
              <a:gd name="connsiteY60" fmla="*/ 191109 h 360039"/>
              <a:gd name="connsiteX61" fmla="*/ 157472 w 359946"/>
              <a:gd name="connsiteY61" fmla="*/ 168587 h 360039"/>
              <a:gd name="connsiteX62" fmla="*/ 179972 w 359946"/>
              <a:gd name="connsiteY62" fmla="*/ 146064 h 360039"/>
              <a:gd name="connsiteX63" fmla="*/ 202461 w 359946"/>
              <a:gd name="connsiteY63" fmla="*/ 168587 h 360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359946" h="360039">
                <a:moveTo>
                  <a:pt x="350083" y="155964"/>
                </a:moveTo>
                <a:lnTo>
                  <a:pt x="203833" y="9568"/>
                </a:lnTo>
                <a:cubicBezTo>
                  <a:pt x="191076" y="-3189"/>
                  <a:pt x="168891" y="-3189"/>
                  <a:pt x="156122" y="9568"/>
                </a:cubicBezTo>
                <a:lnTo>
                  <a:pt x="9872" y="155964"/>
                </a:lnTo>
                <a:cubicBezTo>
                  <a:pt x="-3291" y="169149"/>
                  <a:pt x="-3291" y="190558"/>
                  <a:pt x="9872" y="203732"/>
                </a:cubicBezTo>
                <a:cubicBezTo>
                  <a:pt x="16251" y="210111"/>
                  <a:pt x="24722" y="213632"/>
                  <a:pt x="33733" y="213632"/>
                </a:cubicBezTo>
                <a:cubicBezTo>
                  <a:pt x="37648" y="213632"/>
                  <a:pt x="41406" y="212878"/>
                  <a:pt x="44983" y="211584"/>
                </a:cubicBezTo>
                <a:lnTo>
                  <a:pt x="44983" y="337517"/>
                </a:lnTo>
                <a:cubicBezTo>
                  <a:pt x="44983" y="349937"/>
                  <a:pt x="55074" y="360039"/>
                  <a:pt x="67483" y="360039"/>
                </a:cubicBezTo>
                <a:lnTo>
                  <a:pt x="112483" y="360039"/>
                </a:lnTo>
                <a:cubicBezTo>
                  <a:pt x="124892" y="360039"/>
                  <a:pt x="134983" y="349937"/>
                  <a:pt x="134983" y="337517"/>
                </a:cubicBezTo>
                <a:lnTo>
                  <a:pt x="134983" y="258677"/>
                </a:lnTo>
                <a:lnTo>
                  <a:pt x="224972" y="258677"/>
                </a:lnTo>
                <a:lnTo>
                  <a:pt x="224972" y="337517"/>
                </a:lnTo>
                <a:cubicBezTo>
                  <a:pt x="224972" y="349937"/>
                  <a:pt x="235063" y="360039"/>
                  <a:pt x="247472" y="360039"/>
                </a:cubicBezTo>
                <a:lnTo>
                  <a:pt x="292472" y="360039"/>
                </a:lnTo>
                <a:cubicBezTo>
                  <a:pt x="304892" y="360039"/>
                  <a:pt x="314972" y="349937"/>
                  <a:pt x="314972" y="337517"/>
                </a:cubicBezTo>
                <a:lnTo>
                  <a:pt x="314972" y="211596"/>
                </a:lnTo>
                <a:cubicBezTo>
                  <a:pt x="318549" y="212844"/>
                  <a:pt x="322307" y="213643"/>
                  <a:pt x="326222" y="213643"/>
                </a:cubicBezTo>
                <a:cubicBezTo>
                  <a:pt x="335233" y="213643"/>
                  <a:pt x="343727" y="210133"/>
                  <a:pt x="350083" y="203743"/>
                </a:cubicBezTo>
                <a:cubicBezTo>
                  <a:pt x="363234" y="190558"/>
                  <a:pt x="363234" y="169161"/>
                  <a:pt x="350083" y="155964"/>
                </a:cubicBezTo>
                <a:close/>
                <a:moveTo>
                  <a:pt x="172029" y="25498"/>
                </a:moveTo>
                <a:cubicBezTo>
                  <a:pt x="174156" y="23383"/>
                  <a:pt x="176979" y="22202"/>
                  <a:pt x="179983" y="22202"/>
                </a:cubicBezTo>
                <a:cubicBezTo>
                  <a:pt x="182987" y="22202"/>
                  <a:pt x="185811" y="23372"/>
                  <a:pt x="187926" y="25498"/>
                </a:cubicBezTo>
                <a:cubicBezTo>
                  <a:pt x="192324" y="29908"/>
                  <a:pt x="192324" y="37029"/>
                  <a:pt x="187926" y="41428"/>
                </a:cubicBezTo>
                <a:lnTo>
                  <a:pt x="179983" y="49382"/>
                </a:lnTo>
                <a:lnTo>
                  <a:pt x="172029" y="41428"/>
                </a:lnTo>
                <a:cubicBezTo>
                  <a:pt x="167631" y="37041"/>
                  <a:pt x="167631" y="29908"/>
                  <a:pt x="172029" y="25498"/>
                </a:cubicBezTo>
                <a:close/>
                <a:moveTo>
                  <a:pt x="41687" y="187813"/>
                </a:moveTo>
                <a:cubicBezTo>
                  <a:pt x="37434" y="192054"/>
                  <a:pt x="30032" y="192054"/>
                  <a:pt x="25779" y="187813"/>
                </a:cubicBezTo>
                <a:cubicBezTo>
                  <a:pt x="21392" y="183414"/>
                  <a:pt x="21392" y="176293"/>
                  <a:pt x="25779" y="171883"/>
                </a:cubicBezTo>
                <a:lnTo>
                  <a:pt x="149619" y="47908"/>
                </a:lnTo>
                <a:cubicBezTo>
                  <a:pt x="151228" y="51294"/>
                  <a:pt x="153309" y="54534"/>
                  <a:pt x="156111" y="57336"/>
                </a:cubicBezTo>
                <a:lnTo>
                  <a:pt x="164064" y="65301"/>
                </a:lnTo>
                <a:lnTo>
                  <a:pt x="41687" y="187813"/>
                </a:lnTo>
                <a:close/>
                <a:moveTo>
                  <a:pt x="292461" y="337528"/>
                </a:moveTo>
                <a:lnTo>
                  <a:pt x="247461" y="337528"/>
                </a:lnTo>
                <a:lnTo>
                  <a:pt x="247461" y="258688"/>
                </a:lnTo>
                <a:cubicBezTo>
                  <a:pt x="247461" y="246268"/>
                  <a:pt x="237381" y="236166"/>
                  <a:pt x="224961" y="236166"/>
                </a:cubicBezTo>
                <a:lnTo>
                  <a:pt x="134972" y="236166"/>
                </a:lnTo>
                <a:cubicBezTo>
                  <a:pt x="122563" y="236166"/>
                  <a:pt x="112472" y="246257"/>
                  <a:pt x="112472" y="258688"/>
                </a:cubicBezTo>
                <a:lnTo>
                  <a:pt x="112472" y="337528"/>
                </a:lnTo>
                <a:lnTo>
                  <a:pt x="67472" y="337528"/>
                </a:lnTo>
                <a:lnTo>
                  <a:pt x="67472" y="193832"/>
                </a:lnTo>
                <a:lnTo>
                  <a:pt x="179972" y="81219"/>
                </a:lnTo>
                <a:lnTo>
                  <a:pt x="292461" y="193832"/>
                </a:lnTo>
                <a:lnTo>
                  <a:pt x="292461" y="337528"/>
                </a:lnTo>
                <a:close/>
                <a:moveTo>
                  <a:pt x="334164" y="187813"/>
                </a:moveTo>
                <a:cubicBezTo>
                  <a:pt x="329923" y="192054"/>
                  <a:pt x="322521" y="192054"/>
                  <a:pt x="318257" y="187813"/>
                </a:cubicBezTo>
                <a:lnTo>
                  <a:pt x="195879" y="65301"/>
                </a:lnTo>
                <a:lnTo>
                  <a:pt x="203833" y="57336"/>
                </a:lnTo>
                <a:cubicBezTo>
                  <a:pt x="206646" y="54534"/>
                  <a:pt x="208738" y="51294"/>
                  <a:pt x="210324" y="47908"/>
                </a:cubicBezTo>
                <a:lnTo>
                  <a:pt x="334176" y="171883"/>
                </a:lnTo>
                <a:cubicBezTo>
                  <a:pt x="338552" y="176271"/>
                  <a:pt x="338552" y="183426"/>
                  <a:pt x="334164" y="187813"/>
                </a:cubicBezTo>
                <a:close/>
                <a:moveTo>
                  <a:pt x="134983" y="168587"/>
                </a:moveTo>
                <a:cubicBezTo>
                  <a:pt x="134983" y="193427"/>
                  <a:pt x="155166" y="213632"/>
                  <a:pt x="179983" y="213632"/>
                </a:cubicBezTo>
                <a:cubicBezTo>
                  <a:pt x="204801" y="213632"/>
                  <a:pt x="224972" y="193427"/>
                  <a:pt x="224972" y="168587"/>
                </a:cubicBezTo>
                <a:cubicBezTo>
                  <a:pt x="224972" y="143747"/>
                  <a:pt x="204801" y="123542"/>
                  <a:pt x="179983" y="123542"/>
                </a:cubicBezTo>
                <a:cubicBezTo>
                  <a:pt x="155166" y="123542"/>
                  <a:pt x="134983" y="143747"/>
                  <a:pt x="134983" y="168587"/>
                </a:cubicBezTo>
                <a:close/>
                <a:moveTo>
                  <a:pt x="202461" y="168587"/>
                </a:moveTo>
                <a:cubicBezTo>
                  <a:pt x="202461" y="181007"/>
                  <a:pt x="192381" y="191109"/>
                  <a:pt x="179972" y="191109"/>
                </a:cubicBezTo>
                <a:cubicBezTo>
                  <a:pt x="167563" y="191109"/>
                  <a:pt x="157472" y="181029"/>
                  <a:pt x="157472" y="168587"/>
                </a:cubicBezTo>
                <a:cubicBezTo>
                  <a:pt x="157472" y="156167"/>
                  <a:pt x="167563" y="146064"/>
                  <a:pt x="179972" y="146064"/>
                </a:cubicBezTo>
                <a:cubicBezTo>
                  <a:pt x="192381" y="146064"/>
                  <a:pt x="202461" y="156167"/>
                  <a:pt x="202461" y="168587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39" name="图形 52">
            <a:extLst>
              <a:ext uri="{FF2B5EF4-FFF2-40B4-BE49-F238E27FC236}">
                <a16:creationId xmlns:a16="http://schemas.microsoft.com/office/drawing/2014/main" id="{C87F2DA0-6108-25C1-2873-0B1A6DD32BC6}"/>
              </a:ext>
            </a:extLst>
          </p:cNvPr>
          <p:cNvSpPr/>
          <p:nvPr/>
        </p:nvSpPr>
        <p:spPr>
          <a:xfrm>
            <a:off x="10585023" y="4212776"/>
            <a:ext cx="493992" cy="493992"/>
          </a:xfrm>
          <a:custGeom>
            <a:avLst/>
            <a:gdLst>
              <a:gd name="connsiteX0" fmla="*/ 163125 w 360000"/>
              <a:gd name="connsiteY0" fmla="*/ 247500 h 360000"/>
              <a:gd name="connsiteX1" fmla="*/ 247500 w 360000"/>
              <a:gd name="connsiteY1" fmla="*/ 144844 h 360000"/>
              <a:gd name="connsiteX2" fmla="*/ 163125 w 360000"/>
              <a:gd name="connsiteY2" fmla="*/ 42188 h 360000"/>
              <a:gd name="connsiteX3" fmla="*/ 102623 w 360000"/>
              <a:gd name="connsiteY3" fmla="*/ 73181 h 360000"/>
              <a:gd name="connsiteX4" fmla="*/ 78750 w 360000"/>
              <a:gd name="connsiteY4" fmla="*/ 144844 h 360000"/>
              <a:gd name="connsiteX5" fmla="*/ 163125 w 360000"/>
              <a:gd name="connsiteY5" fmla="*/ 247500 h 360000"/>
              <a:gd name="connsiteX6" fmla="*/ 163125 w 360000"/>
              <a:gd name="connsiteY6" fmla="*/ 64688 h 360000"/>
              <a:gd name="connsiteX7" fmla="*/ 225000 w 360000"/>
              <a:gd name="connsiteY7" fmla="*/ 144844 h 360000"/>
              <a:gd name="connsiteX8" fmla="*/ 163125 w 360000"/>
              <a:gd name="connsiteY8" fmla="*/ 225000 h 360000"/>
              <a:gd name="connsiteX9" fmla="*/ 101228 w 360000"/>
              <a:gd name="connsiteY9" fmla="*/ 144844 h 360000"/>
              <a:gd name="connsiteX10" fmla="*/ 163125 w 360000"/>
              <a:gd name="connsiteY10" fmla="*/ 64688 h 360000"/>
              <a:gd name="connsiteX11" fmla="*/ 233989 w 360000"/>
              <a:gd name="connsiteY11" fmla="*/ 236250 h 360000"/>
              <a:gd name="connsiteX12" fmla="*/ 222739 w 360000"/>
              <a:gd name="connsiteY12" fmla="*/ 247500 h 360000"/>
              <a:gd name="connsiteX13" fmla="*/ 233989 w 360000"/>
              <a:gd name="connsiteY13" fmla="*/ 258750 h 360000"/>
              <a:gd name="connsiteX14" fmla="*/ 303750 w 360000"/>
              <a:gd name="connsiteY14" fmla="*/ 328523 h 360000"/>
              <a:gd name="connsiteX15" fmla="*/ 294739 w 360000"/>
              <a:gd name="connsiteY15" fmla="*/ 337500 h 360000"/>
              <a:gd name="connsiteX16" fmla="*/ 31489 w 360000"/>
              <a:gd name="connsiteY16" fmla="*/ 337500 h 360000"/>
              <a:gd name="connsiteX17" fmla="*/ 22500 w 360000"/>
              <a:gd name="connsiteY17" fmla="*/ 328523 h 360000"/>
              <a:gd name="connsiteX18" fmla="*/ 92239 w 360000"/>
              <a:gd name="connsiteY18" fmla="*/ 258750 h 360000"/>
              <a:gd name="connsiteX19" fmla="*/ 103489 w 360000"/>
              <a:gd name="connsiteY19" fmla="*/ 247500 h 360000"/>
              <a:gd name="connsiteX20" fmla="*/ 92239 w 360000"/>
              <a:gd name="connsiteY20" fmla="*/ 236250 h 360000"/>
              <a:gd name="connsiteX21" fmla="*/ 0 w 360000"/>
              <a:gd name="connsiteY21" fmla="*/ 328523 h 360000"/>
              <a:gd name="connsiteX22" fmla="*/ 31489 w 360000"/>
              <a:gd name="connsiteY22" fmla="*/ 360000 h 360000"/>
              <a:gd name="connsiteX23" fmla="*/ 294739 w 360000"/>
              <a:gd name="connsiteY23" fmla="*/ 360000 h 360000"/>
              <a:gd name="connsiteX24" fmla="*/ 326250 w 360000"/>
              <a:gd name="connsiteY24" fmla="*/ 328523 h 360000"/>
              <a:gd name="connsiteX25" fmla="*/ 233989 w 360000"/>
              <a:gd name="connsiteY25" fmla="*/ 236250 h 360000"/>
              <a:gd name="connsiteX26" fmla="*/ 171349 w 360000"/>
              <a:gd name="connsiteY26" fmla="*/ 29689 h 360000"/>
              <a:gd name="connsiteX27" fmla="*/ 196875 w 360000"/>
              <a:gd name="connsiteY27" fmla="*/ 22511 h 360000"/>
              <a:gd name="connsiteX28" fmla="*/ 258750 w 360000"/>
              <a:gd name="connsiteY28" fmla="*/ 102656 h 360000"/>
              <a:gd name="connsiteX29" fmla="*/ 256140 w 360000"/>
              <a:gd name="connsiteY29" fmla="*/ 125798 h 360000"/>
              <a:gd name="connsiteX30" fmla="*/ 264510 w 360000"/>
              <a:gd name="connsiteY30" fmla="*/ 139320 h 360000"/>
              <a:gd name="connsiteX31" fmla="*/ 267086 w 360000"/>
              <a:gd name="connsiteY31" fmla="*/ 139613 h 360000"/>
              <a:gd name="connsiteX32" fmla="*/ 278033 w 360000"/>
              <a:gd name="connsiteY32" fmla="*/ 130939 h 360000"/>
              <a:gd name="connsiteX33" fmla="*/ 281250 w 360000"/>
              <a:gd name="connsiteY33" fmla="*/ 102656 h 360000"/>
              <a:gd name="connsiteX34" fmla="*/ 196875 w 360000"/>
              <a:gd name="connsiteY34" fmla="*/ 0 h 360000"/>
              <a:gd name="connsiteX35" fmla="*/ 159908 w 360000"/>
              <a:gd name="connsiteY35" fmla="*/ 10316 h 360000"/>
              <a:gd name="connsiteX36" fmla="*/ 155948 w 360000"/>
              <a:gd name="connsiteY36" fmla="*/ 25729 h 360000"/>
              <a:gd name="connsiteX37" fmla="*/ 171349 w 360000"/>
              <a:gd name="connsiteY37" fmla="*/ 29689 h 360000"/>
              <a:gd name="connsiteX38" fmla="*/ 270000 w 360000"/>
              <a:gd name="connsiteY38" fmla="*/ 191250 h 360000"/>
              <a:gd name="connsiteX39" fmla="*/ 258750 w 360000"/>
              <a:gd name="connsiteY39" fmla="*/ 202500 h 360000"/>
              <a:gd name="connsiteX40" fmla="*/ 270000 w 360000"/>
              <a:gd name="connsiteY40" fmla="*/ 213750 h 360000"/>
              <a:gd name="connsiteX41" fmla="*/ 337500 w 360000"/>
              <a:gd name="connsiteY41" fmla="*/ 284265 h 360000"/>
              <a:gd name="connsiteX42" fmla="*/ 336735 w 360000"/>
              <a:gd name="connsiteY42" fmla="*/ 287933 h 360000"/>
              <a:gd name="connsiteX43" fmla="*/ 342450 w 360000"/>
              <a:gd name="connsiteY43" fmla="*/ 302783 h 360000"/>
              <a:gd name="connsiteX44" fmla="*/ 347018 w 360000"/>
              <a:gd name="connsiteY44" fmla="*/ 303750 h 360000"/>
              <a:gd name="connsiteX45" fmla="*/ 357300 w 360000"/>
              <a:gd name="connsiteY45" fmla="*/ 297068 h 360000"/>
              <a:gd name="connsiteX46" fmla="*/ 360000 w 360000"/>
              <a:gd name="connsiteY46" fmla="*/ 284231 h 360000"/>
              <a:gd name="connsiteX47" fmla="*/ 270000 w 360000"/>
              <a:gd name="connsiteY47" fmla="*/ 1912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163125" y="247500"/>
                </a:moveTo>
                <a:cubicBezTo>
                  <a:pt x="209666" y="247500"/>
                  <a:pt x="247500" y="201443"/>
                  <a:pt x="247500" y="144844"/>
                </a:cubicBezTo>
                <a:cubicBezTo>
                  <a:pt x="247500" y="88234"/>
                  <a:pt x="209666" y="42188"/>
                  <a:pt x="163125" y="42188"/>
                </a:cubicBezTo>
                <a:cubicBezTo>
                  <a:pt x="140108" y="42188"/>
                  <a:pt x="118620" y="53201"/>
                  <a:pt x="102623" y="73181"/>
                </a:cubicBezTo>
                <a:cubicBezTo>
                  <a:pt x="87221" y="92441"/>
                  <a:pt x="78739" y="117889"/>
                  <a:pt x="78750" y="144844"/>
                </a:cubicBezTo>
                <a:cubicBezTo>
                  <a:pt x="78750" y="201454"/>
                  <a:pt x="116595" y="247500"/>
                  <a:pt x="163125" y="247500"/>
                </a:cubicBezTo>
                <a:close/>
                <a:moveTo>
                  <a:pt x="163125" y="64688"/>
                </a:moveTo>
                <a:cubicBezTo>
                  <a:pt x="197235" y="64688"/>
                  <a:pt x="225000" y="100643"/>
                  <a:pt x="225000" y="144844"/>
                </a:cubicBezTo>
                <a:cubicBezTo>
                  <a:pt x="225000" y="189056"/>
                  <a:pt x="197235" y="225000"/>
                  <a:pt x="163125" y="225000"/>
                </a:cubicBezTo>
                <a:cubicBezTo>
                  <a:pt x="129015" y="225000"/>
                  <a:pt x="101250" y="189056"/>
                  <a:pt x="101228" y="144844"/>
                </a:cubicBezTo>
                <a:cubicBezTo>
                  <a:pt x="101228" y="100643"/>
                  <a:pt x="128992" y="64688"/>
                  <a:pt x="163125" y="64688"/>
                </a:cubicBezTo>
                <a:close/>
                <a:moveTo>
                  <a:pt x="233989" y="236250"/>
                </a:moveTo>
                <a:cubicBezTo>
                  <a:pt x="227768" y="236250"/>
                  <a:pt x="222739" y="241279"/>
                  <a:pt x="222739" y="247500"/>
                </a:cubicBezTo>
                <a:cubicBezTo>
                  <a:pt x="222739" y="253721"/>
                  <a:pt x="227768" y="258750"/>
                  <a:pt x="233989" y="258750"/>
                </a:cubicBezTo>
                <a:cubicBezTo>
                  <a:pt x="272453" y="258750"/>
                  <a:pt x="303750" y="290048"/>
                  <a:pt x="303750" y="328523"/>
                </a:cubicBezTo>
                <a:cubicBezTo>
                  <a:pt x="303750" y="333461"/>
                  <a:pt x="299711" y="337500"/>
                  <a:pt x="294739" y="337500"/>
                </a:cubicBezTo>
                <a:lnTo>
                  <a:pt x="31489" y="337500"/>
                </a:lnTo>
                <a:cubicBezTo>
                  <a:pt x="26539" y="337500"/>
                  <a:pt x="22500" y="333484"/>
                  <a:pt x="22500" y="328523"/>
                </a:cubicBezTo>
                <a:cubicBezTo>
                  <a:pt x="22500" y="290048"/>
                  <a:pt x="53786" y="258750"/>
                  <a:pt x="92239" y="258750"/>
                </a:cubicBezTo>
                <a:cubicBezTo>
                  <a:pt x="98460" y="258750"/>
                  <a:pt x="103489" y="253721"/>
                  <a:pt x="103489" y="247500"/>
                </a:cubicBezTo>
                <a:cubicBezTo>
                  <a:pt x="103489" y="241279"/>
                  <a:pt x="98460" y="236250"/>
                  <a:pt x="92239" y="236250"/>
                </a:cubicBezTo>
                <a:cubicBezTo>
                  <a:pt x="41378" y="236250"/>
                  <a:pt x="0" y="277650"/>
                  <a:pt x="0" y="328523"/>
                </a:cubicBezTo>
                <a:cubicBezTo>
                  <a:pt x="0" y="345881"/>
                  <a:pt x="14130" y="360000"/>
                  <a:pt x="31489" y="360000"/>
                </a:cubicBezTo>
                <a:lnTo>
                  <a:pt x="294739" y="360000"/>
                </a:lnTo>
                <a:cubicBezTo>
                  <a:pt x="312109" y="360000"/>
                  <a:pt x="326250" y="345881"/>
                  <a:pt x="326250" y="328523"/>
                </a:cubicBezTo>
                <a:cubicBezTo>
                  <a:pt x="326250" y="277650"/>
                  <a:pt x="284850" y="236250"/>
                  <a:pt x="233989" y="236250"/>
                </a:cubicBezTo>
                <a:close/>
                <a:moveTo>
                  <a:pt x="171349" y="29689"/>
                </a:moveTo>
                <a:cubicBezTo>
                  <a:pt x="179404" y="24919"/>
                  <a:pt x="187987" y="22511"/>
                  <a:pt x="196875" y="22511"/>
                </a:cubicBezTo>
                <a:cubicBezTo>
                  <a:pt x="230985" y="22511"/>
                  <a:pt x="258750" y="58466"/>
                  <a:pt x="258750" y="102656"/>
                </a:cubicBezTo>
                <a:cubicBezTo>
                  <a:pt x="258750" y="110588"/>
                  <a:pt x="257873" y="118361"/>
                  <a:pt x="256140" y="125798"/>
                </a:cubicBezTo>
                <a:cubicBezTo>
                  <a:pt x="254711" y="131850"/>
                  <a:pt x="258469" y="137903"/>
                  <a:pt x="264510" y="139320"/>
                </a:cubicBezTo>
                <a:cubicBezTo>
                  <a:pt x="265376" y="139534"/>
                  <a:pt x="266231" y="139613"/>
                  <a:pt x="267086" y="139613"/>
                </a:cubicBezTo>
                <a:cubicBezTo>
                  <a:pt x="272194" y="139613"/>
                  <a:pt x="276806" y="136114"/>
                  <a:pt x="278033" y="130939"/>
                </a:cubicBezTo>
                <a:cubicBezTo>
                  <a:pt x="280148" y="121815"/>
                  <a:pt x="281250" y="112309"/>
                  <a:pt x="281250" y="102656"/>
                </a:cubicBezTo>
                <a:cubicBezTo>
                  <a:pt x="281250" y="46058"/>
                  <a:pt x="243416" y="0"/>
                  <a:pt x="196875" y="0"/>
                </a:cubicBezTo>
                <a:cubicBezTo>
                  <a:pt x="184084" y="0"/>
                  <a:pt x="171315" y="3566"/>
                  <a:pt x="159908" y="10316"/>
                </a:cubicBezTo>
                <a:cubicBezTo>
                  <a:pt x="154553" y="13477"/>
                  <a:pt x="152786" y="20385"/>
                  <a:pt x="155948" y="25729"/>
                </a:cubicBezTo>
                <a:cubicBezTo>
                  <a:pt x="159109" y="31073"/>
                  <a:pt x="166028" y="32850"/>
                  <a:pt x="171349" y="29689"/>
                </a:cubicBezTo>
                <a:close/>
                <a:moveTo>
                  <a:pt x="270000" y="191250"/>
                </a:moveTo>
                <a:cubicBezTo>
                  <a:pt x="263779" y="191250"/>
                  <a:pt x="258750" y="196279"/>
                  <a:pt x="258750" y="202500"/>
                </a:cubicBezTo>
                <a:cubicBezTo>
                  <a:pt x="258750" y="208721"/>
                  <a:pt x="263779" y="213750"/>
                  <a:pt x="270000" y="213750"/>
                </a:cubicBezTo>
                <a:cubicBezTo>
                  <a:pt x="308464" y="213750"/>
                  <a:pt x="337500" y="245813"/>
                  <a:pt x="337500" y="284265"/>
                </a:cubicBezTo>
                <a:cubicBezTo>
                  <a:pt x="337500" y="285536"/>
                  <a:pt x="337264" y="286808"/>
                  <a:pt x="336735" y="287933"/>
                </a:cubicBezTo>
                <a:cubicBezTo>
                  <a:pt x="334215" y="293625"/>
                  <a:pt x="336780" y="300263"/>
                  <a:pt x="342450" y="302783"/>
                </a:cubicBezTo>
                <a:cubicBezTo>
                  <a:pt x="343913" y="303446"/>
                  <a:pt x="345476" y="303750"/>
                  <a:pt x="347018" y="303750"/>
                </a:cubicBezTo>
                <a:cubicBezTo>
                  <a:pt x="351326" y="303750"/>
                  <a:pt x="355433" y="301241"/>
                  <a:pt x="357300" y="297068"/>
                </a:cubicBezTo>
                <a:cubicBezTo>
                  <a:pt x="359089" y="293029"/>
                  <a:pt x="360000" y="288720"/>
                  <a:pt x="360000" y="284231"/>
                </a:cubicBezTo>
                <a:cubicBezTo>
                  <a:pt x="360000" y="233404"/>
                  <a:pt x="320861" y="191250"/>
                  <a:pt x="270000" y="191250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760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9" presetClass="entr" presetSubtype="0" decel="10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0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0" presetClass="entr" presetSubtype="0" decel="10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7" grpId="0" animBg="1"/>
      <p:bldP spid="19" grpId="0" animBg="1"/>
      <p:bldP spid="22" grpId="0" animBg="1"/>
      <p:bldP spid="38" grpId="0" animBg="1"/>
      <p:bldP spid="41" grpId="0" animBg="1"/>
      <p:bldP spid="43" grpId="0"/>
      <p:bldP spid="44" grpId="0"/>
      <p:bldP spid="45" grpId="0" animBg="1"/>
      <p:bldP spid="46" grpId="0"/>
      <p:bldP spid="47" grpId="0"/>
      <p:bldP spid="48" grpId="0"/>
      <p:bldP spid="49" grpId="0" animBg="1"/>
      <p:bldP spid="50" grpId="0" animBg="1"/>
      <p:bldP spid="51" grpId="0" animBg="1"/>
      <p:bldP spid="52" grpId="0" animBg="1"/>
      <p:bldP spid="55" grpId="0"/>
      <p:bldP spid="56" grpId="0"/>
      <p:bldP spid="57" grpId="0"/>
      <p:bldP spid="58" grpId="0"/>
      <p:bldP spid="42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EB034BBC-07E6-2928-7EB6-DE0FD7CC7B3C}"/>
              </a:ext>
            </a:extLst>
          </p:cNvPr>
          <p:cNvSpPr/>
          <p:nvPr/>
        </p:nvSpPr>
        <p:spPr>
          <a:xfrm>
            <a:off x="5827222" y="0"/>
            <a:ext cx="6364778" cy="6858000"/>
          </a:xfrm>
          <a:custGeom>
            <a:avLst/>
            <a:gdLst>
              <a:gd name="connsiteX0" fmla="*/ 319842 w 6575620"/>
              <a:gd name="connsiteY0" fmla="*/ 0 h 6858000"/>
              <a:gd name="connsiteX1" fmla="*/ 6575620 w 6575620"/>
              <a:gd name="connsiteY1" fmla="*/ 0 h 6858000"/>
              <a:gd name="connsiteX2" fmla="*/ 6575620 w 6575620"/>
              <a:gd name="connsiteY2" fmla="*/ 6858000 h 6858000"/>
              <a:gd name="connsiteX3" fmla="*/ 3402274 w 6575620"/>
              <a:gd name="connsiteY3" fmla="*/ 6858000 h 6858000"/>
              <a:gd name="connsiteX4" fmla="*/ 3303651 w 6575620"/>
              <a:gd name="connsiteY4" fmla="*/ 6819114 h 6858000"/>
              <a:gd name="connsiteX5" fmla="*/ 0 w 6575620"/>
              <a:gd name="connsiteY5" fmla="*/ 1835063 h 6858000"/>
              <a:gd name="connsiteX6" fmla="*/ 243184 w 6575620"/>
              <a:gd name="connsiteY6" fmla="*/ 22655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575620" h="6858000">
                <a:moveTo>
                  <a:pt x="319842" y="0"/>
                </a:moveTo>
                <a:lnTo>
                  <a:pt x="6575620" y="0"/>
                </a:lnTo>
                <a:lnTo>
                  <a:pt x="6575620" y="6858000"/>
                </a:lnTo>
                <a:lnTo>
                  <a:pt x="3402274" y="6858000"/>
                </a:lnTo>
                <a:lnTo>
                  <a:pt x="3303651" y="6819114"/>
                </a:lnTo>
                <a:cubicBezTo>
                  <a:pt x="1362234" y="5997964"/>
                  <a:pt x="0" y="4075597"/>
                  <a:pt x="0" y="1835063"/>
                </a:cubicBezTo>
                <a:cubicBezTo>
                  <a:pt x="0" y="1274930"/>
                  <a:pt x="85140" y="734682"/>
                  <a:pt x="243184" y="226554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803196DA-D657-657A-8F2F-F40B0E41234D}"/>
              </a:ext>
            </a:extLst>
          </p:cNvPr>
          <p:cNvSpPr/>
          <p:nvPr/>
        </p:nvSpPr>
        <p:spPr>
          <a:xfrm rot="18356194">
            <a:off x="4243759" y="252994"/>
            <a:ext cx="1754506" cy="16212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E3917A1-55CF-7378-3983-7E4930626608}"/>
              </a:ext>
            </a:extLst>
          </p:cNvPr>
          <p:cNvSpPr/>
          <p:nvPr/>
        </p:nvSpPr>
        <p:spPr>
          <a:xfrm rot="18349043">
            <a:off x="4822580" y="157889"/>
            <a:ext cx="1511638" cy="1345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4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1B1E8A4-8A9F-51B0-B4F9-B9B943A8B143}"/>
              </a:ext>
            </a:extLst>
          </p:cNvPr>
          <p:cNvSpPr/>
          <p:nvPr/>
        </p:nvSpPr>
        <p:spPr>
          <a:xfrm>
            <a:off x="734344" y="4182758"/>
            <a:ext cx="4287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" panose="00000500000000000000" pitchFamily="2" charset="-122"/>
              </a:rPr>
              <a:t>免费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" panose="00000500000000000000" pitchFamily="2" charset="-122"/>
              </a:rPr>
              <a:t>PPT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" panose="00000500000000000000" pitchFamily="2" charset="-122"/>
              </a:rPr>
              <a:t>搜索网站：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MiSans" panose="00000500000000000000" pitchFamily="2" charset="-122"/>
              </a:rPr>
              <a:t>www.1314ppt.com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B4307158-F075-06AC-3443-A13146A940C7}"/>
              </a:ext>
            </a:extLst>
          </p:cNvPr>
          <p:cNvSpPr/>
          <p:nvPr/>
        </p:nvSpPr>
        <p:spPr>
          <a:xfrm>
            <a:off x="837988" y="3965897"/>
            <a:ext cx="3933256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9E025CA-5FE9-7407-139C-80A4540EC5B7}"/>
              </a:ext>
            </a:extLst>
          </p:cNvPr>
          <p:cNvSpPr/>
          <p:nvPr/>
        </p:nvSpPr>
        <p:spPr>
          <a:xfrm>
            <a:off x="800844" y="5040932"/>
            <a:ext cx="2519299" cy="420564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203200" dist="38100" dir="2700000" algn="tl" rotWithShape="0">
              <a:schemeClr val="accent2">
                <a:alpha val="30000"/>
              </a:schemeClr>
            </a:outerShdw>
          </a:effectLst>
        </p:spPr>
        <p:txBody>
          <a:bodyPr wrap="square">
            <a:spAutoFit/>
          </a:bodyPr>
          <a:lstStyle/>
          <a:p>
            <a:pPr algn="dist"/>
            <a:endParaRPr lang="en-US" altLang="zh-CN" sz="2133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5C8252CA-AE08-55F6-A931-16643799D049}"/>
              </a:ext>
            </a:extLst>
          </p:cNvPr>
          <p:cNvSpPr txBox="1"/>
          <p:nvPr/>
        </p:nvSpPr>
        <p:spPr>
          <a:xfrm>
            <a:off x="690565" y="1252056"/>
            <a:ext cx="285065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尔雅东方体" panose="00000500000000000000" pitchFamily="2" charset="-122"/>
                <a:ea typeface="尔雅东方体" panose="00000500000000000000" pitchFamily="2" charset="-122"/>
              </a:rPr>
              <a:t>非常</a:t>
            </a:r>
          </a:p>
        </p:txBody>
      </p:sp>
      <p:sp>
        <p:nvSpPr>
          <p:cNvPr id="7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AD64610-2D24-3AA9-609D-41EFAE928F28}"/>
              </a:ext>
            </a:extLst>
          </p:cNvPr>
          <p:cNvSpPr txBox="1"/>
          <p:nvPr/>
        </p:nvSpPr>
        <p:spPr>
          <a:xfrm>
            <a:off x="690564" y="2514780"/>
            <a:ext cx="45514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尔雅东方体" panose="00000500000000000000" pitchFamily="2" charset="-122"/>
                <a:ea typeface="尔雅东方体" panose="00000500000000000000" pitchFamily="2" charset="-122"/>
              </a:rPr>
              <a:t>感谢大家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60ADC43D-B9BE-9BCC-7257-57A0B05F0E32}"/>
              </a:ext>
            </a:extLst>
          </p:cNvPr>
          <p:cNvSpPr txBox="1"/>
          <p:nvPr/>
        </p:nvSpPr>
        <p:spPr>
          <a:xfrm>
            <a:off x="339952" y="6339115"/>
            <a:ext cx="373484" cy="196225"/>
          </a:xfrm>
          <a:custGeom>
            <a:avLst/>
            <a:gdLst/>
            <a:ahLst/>
            <a:cxnLst/>
            <a:rect l="l" t="t" r="r" b="b"/>
            <a:pathLst>
              <a:path w="373484" h="196225">
                <a:moveTo>
                  <a:pt x="279263" y="105103"/>
                </a:moveTo>
                <a:cubicBezTo>
                  <a:pt x="281689" y="105503"/>
                  <a:pt x="283482" y="106966"/>
                  <a:pt x="284642" y="109493"/>
                </a:cubicBezTo>
                <a:lnTo>
                  <a:pt x="313610" y="179605"/>
                </a:lnTo>
                <a:cubicBezTo>
                  <a:pt x="314438" y="181692"/>
                  <a:pt x="314206" y="184051"/>
                  <a:pt x="312913" y="186683"/>
                </a:cubicBezTo>
                <a:cubicBezTo>
                  <a:pt x="311621" y="189315"/>
                  <a:pt x="309621" y="191553"/>
                  <a:pt x="306916" y="193396"/>
                </a:cubicBezTo>
                <a:cubicBezTo>
                  <a:pt x="304628" y="194596"/>
                  <a:pt x="302481" y="195196"/>
                  <a:pt x="300474" y="195196"/>
                </a:cubicBezTo>
                <a:cubicBezTo>
                  <a:pt x="296761" y="195196"/>
                  <a:pt x="294574" y="193806"/>
                  <a:pt x="293912" y="191025"/>
                </a:cubicBezTo>
                <a:lnTo>
                  <a:pt x="264711" y="120362"/>
                </a:lnTo>
                <a:cubicBezTo>
                  <a:pt x="263773" y="118420"/>
                  <a:pt x="263954" y="116105"/>
                  <a:pt x="265253" y="113417"/>
                </a:cubicBezTo>
                <a:cubicBezTo>
                  <a:pt x="266553" y="110728"/>
                  <a:pt x="268633" y="108576"/>
                  <a:pt x="271494" y="106961"/>
                </a:cubicBezTo>
                <a:cubicBezTo>
                  <a:pt x="274248" y="105322"/>
                  <a:pt x="276838" y="104702"/>
                  <a:pt x="279263" y="105103"/>
                </a:cubicBezTo>
                <a:close/>
                <a:moveTo>
                  <a:pt x="365198" y="929"/>
                </a:moveTo>
                <a:cubicBezTo>
                  <a:pt x="367885" y="530"/>
                  <a:pt x="370118" y="1215"/>
                  <a:pt x="371897" y="2986"/>
                </a:cubicBezTo>
                <a:cubicBezTo>
                  <a:pt x="373346" y="4510"/>
                  <a:pt x="373803" y="6637"/>
                  <a:pt x="373267" y="9365"/>
                </a:cubicBezTo>
                <a:cubicBezTo>
                  <a:pt x="372731" y="12094"/>
                  <a:pt x="371471" y="14385"/>
                  <a:pt x="369486" y="16239"/>
                </a:cubicBezTo>
                <a:lnTo>
                  <a:pt x="291835" y="87223"/>
                </a:lnTo>
                <a:cubicBezTo>
                  <a:pt x="288904" y="89910"/>
                  <a:pt x="285830" y="91253"/>
                  <a:pt x="282613" y="91253"/>
                </a:cubicBezTo>
                <a:cubicBezTo>
                  <a:pt x="280574" y="91253"/>
                  <a:pt x="278884" y="90719"/>
                  <a:pt x="277541" y="89650"/>
                </a:cubicBezTo>
                <a:cubicBezTo>
                  <a:pt x="275784" y="87721"/>
                  <a:pt x="275189" y="85360"/>
                  <a:pt x="275755" y="82566"/>
                </a:cubicBezTo>
                <a:cubicBezTo>
                  <a:pt x="276322" y="79772"/>
                  <a:pt x="277759" y="77468"/>
                  <a:pt x="280065" y="75654"/>
                </a:cubicBezTo>
                <a:lnTo>
                  <a:pt x="356530" y="5867"/>
                </a:lnTo>
                <a:cubicBezTo>
                  <a:pt x="359622" y="2974"/>
                  <a:pt x="362511" y="1328"/>
                  <a:pt x="365198" y="929"/>
                </a:cubicBezTo>
                <a:close/>
                <a:moveTo>
                  <a:pt x="237181" y="911"/>
                </a:moveTo>
                <a:cubicBezTo>
                  <a:pt x="239726" y="1314"/>
                  <a:pt x="241358" y="2512"/>
                  <a:pt x="242075" y="4505"/>
                </a:cubicBezTo>
                <a:lnTo>
                  <a:pt x="276935" y="91133"/>
                </a:lnTo>
                <a:cubicBezTo>
                  <a:pt x="278464" y="95960"/>
                  <a:pt x="277756" y="99492"/>
                  <a:pt x="274809" y="101729"/>
                </a:cubicBezTo>
                <a:lnTo>
                  <a:pt x="178798" y="191114"/>
                </a:lnTo>
                <a:cubicBezTo>
                  <a:pt x="176071" y="193835"/>
                  <a:pt x="173068" y="195196"/>
                  <a:pt x="169789" y="195196"/>
                </a:cubicBezTo>
                <a:cubicBezTo>
                  <a:pt x="167954" y="195196"/>
                  <a:pt x="166167" y="194660"/>
                  <a:pt x="164429" y="193589"/>
                </a:cubicBezTo>
                <a:cubicBezTo>
                  <a:pt x="162880" y="191615"/>
                  <a:pt x="162347" y="189355"/>
                  <a:pt x="162827" y="186810"/>
                </a:cubicBezTo>
                <a:cubicBezTo>
                  <a:pt x="163308" y="184265"/>
                  <a:pt x="164611" y="182012"/>
                  <a:pt x="166735" y="180051"/>
                </a:cubicBezTo>
                <a:lnTo>
                  <a:pt x="256272" y="98089"/>
                </a:lnTo>
                <a:lnTo>
                  <a:pt x="222578" y="16275"/>
                </a:lnTo>
                <a:cubicBezTo>
                  <a:pt x="221751" y="14215"/>
                  <a:pt x="221978" y="11862"/>
                  <a:pt x="223259" y="9217"/>
                </a:cubicBezTo>
                <a:cubicBezTo>
                  <a:pt x="224541" y="6571"/>
                  <a:pt x="226427" y="4484"/>
                  <a:pt x="228915" y="2954"/>
                </a:cubicBezTo>
                <a:cubicBezTo>
                  <a:pt x="231881" y="1189"/>
                  <a:pt x="234636" y="507"/>
                  <a:pt x="237181" y="911"/>
                </a:cubicBezTo>
                <a:close/>
                <a:moveTo>
                  <a:pt x="119335" y="0"/>
                </a:moveTo>
                <a:cubicBezTo>
                  <a:pt x="142620" y="0"/>
                  <a:pt x="158661" y="6680"/>
                  <a:pt x="167458" y="20040"/>
                </a:cubicBezTo>
                <a:cubicBezTo>
                  <a:pt x="170472" y="24870"/>
                  <a:pt x="172367" y="29987"/>
                  <a:pt x="173142" y="35392"/>
                </a:cubicBezTo>
                <a:cubicBezTo>
                  <a:pt x="173918" y="40797"/>
                  <a:pt x="174116" y="45837"/>
                  <a:pt x="173737" y="50513"/>
                </a:cubicBezTo>
                <a:cubicBezTo>
                  <a:pt x="173358" y="55189"/>
                  <a:pt x="172758" y="59121"/>
                  <a:pt x="171937" y="62309"/>
                </a:cubicBezTo>
                <a:cubicBezTo>
                  <a:pt x="171116" y="65497"/>
                  <a:pt x="170615" y="67374"/>
                  <a:pt x="170436" y="67939"/>
                </a:cubicBezTo>
                <a:lnTo>
                  <a:pt x="170352" y="68188"/>
                </a:lnTo>
                <a:cubicBezTo>
                  <a:pt x="169419" y="70931"/>
                  <a:pt x="167719" y="73223"/>
                  <a:pt x="165250" y="75063"/>
                </a:cubicBezTo>
                <a:cubicBezTo>
                  <a:pt x="162782" y="76904"/>
                  <a:pt x="160177" y="77824"/>
                  <a:pt x="157437" y="77824"/>
                </a:cubicBezTo>
                <a:cubicBezTo>
                  <a:pt x="154747" y="77824"/>
                  <a:pt x="152692" y="76919"/>
                  <a:pt x="151272" y="75110"/>
                </a:cubicBezTo>
                <a:cubicBezTo>
                  <a:pt x="149853" y="73300"/>
                  <a:pt x="149648" y="70910"/>
                  <a:pt x="150658" y="67939"/>
                </a:cubicBezTo>
                <a:cubicBezTo>
                  <a:pt x="150931" y="67143"/>
                  <a:pt x="151176" y="66242"/>
                  <a:pt x="151393" y="65234"/>
                </a:cubicBezTo>
                <a:cubicBezTo>
                  <a:pt x="151803" y="63048"/>
                  <a:pt x="152344" y="59941"/>
                  <a:pt x="153016" y="55912"/>
                </a:cubicBezTo>
                <a:cubicBezTo>
                  <a:pt x="153879" y="46804"/>
                  <a:pt x="152345" y="39390"/>
                  <a:pt x="148415" y="33670"/>
                </a:cubicBezTo>
                <a:cubicBezTo>
                  <a:pt x="142364" y="24254"/>
                  <a:pt x="130453" y="19546"/>
                  <a:pt x="112684" y="19546"/>
                </a:cubicBezTo>
                <a:cubicBezTo>
                  <a:pt x="99890" y="19546"/>
                  <a:pt x="89112" y="21775"/>
                  <a:pt x="80350" y="26234"/>
                </a:cubicBezTo>
                <a:cubicBezTo>
                  <a:pt x="71589" y="30693"/>
                  <a:pt x="64101" y="36621"/>
                  <a:pt x="57888" y="44018"/>
                </a:cubicBezTo>
                <a:cubicBezTo>
                  <a:pt x="51674" y="51414"/>
                  <a:pt x="46483" y="59798"/>
                  <a:pt x="42315" y="69170"/>
                </a:cubicBezTo>
                <a:cubicBezTo>
                  <a:pt x="38146" y="78543"/>
                  <a:pt x="34388" y="88147"/>
                  <a:pt x="31039" y="97984"/>
                </a:cubicBezTo>
                <a:cubicBezTo>
                  <a:pt x="29448" y="102659"/>
                  <a:pt x="28098" y="106728"/>
                  <a:pt x="26989" y="110192"/>
                </a:cubicBezTo>
                <a:cubicBezTo>
                  <a:pt x="25880" y="113656"/>
                  <a:pt x="24793" y="117685"/>
                  <a:pt x="23730" y="122281"/>
                </a:cubicBezTo>
                <a:cubicBezTo>
                  <a:pt x="22666" y="126877"/>
                  <a:pt x="21841" y="131505"/>
                  <a:pt x="21254" y="136167"/>
                </a:cubicBezTo>
                <a:cubicBezTo>
                  <a:pt x="20668" y="140828"/>
                  <a:pt x="20515" y="144860"/>
                  <a:pt x="20796" y="148262"/>
                </a:cubicBezTo>
                <a:cubicBezTo>
                  <a:pt x="22653" y="167207"/>
                  <a:pt x="35457" y="176680"/>
                  <a:pt x="59208" y="176680"/>
                </a:cubicBezTo>
                <a:cubicBezTo>
                  <a:pt x="82348" y="176680"/>
                  <a:pt x="101011" y="168524"/>
                  <a:pt x="115196" y="152212"/>
                </a:cubicBezTo>
                <a:cubicBezTo>
                  <a:pt x="117727" y="149295"/>
                  <a:pt x="120029" y="146255"/>
                  <a:pt x="122101" y="143092"/>
                </a:cubicBezTo>
                <a:cubicBezTo>
                  <a:pt x="124173" y="139930"/>
                  <a:pt x="125831" y="137136"/>
                  <a:pt x="127074" y="134712"/>
                </a:cubicBezTo>
                <a:cubicBezTo>
                  <a:pt x="128317" y="132287"/>
                  <a:pt x="129216" y="130375"/>
                  <a:pt x="129770" y="128976"/>
                </a:cubicBezTo>
                <a:cubicBezTo>
                  <a:pt x="130325" y="127576"/>
                  <a:pt x="130602" y="126876"/>
                  <a:pt x="130602" y="126876"/>
                </a:cubicBezTo>
                <a:cubicBezTo>
                  <a:pt x="131470" y="124323"/>
                  <a:pt x="133224" y="122146"/>
                  <a:pt x="135864" y="120344"/>
                </a:cubicBezTo>
                <a:cubicBezTo>
                  <a:pt x="138504" y="118543"/>
                  <a:pt x="141178" y="117642"/>
                  <a:pt x="143887" y="117642"/>
                </a:cubicBezTo>
                <a:cubicBezTo>
                  <a:pt x="146651" y="117642"/>
                  <a:pt x="148637" y="118557"/>
                  <a:pt x="149844" y="120386"/>
                </a:cubicBezTo>
                <a:cubicBezTo>
                  <a:pt x="151051" y="122216"/>
                  <a:pt x="151213" y="124428"/>
                  <a:pt x="150332" y="127021"/>
                </a:cubicBezTo>
                <a:cubicBezTo>
                  <a:pt x="150455" y="126656"/>
                  <a:pt x="150074" y="127628"/>
                  <a:pt x="149189" y="129934"/>
                </a:cubicBezTo>
                <a:cubicBezTo>
                  <a:pt x="148304" y="132241"/>
                  <a:pt x="146988" y="135043"/>
                  <a:pt x="145241" y="138340"/>
                </a:cubicBezTo>
                <a:cubicBezTo>
                  <a:pt x="143494" y="141638"/>
                  <a:pt x="141344" y="145287"/>
                  <a:pt x="138791" y="149286"/>
                </a:cubicBezTo>
                <a:cubicBezTo>
                  <a:pt x="136238" y="153286"/>
                  <a:pt x="132831" y="157701"/>
                  <a:pt x="128569" y="162531"/>
                </a:cubicBezTo>
                <a:cubicBezTo>
                  <a:pt x="125590" y="165989"/>
                  <a:pt x="121696" y="169705"/>
                  <a:pt x="116887" y="173678"/>
                </a:cubicBezTo>
                <a:cubicBezTo>
                  <a:pt x="112079" y="177651"/>
                  <a:pt x="106434" y="181364"/>
                  <a:pt x="99952" y="184817"/>
                </a:cubicBezTo>
                <a:cubicBezTo>
                  <a:pt x="93470" y="188270"/>
                  <a:pt x="86338" y="191035"/>
                  <a:pt x="78556" y="193111"/>
                </a:cubicBezTo>
                <a:cubicBezTo>
                  <a:pt x="70774" y="195187"/>
                  <a:pt x="62108" y="196225"/>
                  <a:pt x="52557" y="196225"/>
                </a:cubicBezTo>
                <a:cubicBezTo>
                  <a:pt x="35348" y="196225"/>
                  <a:pt x="22326" y="192491"/>
                  <a:pt x="13491" y="185022"/>
                </a:cubicBezTo>
                <a:cubicBezTo>
                  <a:pt x="6344" y="178335"/>
                  <a:pt x="1938" y="169023"/>
                  <a:pt x="275" y="157086"/>
                </a:cubicBezTo>
                <a:cubicBezTo>
                  <a:pt x="-175" y="151860"/>
                  <a:pt x="-72" y="146539"/>
                  <a:pt x="586" y="141123"/>
                </a:cubicBezTo>
                <a:cubicBezTo>
                  <a:pt x="1244" y="135708"/>
                  <a:pt x="2158" y="130424"/>
                  <a:pt x="3331" y="125273"/>
                </a:cubicBezTo>
                <a:cubicBezTo>
                  <a:pt x="4503" y="120121"/>
                  <a:pt x="5855" y="115169"/>
                  <a:pt x="7389" y="110415"/>
                </a:cubicBezTo>
                <a:cubicBezTo>
                  <a:pt x="8923" y="105661"/>
                  <a:pt x="10291" y="101518"/>
                  <a:pt x="11494" y="97984"/>
                </a:cubicBezTo>
                <a:cubicBezTo>
                  <a:pt x="12820" y="94089"/>
                  <a:pt x="14339" y="89747"/>
                  <a:pt x="16053" y="84959"/>
                </a:cubicBezTo>
                <a:cubicBezTo>
                  <a:pt x="17766" y="80170"/>
                  <a:pt x="19736" y="75239"/>
                  <a:pt x="21964" y="70165"/>
                </a:cubicBezTo>
                <a:cubicBezTo>
                  <a:pt x="24191" y="65091"/>
                  <a:pt x="26797" y="59901"/>
                  <a:pt x="29781" y="54596"/>
                </a:cubicBezTo>
                <a:cubicBezTo>
                  <a:pt x="32766" y="49290"/>
                  <a:pt x="36694" y="43543"/>
                  <a:pt x="41567" y="37355"/>
                </a:cubicBezTo>
                <a:cubicBezTo>
                  <a:pt x="45395" y="32455"/>
                  <a:pt x="50016" y="27718"/>
                  <a:pt x="55431" y="23144"/>
                </a:cubicBezTo>
                <a:cubicBezTo>
                  <a:pt x="60845" y="18570"/>
                  <a:pt x="66485" y="14596"/>
                  <a:pt x="72352" y="11224"/>
                </a:cubicBezTo>
                <a:cubicBezTo>
                  <a:pt x="86293" y="3742"/>
                  <a:pt x="101954" y="0"/>
                  <a:pt x="119335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rgbClr val="515FFE"/>
                    </a:gs>
                    <a:gs pos="100000">
                      <a:srgbClr val="5D0FEE"/>
                    </a:gs>
                  </a:gsLst>
                  <a:lin ang="2700000" scaled="1"/>
                </a:gra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9A06844-3FEB-5225-7704-F7D69FED1203}"/>
              </a:ext>
            </a:extLst>
          </p:cNvPr>
          <p:cNvSpPr/>
          <p:nvPr/>
        </p:nvSpPr>
        <p:spPr>
          <a:xfrm>
            <a:off x="312683" y="255659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solidFill>
            <a:schemeClr val="accent2">
              <a:alpha val="9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8" name="矩形 77">
            <a:extLst>
              <a:ext uri="{FF2B5EF4-FFF2-40B4-BE49-F238E27FC236}">
                <a16:creationId xmlns:a16="http://schemas.microsoft.com/office/drawing/2014/main" id="{45E699C4-11A6-B4A3-578A-E1B013746D78}"/>
              </a:ext>
            </a:extLst>
          </p:cNvPr>
          <p:cNvSpPr/>
          <p:nvPr/>
        </p:nvSpPr>
        <p:spPr>
          <a:xfrm>
            <a:off x="914763" y="5075486"/>
            <a:ext cx="22914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  <a:cs typeface="+mn-ea"/>
                <a:sym typeface="MiSans" panose="00000500000000000000" pitchFamily="2" charset="-122"/>
              </a:rPr>
              <a:t>搜索：陈西设计之家</a:t>
            </a:r>
          </a:p>
        </p:txBody>
      </p:sp>
      <p:sp>
        <p:nvSpPr>
          <p:cNvPr id="79" name="椭圆 78">
            <a:extLst>
              <a:ext uri="{FF2B5EF4-FFF2-40B4-BE49-F238E27FC236}">
                <a16:creationId xmlns:a16="http://schemas.microsoft.com/office/drawing/2014/main" id="{87413C91-FBDE-C157-6797-B1B4B1EF5675}"/>
              </a:ext>
            </a:extLst>
          </p:cNvPr>
          <p:cNvSpPr/>
          <p:nvPr/>
        </p:nvSpPr>
        <p:spPr>
          <a:xfrm>
            <a:off x="4983940" y="921589"/>
            <a:ext cx="126186" cy="126186"/>
          </a:xfrm>
          <a:prstGeom prst="ellipse">
            <a:avLst/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pic>
        <p:nvPicPr>
          <p:cNvPr id="102" name="微信：2090298045【陈西】公众号：陈西设计之家。微信搜索即可。更多免费PPT模版教程等都可以在公众号内获取" descr="游戏机里面的人物&#10;&#10;低可信度描述已自动生成">
            <a:extLst>
              <a:ext uri="{FF2B5EF4-FFF2-40B4-BE49-F238E27FC236}">
                <a16:creationId xmlns:a16="http://schemas.microsoft.com/office/drawing/2014/main" id="{FED5E4DD-71F2-331F-CC03-415E63DC1E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1832" y="329294"/>
            <a:ext cx="6712099" cy="6712099"/>
          </a:xfrm>
          <a:prstGeom prst="rect">
            <a:avLst/>
          </a:prstGeom>
        </p:spPr>
      </p:pic>
      <p:sp>
        <p:nvSpPr>
          <p:cNvPr id="45" name="椭圆 44">
            <a:extLst>
              <a:ext uri="{FF2B5EF4-FFF2-40B4-BE49-F238E27FC236}">
                <a16:creationId xmlns:a16="http://schemas.microsoft.com/office/drawing/2014/main" id="{FD80A589-1E3C-18DD-9E35-6382DABB3969}"/>
              </a:ext>
            </a:extLst>
          </p:cNvPr>
          <p:cNvSpPr/>
          <p:nvPr/>
        </p:nvSpPr>
        <p:spPr>
          <a:xfrm>
            <a:off x="5969576" y="5250096"/>
            <a:ext cx="211400" cy="211400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200AADC-3C1D-A5F0-D5CA-3401958AA59A}"/>
              </a:ext>
            </a:extLst>
          </p:cNvPr>
          <p:cNvSpPr/>
          <p:nvPr/>
        </p:nvSpPr>
        <p:spPr>
          <a:xfrm>
            <a:off x="5649839" y="5822896"/>
            <a:ext cx="152850" cy="152850"/>
          </a:xfrm>
          <a:prstGeom prst="ellipse">
            <a:avLst/>
          </a:prstGeom>
          <a:noFill/>
          <a:ln>
            <a:solidFill>
              <a:schemeClr val="accent3"/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03" name="椭圆 102">
            <a:extLst>
              <a:ext uri="{FF2B5EF4-FFF2-40B4-BE49-F238E27FC236}">
                <a16:creationId xmlns:a16="http://schemas.microsoft.com/office/drawing/2014/main" id="{DBA64E68-FB55-935C-B9EC-B3409F3BC3DB}"/>
              </a:ext>
            </a:extLst>
          </p:cNvPr>
          <p:cNvSpPr/>
          <p:nvPr/>
        </p:nvSpPr>
        <p:spPr>
          <a:xfrm>
            <a:off x="11299791" y="3761794"/>
            <a:ext cx="152850" cy="152850"/>
          </a:xfrm>
          <a:prstGeom prst="ellipse">
            <a:avLst/>
          </a:prstGeom>
          <a:noFill/>
          <a:ln>
            <a:solidFill>
              <a:srgbClr val="FAC635"/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209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entr" presetSubtype="0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entr" presetSubtype="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0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1" dur="4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 animBg="1"/>
      <p:bldP spid="50" grpId="0" animBg="1"/>
      <p:bldP spid="72" grpId="0"/>
      <p:bldP spid="73" grpId="0"/>
      <p:bldP spid="76" grpId="0" animBg="1"/>
      <p:bldP spid="77" grpId="0" animBg="1"/>
      <p:bldP spid="7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459F2E3-0288-4AC7-ABA1-B335CA1C77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5115"/>
            <a:ext cx="12192000" cy="516776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711EB432-BC54-37F7-FCB5-7CFC70237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85" y="6138007"/>
            <a:ext cx="12192000" cy="474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id="{61B76C85-0BC5-464C-AF30-C50743AD1A1F}"/>
              </a:ext>
            </a:extLst>
          </p:cNvPr>
          <p:cNvSpPr/>
          <p:nvPr/>
        </p:nvSpPr>
        <p:spPr>
          <a:xfrm>
            <a:off x="7518298" y="-1"/>
            <a:ext cx="4673701" cy="6233875"/>
          </a:xfrm>
          <a:prstGeom prst="rect">
            <a:avLst/>
          </a:prstGeom>
          <a:solidFill>
            <a:srgbClr val="F8FD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4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0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741" y="1265735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3" y="6315409"/>
            <a:ext cx="11498053" cy="542591"/>
          </a:xfrm>
          <a:prstGeom prst="rect">
            <a:avLst/>
          </a:prstGeom>
        </p:spPr>
      </p:pic>
      <p:pic>
        <p:nvPicPr>
          <p:cNvPr id="6" name="图片 5" descr="穿着西装笔挺的男子与配字&#10;&#10;描述已自动生成">
            <a:extLst>
              <a:ext uri="{FF2B5EF4-FFF2-40B4-BE49-F238E27FC236}">
                <a16:creationId xmlns:a16="http://schemas.microsoft.com/office/drawing/2014/main" id="{5371ABF2-17E2-4946-8219-CC19AEB9C52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16944" cy="6233886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3C63D3-3017-4823-A923-1BED74BE4D37}"/>
              </a:ext>
            </a:extLst>
          </p:cNvPr>
          <p:cNvCxnSpPr>
            <a:cxnSpLocks/>
          </p:cNvCxnSpPr>
          <p:nvPr/>
        </p:nvCxnSpPr>
        <p:spPr>
          <a:xfrm>
            <a:off x="7518299" y="0"/>
            <a:ext cx="0" cy="6233886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109EFED8-9F68-4DDE-905D-A4720B186212}"/>
              </a:ext>
            </a:extLst>
          </p:cNvPr>
          <p:cNvCxnSpPr>
            <a:cxnSpLocks/>
          </p:cNvCxnSpPr>
          <p:nvPr/>
        </p:nvCxnSpPr>
        <p:spPr>
          <a:xfrm flipH="1">
            <a:off x="0" y="6233886"/>
            <a:ext cx="121920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158" y="715073"/>
            <a:ext cx="9517349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陈西设计之家</a:t>
            </a:r>
            <a:r>
              <a:rPr lang="zh-CN" altLang="en-US" sz="2400" b="1" i="0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TW" sz="2400" b="0" i="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授权发布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156" y="4899060"/>
            <a:ext cx="9955544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B1A1B9D-8839-169C-F31C-B41DCC01B598}"/>
              </a:ext>
            </a:extLst>
          </p:cNvPr>
          <p:cNvSpPr/>
          <p:nvPr/>
        </p:nvSpPr>
        <p:spPr>
          <a:xfrm>
            <a:off x="0" y="5884834"/>
            <a:ext cx="1110932" cy="972655"/>
          </a:xfrm>
          <a:custGeom>
            <a:avLst/>
            <a:gdLst>
              <a:gd name="connsiteX0" fmla="*/ 955354 w 1110932"/>
              <a:gd name="connsiteY0" fmla="*/ 218255 h 972655"/>
              <a:gd name="connsiteX1" fmla="*/ 1055274 w 1110932"/>
              <a:gd name="connsiteY1" fmla="*/ 241907 h 972655"/>
              <a:gd name="connsiteX2" fmla="*/ 1085551 w 1110932"/>
              <a:gd name="connsiteY2" fmla="*/ 429205 h 972655"/>
              <a:gd name="connsiteX3" fmla="*/ 693352 w 1110932"/>
              <a:gd name="connsiteY3" fmla="*/ 972655 h 972655"/>
              <a:gd name="connsiteX4" fmla="*/ 362459 w 1110932"/>
              <a:gd name="connsiteY4" fmla="*/ 972655 h 972655"/>
              <a:gd name="connsiteX5" fmla="*/ 867976 w 1110932"/>
              <a:gd name="connsiteY5" fmla="*/ 272185 h 972655"/>
              <a:gd name="connsiteX6" fmla="*/ 955354 w 1110932"/>
              <a:gd name="connsiteY6" fmla="*/ 218255 h 972655"/>
              <a:gd name="connsiteX7" fmla="*/ 336801 w 1110932"/>
              <a:gd name="connsiteY7" fmla="*/ 2030 h 972655"/>
              <a:gd name="connsiteX8" fmla="*/ 457103 w 1110932"/>
              <a:gd name="connsiteY8" fmla="*/ 30771 h 972655"/>
              <a:gd name="connsiteX9" fmla="*/ 493106 w 1110932"/>
              <a:gd name="connsiteY9" fmla="*/ 256465 h 972655"/>
              <a:gd name="connsiteX10" fmla="*/ 0 w 1110932"/>
              <a:gd name="connsiteY10" fmla="*/ 936749 h 972655"/>
              <a:gd name="connsiteX11" fmla="*/ 0 w 1110932"/>
              <a:gd name="connsiteY11" fmla="*/ 386024 h 972655"/>
              <a:gd name="connsiteX12" fmla="*/ 231410 w 1110932"/>
              <a:gd name="connsiteY12" fmla="*/ 66774 h 972655"/>
              <a:gd name="connsiteX13" fmla="*/ 336801 w 1110932"/>
              <a:gd name="connsiteY13" fmla="*/ 2030 h 97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0932" h="972655">
                <a:moveTo>
                  <a:pt x="955354" y="218255"/>
                </a:moveTo>
                <a:cubicBezTo>
                  <a:pt x="989249" y="212776"/>
                  <a:pt x="1025233" y="220227"/>
                  <a:pt x="1055274" y="241907"/>
                </a:cubicBezTo>
                <a:cubicBezTo>
                  <a:pt x="1115356" y="285267"/>
                  <a:pt x="1128911" y="369123"/>
                  <a:pt x="1085551" y="429205"/>
                </a:cubicBezTo>
                <a:lnTo>
                  <a:pt x="693352" y="972655"/>
                </a:lnTo>
                <a:lnTo>
                  <a:pt x="362459" y="972655"/>
                </a:lnTo>
                <a:lnTo>
                  <a:pt x="867976" y="272185"/>
                </a:lnTo>
                <a:cubicBezTo>
                  <a:pt x="889656" y="242144"/>
                  <a:pt x="921460" y="223734"/>
                  <a:pt x="955354" y="218255"/>
                </a:cubicBezTo>
                <a:close/>
                <a:moveTo>
                  <a:pt x="336801" y="2030"/>
                </a:moveTo>
                <a:cubicBezTo>
                  <a:pt x="377642" y="-4485"/>
                  <a:pt x="420971" y="4581"/>
                  <a:pt x="457103" y="30771"/>
                </a:cubicBezTo>
                <a:cubicBezTo>
                  <a:pt x="529369" y="83153"/>
                  <a:pt x="545487" y="184199"/>
                  <a:pt x="493106" y="256465"/>
                </a:cubicBezTo>
                <a:lnTo>
                  <a:pt x="0" y="936749"/>
                </a:lnTo>
                <a:lnTo>
                  <a:pt x="0" y="386024"/>
                </a:lnTo>
                <a:lnTo>
                  <a:pt x="231410" y="66774"/>
                </a:lnTo>
                <a:cubicBezTo>
                  <a:pt x="257601" y="30641"/>
                  <a:pt x="295958" y="8545"/>
                  <a:pt x="336801" y="20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5EA79CD-E08A-2792-810D-F9A2ADCEB97D}"/>
              </a:ext>
            </a:extLst>
          </p:cNvPr>
          <p:cNvSpPr/>
          <p:nvPr/>
        </p:nvSpPr>
        <p:spPr>
          <a:xfrm>
            <a:off x="2873827" y="2704527"/>
            <a:ext cx="6444344" cy="2419016"/>
          </a:xfrm>
          <a:prstGeom prst="roundRect">
            <a:avLst>
              <a:gd name="adj" fmla="val 5571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DD44309-1024-D82A-A682-B866A445539C}"/>
              </a:ext>
            </a:extLst>
          </p:cNvPr>
          <p:cNvSpPr/>
          <p:nvPr/>
        </p:nvSpPr>
        <p:spPr>
          <a:xfrm>
            <a:off x="4147457" y="3006073"/>
            <a:ext cx="38970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尔雅东方体" panose="00000500000000000000" pitchFamily="2" charset="-122"/>
                <a:ea typeface="尔雅东方体" panose="00000500000000000000" pitchFamily="2" charset="-122"/>
                <a:sym typeface="MiSans" panose="00000500000000000000" pitchFamily="2" charset="-122"/>
              </a:rPr>
              <a:t>工作概述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F76756B-D5F6-4C62-5BBA-9A074E70A674}"/>
              </a:ext>
            </a:extLst>
          </p:cNvPr>
          <p:cNvSpPr/>
          <p:nvPr/>
        </p:nvSpPr>
        <p:spPr>
          <a:xfrm>
            <a:off x="444954" y="5556004"/>
            <a:ext cx="285996" cy="285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B8D044C-BF3F-5D29-F587-5EA3A6072F57}"/>
              </a:ext>
            </a:extLst>
          </p:cNvPr>
          <p:cNvSpPr/>
          <p:nvPr/>
        </p:nvSpPr>
        <p:spPr>
          <a:xfrm flipH="1" flipV="1">
            <a:off x="11081068" y="0"/>
            <a:ext cx="1110932" cy="972655"/>
          </a:xfrm>
          <a:custGeom>
            <a:avLst/>
            <a:gdLst>
              <a:gd name="connsiteX0" fmla="*/ 955354 w 1110932"/>
              <a:gd name="connsiteY0" fmla="*/ 218255 h 972655"/>
              <a:gd name="connsiteX1" fmla="*/ 1055274 w 1110932"/>
              <a:gd name="connsiteY1" fmla="*/ 241907 h 972655"/>
              <a:gd name="connsiteX2" fmla="*/ 1085551 w 1110932"/>
              <a:gd name="connsiteY2" fmla="*/ 429205 h 972655"/>
              <a:gd name="connsiteX3" fmla="*/ 693352 w 1110932"/>
              <a:gd name="connsiteY3" fmla="*/ 972655 h 972655"/>
              <a:gd name="connsiteX4" fmla="*/ 362459 w 1110932"/>
              <a:gd name="connsiteY4" fmla="*/ 972655 h 972655"/>
              <a:gd name="connsiteX5" fmla="*/ 867976 w 1110932"/>
              <a:gd name="connsiteY5" fmla="*/ 272185 h 972655"/>
              <a:gd name="connsiteX6" fmla="*/ 955354 w 1110932"/>
              <a:gd name="connsiteY6" fmla="*/ 218255 h 972655"/>
              <a:gd name="connsiteX7" fmla="*/ 336801 w 1110932"/>
              <a:gd name="connsiteY7" fmla="*/ 2030 h 972655"/>
              <a:gd name="connsiteX8" fmla="*/ 457103 w 1110932"/>
              <a:gd name="connsiteY8" fmla="*/ 30771 h 972655"/>
              <a:gd name="connsiteX9" fmla="*/ 493106 w 1110932"/>
              <a:gd name="connsiteY9" fmla="*/ 256465 h 972655"/>
              <a:gd name="connsiteX10" fmla="*/ 0 w 1110932"/>
              <a:gd name="connsiteY10" fmla="*/ 936749 h 972655"/>
              <a:gd name="connsiteX11" fmla="*/ 0 w 1110932"/>
              <a:gd name="connsiteY11" fmla="*/ 386024 h 972655"/>
              <a:gd name="connsiteX12" fmla="*/ 231410 w 1110932"/>
              <a:gd name="connsiteY12" fmla="*/ 66774 h 972655"/>
              <a:gd name="connsiteX13" fmla="*/ 336801 w 1110932"/>
              <a:gd name="connsiteY13" fmla="*/ 2030 h 97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0932" h="972655">
                <a:moveTo>
                  <a:pt x="955354" y="218255"/>
                </a:moveTo>
                <a:cubicBezTo>
                  <a:pt x="989249" y="212776"/>
                  <a:pt x="1025233" y="220227"/>
                  <a:pt x="1055274" y="241907"/>
                </a:cubicBezTo>
                <a:cubicBezTo>
                  <a:pt x="1115356" y="285267"/>
                  <a:pt x="1128911" y="369123"/>
                  <a:pt x="1085551" y="429205"/>
                </a:cubicBezTo>
                <a:lnTo>
                  <a:pt x="693352" y="972655"/>
                </a:lnTo>
                <a:lnTo>
                  <a:pt x="362459" y="972655"/>
                </a:lnTo>
                <a:lnTo>
                  <a:pt x="867976" y="272185"/>
                </a:lnTo>
                <a:cubicBezTo>
                  <a:pt x="889656" y="242144"/>
                  <a:pt x="921460" y="223734"/>
                  <a:pt x="955354" y="218255"/>
                </a:cubicBezTo>
                <a:close/>
                <a:moveTo>
                  <a:pt x="336801" y="2030"/>
                </a:moveTo>
                <a:cubicBezTo>
                  <a:pt x="377642" y="-4485"/>
                  <a:pt x="420971" y="4581"/>
                  <a:pt x="457103" y="30771"/>
                </a:cubicBezTo>
                <a:cubicBezTo>
                  <a:pt x="529369" y="83153"/>
                  <a:pt x="545487" y="184199"/>
                  <a:pt x="493106" y="256465"/>
                </a:cubicBezTo>
                <a:lnTo>
                  <a:pt x="0" y="936749"/>
                </a:lnTo>
                <a:lnTo>
                  <a:pt x="0" y="386024"/>
                </a:lnTo>
                <a:lnTo>
                  <a:pt x="231410" y="66774"/>
                </a:lnTo>
                <a:cubicBezTo>
                  <a:pt x="257601" y="30641"/>
                  <a:pt x="295958" y="8545"/>
                  <a:pt x="336801" y="20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CC587FD-F204-B41C-4CE0-A32514BD1BB1}"/>
              </a:ext>
            </a:extLst>
          </p:cNvPr>
          <p:cNvSpPr/>
          <p:nvPr/>
        </p:nvSpPr>
        <p:spPr>
          <a:xfrm flipH="1" flipV="1">
            <a:off x="11461050" y="1015489"/>
            <a:ext cx="285996" cy="285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FA8A604-E552-89E1-82A8-91A4A0BC6B42}"/>
              </a:ext>
            </a:extLst>
          </p:cNvPr>
          <p:cNvSpPr txBox="1"/>
          <p:nvPr/>
        </p:nvSpPr>
        <p:spPr>
          <a:xfrm>
            <a:off x="5271396" y="1096893"/>
            <a:ext cx="16492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  <a:sym typeface="MiSans" panose="00000500000000000000" pitchFamily="2" charset="-122"/>
              </a:rPr>
              <a:t>01</a:t>
            </a:r>
            <a:endParaRPr lang="zh-CN" altLang="en-US" sz="8800" dirty="0">
              <a:solidFill>
                <a:schemeClr val="accent2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26" name="小标题">
            <a:extLst>
              <a:ext uri="{FF2B5EF4-FFF2-40B4-BE49-F238E27FC236}">
                <a16:creationId xmlns:a16="http://schemas.microsoft.com/office/drawing/2014/main" id="{EEAF63B6-187F-6279-926D-03F564C89FD3}"/>
              </a:ext>
            </a:extLst>
          </p:cNvPr>
          <p:cNvSpPr txBox="1"/>
          <p:nvPr/>
        </p:nvSpPr>
        <p:spPr>
          <a:xfrm>
            <a:off x="3929745" y="4021736"/>
            <a:ext cx="433251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11527110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decel="5000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27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25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CA59F6A-C671-1629-D0C8-4AB53E682C9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498874" y="-1738784"/>
            <a:ext cx="1329258" cy="10968141"/>
          </a:xfrm>
          <a:prstGeom prst="downArrow">
            <a:avLst>
              <a:gd name="adj1" fmla="val 49065"/>
              <a:gd name="adj2" fmla="val 44827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50800" dir="2700000" algn="tl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7" name="Oval 7">
            <a:extLst>
              <a:ext uri="{FF2B5EF4-FFF2-40B4-BE49-F238E27FC236}">
                <a16:creationId xmlns:a16="http://schemas.microsoft.com/office/drawing/2014/main" id="{3AFF4CDA-5E80-17C4-369B-F2AE69AAC7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7685" y="2857643"/>
            <a:ext cx="1860717" cy="1861361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txBody>
          <a:bodyPr/>
          <a:lstStyle/>
          <a:p>
            <a:endParaRPr lang="zh-CN" alt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8" name="Oval 8">
            <a:extLst>
              <a:ext uri="{FF2B5EF4-FFF2-40B4-BE49-F238E27FC236}">
                <a16:creationId xmlns:a16="http://schemas.microsoft.com/office/drawing/2014/main" id="{926FBC5F-3BF1-8F95-D465-399B921ED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1260" y="3001267"/>
            <a:ext cx="1572534" cy="157308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0F4DBA2-7D0C-7537-C7C9-A6FE4090A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9561" y="2857643"/>
            <a:ext cx="1860716" cy="1861361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txBody>
          <a:bodyPr/>
          <a:lstStyle/>
          <a:p>
            <a:endParaRPr lang="zh-CN" alt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3" name="Oval 8">
            <a:extLst>
              <a:ext uri="{FF2B5EF4-FFF2-40B4-BE49-F238E27FC236}">
                <a16:creationId xmlns:a16="http://schemas.microsoft.com/office/drawing/2014/main" id="{103454F8-5AF0-2E89-0512-F7801C9EE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136" y="3001267"/>
            <a:ext cx="1572534" cy="157308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75C9BED4-B2DB-BE44-E29F-F51DCEDECD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7964" y="2857643"/>
            <a:ext cx="1860717" cy="1861361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txBody>
          <a:bodyPr/>
          <a:lstStyle/>
          <a:p>
            <a:endParaRPr lang="zh-CN" alt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7B4C072-5CA9-715C-2589-10972249C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1539" y="3001267"/>
            <a:ext cx="1572534" cy="157308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2" name="Oval 7">
            <a:extLst>
              <a:ext uri="{FF2B5EF4-FFF2-40B4-BE49-F238E27FC236}">
                <a16:creationId xmlns:a16="http://schemas.microsoft.com/office/drawing/2014/main" id="{FCF30126-60B8-2AA1-0A85-96572A29B9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418" y="2857643"/>
            <a:ext cx="1860717" cy="1861361"/>
          </a:xfrm>
          <a:prstGeom prst="ellipse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txBody>
          <a:bodyPr/>
          <a:lstStyle/>
          <a:p>
            <a:endParaRPr lang="zh-CN" altLang="en-US" sz="2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3" name="Oval 8">
            <a:extLst>
              <a:ext uri="{FF2B5EF4-FFF2-40B4-BE49-F238E27FC236}">
                <a16:creationId xmlns:a16="http://schemas.microsoft.com/office/drawing/2014/main" id="{882C979B-DE9B-02C1-6CBF-1B0EF1E2D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2026" y="3001267"/>
            <a:ext cx="1572534" cy="1573080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3E6FE27-4EEE-EAC0-C5EB-DB81766109ED}"/>
              </a:ext>
            </a:extLst>
          </p:cNvPr>
          <p:cNvSpPr/>
          <p:nvPr/>
        </p:nvSpPr>
        <p:spPr>
          <a:xfrm>
            <a:off x="4192149" y="5127771"/>
            <a:ext cx="1784144" cy="55271"/>
          </a:xfrm>
          <a:prstGeom prst="wedgeRectCallout">
            <a:avLst>
              <a:gd name="adj1" fmla="val -17526"/>
              <a:gd name="adj2" fmla="val -509465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  <a:effectLst>
            <a:outerShdw blurRad="127000" dist="50800" dir="2700000" algn="tl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5" name="矩形标注 52">
            <a:extLst>
              <a:ext uri="{FF2B5EF4-FFF2-40B4-BE49-F238E27FC236}">
                <a16:creationId xmlns:a16="http://schemas.microsoft.com/office/drawing/2014/main" id="{12BDD0B7-5B84-481F-3DD0-0B00FCBEFCFF}"/>
              </a:ext>
            </a:extLst>
          </p:cNvPr>
          <p:cNvSpPr/>
          <p:nvPr/>
        </p:nvSpPr>
        <p:spPr>
          <a:xfrm>
            <a:off x="1758896" y="2353334"/>
            <a:ext cx="1913299" cy="77540"/>
          </a:xfrm>
          <a:prstGeom prst="wedgeRectCallout">
            <a:avLst>
              <a:gd name="adj1" fmla="val -23398"/>
              <a:gd name="adj2" fmla="val 403291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  <a:effectLst>
            <a:outerShdw blurRad="127000" dist="50800" dir="2700000" algn="tl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7" name="矩形标注 55">
            <a:extLst>
              <a:ext uri="{FF2B5EF4-FFF2-40B4-BE49-F238E27FC236}">
                <a16:creationId xmlns:a16="http://schemas.microsoft.com/office/drawing/2014/main" id="{38BEDCB0-0859-DDE9-BC8F-F9B51566A9BA}"/>
              </a:ext>
            </a:extLst>
          </p:cNvPr>
          <p:cNvSpPr/>
          <p:nvPr/>
        </p:nvSpPr>
        <p:spPr>
          <a:xfrm>
            <a:off x="6486957" y="2353334"/>
            <a:ext cx="1913299" cy="77540"/>
          </a:xfrm>
          <a:prstGeom prst="wedgeRectCallout">
            <a:avLst>
              <a:gd name="adj1" fmla="val -23398"/>
              <a:gd name="adj2" fmla="val 403291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  <a:effectLst>
            <a:outerShdw blurRad="127000" dist="50800" dir="2700000" algn="tl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91ABB37-D48F-DF81-1854-C3312354D8B0}"/>
              </a:ext>
            </a:extLst>
          </p:cNvPr>
          <p:cNvSpPr/>
          <p:nvPr/>
        </p:nvSpPr>
        <p:spPr>
          <a:xfrm>
            <a:off x="9016379" y="5127771"/>
            <a:ext cx="1784144" cy="55271"/>
          </a:xfrm>
          <a:prstGeom prst="wedgeRectCallout">
            <a:avLst>
              <a:gd name="adj1" fmla="val -17526"/>
              <a:gd name="adj2" fmla="val -509465"/>
            </a:avLst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noFill/>
          </a:ln>
          <a:effectLst>
            <a:outerShdw blurRad="127000" dist="50800" dir="2700000" algn="tl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60" name="图形 52">
            <a:extLst>
              <a:ext uri="{FF2B5EF4-FFF2-40B4-BE49-F238E27FC236}">
                <a16:creationId xmlns:a16="http://schemas.microsoft.com/office/drawing/2014/main" id="{C48CA6B3-C750-941E-BED9-0F93E6648AFE}"/>
              </a:ext>
            </a:extLst>
          </p:cNvPr>
          <p:cNvSpPr/>
          <p:nvPr/>
        </p:nvSpPr>
        <p:spPr>
          <a:xfrm>
            <a:off x="4485569" y="3456215"/>
            <a:ext cx="662366" cy="662366"/>
          </a:xfrm>
          <a:custGeom>
            <a:avLst/>
            <a:gdLst>
              <a:gd name="connsiteX0" fmla="*/ 163125 w 360000"/>
              <a:gd name="connsiteY0" fmla="*/ 247500 h 360000"/>
              <a:gd name="connsiteX1" fmla="*/ 247500 w 360000"/>
              <a:gd name="connsiteY1" fmla="*/ 144844 h 360000"/>
              <a:gd name="connsiteX2" fmla="*/ 163125 w 360000"/>
              <a:gd name="connsiteY2" fmla="*/ 42188 h 360000"/>
              <a:gd name="connsiteX3" fmla="*/ 102623 w 360000"/>
              <a:gd name="connsiteY3" fmla="*/ 73181 h 360000"/>
              <a:gd name="connsiteX4" fmla="*/ 78750 w 360000"/>
              <a:gd name="connsiteY4" fmla="*/ 144844 h 360000"/>
              <a:gd name="connsiteX5" fmla="*/ 163125 w 360000"/>
              <a:gd name="connsiteY5" fmla="*/ 247500 h 360000"/>
              <a:gd name="connsiteX6" fmla="*/ 163125 w 360000"/>
              <a:gd name="connsiteY6" fmla="*/ 64688 h 360000"/>
              <a:gd name="connsiteX7" fmla="*/ 225000 w 360000"/>
              <a:gd name="connsiteY7" fmla="*/ 144844 h 360000"/>
              <a:gd name="connsiteX8" fmla="*/ 163125 w 360000"/>
              <a:gd name="connsiteY8" fmla="*/ 225000 h 360000"/>
              <a:gd name="connsiteX9" fmla="*/ 101228 w 360000"/>
              <a:gd name="connsiteY9" fmla="*/ 144844 h 360000"/>
              <a:gd name="connsiteX10" fmla="*/ 163125 w 360000"/>
              <a:gd name="connsiteY10" fmla="*/ 64688 h 360000"/>
              <a:gd name="connsiteX11" fmla="*/ 233989 w 360000"/>
              <a:gd name="connsiteY11" fmla="*/ 236250 h 360000"/>
              <a:gd name="connsiteX12" fmla="*/ 222739 w 360000"/>
              <a:gd name="connsiteY12" fmla="*/ 247500 h 360000"/>
              <a:gd name="connsiteX13" fmla="*/ 233989 w 360000"/>
              <a:gd name="connsiteY13" fmla="*/ 258750 h 360000"/>
              <a:gd name="connsiteX14" fmla="*/ 303750 w 360000"/>
              <a:gd name="connsiteY14" fmla="*/ 328523 h 360000"/>
              <a:gd name="connsiteX15" fmla="*/ 294739 w 360000"/>
              <a:gd name="connsiteY15" fmla="*/ 337500 h 360000"/>
              <a:gd name="connsiteX16" fmla="*/ 31489 w 360000"/>
              <a:gd name="connsiteY16" fmla="*/ 337500 h 360000"/>
              <a:gd name="connsiteX17" fmla="*/ 22500 w 360000"/>
              <a:gd name="connsiteY17" fmla="*/ 328523 h 360000"/>
              <a:gd name="connsiteX18" fmla="*/ 92239 w 360000"/>
              <a:gd name="connsiteY18" fmla="*/ 258750 h 360000"/>
              <a:gd name="connsiteX19" fmla="*/ 103489 w 360000"/>
              <a:gd name="connsiteY19" fmla="*/ 247500 h 360000"/>
              <a:gd name="connsiteX20" fmla="*/ 92239 w 360000"/>
              <a:gd name="connsiteY20" fmla="*/ 236250 h 360000"/>
              <a:gd name="connsiteX21" fmla="*/ 0 w 360000"/>
              <a:gd name="connsiteY21" fmla="*/ 328523 h 360000"/>
              <a:gd name="connsiteX22" fmla="*/ 31489 w 360000"/>
              <a:gd name="connsiteY22" fmla="*/ 360000 h 360000"/>
              <a:gd name="connsiteX23" fmla="*/ 294739 w 360000"/>
              <a:gd name="connsiteY23" fmla="*/ 360000 h 360000"/>
              <a:gd name="connsiteX24" fmla="*/ 326250 w 360000"/>
              <a:gd name="connsiteY24" fmla="*/ 328523 h 360000"/>
              <a:gd name="connsiteX25" fmla="*/ 233989 w 360000"/>
              <a:gd name="connsiteY25" fmla="*/ 236250 h 360000"/>
              <a:gd name="connsiteX26" fmla="*/ 171349 w 360000"/>
              <a:gd name="connsiteY26" fmla="*/ 29689 h 360000"/>
              <a:gd name="connsiteX27" fmla="*/ 196875 w 360000"/>
              <a:gd name="connsiteY27" fmla="*/ 22511 h 360000"/>
              <a:gd name="connsiteX28" fmla="*/ 258750 w 360000"/>
              <a:gd name="connsiteY28" fmla="*/ 102656 h 360000"/>
              <a:gd name="connsiteX29" fmla="*/ 256140 w 360000"/>
              <a:gd name="connsiteY29" fmla="*/ 125798 h 360000"/>
              <a:gd name="connsiteX30" fmla="*/ 264510 w 360000"/>
              <a:gd name="connsiteY30" fmla="*/ 139320 h 360000"/>
              <a:gd name="connsiteX31" fmla="*/ 267086 w 360000"/>
              <a:gd name="connsiteY31" fmla="*/ 139613 h 360000"/>
              <a:gd name="connsiteX32" fmla="*/ 278033 w 360000"/>
              <a:gd name="connsiteY32" fmla="*/ 130939 h 360000"/>
              <a:gd name="connsiteX33" fmla="*/ 281250 w 360000"/>
              <a:gd name="connsiteY33" fmla="*/ 102656 h 360000"/>
              <a:gd name="connsiteX34" fmla="*/ 196875 w 360000"/>
              <a:gd name="connsiteY34" fmla="*/ 0 h 360000"/>
              <a:gd name="connsiteX35" fmla="*/ 159908 w 360000"/>
              <a:gd name="connsiteY35" fmla="*/ 10316 h 360000"/>
              <a:gd name="connsiteX36" fmla="*/ 155948 w 360000"/>
              <a:gd name="connsiteY36" fmla="*/ 25729 h 360000"/>
              <a:gd name="connsiteX37" fmla="*/ 171349 w 360000"/>
              <a:gd name="connsiteY37" fmla="*/ 29689 h 360000"/>
              <a:gd name="connsiteX38" fmla="*/ 270000 w 360000"/>
              <a:gd name="connsiteY38" fmla="*/ 191250 h 360000"/>
              <a:gd name="connsiteX39" fmla="*/ 258750 w 360000"/>
              <a:gd name="connsiteY39" fmla="*/ 202500 h 360000"/>
              <a:gd name="connsiteX40" fmla="*/ 270000 w 360000"/>
              <a:gd name="connsiteY40" fmla="*/ 213750 h 360000"/>
              <a:gd name="connsiteX41" fmla="*/ 337500 w 360000"/>
              <a:gd name="connsiteY41" fmla="*/ 284265 h 360000"/>
              <a:gd name="connsiteX42" fmla="*/ 336735 w 360000"/>
              <a:gd name="connsiteY42" fmla="*/ 287933 h 360000"/>
              <a:gd name="connsiteX43" fmla="*/ 342450 w 360000"/>
              <a:gd name="connsiteY43" fmla="*/ 302783 h 360000"/>
              <a:gd name="connsiteX44" fmla="*/ 347018 w 360000"/>
              <a:gd name="connsiteY44" fmla="*/ 303750 h 360000"/>
              <a:gd name="connsiteX45" fmla="*/ 357300 w 360000"/>
              <a:gd name="connsiteY45" fmla="*/ 297068 h 360000"/>
              <a:gd name="connsiteX46" fmla="*/ 360000 w 360000"/>
              <a:gd name="connsiteY46" fmla="*/ 284231 h 360000"/>
              <a:gd name="connsiteX47" fmla="*/ 270000 w 360000"/>
              <a:gd name="connsiteY47" fmla="*/ 1912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60000" h="360000">
                <a:moveTo>
                  <a:pt x="163125" y="247500"/>
                </a:moveTo>
                <a:cubicBezTo>
                  <a:pt x="209666" y="247500"/>
                  <a:pt x="247500" y="201443"/>
                  <a:pt x="247500" y="144844"/>
                </a:cubicBezTo>
                <a:cubicBezTo>
                  <a:pt x="247500" y="88234"/>
                  <a:pt x="209666" y="42188"/>
                  <a:pt x="163125" y="42188"/>
                </a:cubicBezTo>
                <a:cubicBezTo>
                  <a:pt x="140108" y="42188"/>
                  <a:pt x="118620" y="53201"/>
                  <a:pt x="102623" y="73181"/>
                </a:cubicBezTo>
                <a:cubicBezTo>
                  <a:pt x="87221" y="92441"/>
                  <a:pt x="78739" y="117889"/>
                  <a:pt x="78750" y="144844"/>
                </a:cubicBezTo>
                <a:cubicBezTo>
                  <a:pt x="78750" y="201454"/>
                  <a:pt x="116595" y="247500"/>
                  <a:pt x="163125" y="247500"/>
                </a:cubicBezTo>
                <a:close/>
                <a:moveTo>
                  <a:pt x="163125" y="64688"/>
                </a:moveTo>
                <a:cubicBezTo>
                  <a:pt x="197235" y="64688"/>
                  <a:pt x="225000" y="100643"/>
                  <a:pt x="225000" y="144844"/>
                </a:cubicBezTo>
                <a:cubicBezTo>
                  <a:pt x="225000" y="189056"/>
                  <a:pt x="197235" y="225000"/>
                  <a:pt x="163125" y="225000"/>
                </a:cubicBezTo>
                <a:cubicBezTo>
                  <a:pt x="129015" y="225000"/>
                  <a:pt x="101250" y="189056"/>
                  <a:pt x="101228" y="144844"/>
                </a:cubicBezTo>
                <a:cubicBezTo>
                  <a:pt x="101228" y="100643"/>
                  <a:pt x="128992" y="64688"/>
                  <a:pt x="163125" y="64688"/>
                </a:cubicBezTo>
                <a:close/>
                <a:moveTo>
                  <a:pt x="233989" y="236250"/>
                </a:moveTo>
                <a:cubicBezTo>
                  <a:pt x="227768" y="236250"/>
                  <a:pt x="222739" y="241279"/>
                  <a:pt x="222739" y="247500"/>
                </a:cubicBezTo>
                <a:cubicBezTo>
                  <a:pt x="222739" y="253721"/>
                  <a:pt x="227768" y="258750"/>
                  <a:pt x="233989" y="258750"/>
                </a:cubicBezTo>
                <a:cubicBezTo>
                  <a:pt x="272453" y="258750"/>
                  <a:pt x="303750" y="290048"/>
                  <a:pt x="303750" y="328523"/>
                </a:cubicBezTo>
                <a:cubicBezTo>
                  <a:pt x="303750" y="333461"/>
                  <a:pt x="299711" y="337500"/>
                  <a:pt x="294739" y="337500"/>
                </a:cubicBezTo>
                <a:lnTo>
                  <a:pt x="31489" y="337500"/>
                </a:lnTo>
                <a:cubicBezTo>
                  <a:pt x="26539" y="337500"/>
                  <a:pt x="22500" y="333484"/>
                  <a:pt x="22500" y="328523"/>
                </a:cubicBezTo>
                <a:cubicBezTo>
                  <a:pt x="22500" y="290048"/>
                  <a:pt x="53786" y="258750"/>
                  <a:pt x="92239" y="258750"/>
                </a:cubicBezTo>
                <a:cubicBezTo>
                  <a:pt x="98460" y="258750"/>
                  <a:pt x="103489" y="253721"/>
                  <a:pt x="103489" y="247500"/>
                </a:cubicBezTo>
                <a:cubicBezTo>
                  <a:pt x="103489" y="241279"/>
                  <a:pt x="98460" y="236250"/>
                  <a:pt x="92239" y="236250"/>
                </a:cubicBezTo>
                <a:cubicBezTo>
                  <a:pt x="41378" y="236250"/>
                  <a:pt x="0" y="277650"/>
                  <a:pt x="0" y="328523"/>
                </a:cubicBezTo>
                <a:cubicBezTo>
                  <a:pt x="0" y="345881"/>
                  <a:pt x="14130" y="360000"/>
                  <a:pt x="31489" y="360000"/>
                </a:cubicBezTo>
                <a:lnTo>
                  <a:pt x="294739" y="360000"/>
                </a:lnTo>
                <a:cubicBezTo>
                  <a:pt x="312109" y="360000"/>
                  <a:pt x="326250" y="345881"/>
                  <a:pt x="326250" y="328523"/>
                </a:cubicBezTo>
                <a:cubicBezTo>
                  <a:pt x="326250" y="277650"/>
                  <a:pt x="284850" y="236250"/>
                  <a:pt x="233989" y="236250"/>
                </a:cubicBezTo>
                <a:close/>
                <a:moveTo>
                  <a:pt x="171349" y="29689"/>
                </a:moveTo>
                <a:cubicBezTo>
                  <a:pt x="179404" y="24919"/>
                  <a:pt x="187987" y="22511"/>
                  <a:pt x="196875" y="22511"/>
                </a:cubicBezTo>
                <a:cubicBezTo>
                  <a:pt x="230985" y="22511"/>
                  <a:pt x="258750" y="58466"/>
                  <a:pt x="258750" y="102656"/>
                </a:cubicBezTo>
                <a:cubicBezTo>
                  <a:pt x="258750" y="110588"/>
                  <a:pt x="257873" y="118361"/>
                  <a:pt x="256140" y="125798"/>
                </a:cubicBezTo>
                <a:cubicBezTo>
                  <a:pt x="254711" y="131850"/>
                  <a:pt x="258469" y="137903"/>
                  <a:pt x="264510" y="139320"/>
                </a:cubicBezTo>
                <a:cubicBezTo>
                  <a:pt x="265376" y="139534"/>
                  <a:pt x="266231" y="139613"/>
                  <a:pt x="267086" y="139613"/>
                </a:cubicBezTo>
                <a:cubicBezTo>
                  <a:pt x="272194" y="139613"/>
                  <a:pt x="276806" y="136114"/>
                  <a:pt x="278033" y="130939"/>
                </a:cubicBezTo>
                <a:cubicBezTo>
                  <a:pt x="280148" y="121815"/>
                  <a:pt x="281250" y="112309"/>
                  <a:pt x="281250" y="102656"/>
                </a:cubicBezTo>
                <a:cubicBezTo>
                  <a:pt x="281250" y="46058"/>
                  <a:pt x="243416" y="0"/>
                  <a:pt x="196875" y="0"/>
                </a:cubicBezTo>
                <a:cubicBezTo>
                  <a:pt x="184084" y="0"/>
                  <a:pt x="171315" y="3566"/>
                  <a:pt x="159908" y="10316"/>
                </a:cubicBezTo>
                <a:cubicBezTo>
                  <a:pt x="154553" y="13477"/>
                  <a:pt x="152786" y="20385"/>
                  <a:pt x="155948" y="25729"/>
                </a:cubicBezTo>
                <a:cubicBezTo>
                  <a:pt x="159109" y="31073"/>
                  <a:pt x="166028" y="32850"/>
                  <a:pt x="171349" y="29689"/>
                </a:cubicBezTo>
                <a:close/>
                <a:moveTo>
                  <a:pt x="270000" y="191250"/>
                </a:moveTo>
                <a:cubicBezTo>
                  <a:pt x="263779" y="191250"/>
                  <a:pt x="258750" y="196279"/>
                  <a:pt x="258750" y="202500"/>
                </a:cubicBezTo>
                <a:cubicBezTo>
                  <a:pt x="258750" y="208721"/>
                  <a:pt x="263779" y="213750"/>
                  <a:pt x="270000" y="213750"/>
                </a:cubicBezTo>
                <a:cubicBezTo>
                  <a:pt x="308464" y="213750"/>
                  <a:pt x="337500" y="245813"/>
                  <a:pt x="337500" y="284265"/>
                </a:cubicBezTo>
                <a:cubicBezTo>
                  <a:pt x="337500" y="285536"/>
                  <a:pt x="337264" y="286808"/>
                  <a:pt x="336735" y="287933"/>
                </a:cubicBezTo>
                <a:cubicBezTo>
                  <a:pt x="334215" y="293625"/>
                  <a:pt x="336780" y="300263"/>
                  <a:pt x="342450" y="302783"/>
                </a:cubicBezTo>
                <a:cubicBezTo>
                  <a:pt x="343913" y="303446"/>
                  <a:pt x="345476" y="303750"/>
                  <a:pt x="347018" y="303750"/>
                </a:cubicBezTo>
                <a:cubicBezTo>
                  <a:pt x="351326" y="303750"/>
                  <a:pt x="355433" y="301241"/>
                  <a:pt x="357300" y="297068"/>
                </a:cubicBezTo>
                <a:cubicBezTo>
                  <a:pt x="359089" y="293029"/>
                  <a:pt x="360000" y="288720"/>
                  <a:pt x="360000" y="284231"/>
                </a:cubicBezTo>
                <a:cubicBezTo>
                  <a:pt x="360000" y="233404"/>
                  <a:pt x="320861" y="191250"/>
                  <a:pt x="270000" y="191250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8106F5A-84B4-50D7-13BB-485D09B0F994}"/>
              </a:ext>
            </a:extLst>
          </p:cNvPr>
          <p:cNvSpPr/>
          <p:nvPr/>
        </p:nvSpPr>
        <p:spPr>
          <a:xfrm>
            <a:off x="6868220" y="3456215"/>
            <a:ext cx="662366" cy="662366"/>
          </a:xfrm>
          <a:custGeom>
            <a:avLst/>
            <a:gdLst>
              <a:gd name="connsiteX0" fmla="*/ 329063 w 360000"/>
              <a:gd name="connsiteY0" fmla="*/ 0 h 360000"/>
              <a:gd name="connsiteX1" fmla="*/ 30938 w 360000"/>
              <a:gd name="connsiteY1" fmla="*/ 0 h 360000"/>
              <a:gd name="connsiteX2" fmla="*/ 0 w 360000"/>
              <a:gd name="connsiteY2" fmla="*/ 32344 h 360000"/>
              <a:gd name="connsiteX3" fmla="*/ 0 w 360000"/>
              <a:gd name="connsiteY3" fmla="*/ 327656 h 360000"/>
              <a:gd name="connsiteX4" fmla="*/ 30938 w 360000"/>
              <a:gd name="connsiteY4" fmla="*/ 360000 h 360000"/>
              <a:gd name="connsiteX5" fmla="*/ 329063 w 360000"/>
              <a:gd name="connsiteY5" fmla="*/ 360000 h 360000"/>
              <a:gd name="connsiteX6" fmla="*/ 360000 w 360000"/>
              <a:gd name="connsiteY6" fmla="*/ 327656 h 360000"/>
              <a:gd name="connsiteX7" fmla="*/ 360000 w 360000"/>
              <a:gd name="connsiteY7" fmla="*/ 32344 h 360000"/>
              <a:gd name="connsiteX8" fmla="*/ 329063 w 360000"/>
              <a:gd name="connsiteY8" fmla="*/ 0 h 360000"/>
              <a:gd name="connsiteX9" fmla="*/ 337500 w 360000"/>
              <a:gd name="connsiteY9" fmla="*/ 327656 h 360000"/>
              <a:gd name="connsiteX10" fmla="*/ 329063 w 360000"/>
              <a:gd name="connsiteY10" fmla="*/ 337500 h 360000"/>
              <a:gd name="connsiteX11" fmla="*/ 30938 w 360000"/>
              <a:gd name="connsiteY11" fmla="*/ 337500 h 360000"/>
              <a:gd name="connsiteX12" fmla="*/ 22500 w 360000"/>
              <a:gd name="connsiteY12" fmla="*/ 327656 h 360000"/>
              <a:gd name="connsiteX13" fmla="*/ 22500 w 360000"/>
              <a:gd name="connsiteY13" fmla="*/ 32344 h 360000"/>
              <a:gd name="connsiteX14" fmla="*/ 30938 w 360000"/>
              <a:gd name="connsiteY14" fmla="*/ 22500 h 360000"/>
              <a:gd name="connsiteX15" fmla="*/ 329063 w 360000"/>
              <a:gd name="connsiteY15" fmla="*/ 22500 h 360000"/>
              <a:gd name="connsiteX16" fmla="*/ 337500 w 360000"/>
              <a:gd name="connsiteY16" fmla="*/ 32344 h 360000"/>
              <a:gd name="connsiteX17" fmla="*/ 337500 w 360000"/>
              <a:gd name="connsiteY17" fmla="*/ 327656 h 360000"/>
              <a:gd name="connsiteX18" fmla="*/ 135000 w 360000"/>
              <a:gd name="connsiteY18" fmla="*/ 90000 h 360000"/>
              <a:gd name="connsiteX19" fmla="*/ 90000 w 360000"/>
              <a:gd name="connsiteY19" fmla="*/ 135000 h 360000"/>
              <a:gd name="connsiteX20" fmla="*/ 135000 w 360000"/>
              <a:gd name="connsiteY20" fmla="*/ 180000 h 360000"/>
              <a:gd name="connsiteX21" fmla="*/ 180000 w 360000"/>
              <a:gd name="connsiteY21" fmla="*/ 135000 h 360000"/>
              <a:gd name="connsiteX22" fmla="*/ 135000 w 360000"/>
              <a:gd name="connsiteY22" fmla="*/ 90000 h 360000"/>
              <a:gd name="connsiteX23" fmla="*/ 135000 w 360000"/>
              <a:gd name="connsiteY23" fmla="*/ 157500 h 360000"/>
              <a:gd name="connsiteX24" fmla="*/ 112500 w 360000"/>
              <a:gd name="connsiteY24" fmla="*/ 135000 h 360000"/>
              <a:gd name="connsiteX25" fmla="*/ 135000 w 360000"/>
              <a:gd name="connsiteY25" fmla="*/ 112500 h 360000"/>
              <a:gd name="connsiteX26" fmla="*/ 157500 w 360000"/>
              <a:gd name="connsiteY26" fmla="*/ 135000 h 360000"/>
              <a:gd name="connsiteX27" fmla="*/ 135000 w 360000"/>
              <a:gd name="connsiteY27" fmla="*/ 157500 h 360000"/>
              <a:gd name="connsiteX28" fmla="*/ 303750 w 360000"/>
              <a:gd name="connsiteY28" fmla="*/ 45000 h 360000"/>
              <a:gd name="connsiteX29" fmla="*/ 56250 w 360000"/>
              <a:gd name="connsiteY29" fmla="*/ 45000 h 360000"/>
              <a:gd name="connsiteX30" fmla="*/ 45000 w 360000"/>
              <a:gd name="connsiteY30" fmla="*/ 56250 h 360000"/>
              <a:gd name="connsiteX31" fmla="*/ 45000 w 360000"/>
              <a:gd name="connsiteY31" fmla="*/ 281250 h 360000"/>
              <a:gd name="connsiteX32" fmla="*/ 56250 w 360000"/>
              <a:gd name="connsiteY32" fmla="*/ 292500 h 360000"/>
              <a:gd name="connsiteX33" fmla="*/ 303750 w 360000"/>
              <a:gd name="connsiteY33" fmla="*/ 292500 h 360000"/>
              <a:gd name="connsiteX34" fmla="*/ 315000 w 360000"/>
              <a:gd name="connsiteY34" fmla="*/ 281250 h 360000"/>
              <a:gd name="connsiteX35" fmla="*/ 315000 w 360000"/>
              <a:gd name="connsiteY35" fmla="*/ 56250 h 360000"/>
              <a:gd name="connsiteX36" fmla="*/ 303750 w 360000"/>
              <a:gd name="connsiteY36" fmla="*/ 45000 h 360000"/>
              <a:gd name="connsiteX37" fmla="*/ 78750 w 360000"/>
              <a:gd name="connsiteY37" fmla="*/ 270000 h 360000"/>
              <a:gd name="connsiteX38" fmla="*/ 73575 w 360000"/>
              <a:gd name="connsiteY38" fmla="*/ 268583 h 360000"/>
              <a:gd name="connsiteX39" fmla="*/ 117405 w 360000"/>
              <a:gd name="connsiteY39" fmla="*/ 224753 h 360000"/>
              <a:gd name="connsiteX40" fmla="*/ 133313 w 360000"/>
              <a:gd name="connsiteY40" fmla="*/ 224753 h 360000"/>
              <a:gd name="connsiteX41" fmla="*/ 178549 w 360000"/>
              <a:gd name="connsiteY41" fmla="*/ 270000 h 360000"/>
              <a:gd name="connsiteX42" fmla="*/ 78750 w 360000"/>
              <a:gd name="connsiteY42" fmla="*/ 270000 h 360000"/>
              <a:gd name="connsiteX43" fmla="*/ 292500 w 360000"/>
              <a:gd name="connsiteY43" fmla="*/ 258750 h 360000"/>
              <a:gd name="connsiteX44" fmla="*/ 281250 w 360000"/>
              <a:gd name="connsiteY44" fmla="*/ 270000 h 360000"/>
              <a:gd name="connsiteX45" fmla="*/ 210364 w 360000"/>
              <a:gd name="connsiteY45" fmla="*/ 270000 h 360000"/>
              <a:gd name="connsiteX46" fmla="*/ 171866 w 360000"/>
              <a:gd name="connsiteY46" fmla="*/ 231502 h 360000"/>
              <a:gd name="connsiteX47" fmla="*/ 231356 w 360000"/>
              <a:gd name="connsiteY47" fmla="*/ 172046 h 360000"/>
              <a:gd name="connsiteX48" fmla="*/ 247264 w 360000"/>
              <a:gd name="connsiteY48" fmla="*/ 172046 h 360000"/>
              <a:gd name="connsiteX49" fmla="*/ 292500 w 360000"/>
              <a:gd name="connsiteY49" fmla="*/ 217260 h 360000"/>
              <a:gd name="connsiteX50" fmla="*/ 292500 w 360000"/>
              <a:gd name="connsiteY50" fmla="*/ 258750 h 360000"/>
              <a:gd name="connsiteX51" fmla="*/ 292500 w 360000"/>
              <a:gd name="connsiteY51" fmla="*/ 185445 h 360000"/>
              <a:gd name="connsiteX52" fmla="*/ 263171 w 360000"/>
              <a:gd name="connsiteY52" fmla="*/ 156128 h 360000"/>
              <a:gd name="connsiteX53" fmla="*/ 215449 w 360000"/>
              <a:gd name="connsiteY53" fmla="*/ 156139 h 360000"/>
              <a:gd name="connsiteX54" fmla="*/ 155970 w 360000"/>
              <a:gd name="connsiteY54" fmla="*/ 215595 h 360000"/>
              <a:gd name="connsiteX55" fmla="*/ 149220 w 360000"/>
              <a:gd name="connsiteY55" fmla="*/ 208845 h 360000"/>
              <a:gd name="connsiteX56" fmla="*/ 101498 w 360000"/>
              <a:gd name="connsiteY56" fmla="*/ 208845 h 360000"/>
              <a:gd name="connsiteX57" fmla="*/ 67500 w 360000"/>
              <a:gd name="connsiteY57" fmla="*/ 242843 h 360000"/>
              <a:gd name="connsiteX58" fmla="*/ 67500 w 360000"/>
              <a:gd name="connsiteY58" fmla="*/ 78750 h 360000"/>
              <a:gd name="connsiteX59" fmla="*/ 78750 w 360000"/>
              <a:gd name="connsiteY59" fmla="*/ 67500 h 360000"/>
              <a:gd name="connsiteX60" fmla="*/ 281250 w 360000"/>
              <a:gd name="connsiteY60" fmla="*/ 67500 h 360000"/>
              <a:gd name="connsiteX61" fmla="*/ 292500 w 360000"/>
              <a:gd name="connsiteY61" fmla="*/ 78750 h 360000"/>
              <a:gd name="connsiteX62" fmla="*/ 292500 w 360000"/>
              <a:gd name="connsiteY62" fmla="*/ 185445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60000" h="360000">
                <a:moveTo>
                  <a:pt x="329063" y="0"/>
                </a:moveTo>
                <a:lnTo>
                  <a:pt x="30938" y="0"/>
                </a:lnTo>
                <a:cubicBezTo>
                  <a:pt x="13871" y="0"/>
                  <a:pt x="0" y="14501"/>
                  <a:pt x="0" y="32344"/>
                </a:cubicBezTo>
                <a:lnTo>
                  <a:pt x="0" y="327656"/>
                </a:lnTo>
                <a:cubicBezTo>
                  <a:pt x="0" y="345488"/>
                  <a:pt x="13871" y="360000"/>
                  <a:pt x="30938" y="360000"/>
                </a:cubicBezTo>
                <a:lnTo>
                  <a:pt x="329063" y="360000"/>
                </a:lnTo>
                <a:cubicBezTo>
                  <a:pt x="346140" y="360000"/>
                  <a:pt x="360000" y="345488"/>
                  <a:pt x="360000" y="327656"/>
                </a:cubicBezTo>
                <a:lnTo>
                  <a:pt x="360000" y="32344"/>
                </a:lnTo>
                <a:cubicBezTo>
                  <a:pt x="360000" y="14501"/>
                  <a:pt x="346140" y="0"/>
                  <a:pt x="329063" y="0"/>
                </a:cubicBezTo>
                <a:close/>
                <a:moveTo>
                  <a:pt x="337500" y="327656"/>
                </a:moveTo>
                <a:cubicBezTo>
                  <a:pt x="337500" y="333079"/>
                  <a:pt x="333720" y="337500"/>
                  <a:pt x="329063" y="337500"/>
                </a:cubicBezTo>
                <a:lnTo>
                  <a:pt x="30938" y="337500"/>
                </a:lnTo>
                <a:cubicBezTo>
                  <a:pt x="26280" y="337500"/>
                  <a:pt x="22500" y="333079"/>
                  <a:pt x="22500" y="327656"/>
                </a:cubicBezTo>
                <a:lnTo>
                  <a:pt x="22500" y="32344"/>
                </a:lnTo>
                <a:cubicBezTo>
                  <a:pt x="22500" y="26921"/>
                  <a:pt x="26280" y="22500"/>
                  <a:pt x="30938" y="22500"/>
                </a:cubicBezTo>
                <a:lnTo>
                  <a:pt x="329063" y="22500"/>
                </a:lnTo>
                <a:cubicBezTo>
                  <a:pt x="333720" y="22500"/>
                  <a:pt x="337500" y="26921"/>
                  <a:pt x="337500" y="32344"/>
                </a:cubicBezTo>
                <a:lnTo>
                  <a:pt x="337500" y="327656"/>
                </a:lnTo>
                <a:close/>
                <a:moveTo>
                  <a:pt x="135000" y="90000"/>
                </a:moveTo>
                <a:cubicBezTo>
                  <a:pt x="110183" y="90000"/>
                  <a:pt x="90000" y="110194"/>
                  <a:pt x="90000" y="135000"/>
                </a:cubicBezTo>
                <a:cubicBezTo>
                  <a:pt x="90000" y="159818"/>
                  <a:pt x="110183" y="180000"/>
                  <a:pt x="135000" y="180000"/>
                </a:cubicBezTo>
                <a:cubicBezTo>
                  <a:pt x="159818" y="180000"/>
                  <a:pt x="180000" y="159818"/>
                  <a:pt x="180000" y="135000"/>
                </a:cubicBezTo>
                <a:cubicBezTo>
                  <a:pt x="180000" y="110194"/>
                  <a:pt x="159818" y="90000"/>
                  <a:pt x="135000" y="90000"/>
                </a:cubicBezTo>
                <a:close/>
                <a:moveTo>
                  <a:pt x="135000" y="157500"/>
                </a:moveTo>
                <a:cubicBezTo>
                  <a:pt x="122591" y="157500"/>
                  <a:pt x="112500" y="147420"/>
                  <a:pt x="112500" y="135000"/>
                </a:cubicBezTo>
                <a:cubicBezTo>
                  <a:pt x="112500" y="122580"/>
                  <a:pt x="122591" y="112500"/>
                  <a:pt x="135000" y="112500"/>
                </a:cubicBezTo>
                <a:cubicBezTo>
                  <a:pt x="147409" y="112500"/>
                  <a:pt x="157500" y="122580"/>
                  <a:pt x="157500" y="135000"/>
                </a:cubicBezTo>
                <a:cubicBezTo>
                  <a:pt x="157500" y="147420"/>
                  <a:pt x="147409" y="157500"/>
                  <a:pt x="135000" y="157500"/>
                </a:cubicBezTo>
                <a:close/>
                <a:moveTo>
                  <a:pt x="303750" y="45000"/>
                </a:moveTo>
                <a:lnTo>
                  <a:pt x="56250" y="45000"/>
                </a:lnTo>
                <a:cubicBezTo>
                  <a:pt x="50029" y="45000"/>
                  <a:pt x="45000" y="50040"/>
                  <a:pt x="45000" y="56250"/>
                </a:cubicBezTo>
                <a:lnTo>
                  <a:pt x="45000" y="281250"/>
                </a:lnTo>
                <a:cubicBezTo>
                  <a:pt x="45000" y="287471"/>
                  <a:pt x="50029" y="292500"/>
                  <a:pt x="56250" y="292500"/>
                </a:cubicBezTo>
                <a:lnTo>
                  <a:pt x="303750" y="292500"/>
                </a:lnTo>
                <a:cubicBezTo>
                  <a:pt x="309971" y="292500"/>
                  <a:pt x="315000" y="287471"/>
                  <a:pt x="315000" y="281250"/>
                </a:cubicBezTo>
                <a:lnTo>
                  <a:pt x="315000" y="56250"/>
                </a:lnTo>
                <a:cubicBezTo>
                  <a:pt x="315000" y="50040"/>
                  <a:pt x="309971" y="45000"/>
                  <a:pt x="303750" y="45000"/>
                </a:cubicBezTo>
                <a:close/>
                <a:moveTo>
                  <a:pt x="78750" y="270000"/>
                </a:moveTo>
                <a:cubicBezTo>
                  <a:pt x="76849" y="270000"/>
                  <a:pt x="75150" y="269404"/>
                  <a:pt x="73575" y="268583"/>
                </a:cubicBezTo>
                <a:lnTo>
                  <a:pt x="117405" y="224753"/>
                </a:lnTo>
                <a:cubicBezTo>
                  <a:pt x="121804" y="220354"/>
                  <a:pt x="128914" y="220354"/>
                  <a:pt x="133313" y="224753"/>
                </a:cubicBezTo>
                <a:lnTo>
                  <a:pt x="178549" y="270000"/>
                </a:lnTo>
                <a:lnTo>
                  <a:pt x="78750" y="270000"/>
                </a:lnTo>
                <a:close/>
                <a:moveTo>
                  <a:pt x="292500" y="258750"/>
                </a:moveTo>
                <a:cubicBezTo>
                  <a:pt x="292500" y="264949"/>
                  <a:pt x="287460" y="270000"/>
                  <a:pt x="281250" y="270000"/>
                </a:cubicBezTo>
                <a:lnTo>
                  <a:pt x="210364" y="270000"/>
                </a:lnTo>
                <a:lnTo>
                  <a:pt x="171866" y="231502"/>
                </a:lnTo>
                <a:lnTo>
                  <a:pt x="231356" y="172046"/>
                </a:lnTo>
                <a:cubicBezTo>
                  <a:pt x="235766" y="167659"/>
                  <a:pt x="242854" y="167659"/>
                  <a:pt x="247264" y="172046"/>
                </a:cubicBezTo>
                <a:lnTo>
                  <a:pt x="292500" y="217260"/>
                </a:lnTo>
                <a:lnTo>
                  <a:pt x="292500" y="258750"/>
                </a:lnTo>
                <a:close/>
                <a:moveTo>
                  <a:pt x="292500" y="185445"/>
                </a:moveTo>
                <a:lnTo>
                  <a:pt x="263171" y="156128"/>
                </a:lnTo>
                <a:cubicBezTo>
                  <a:pt x="250009" y="142988"/>
                  <a:pt x="228611" y="142976"/>
                  <a:pt x="215449" y="156139"/>
                </a:cubicBezTo>
                <a:lnTo>
                  <a:pt x="155970" y="215595"/>
                </a:lnTo>
                <a:lnTo>
                  <a:pt x="149220" y="208845"/>
                </a:lnTo>
                <a:cubicBezTo>
                  <a:pt x="136058" y="195705"/>
                  <a:pt x="114660" y="195682"/>
                  <a:pt x="101498" y="208845"/>
                </a:cubicBezTo>
                <a:lnTo>
                  <a:pt x="67500" y="242843"/>
                </a:lnTo>
                <a:lnTo>
                  <a:pt x="67500" y="78750"/>
                </a:lnTo>
                <a:cubicBezTo>
                  <a:pt x="67500" y="72540"/>
                  <a:pt x="72540" y="67500"/>
                  <a:pt x="78750" y="67500"/>
                </a:cubicBezTo>
                <a:lnTo>
                  <a:pt x="281250" y="67500"/>
                </a:lnTo>
                <a:cubicBezTo>
                  <a:pt x="287460" y="67500"/>
                  <a:pt x="292500" y="72540"/>
                  <a:pt x="292500" y="78750"/>
                </a:cubicBezTo>
                <a:lnTo>
                  <a:pt x="292500" y="185445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2" name="图形 100">
            <a:extLst>
              <a:ext uri="{FF2B5EF4-FFF2-40B4-BE49-F238E27FC236}">
                <a16:creationId xmlns:a16="http://schemas.microsoft.com/office/drawing/2014/main" id="{4F33826E-9042-A6E1-308A-4B435846F817}"/>
              </a:ext>
            </a:extLst>
          </p:cNvPr>
          <p:cNvSpPr/>
          <p:nvPr/>
        </p:nvSpPr>
        <p:spPr>
          <a:xfrm>
            <a:off x="9256623" y="3456215"/>
            <a:ext cx="662366" cy="662366"/>
          </a:xfrm>
          <a:custGeom>
            <a:avLst/>
            <a:gdLst>
              <a:gd name="connsiteX0" fmla="*/ 331875 w 360000"/>
              <a:gd name="connsiteY0" fmla="*/ 90000 h 360000"/>
              <a:gd name="connsiteX1" fmla="*/ 360000 w 360000"/>
              <a:gd name="connsiteY1" fmla="*/ 61875 h 360000"/>
              <a:gd name="connsiteX2" fmla="*/ 360000 w 360000"/>
              <a:gd name="connsiteY2" fmla="*/ 28125 h 360000"/>
              <a:gd name="connsiteX3" fmla="*/ 331875 w 360000"/>
              <a:gd name="connsiteY3" fmla="*/ 0 h 360000"/>
              <a:gd name="connsiteX4" fmla="*/ 298125 w 360000"/>
              <a:gd name="connsiteY4" fmla="*/ 0 h 360000"/>
              <a:gd name="connsiteX5" fmla="*/ 270000 w 360000"/>
              <a:gd name="connsiteY5" fmla="*/ 28125 h 360000"/>
              <a:gd name="connsiteX6" fmla="*/ 270000 w 360000"/>
              <a:gd name="connsiteY6" fmla="*/ 33750 h 360000"/>
              <a:gd name="connsiteX7" fmla="*/ 90000 w 360000"/>
              <a:gd name="connsiteY7" fmla="*/ 33750 h 360000"/>
              <a:gd name="connsiteX8" fmla="*/ 90000 w 360000"/>
              <a:gd name="connsiteY8" fmla="*/ 28125 h 360000"/>
              <a:gd name="connsiteX9" fmla="*/ 61875 w 360000"/>
              <a:gd name="connsiteY9" fmla="*/ 0 h 360000"/>
              <a:gd name="connsiteX10" fmla="*/ 28125 w 360000"/>
              <a:gd name="connsiteY10" fmla="*/ 0 h 360000"/>
              <a:gd name="connsiteX11" fmla="*/ 0 w 360000"/>
              <a:gd name="connsiteY11" fmla="*/ 28125 h 360000"/>
              <a:gd name="connsiteX12" fmla="*/ 0 w 360000"/>
              <a:gd name="connsiteY12" fmla="*/ 61875 h 360000"/>
              <a:gd name="connsiteX13" fmla="*/ 28125 w 360000"/>
              <a:gd name="connsiteY13" fmla="*/ 90000 h 360000"/>
              <a:gd name="connsiteX14" fmla="*/ 33750 w 360000"/>
              <a:gd name="connsiteY14" fmla="*/ 90000 h 360000"/>
              <a:gd name="connsiteX15" fmla="*/ 33750 w 360000"/>
              <a:gd name="connsiteY15" fmla="*/ 270000 h 360000"/>
              <a:gd name="connsiteX16" fmla="*/ 28125 w 360000"/>
              <a:gd name="connsiteY16" fmla="*/ 270000 h 360000"/>
              <a:gd name="connsiteX17" fmla="*/ 0 w 360000"/>
              <a:gd name="connsiteY17" fmla="*/ 298125 h 360000"/>
              <a:gd name="connsiteX18" fmla="*/ 0 w 360000"/>
              <a:gd name="connsiteY18" fmla="*/ 331875 h 360000"/>
              <a:gd name="connsiteX19" fmla="*/ 28125 w 360000"/>
              <a:gd name="connsiteY19" fmla="*/ 360000 h 360000"/>
              <a:gd name="connsiteX20" fmla="*/ 61875 w 360000"/>
              <a:gd name="connsiteY20" fmla="*/ 360000 h 360000"/>
              <a:gd name="connsiteX21" fmla="*/ 90000 w 360000"/>
              <a:gd name="connsiteY21" fmla="*/ 331875 h 360000"/>
              <a:gd name="connsiteX22" fmla="*/ 90000 w 360000"/>
              <a:gd name="connsiteY22" fmla="*/ 326250 h 360000"/>
              <a:gd name="connsiteX23" fmla="*/ 270000 w 360000"/>
              <a:gd name="connsiteY23" fmla="*/ 326250 h 360000"/>
              <a:gd name="connsiteX24" fmla="*/ 270000 w 360000"/>
              <a:gd name="connsiteY24" fmla="*/ 331875 h 360000"/>
              <a:gd name="connsiteX25" fmla="*/ 298125 w 360000"/>
              <a:gd name="connsiteY25" fmla="*/ 360000 h 360000"/>
              <a:gd name="connsiteX26" fmla="*/ 331875 w 360000"/>
              <a:gd name="connsiteY26" fmla="*/ 360000 h 360000"/>
              <a:gd name="connsiteX27" fmla="*/ 360000 w 360000"/>
              <a:gd name="connsiteY27" fmla="*/ 331875 h 360000"/>
              <a:gd name="connsiteX28" fmla="*/ 360000 w 360000"/>
              <a:gd name="connsiteY28" fmla="*/ 298125 h 360000"/>
              <a:gd name="connsiteX29" fmla="*/ 331875 w 360000"/>
              <a:gd name="connsiteY29" fmla="*/ 270000 h 360000"/>
              <a:gd name="connsiteX30" fmla="*/ 326250 w 360000"/>
              <a:gd name="connsiteY30" fmla="*/ 270000 h 360000"/>
              <a:gd name="connsiteX31" fmla="*/ 326250 w 360000"/>
              <a:gd name="connsiteY31" fmla="*/ 90000 h 360000"/>
              <a:gd name="connsiteX32" fmla="*/ 331875 w 360000"/>
              <a:gd name="connsiteY32" fmla="*/ 90000 h 360000"/>
              <a:gd name="connsiteX33" fmla="*/ 28125 w 360000"/>
              <a:gd name="connsiteY33" fmla="*/ 67500 h 360000"/>
              <a:gd name="connsiteX34" fmla="*/ 22500 w 360000"/>
              <a:gd name="connsiteY34" fmla="*/ 61875 h 360000"/>
              <a:gd name="connsiteX35" fmla="*/ 22500 w 360000"/>
              <a:gd name="connsiteY35" fmla="*/ 28125 h 360000"/>
              <a:gd name="connsiteX36" fmla="*/ 28125 w 360000"/>
              <a:gd name="connsiteY36" fmla="*/ 22500 h 360000"/>
              <a:gd name="connsiteX37" fmla="*/ 61875 w 360000"/>
              <a:gd name="connsiteY37" fmla="*/ 22500 h 360000"/>
              <a:gd name="connsiteX38" fmla="*/ 67500 w 360000"/>
              <a:gd name="connsiteY38" fmla="*/ 28125 h 360000"/>
              <a:gd name="connsiteX39" fmla="*/ 67500 w 360000"/>
              <a:gd name="connsiteY39" fmla="*/ 61875 h 360000"/>
              <a:gd name="connsiteX40" fmla="*/ 61875 w 360000"/>
              <a:gd name="connsiteY40" fmla="*/ 67500 h 360000"/>
              <a:gd name="connsiteX41" fmla="*/ 28125 w 360000"/>
              <a:gd name="connsiteY41" fmla="*/ 67500 h 360000"/>
              <a:gd name="connsiteX42" fmla="*/ 67500 w 360000"/>
              <a:gd name="connsiteY42" fmla="*/ 331875 h 360000"/>
              <a:gd name="connsiteX43" fmla="*/ 61875 w 360000"/>
              <a:gd name="connsiteY43" fmla="*/ 337500 h 360000"/>
              <a:gd name="connsiteX44" fmla="*/ 28125 w 360000"/>
              <a:gd name="connsiteY44" fmla="*/ 337500 h 360000"/>
              <a:gd name="connsiteX45" fmla="*/ 22500 w 360000"/>
              <a:gd name="connsiteY45" fmla="*/ 331875 h 360000"/>
              <a:gd name="connsiteX46" fmla="*/ 22500 w 360000"/>
              <a:gd name="connsiteY46" fmla="*/ 298125 h 360000"/>
              <a:gd name="connsiteX47" fmla="*/ 28125 w 360000"/>
              <a:gd name="connsiteY47" fmla="*/ 292500 h 360000"/>
              <a:gd name="connsiteX48" fmla="*/ 61875 w 360000"/>
              <a:gd name="connsiteY48" fmla="*/ 292500 h 360000"/>
              <a:gd name="connsiteX49" fmla="*/ 67500 w 360000"/>
              <a:gd name="connsiteY49" fmla="*/ 298125 h 360000"/>
              <a:gd name="connsiteX50" fmla="*/ 67500 w 360000"/>
              <a:gd name="connsiteY50" fmla="*/ 331875 h 360000"/>
              <a:gd name="connsiteX51" fmla="*/ 270000 w 360000"/>
              <a:gd name="connsiteY51" fmla="*/ 298125 h 360000"/>
              <a:gd name="connsiteX52" fmla="*/ 270000 w 360000"/>
              <a:gd name="connsiteY52" fmla="*/ 303750 h 360000"/>
              <a:gd name="connsiteX53" fmla="*/ 90000 w 360000"/>
              <a:gd name="connsiteY53" fmla="*/ 303750 h 360000"/>
              <a:gd name="connsiteX54" fmla="*/ 90000 w 360000"/>
              <a:gd name="connsiteY54" fmla="*/ 298125 h 360000"/>
              <a:gd name="connsiteX55" fmla="*/ 61875 w 360000"/>
              <a:gd name="connsiteY55" fmla="*/ 270000 h 360000"/>
              <a:gd name="connsiteX56" fmla="*/ 56250 w 360000"/>
              <a:gd name="connsiteY56" fmla="*/ 270000 h 360000"/>
              <a:gd name="connsiteX57" fmla="*/ 56250 w 360000"/>
              <a:gd name="connsiteY57" fmla="*/ 90000 h 360000"/>
              <a:gd name="connsiteX58" fmla="*/ 61875 w 360000"/>
              <a:gd name="connsiteY58" fmla="*/ 90000 h 360000"/>
              <a:gd name="connsiteX59" fmla="*/ 90000 w 360000"/>
              <a:gd name="connsiteY59" fmla="*/ 61875 h 360000"/>
              <a:gd name="connsiteX60" fmla="*/ 90000 w 360000"/>
              <a:gd name="connsiteY60" fmla="*/ 56250 h 360000"/>
              <a:gd name="connsiteX61" fmla="*/ 270000 w 360000"/>
              <a:gd name="connsiteY61" fmla="*/ 56250 h 360000"/>
              <a:gd name="connsiteX62" fmla="*/ 270000 w 360000"/>
              <a:gd name="connsiteY62" fmla="*/ 61875 h 360000"/>
              <a:gd name="connsiteX63" fmla="*/ 298125 w 360000"/>
              <a:gd name="connsiteY63" fmla="*/ 90000 h 360000"/>
              <a:gd name="connsiteX64" fmla="*/ 303750 w 360000"/>
              <a:gd name="connsiteY64" fmla="*/ 90000 h 360000"/>
              <a:gd name="connsiteX65" fmla="*/ 303750 w 360000"/>
              <a:gd name="connsiteY65" fmla="*/ 270000 h 360000"/>
              <a:gd name="connsiteX66" fmla="*/ 298125 w 360000"/>
              <a:gd name="connsiteY66" fmla="*/ 270000 h 360000"/>
              <a:gd name="connsiteX67" fmla="*/ 270000 w 360000"/>
              <a:gd name="connsiteY67" fmla="*/ 298125 h 360000"/>
              <a:gd name="connsiteX68" fmla="*/ 331875 w 360000"/>
              <a:gd name="connsiteY68" fmla="*/ 292500 h 360000"/>
              <a:gd name="connsiteX69" fmla="*/ 337500 w 360000"/>
              <a:gd name="connsiteY69" fmla="*/ 298125 h 360000"/>
              <a:gd name="connsiteX70" fmla="*/ 337500 w 360000"/>
              <a:gd name="connsiteY70" fmla="*/ 331875 h 360000"/>
              <a:gd name="connsiteX71" fmla="*/ 331875 w 360000"/>
              <a:gd name="connsiteY71" fmla="*/ 337500 h 360000"/>
              <a:gd name="connsiteX72" fmla="*/ 298125 w 360000"/>
              <a:gd name="connsiteY72" fmla="*/ 337500 h 360000"/>
              <a:gd name="connsiteX73" fmla="*/ 292500 w 360000"/>
              <a:gd name="connsiteY73" fmla="*/ 331875 h 360000"/>
              <a:gd name="connsiteX74" fmla="*/ 292500 w 360000"/>
              <a:gd name="connsiteY74" fmla="*/ 298125 h 360000"/>
              <a:gd name="connsiteX75" fmla="*/ 298125 w 360000"/>
              <a:gd name="connsiteY75" fmla="*/ 292500 h 360000"/>
              <a:gd name="connsiteX76" fmla="*/ 331875 w 360000"/>
              <a:gd name="connsiteY76" fmla="*/ 292500 h 360000"/>
              <a:gd name="connsiteX77" fmla="*/ 298125 w 360000"/>
              <a:gd name="connsiteY77" fmla="*/ 67500 h 360000"/>
              <a:gd name="connsiteX78" fmla="*/ 292500 w 360000"/>
              <a:gd name="connsiteY78" fmla="*/ 61875 h 360000"/>
              <a:gd name="connsiteX79" fmla="*/ 292500 w 360000"/>
              <a:gd name="connsiteY79" fmla="*/ 28125 h 360000"/>
              <a:gd name="connsiteX80" fmla="*/ 298125 w 360000"/>
              <a:gd name="connsiteY80" fmla="*/ 22500 h 360000"/>
              <a:gd name="connsiteX81" fmla="*/ 331875 w 360000"/>
              <a:gd name="connsiteY81" fmla="*/ 22500 h 360000"/>
              <a:gd name="connsiteX82" fmla="*/ 337500 w 360000"/>
              <a:gd name="connsiteY82" fmla="*/ 28125 h 360000"/>
              <a:gd name="connsiteX83" fmla="*/ 337500 w 360000"/>
              <a:gd name="connsiteY83" fmla="*/ 61875 h 360000"/>
              <a:gd name="connsiteX84" fmla="*/ 331875 w 360000"/>
              <a:gd name="connsiteY84" fmla="*/ 67500 h 360000"/>
              <a:gd name="connsiteX85" fmla="*/ 298125 w 360000"/>
              <a:gd name="connsiteY85" fmla="*/ 675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60000" h="360000">
                <a:moveTo>
                  <a:pt x="331875" y="90000"/>
                </a:moveTo>
                <a:cubicBezTo>
                  <a:pt x="347389" y="90000"/>
                  <a:pt x="360000" y="77389"/>
                  <a:pt x="360000" y="61875"/>
                </a:cubicBezTo>
                <a:lnTo>
                  <a:pt x="360000" y="28125"/>
                </a:lnTo>
                <a:cubicBezTo>
                  <a:pt x="360000" y="12611"/>
                  <a:pt x="347389" y="0"/>
                  <a:pt x="331875" y="0"/>
                </a:cubicBezTo>
                <a:lnTo>
                  <a:pt x="298125" y="0"/>
                </a:lnTo>
                <a:cubicBezTo>
                  <a:pt x="282611" y="0"/>
                  <a:pt x="270000" y="12611"/>
                  <a:pt x="270000" y="28125"/>
                </a:cubicBezTo>
                <a:lnTo>
                  <a:pt x="270000" y="33750"/>
                </a:lnTo>
                <a:lnTo>
                  <a:pt x="90000" y="33750"/>
                </a:lnTo>
                <a:lnTo>
                  <a:pt x="90000" y="28125"/>
                </a:lnTo>
                <a:cubicBezTo>
                  <a:pt x="90000" y="12611"/>
                  <a:pt x="77389" y="0"/>
                  <a:pt x="61875" y="0"/>
                </a:cubicBezTo>
                <a:lnTo>
                  <a:pt x="28125" y="0"/>
                </a:lnTo>
                <a:cubicBezTo>
                  <a:pt x="12623" y="0"/>
                  <a:pt x="0" y="12611"/>
                  <a:pt x="0" y="28125"/>
                </a:cubicBezTo>
                <a:lnTo>
                  <a:pt x="0" y="61875"/>
                </a:lnTo>
                <a:cubicBezTo>
                  <a:pt x="0" y="77389"/>
                  <a:pt x="12623" y="90000"/>
                  <a:pt x="28125" y="90000"/>
                </a:cubicBezTo>
                <a:lnTo>
                  <a:pt x="33750" y="90000"/>
                </a:lnTo>
                <a:lnTo>
                  <a:pt x="33750" y="270000"/>
                </a:lnTo>
                <a:lnTo>
                  <a:pt x="28125" y="270000"/>
                </a:lnTo>
                <a:cubicBezTo>
                  <a:pt x="12623" y="270000"/>
                  <a:pt x="0" y="282611"/>
                  <a:pt x="0" y="298125"/>
                </a:cubicBezTo>
                <a:lnTo>
                  <a:pt x="0" y="331875"/>
                </a:lnTo>
                <a:cubicBezTo>
                  <a:pt x="0" y="347389"/>
                  <a:pt x="12623" y="360000"/>
                  <a:pt x="28125" y="360000"/>
                </a:cubicBezTo>
                <a:lnTo>
                  <a:pt x="61875" y="360000"/>
                </a:lnTo>
                <a:cubicBezTo>
                  <a:pt x="77389" y="360000"/>
                  <a:pt x="90000" y="347389"/>
                  <a:pt x="90000" y="331875"/>
                </a:cubicBezTo>
                <a:lnTo>
                  <a:pt x="90000" y="326250"/>
                </a:lnTo>
                <a:lnTo>
                  <a:pt x="270000" y="326250"/>
                </a:lnTo>
                <a:lnTo>
                  <a:pt x="270000" y="331875"/>
                </a:lnTo>
                <a:cubicBezTo>
                  <a:pt x="270000" y="347389"/>
                  <a:pt x="282611" y="360000"/>
                  <a:pt x="298125" y="360000"/>
                </a:cubicBezTo>
                <a:lnTo>
                  <a:pt x="331875" y="360000"/>
                </a:lnTo>
                <a:cubicBezTo>
                  <a:pt x="347389" y="360000"/>
                  <a:pt x="360000" y="347389"/>
                  <a:pt x="360000" y="331875"/>
                </a:cubicBezTo>
                <a:lnTo>
                  <a:pt x="360000" y="298125"/>
                </a:lnTo>
                <a:cubicBezTo>
                  <a:pt x="360000" y="282611"/>
                  <a:pt x="347389" y="270000"/>
                  <a:pt x="331875" y="270000"/>
                </a:cubicBezTo>
                <a:lnTo>
                  <a:pt x="326250" y="270000"/>
                </a:lnTo>
                <a:lnTo>
                  <a:pt x="326250" y="90000"/>
                </a:lnTo>
                <a:lnTo>
                  <a:pt x="331875" y="90000"/>
                </a:lnTo>
                <a:close/>
                <a:moveTo>
                  <a:pt x="28125" y="67500"/>
                </a:moveTo>
                <a:cubicBezTo>
                  <a:pt x="25020" y="67500"/>
                  <a:pt x="22500" y="64969"/>
                  <a:pt x="22500" y="61875"/>
                </a:cubicBezTo>
                <a:lnTo>
                  <a:pt x="22500" y="28125"/>
                </a:lnTo>
                <a:cubicBezTo>
                  <a:pt x="22500" y="25031"/>
                  <a:pt x="25020" y="22500"/>
                  <a:pt x="28125" y="22500"/>
                </a:cubicBezTo>
                <a:lnTo>
                  <a:pt x="61875" y="22500"/>
                </a:lnTo>
                <a:cubicBezTo>
                  <a:pt x="64969" y="22500"/>
                  <a:pt x="67500" y="25031"/>
                  <a:pt x="67500" y="28125"/>
                </a:cubicBezTo>
                <a:lnTo>
                  <a:pt x="67500" y="61875"/>
                </a:lnTo>
                <a:cubicBezTo>
                  <a:pt x="67500" y="64969"/>
                  <a:pt x="64969" y="67500"/>
                  <a:pt x="61875" y="67500"/>
                </a:cubicBezTo>
                <a:lnTo>
                  <a:pt x="28125" y="67500"/>
                </a:lnTo>
                <a:close/>
                <a:moveTo>
                  <a:pt x="67500" y="331875"/>
                </a:moveTo>
                <a:cubicBezTo>
                  <a:pt x="67500" y="334969"/>
                  <a:pt x="64969" y="337500"/>
                  <a:pt x="61875" y="337500"/>
                </a:cubicBezTo>
                <a:lnTo>
                  <a:pt x="28125" y="337500"/>
                </a:lnTo>
                <a:cubicBezTo>
                  <a:pt x="25020" y="337500"/>
                  <a:pt x="22500" y="334969"/>
                  <a:pt x="22500" y="331875"/>
                </a:cubicBezTo>
                <a:lnTo>
                  <a:pt x="22500" y="298125"/>
                </a:lnTo>
                <a:cubicBezTo>
                  <a:pt x="22500" y="295031"/>
                  <a:pt x="25020" y="292500"/>
                  <a:pt x="28125" y="292500"/>
                </a:cubicBezTo>
                <a:lnTo>
                  <a:pt x="61875" y="292500"/>
                </a:lnTo>
                <a:cubicBezTo>
                  <a:pt x="64969" y="292500"/>
                  <a:pt x="67500" y="295031"/>
                  <a:pt x="67500" y="298125"/>
                </a:cubicBezTo>
                <a:lnTo>
                  <a:pt x="67500" y="331875"/>
                </a:lnTo>
                <a:close/>
                <a:moveTo>
                  <a:pt x="270000" y="298125"/>
                </a:moveTo>
                <a:lnTo>
                  <a:pt x="270000" y="303750"/>
                </a:lnTo>
                <a:lnTo>
                  <a:pt x="90000" y="303750"/>
                </a:lnTo>
                <a:lnTo>
                  <a:pt x="90000" y="298125"/>
                </a:lnTo>
                <a:cubicBezTo>
                  <a:pt x="90000" y="282611"/>
                  <a:pt x="77389" y="270000"/>
                  <a:pt x="61875" y="270000"/>
                </a:cubicBezTo>
                <a:lnTo>
                  <a:pt x="56250" y="270000"/>
                </a:lnTo>
                <a:lnTo>
                  <a:pt x="56250" y="90000"/>
                </a:lnTo>
                <a:lnTo>
                  <a:pt x="61875" y="90000"/>
                </a:lnTo>
                <a:cubicBezTo>
                  <a:pt x="77389" y="90000"/>
                  <a:pt x="90000" y="77389"/>
                  <a:pt x="90000" y="61875"/>
                </a:cubicBezTo>
                <a:lnTo>
                  <a:pt x="90000" y="56250"/>
                </a:lnTo>
                <a:lnTo>
                  <a:pt x="270000" y="56250"/>
                </a:lnTo>
                <a:lnTo>
                  <a:pt x="270000" y="61875"/>
                </a:lnTo>
                <a:cubicBezTo>
                  <a:pt x="270000" y="77389"/>
                  <a:pt x="282611" y="90000"/>
                  <a:pt x="298125" y="90000"/>
                </a:cubicBezTo>
                <a:lnTo>
                  <a:pt x="303750" y="90000"/>
                </a:lnTo>
                <a:lnTo>
                  <a:pt x="303750" y="270000"/>
                </a:lnTo>
                <a:lnTo>
                  <a:pt x="298125" y="270000"/>
                </a:lnTo>
                <a:cubicBezTo>
                  <a:pt x="282611" y="270000"/>
                  <a:pt x="270000" y="282611"/>
                  <a:pt x="270000" y="298125"/>
                </a:cubicBezTo>
                <a:close/>
                <a:moveTo>
                  <a:pt x="331875" y="292500"/>
                </a:moveTo>
                <a:cubicBezTo>
                  <a:pt x="334969" y="292500"/>
                  <a:pt x="337500" y="295031"/>
                  <a:pt x="337500" y="298125"/>
                </a:cubicBezTo>
                <a:lnTo>
                  <a:pt x="337500" y="331875"/>
                </a:lnTo>
                <a:cubicBezTo>
                  <a:pt x="337500" y="334969"/>
                  <a:pt x="334969" y="337500"/>
                  <a:pt x="331875" y="337500"/>
                </a:cubicBezTo>
                <a:lnTo>
                  <a:pt x="298125" y="337500"/>
                </a:lnTo>
                <a:cubicBezTo>
                  <a:pt x="295031" y="337500"/>
                  <a:pt x="292500" y="334969"/>
                  <a:pt x="292500" y="331875"/>
                </a:cubicBezTo>
                <a:lnTo>
                  <a:pt x="292500" y="298125"/>
                </a:lnTo>
                <a:cubicBezTo>
                  <a:pt x="292500" y="295031"/>
                  <a:pt x="295031" y="292500"/>
                  <a:pt x="298125" y="292500"/>
                </a:cubicBezTo>
                <a:lnTo>
                  <a:pt x="331875" y="292500"/>
                </a:lnTo>
                <a:close/>
                <a:moveTo>
                  <a:pt x="298125" y="67500"/>
                </a:moveTo>
                <a:cubicBezTo>
                  <a:pt x="295031" y="67500"/>
                  <a:pt x="292500" y="64969"/>
                  <a:pt x="292500" y="61875"/>
                </a:cubicBezTo>
                <a:lnTo>
                  <a:pt x="292500" y="28125"/>
                </a:lnTo>
                <a:cubicBezTo>
                  <a:pt x="292500" y="25031"/>
                  <a:pt x="295031" y="22500"/>
                  <a:pt x="298125" y="22500"/>
                </a:cubicBezTo>
                <a:lnTo>
                  <a:pt x="331875" y="22500"/>
                </a:lnTo>
                <a:cubicBezTo>
                  <a:pt x="334969" y="22500"/>
                  <a:pt x="337500" y="25031"/>
                  <a:pt x="337500" y="28125"/>
                </a:cubicBezTo>
                <a:lnTo>
                  <a:pt x="337500" y="61875"/>
                </a:lnTo>
                <a:cubicBezTo>
                  <a:pt x="337500" y="64969"/>
                  <a:pt x="334969" y="67500"/>
                  <a:pt x="331875" y="67500"/>
                </a:cubicBezTo>
                <a:lnTo>
                  <a:pt x="298125" y="67500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3" name="微信: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41A9008-E5F6-2E47-7699-8F7034686567}"/>
              </a:ext>
            </a:extLst>
          </p:cNvPr>
          <p:cNvSpPr/>
          <p:nvPr/>
        </p:nvSpPr>
        <p:spPr>
          <a:xfrm>
            <a:off x="2074818" y="3456215"/>
            <a:ext cx="662406" cy="662490"/>
          </a:xfrm>
          <a:custGeom>
            <a:avLst/>
            <a:gdLst>
              <a:gd name="connsiteX0" fmla="*/ 357863 w 360022"/>
              <a:gd name="connsiteY0" fmla="*/ 17573 h 360067"/>
              <a:gd name="connsiteX1" fmla="*/ 357840 w 360022"/>
              <a:gd name="connsiteY1" fmla="*/ 17426 h 360067"/>
              <a:gd name="connsiteX2" fmla="*/ 357795 w 360022"/>
              <a:gd name="connsiteY2" fmla="*/ 17336 h 360067"/>
              <a:gd name="connsiteX3" fmla="*/ 351641 w 360022"/>
              <a:gd name="connsiteY3" fmla="*/ 8190 h 360067"/>
              <a:gd name="connsiteX4" fmla="*/ 350944 w 360022"/>
              <a:gd name="connsiteY4" fmla="*/ 7605 h 360067"/>
              <a:gd name="connsiteX5" fmla="*/ 331864 w 360022"/>
              <a:gd name="connsiteY5" fmla="*/ 0 h 360067"/>
              <a:gd name="connsiteX6" fmla="*/ 331335 w 360022"/>
              <a:gd name="connsiteY6" fmla="*/ 101 h 360067"/>
              <a:gd name="connsiteX7" fmla="*/ 320974 w 360022"/>
              <a:gd name="connsiteY7" fmla="*/ 2205 h 360067"/>
              <a:gd name="connsiteX8" fmla="*/ 244328 w 360022"/>
              <a:gd name="connsiteY8" fmla="*/ 35179 h 360067"/>
              <a:gd name="connsiteX9" fmla="*/ 236340 w 360022"/>
              <a:gd name="connsiteY9" fmla="*/ 39386 h 360067"/>
              <a:gd name="connsiteX10" fmla="*/ 229073 w 360022"/>
              <a:gd name="connsiteY10" fmla="*/ 35528 h 360067"/>
              <a:gd name="connsiteX11" fmla="*/ 151335 w 360022"/>
              <a:gd name="connsiteY11" fmla="*/ 2138 h 360067"/>
              <a:gd name="connsiteX12" fmla="*/ 141008 w 360022"/>
              <a:gd name="connsiteY12" fmla="*/ 79 h 360067"/>
              <a:gd name="connsiteX13" fmla="*/ 140625 w 360022"/>
              <a:gd name="connsiteY13" fmla="*/ 0 h 360067"/>
              <a:gd name="connsiteX14" fmla="*/ 140389 w 360022"/>
              <a:gd name="connsiteY14" fmla="*/ 23 h 360067"/>
              <a:gd name="connsiteX15" fmla="*/ 139995 w 360022"/>
              <a:gd name="connsiteY15" fmla="*/ 68 h 360067"/>
              <a:gd name="connsiteX16" fmla="*/ 123739 w 360022"/>
              <a:gd name="connsiteY16" fmla="*/ 5783 h 360067"/>
              <a:gd name="connsiteX17" fmla="*/ 106853 w 360022"/>
              <a:gd name="connsiteY17" fmla="*/ 0 h 360067"/>
              <a:gd name="connsiteX18" fmla="*/ 106324 w 360022"/>
              <a:gd name="connsiteY18" fmla="*/ 101 h 360067"/>
              <a:gd name="connsiteX19" fmla="*/ 95985 w 360022"/>
              <a:gd name="connsiteY19" fmla="*/ 2194 h 360067"/>
              <a:gd name="connsiteX20" fmla="*/ 19316 w 360022"/>
              <a:gd name="connsiteY20" fmla="*/ 35168 h 360067"/>
              <a:gd name="connsiteX21" fmla="*/ 0 w 360022"/>
              <a:gd name="connsiteY21" fmla="*/ 61009 h 360067"/>
              <a:gd name="connsiteX22" fmla="*/ 0 w 360022"/>
              <a:gd name="connsiteY22" fmla="*/ 331898 h 360067"/>
              <a:gd name="connsiteX23" fmla="*/ 2093 w 360022"/>
              <a:gd name="connsiteY23" fmla="*/ 342450 h 360067"/>
              <a:gd name="connsiteX24" fmla="*/ 2126 w 360022"/>
              <a:gd name="connsiteY24" fmla="*/ 342630 h 360067"/>
              <a:gd name="connsiteX25" fmla="*/ 2171 w 360022"/>
              <a:gd name="connsiteY25" fmla="*/ 342698 h 360067"/>
              <a:gd name="connsiteX26" fmla="*/ 6053 w 360022"/>
              <a:gd name="connsiteY26" fmla="*/ 349144 h 360067"/>
              <a:gd name="connsiteX27" fmla="*/ 7178 w 360022"/>
              <a:gd name="connsiteY27" fmla="*/ 350471 h 360067"/>
              <a:gd name="connsiteX28" fmla="*/ 12645 w 360022"/>
              <a:gd name="connsiteY28" fmla="*/ 355365 h 360067"/>
              <a:gd name="connsiteX29" fmla="*/ 12724 w 360022"/>
              <a:gd name="connsiteY29" fmla="*/ 355410 h 360067"/>
              <a:gd name="connsiteX30" fmla="*/ 19463 w 360022"/>
              <a:gd name="connsiteY30" fmla="*/ 358549 h 360067"/>
              <a:gd name="connsiteX31" fmla="*/ 20610 w 360022"/>
              <a:gd name="connsiteY31" fmla="*/ 358886 h 360067"/>
              <a:gd name="connsiteX32" fmla="*/ 28148 w 360022"/>
              <a:gd name="connsiteY32" fmla="*/ 360056 h 360067"/>
              <a:gd name="connsiteX33" fmla="*/ 28530 w 360022"/>
              <a:gd name="connsiteY33" fmla="*/ 359978 h 360067"/>
              <a:gd name="connsiteX34" fmla="*/ 39015 w 360022"/>
              <a:gd name="connsiteY34" fmla="*/ 357863 h 360067"/>
              <a:gd name="connsiteX35" fmla="*/ 115673 w 360022"/>
              <a:gd name="connsiteY35" fmla="*/ 324889 h 360067"/>
              <a:gd name="connsiteX36" fmla="*/ 123649 w 360022"/>
              <a:gd name="connsiteY36" fmla="*/ 320693 h 360067"/>
              <a:gd name="connsiteX37" fmla="*/ 130916 w 360022"/>
              <a:gd name="connsiteY37" fmla="*/ 324551 h 360067"/>
              <a:gd name="connsiteX38" fmla="*/ 208654 w 360022"/>
              <a:gd name="connsiteY38" fmla="*/ 357930 h 360067"/>
              <a:gd name="connsiteX39" fmla="*/ 219240 w 360022"/>
              <a:gd name="connsiteY39" fmla="*/ 360045 h 360067"/>
              <a:gd name="connsiteX40" fmla="*/ 219375 w 360022"/>
              <a:gd name="connsiteY40" fmla="*/ 360068 h 360067"/>
              <a:gd name="connsiteX41" fmla="*/ 226778 w 360022"/>
              <a:gd name="connsiteY41" fmla="*/ 358954 h 360067"/>
              <a:gd name="connsiteX42" fmla="*/ 228116 w 360022"/>
              <a:gd name="connsiteY42" fmla="*/ 358526 h 360067"/>
              <a:gd name="connsiteX43" fmla="*/ 234641 w 360022"/>
              <a:gd name="connsiteY43" fmla="*/ 355478 h 360067"/>
              <a:gd name="connsiteX44" fmla="*/ 234866 w 360022"/>
              <a:gd name="connsiteY44" fmla="*/ 355343 h 360067"/>
              <a:gd name="connsiteX45" fmla="*/ 236250 w 360022"/>
              <a:gd name="connsiteY45" fmla="*/ 354240 h 360067"/>
              <a:gd name="connsiteX46" fmla="*/ 237656 w 360022"/>
              <a:gd name="connsiteY46" fmla="*/ 355343 h 360067"/>
              <a:gd name="connsiteX47" fmla="*/ 237724 w 360022"/>
              <a:gd name="connsiteY47" fmla="*/ 355388 h 360067"/>
              <a:gd name="connsiteX48" fmla="*/ 244474 w 360022"/>
              <a:gd name="connsiteY48" fmla="*/ 358526 h 360067"/>
              <a:gd name="connsiteX49" fmla="*/ 245633 w 360022"/>
              <a:gd name="connsiteY49" fmla="*/ 358853 h 360067"/>
              <a:gd name="connsiteX50" fmla="*/ 253170 w 360022"/>
              <a:gd name="connsiteY50" fmla="*/ 360023 h 360067"/>
              <a:gd name="connsiteX51" fmla="*/ 253564 w 360022"/>
              <a:gd name="connsiteY51" fmla="*/ 359944 h 360067"/>
              <a:gd name="connsiteX52" fmla="*/ 264060 w 360022"/>
              <a:gd name="connsiteY52" fmla="*/ 357829 h 360067"/>
              <a:gd name="connsiteX53" fmla="*/ 340706 w 360022"/>
              <a:gd name="connsiteY53" fmla="*/ 324844 h 360067"/>
              <a:gd name="connsiteX54" fmla="*/ 360023 w 360022"/>
              <a:gd name="connsiteY54" fmla="*/ 299003 h 360067"/>
              <a:gd name="connsiteX55" fmla="*/ 360023 w 360022"/>
              <a:gd name="connsiteY55" fmla="*/ 28125 h 360067"/>
              <a:gd name="connsiteX56" fmla="*/ 357863 w 360022"/>
              <a:gd name="connsiteY56" fmla="*/ 17573 h 360067"/>
              <a:gd name="connsiteX57" fmla="*/ 107708 w 360022"/>
              <a:gd name="connsiteY57" fmla="*/ 303829 h 360067"/>
              <a:gd name="connsiteX58" fmla="*/ 30262 w 360022"/>
              <a:gd name="connsiteY58" fmla="*/ 337084 h 360067"/>
              <a:gd name="connsiteX59" fmla="*/ 22928 w 360022"/>
              <a:gd name="connsiteY59" fmla="*/ 334035 h 360067"/>
              <a:gd name="connsiteX60" fmla="*/ 22500 w 360022"/>
              <a:gd name="connsiteY60" fmla="*/ 331909 h 360067"/>
              <a:gd name="connsiteX61" fmla="*/ 22489 w 360022"/>
              <a:gd name="connsiteY61" fmla="*/ 61605 h 360067"/>
              <a:gd name="connsiteX62" fmla="*/ 27270 w 360022"/>
              <a:gd name="connsiteY62" fmla="*/ 56194 h 360067"/>
              <a:gd name="connsiteX63" fmla="*/ 104715 w 360022"/>
              <a:gd name="connsiteY63" fmla="*/ 22939 h 360067"/>
              <a:gd name="connsiteX64" fmla="*/ 112039 w 360022"/>
              <a:gd name="connsiteY64" fmla="*/ 25999 h 360067"/>
              <a:gd name="connsiteX65" fmla="*/ 112466 w 360022"/>
              <a:gd name="connsiteY65" fmla="*/ 28125 h 360067"/>
              <a:gd name="connsiteX66" fmla="*/ 112478 w 360022"/>
              <a:gd name="connsiteY66" fmla="*/ 298406 h 360067"/>
              <a:gd name="connsiteX67" fmla="*/ 107708 w 360022"/>
              <a:gd name="connsiteY67" fmla="*/ 303829 h 360067"/>
              <a:gd name="connsiteX68" fmla="*/ 224978 w 360022"/>
              <a:gd name="connsiteY68" fmla="*/ 331898 h 360067"/>
              <a:gd name="connsiteX69" fmla="*/ 224539 w 360022"/>
              <a:gd name="connsiteY69" fmla="*/ 334024 h 360067"/>
              <a:gd name="connsiteX70" fmla="*/ 221355 w 360022"/>
              <a:gd name="connsiteY70" fmla="*/ 337084 h 360067"/>
              <a:gd name="connsiteX71" fmla="*/ 219375 w 360022"/>
              <a:gd name="connsiteY71" fmla="*/ 337489 h 360067"/>
              <a:gd name="connsiteX72" fmla="*/ 217350 w 360022"/>
              <a:gd name="connsiteY72" fmla="*/ 337118 h 360067"/>
              <a:gd name="connsiteX73" fmla="*/ 138825 w 360022"/>
              <a:gd name="connsiteY73" fmla="*/ 303458 h 360067"/>
              <a:gd name="connsiteX74" fmla="*/ 134989 w 360022"/>
              <a:gd name="connsiteY74" fmla="*/ 299003 h 360067"/>
              <a:gd name="connsiteX75" fmla="*/ 134989 w 360022"/>
              <a:gd name="connsiteY75" fmla="*/ 28125 h 360067"/>
              <a:gd name="connsiteX76" fmla="*/ 135416 w 360022"/>
              <a:gd name="connsiteY76" fmla="*/ 25999 h 360067"/>
              <a:gd name="connsiteX77" fmla="*/ 138758 w 360022"/>
              <a:gd name="connsiteY77" fmla="*/ 22883 h 360067"/>
              <a:gd name="connsiteX78" fmla="*/ 140591 w 360022"/>
              <a:gd name="connsiteY78" fmla="*/ 22523 h 360067"/>
              <a:gd name="connsiteX79" fmla="*/ 142605 w 360022"/>
              <a:gd name="connsiteY79" fmla="*/ 22871 h 360067"/>
              <a:gd name="connsiteX80" fmla="*/ 221130 w 360022"/>
              <a:gd name="connsiteY80" fmla="*/ 56543 h 360067"/>
              <a:gd name="connsiteX81" fmla="*/ 224978 w 360022"/>
              <a:gd name="connsiteY81" fmla="*/ 60998 h 360067"/>
              <a:gd name="connsiteX82" fmla="*/ 224978 w 360022"/>
              <a:gd name="connsiteY82" fmla="*/ 331898 h 360067"/>
              <a:gd name="connsiteX83" fmla="*/ 332708 w 360022"/>
              <a:gd name="connsiteY83" fmla="*/ 303829 h 360067"/>
              <a:gd name="connsiteX84" fmla="*/ 255251 w 360022"/>
              <a:gd name="connsiteY84" fmla="*/ 337084 h 360067"/>
              <a:gd name="connsiteX85" fmla="*/ 247916 w 360022"/>
              <a:gd name="connsiteY85" fmla="*/ 334035 h 360067"/>
              <a:gd name="connsiteX86" fmla="*/ 247500 w 360022"/>
              <a:gd name="connsiteY86" fmla="*/ 331909 h 360067"/>
              <a:gd name="connsiteX87" fmla="*/ 247478 w 360022"/>
              <a:gd name="connsiteY87" fmla="*/ 61605 h 360067"/>
              <a:gd name="connsiteX88" fmla="*/ 252270 w 360022"/>
              <a:gd name="connsiteY88" fmla="*/ 56205 h 360067"/>
              <a:gd name="connsiteX89" fmla="*/ 329704 w 360022"/>
              <a:gd name="connsiteY89" fmla="*/ 22950 h 360067"/>
              <a:gd name="connsiteX90" fmla="*/ 337039 w 360022"/>
              <a:gd name="connsiteY90" fmla="*/ 25999 h 360067"/>
              <a:gd name="connsiteX91" fmla="*/ 337478 w 360022"/>
              <a:gd name="connsiteY91" fmla="*/ 28125 h 360067"/>
              <a:gd name="connsiteX92" fmla="*/ 337478 w 360022"/>
              <a:gd name="connsiteY92" fmla="*/ 298406 h 360067"/>
              <a:gd name="connsiteX93" fmla="*/ 332708 w 360022"/>
              <a:gd name="connsiteY93" fmla="*/ 303829 h 360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60022" h="360067">
                <a:moveTo>
                  <a:pt x="357863" y="17573"/>
                </a:moveTo>
                <a:cubicBezTo>
                  <a:pt x="357840" y="17516"/>
                  <a:pt x="357863" y="17471"/>
                  <a:pt x="357840" y="17426"/>
                </a:cubicBezTo>
                <a:cubicBezTo>
                  <a:pt x="357818" y="17393"/>
                  <a:pt x="357795" y="17370"/>
                  <a:pt x="357795" y="17336"/>
                </a:cubicBezTo>
                <a:cubicBezTo>
                  <a:pt x="356344" y="13883"/>
                  <a:pt x="354274" y="10778"/>
                  <a:pt x="351641" y="8190"/>
                </a:cubicBezTo>
                <a:cubicBezTo>
                  <a:pt x="351416" y="7965"/>
                  <a:pt x="351158" y="7819"/>
                  <a:pt x="350944" y="7605"/>
                </a:cubicBezTo>
                <a:cubicBezTo>
                  <a:pt x="345949" y="2936"/>
                  <a:pt x="339255" y="0"/>
                  <a:pt x="331864" y="0"/>
                </a:cubicBezTo>
                <a:cubicBezTo>
                  <a:pt x="331650" y="0"/>
                  <a:pt x="331515" y="101"/>
                  <a:pt x="331335" y="101"/>
                </a:cubicBezTo>
                <a:cubicBezTo>
                  <a:pt x="327848" y="169"/>
                  <a:pt x="324394" y="799"/>
                  <a:pt x="320974" y="2205"/>
                </a:cubicBezTo>
                <a:lnTo>
                  <a:pt x="244328" y="35179"/>
                </a:lnTo>
                <a:cubicBezTo>
                  <a:pt x="241391" y="36135"/>
                  <a:pt x="238736" y="37586"/>
                  <a:pt x="236340" y="39386"/>
                </a:cubicBezTo>
                <a:cubicBezTo>
                  <a:pt x="234146" y="37710"/>
                  <a:pt x="231683" y="36371"/>
                  <a:pt x="229073" y="35528"/>
                </a:cubicBezTo>
                <a:lnTo>
                  <a:pt x="151335" y="2138"/>
                </a:lnTo>
                <a:cubicBezTo>
                  <a:pt x="147949" y="754"/>
                  <a:pt x="144461" y="124"/>
                  <a:pt x="141008" y="79"/>
                </a:cubicBezTo>
                <a:cubicBezTo>
                  <a:pt x="140873" y="79"/>
                  <a:pt x="140760" y="0"/>
                  <a:pt x="140625" y="0"/>
                </a:cubicBezTo>
                <a:cubicBezTo>
                  <a:pt x="140546" y="0"/>
                  <a:pt x="140468" y="23"/>
                  <a:pt x="140389" y="23"/>
                </a:cubicBezTo>
                <a:cubicBezTo>
                  <a:pt x="140254" y="23"/>
                  <a:pt x="140130" y="56"/>
                  <a:pt x="139995" y="68"/>
                </a:cubicBezTo>
                <a:cubicBezTo>
                  <a:pt x="133886" y="202"/>
                  <a:pt x="128295" y="2318"/>
                  <a:pt x="123739" y="5783"/>
                </a:cubicBezTo>
                <a:cubicBezTo>
                  <a:pt x="119025" y="2205"/>
                  <a:pt x="113209" y="0"/>
                  <a:pt x="106853" y="0"/>
                </a:cubicBezTo>
                <a:cubicBezTo>
                  <a:pt x="106661" y="0"/>
                  <a:pt x="106515" y="101"/>
                  <a:pt x="106324" y="101"/>
                </a:cubicBezTo>
                <a:cubicBezTo>
                  <a:pt x="102881" y="169"/>
                  <a:pt x="99383" y="799"/>
                  <a:pt x="95985" y="2194"/>
                </a:cubicBezTo>
                <a:lnTo>
                  <a:pt x="19316" y="35168"/>
                </a:lnTo>
                <a:cubicBezTo>
                  <a:pt x="8370" y="38756"/>
                  <a:pt x="619" y="48915"/>
                  <a:pt x="0" y="61009"/>
                </a:cubicBezTo>
                <a:lnTo>
                  <a:pt x="0" y="331898"/>
                </a:lnTo>
                <a:cubicBezTo>
                  <a:pt x="0" y="335621"/>
                  <a:pt x="765" y="339165"/>
                  <a:pt x="2093" y="342450"/>
                </a:cubicBezTo>
                <a:cubicBezTo>
                  <a:pt x="2115" y="342518"/>
                  <a:pt x="2104" y="342574"/>
                  <a:pt x="2126" y="342630"/>
                </a:cubicBezTo>
                <a:cubicBezTo>
                  <a:pt x="2138" y="342653"/>
                  <a:pt x="2160" y="342675"/>
                  <a:pt x="2171" y="342698"/>
                </a:cubicBezTo>
                <a:cubicBezTo>
                  <a:pt x="3150" y="345038"/>
                  <a:pt x="4511" y="347153"/>
                  <a:pt x="6053" y="349144"/>
                </a:cubicBezTo>
                <a:cubicBezTo>
                  <a:pt x="6413" y="349605"/>
                  <a:pt x="6772" y="350055"/>
                  <a:pt x="7178" y="350471"/>
                </a:cubicBezTo>
                <a:cubicBezTo>
                  <a:pt x="8809" y="352316"/>
                  <a:pt x="10598" y="353981"/>
                  <a:pt x="12645" y="355365"/>
                </a:cubicBezTo>
                <a:cubicBezTo>
                  <a:pt x="12668" y="355388"/>
                  <a:pt x="12690" y="355388"/>
                  <a:pt x="12724" y="355410"/>
                </a:cubicBezTo>
                <a:cubicBezTo>
                  <a:pt x="14783" y="356760"/>
                  <a:pt x="17066" y="357761"/>
                  <a:pt x="19463" y="358549"/>
                </a:cubicBezTo>
                <a:cubicBezTo>
                  <a:pt x="19845" y="358673"/>
                  <a:pt x="20205" y="358785"/>
                  <a:pt x="20610" y="358886"/>
                </a:cubicBezTo>
                <a:cubicBezTo>
                  <a:pt x="23029" y="359584"/>
                  <a:pt x="25526" y="360056"/>
                  <a:pt x="28148" y="360056"/>
                </a:cubicBezTo>
                <a:cubicBezTo>
                  <a:pt x="28294" y="360056"/>
                  <a:pt x="28395" y="359989"/>
                  <a:pt x="28530" y="359978"/>
                </a:cubicBezTo>
                <a:cubicBezTo>
                  <a:pt x="32029" y="359933"/>
                  <a:pt x="35584" y="359280"/>
                  <a:pt x="39015" y="357863"/>
                </a:cubicBezTo>
                <a:lnTo>
                  <a:pt x="115673" y="324889"/>
                </a:lnTo>
                <a:cubicBezTo>
                  <a:pt x="118598" y="323933"/>
                  <a:pt x="121253" y="322481"/>
                  <a:pt x="123649" y="320693"/>
                </a:cubicBezTo>
                <a:cubicBezTo>
                  <a:pt x="125854" y="322346"/>
                  <a:pt x="128306" y="323719"/>
                  <a:pt x="130916" y="324551"/>
                </a:cubicBezTo>
                <a:lnTo>
                  <a:pt x="208654" y="357930"/>
                </a:lnTo>
                <a:cubicBezTo>
                  <a:pt x="212130" y="359359"/>
                  <a:pt x="215708" y="360045"/>
                  <a:pt x="219240" y="360045"/>
                </a:cubicBezTo>
                <a:cubicBezTo>
                  <a:pt x="219285" y="360045"/>
                  <a:pt x="219330" y="360068"/>
                  <a:pt x="219375" y="360068"/>
                </a:cubicBezTo>
                <a:cubicBezTo>
                  <a:pt x="221951" y="360068"/>
                  <a:pt x="224381" y="359606"/>
                  <a:pt x="226778" y="358954"/>
                </a:cubicBezTo>
                <a:cubicBezTo>
                  <a:pt x="227239" y="358819"/>
                  <a:pt x="227655" y="358684"/>
                  <a:pt x="228116" y="358526"/>
                </a:cubicBezTo>
                <a:cubicBezTo>
                  <a:pt x="230422" y="357773"/>
                  <a:pt x="232639" y="356794"/>
                  <a:pt x="234641" y="355478"/>
                </a:cubicBezTo>
                <a:cubicBezTo>
                  <a:pt x="234731" y="355410"/>
                  <a:pt x="234799" y="355388"/>
                  <a:pt x="234866" y="355343"/>
                </a:cubicBezTo>
                <a:cubicBezTo>
                  <a:pt x="235350" y="355039"/>
                  <a:pt x="235789" y="354645"/>
                  <a:pt x="236250" y="354240"/>
                </a:cubicBezTo>
                <a:cubicBezTo>
                  <a:pt x="236734" y="354589"/>
                  <a:pt x="237150" y="354983"/>
                  <a:pt x="237656" y="355343"/>
                </a:cubicBezTo>
                <a:cubicBezTo>
                  <a:pt x="237679" y="355365"/>
                  <a:pt x="237701" y="355365"/>
                  <a:pt x="237724" y="355388"/>
                </a:cubicBezTo>
                <a:cubicBezTo>
                  <a:pt x="239794" y="356738"/>
                  <a:pt x="242078" y="357739"/>
                  <a:pt x="244474" y="358526"/>
                </a:cubicBezTo>
                <a:cubicBezTo>
                  <a:pt x="244845" y="358650"/>
                  <a:pt x="245216" y="358763"/>
                  <a:pt x="245633" y="358853"/>
                </a:cubicBezTo>
                <a:cubicBezTo>
                  <a:pt x="248051" y="359550"/>
                  <a:pt x="250560" y="360023"/>
                  <a:pt x="253170" y="360023"/>
                </a:cubicBezTo>
                <a:cubicBezTo>
                  <a:pt x="253339" y="360023"/>
                  <a:pt x="253406" y="359955"/>
                  <a:pt x="253564" y="359944"/>
                </a:cubicBezTo>
                <a:cubicBezTo>
                  <a:pt x="257074" y="359899"/>
                  <a:pt x="260617" y="359246"/>
                  <a:pt x="264060" y="357829"/>
                </a:cubicBezTo>
                <a:lnTo>
                  <a:pt x="340706" y="324844"/>
                </a:lnTo>
                <a:cubicBezTo>
                  <a:pt x="351653" y="321266"/>
                  <a:pt x="359393" y="311108"/>
                  <a:pt x="360023" y="299003"/>
                </a:cubicBezTo>
                <a:lnTo>
                  <a:pt x="360023" y="28125"/>
                </a:lnTo>
                <a:cubicBezTo>
                  <a:pt x="359978" y="24390"/>
                  <a:pt x="359213" y="20846"/>
                  <a:pt x="357863" y="17573"/>
                </a:cubicBezTo>
                <a:close/>
                <a:moveTo>
                  <a:pt x="107708" y="303829"/>
                </a:moveTo>
                <a:lnTo>
                  <a:pt x="30262" y="337084"/>
                </a:lnTo>
                <a:cubicBezTo>
                  <a:pt x="27416" y="338254"/>
                  <a:pt x="24109" y="336881"/>
                  <a:pt x="22928" y="334035"/>
                </a:cubicBezTo>
                <a:cubicBezTo>
                  <a:pt x="22669" y="333371"/>
                  <a:pt x="22500" y="332651"/>
                  <a:pt x="22500" y="331909"/>
                </a:cubicBezTo>
                <a:lnTo>
                  <a:pt x="22489" y="61605"/>
                </a:lnTo>
                <a:cubicBezTo>
                  <a:pt x="22590" y="59681"/>
                  <a:pt x="23816" y="57375"/>
                  <a:pt x="27270" y="56194"/>
                </a:cubicBezTo>
                <a:lnTo>
                  <a:pt x="104715" y="22939"/>
                </a:lnTo>
                <a:cubicBezTo>
                  <a:pt x="107561" y="21780"/>
                  <a:pt x="110869" y="23130"/>
                  <a:pt x="112039" y="25999"/>
                </a:cubicBezTo>
                <a:cubicBezTo>
                  <a:pt x="112298" y="26651"/>
                  <a:pt x="112466" y="27371"/>
                  <a:pt x="112466" y="28125"/>
                </a:cubicBezTo>
                <a:lnTo>
                  <a:pt x="112478" y="298406"/>
                </a:lnTo>
                <a:cubicBezTo>
                  <a:pt x="112354" y="300758"/>
                  <a:pt x="110858" y="302749"/>
                  <a:pt x="107708" y="303829"/>
                </a:cubicBezTo>
                <a:close/>
                <a:moveTo>
                  <a:pt x="224978" y="331898"/>
                </a:moveTo>
                <a:cubicBezTo>
                  <a:pt x="224978" y="332640"/>
                  <a:pt x="224797" y="333383"/>
                  <a:pt x="224539" y="334024"/>
                </a:cubicBezTo>
                <a:cubicBezTo>
                  <a:pt x="223920" y="335531"/>
                  <a:pt x="222739" y="336589"/>
                  <a:pt x="221355" y="337084"/>
                </a:cubicBezTo>
                <a:cubicBezTo>
                  <a:pt x="220736" y="337320"/>
                  <a:pt x="220084" y="337478"/>
                  <a:pt x="219375" y="337489"/>
                </a:cubicBezTo>
                <a:cubicBezTo>
                  <a:pt x="218678" y="337489"/>
                  <a:pt x="218014" y="337376"/>
                  <a:pt x="217350" y="337118"/>
                </a:cubicBezTo>
                <a:lnTo>
                  <a:pt x="138825" y="303458"/>
                </a:lnTo>
                <a:cubicBezTo>
                  <a:pt x="136609" y="302749"/>
                  <a:pt x="135101" y="300758"/>
                  <a:pt x="134989" y="299003"/>
                </a:cubicBezTo>
                <a:lnTo>
                  <a:pt x="134989" y="28125"/>
                </a:lnTo>
                <a:cubicBezTo>
                  <a:pt x="134989" y="27371"/>
                  <a:pt x="135158" y="26651"/>
                  <a:pt x="135416" y="25999"/>
                </a:cubicBezTo>
                <a:cubicBezTo>
                  <a:pt x="136058" y="24446"/>
                  <a:pt x="137318" y="23400"/>
                  <a:pt x="138758" y="22883"/>
                </a:cubicBezTo>
                <a:cubicBezTo>
                  <a:pt x="139343" y="22680"/>
                  <a:pt x="139939" y="22523"/>
                  <a:pt x="140591" y="22523"/>
                </a:cubicBezTo>
                <a:cubicBezTo>
                  <a:pt x="141278" y="22500"/>
                  <a:pt x="141953" y="22613"/>
                  <a:pt x="142605" y="22871"/>
                </a:cubicBezTo>
                <a:lnTo>
                  <a:pt x="221130" y="56543"/>
                </a:lnTo>
                <a:cubicBezTo>
                  <a:pt x="223661" y="57364"/>
                  <a:pt x="224888" y="59670"/>
                  <a:pt x="224978" y="60998"/>
                </a:cubicBezTo>
                <a:lnTo>
                  <a:pt x="224978" y="331898"/>
                </a:lnTo>
                <a:close/>
                <a:moveTo>
                  <a:pt x="332708" y="303829"/>
                </a:moveTo>
                <a:lnTo>
                  <a:pt x="255251" y="337084"/>
                </a:lnTo>
                <a:cubicBezTo>
                  <a:pt x="252394" y="338254"/>
                  <a:pt x="249097" y="336881"/>
                  <a:pt x="247916" y="334035"/>
                </a:cubicBezTo>
                <a:cubicBezTo>
                  <a:pt x="247658" y="333371"/>
                  <a:pt x="247500" y="332651"/>
                  <a:pt x="247500" y="331909"/>
                </a:cubicBezTo>
                <a:lnTo>
                  <a:pt x="247478" y="61605"/>
                </a:lnTo>
                <a:cubicBezTo>
                  <a:pt x="247590" y="59681"/>
                  <a:pt x="248816" y="57375"/>
                  <a:pt x="252270" y="56205"/>
                </a:cubicBezTo>
                <a:lnTo>
                  <a:pt x="329704" y="22950"/>
                </a:lnTo>
                <a:cubicBezTo>
                  <a:pt x="332561" y="21780"/>
                  <a:pt x="335880" y="23141"/>
                  <a:pt x="337039" y="25999"/>
                </a:cubicBezTo>
                <a:cubicBezTo>
                  <a:pt x="337298" y="26662"/>
                  <a:pt x="337478" y="27371"/>
                  <a:pt x="337478" y="28125"/>
                </a:cubicBezTo>
                <a:lnTo>
                  <a:pt x="337478" y="298406"/>
                </a:lnTo>
                <a:cubicBezTo>
                  <a:pt x="337343" y="300758"/>
                  <a:pt x="335846" y="302749"/>
                  <a:pt x="332708" y="303829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5D8E2C6E-D6B4-C814-9CE9-FCA603286C3C}"/>
              </a:ext>
            </a:extLst>
          </p:cNvPr>
          <p:cNvSpPr txBox="1"/>
          <p:nvPr/>
        </p:nvSpPr>
        <p:spPr>
          <a:xfrm>
            <a:off x="1668532" y="1309252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工作概述</a:t>
            </a:r>
          </a:p>
        </p:txBody>
      </p:sp>
      <p:sp>
        <p:nvSpPr>
          <p:cNvPr id="6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B93567F-1C48-6295-299F-52888F5909DC}"/>
              </a:ext>
            </a:extLst>
          </p:cNvPr>
          <p:cNvSpPr txBox="1"/>
          <p:nvPr/>
        </p:nvSpPr>
        <p:spPr>
          <a:xfrm>
            <a:off x="1668532" y="1799722"/>
            <a:ext cx="27298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A8206D8-FA71-7158-9AA4-D5ABD160344B}"/>
              </a:ext>
            </a:extLst>
          </p:cNvPr>
          <p:cNvSpPr txBox="1"/>
          <p:nvPr/>
        </p:nvSpPr>
        <p:spPr>
          <a:xfrm>
            <a:off x="6387048" y="1309252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6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704AD1D-B955-30BA-2114-30AFF57486F7}"/>
              </a:ext>
            </a:extLst>
          </p:cNvPr>
          <p:cNvSpPr txBox="1"/>
          <p:nvPr/>
        </p:nvSpPr>
        <p:spPr>
          <a:xfrm>
            <a:off x="6387048" y="1799722"/>
            <a:ext cx="27298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1ECA2A70-2333-9E53-7ADE-DFB1A3E61E70}"/>
              </a:ext>
            </a:extLst>
          </p:cNvPr>
          <p:cNvSpPr txBox="1"/>
          <p:nvPr/>
        </p:nvSpPr>
        <p:spPr>
          <a:xfrm>
            <a:off x="4067766" y="5367434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69" name="小标题">
            <a:extLst>
              <a:ext uri="{FF2B5EF4-FFF2-40B4-BE49-F238E27FC236}">
                <a16:creationId xmlns:a16="http://schemas.microsoft.com/office/drawing/2014/main" id="{A033ACB8-609F-2843-DF84-808933F82B0E}"/>
              </a:ext>
            </a:extLst>
          </p:cNvPr>
          <p:cNvSpPr txBox="1"/>
          <p:nvPr/>
        </p:nvSpPr>
        <p:spPr>
          <a:xfrm>
            <a:off x="4067766" y="5857904"/>
            <a:ext cx="27298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7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F8C5D74-15C3-E0B7-F4FC-D5264A860D36}"/>
              </a:ext>
            </a:extLst>
          </p:cNvPr>
          <p:cNvSpPr txBox="1"/>
          <p:nvPr/>
        </p:nvSpPr>
        <p:spPr>
          <a:xfrm>
            <a:off x="8917719" y="5367434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陈西设计</a:t>
            </a:r>
          </a:p>
        </p:txBody>
      </p:sp>
      <p:sp>
        <p:nvSpPr>
          <p:cNvPr id="72" name="小标题">
            <a:extLst>
              <a:ext uri="{FF2B5EF4-FFF2-40B4-BE49-F238E27FC236}">
                <a16:creationId xmlns:a16="http://schemas.microsoft.com/office/drawing/2014/main" id="{D10F090E-6B22-249C-25D0-D5A189F53265}"/>
              </a:ext>
            </a:extLst>
          </p:cNvPr>
          <p:cNvSpPr txBox="1"/>
          <p:nvPr/>
        </p:nvSpPr>
        <p:spPr>
          <a:xfrm>
            <a:off x="8917719" y="5857904"/>
            <a:ext cx="2729855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</p:spTree>
    <p:extLst>
      <p:ext uri="{BB962C8B-B14F-4D97-AF65-F5344CB8AC3E}">
        <p14:creationId xmlns:p14="http://schemas.microsoft.com/office/powerpoint/2010/main" val="12187790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7" grpId="0" animBg="1"/>
      <p:bldP spid="18" grpId="0" animBg="1"/>
      <p:bldP spid="22" grpId="0" animBg="1"/>
      <p:bldP spid="23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  <p:bldP spid="69" grpId="0"/>
      <p:bldP spid="71" grpId="0"/>
      <p:bldP spid="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5E040D77-82F9-2FC1-DE3B-FA6C0429FE45}"/>
              </a:ext>
            </a:extLst>
          </p:cNvPr>
          <p:cNvSpPr/>
          <p:nvPr/>
        </p:nvSpPr>
        <p:spPr>
          <a:xfrm>
            <a:off x="776516" y="1386114"/>
            <a:ext cx="10638970" cy="4691289"/>
          </a:xfrm>
          <a:prstGeom prst="roundRect">
            <a:avLst>
              <a:gd name="adj" fmla="val 3548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EDCC33D-9A54-1B33-09F3-0A0E52E88081}"/>
              </a:ext>
            </a:extLst>
          </p:cNvPr>
          <p:cNvSpPr/>
          <p:nvPr/>
        </p:nvSpPr>
        <p:spPr>
          <a:xfrm>
            <a:off x="2261814" y="2078135"/>
            <a:ext cx="1080336" cy="108033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50800" dir="2700000" algn="tl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" name="圆: 空心 16">
            <a:extLst>
              <a:ext uri="{FF2B5EF4-FFF2-40B4-BE49-F238E27FC236}">
                <a16:creationId xmlns:a16="http://schemas.microsoft.com/office/drawing/2014/main" id="{362CEB3F-5BF0-14A1-8B2A-7CCC88E0CC1F}"/>
              </a:ext>
            </a:extLst>
          </p:cNvPr>
          <p:cNvSpPr/>
          <p:nvPr/>
        </p:nvSpPr>
        <p:spPr>
          <a:xfrm>
            <a:off x="2061753" y="1878074"/>
            <a:ext cx="1480458" cy="1480458"/>
          </a:xfrm>
          <a:prstGeom prst="donut">
            <a:avLst>
              <a:gd name="adj" fmla="val 561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1AC1C42-83C3-AED1-003D-C1C4D3D94100}"/>
              </a:ext>
            </a:extLst>
          </p:cNvPr>
          <p:cNvSpPr txBox="1"/>
          <p:nvPr/>
        </p:nvSpPr>
        <p:spPr>
          <a:xfrm>
            <a:off x="2261814" y="2320458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95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1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598ABA0-BAE6-179E-DDD6-561E69E86CD3}"/>
              </a:ext>
            </a:extLst>
          </p:cNvPr>
          <p:cNvSpPr txBox="1"/>
          <p:nvPr/>
        </p:nvSpPr>
        <p:spPr>
          <a:xfrm>
            <a:off x="2890420" y="2583204"/>
            <a:ext cx="440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亿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71FA663E-8E31-6F67-F38D-CBFAB0E07504}"/>
              </a:ext>
            </a:extLst>
          </p:cNvPr>
          <p:cNvSpPr/>
          <p:nvPr/>
        </p:nvSpPr>
        <p:spPr>
          <a:xfrm>
            <a:off x="1875794" y="3647004"/>
            <a:ext cx="1854202" cy="53048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1B5D695-6F57-A408-D3D7-09C8D3E156E9}"/>
              </a:ext>
            </a:extLst>
          </p:cNvPr>
          <p:cNvSpPr txBox="1"/>
          <p:nvPr/>
        </p:nvSpPr>
        <p:spPr>
          <a:xfrm>
            <a:off x="1917522" y="3681413"/>
            <a:ext cx="1770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工作概述</a:t>
            </a:r>
          </a:p>
        </p:txBody>
      </p:sp>
      <p:sp>
        <p:nvSpPr>
          <p:cNvPr id="2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D3541F6-B60D-E6FE-A74B-A6FDABED9589}"/>
              </a:ext>
            </a:extLst>
          </p:cNvPr>
          <p:cNvSpPr txBox="1"/>
          <p:nvPr/>
        </p:nvSpPr>
        <p:spPr>
          <a:xfrm>
            <a:off x="1525088" y="4377456"/>
            <a:ext cx="2559232" cy="13110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定制设计。匠心品质的创意，更多免费定制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1AB63CFE-68F6-B95B-93B4-E73F6864AAF3}"/>
              </a:ext>
            </a:extLst>
          </p:cNvPr>
          <p:cNvSpPr/>
          <p:nvPr/>
        </p:nvSpPr>
        <p:spPr>
          <a:xfrm>
            <a:off x="5552148" y="2078135"/>
            <a:ext cx="1080336" cy="108033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50800" dir="2700000" algn="tl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5" name="圆: 空心 24">
            <a:extLst>
              <a:ext uri="{FF2B5EF4-FFF2-40B4-BE49-F238E27FC236}">
                <a16:creationId xmlns:a16="http://schemas.microsoft.com/office/drawing/2014/main" id="{F211855A-E4DE-74FF-A454-C3D41638C253}"/>
              </a:ext>
            </a:extLst>
          </p:cNvPr>
          <p:cNvSpPr/>
          <p:nvPr/>
        </p:nvSpPr>
        <p:spPr>
          <a:xfrm>
            <a:off x="5352087" y="1878074"/>
            <a:ext cx="1480458" cy="1480458"/>
          </a:xfrm>
          <a:prstGeom prst="donut">
            <a:avLst>
              <a:gd name="adj" fmla="val 561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2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CB9788D-CC2E-844C-2B79-E5FCBB6766E5}"/>
              </a:ext>
            </a:extLst>
          </p:cNvPr>
          <p:cNvSpPr txBox="1"/>
          <p:nvPr/>
        </p:nvSpPr>
        <p:spPr>
          <a:xfrm>
            <a:off x="5552148" y="2320458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86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5D1CB58-6F7C-F745-D341-1D035331B398}"/>
              </a:ext>
            </a:extLst>
          </p:cNvPr>
          <p:cNvSpPr txBox="1"/>
          <p:nvPr/>
        </p:nvSpPr>
        <p:spPr>
          <a:xfrm>
            <a:off x="6180754" y="2583204"/>
            <a:ext cx="440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亿</a:t>
            </a: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CAE1916C-2349-3579-B96E-315B5C9CB304}"/>
              </a:ext>
            </a:extLst>
          </p:cNvPr>
          <p:cNvSpPr/>
          <p:nvPr/>
        </p:nvSpPr>
        <p:spPr>
          <a:xfrm>
            <a:off x="5170653" y="3647004"/>
            <a:ext cx="1854202" cy="53048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7AD4A14-6B6B-4427-9662-5196B83130DA}"/>
              </a:ext>
            </a:extLst>
          </p:cNvPr>
          <p:cNvSpPr txBox="1"/>
          <p:nvPr/>
        </p:nvSpPr>
        <p:spPr>
          <a:xfrm>
            <a:off x="5212381" y="3681413"/>
            <a:ext cx="1770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30" name="小标题">
            <a:extLst>
              <a:ext uri="{FF2B5EF4-FFF2-40B4-BE49-F238E27FC236}">
                <a16:creationId xmlns:a16="http://schemas.microsoft.com/office/drawing/2014/main" id="{3B19E320-60AD-0695-2065-7B915C926FFC}"/>
              </a:ext>
            </a:extLst>
          </p:cNvPr>
          <p:cNvSpPr txBox="1"/>
          <p:nvPr/>
        </p:nvSpPr>
        <p:spPr>
          <a:xfrm>
            <a:off x="4819051" y="4377456"/>
            <a:ext cx="2559232" cy="13110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定制设计。匠心品质的创意，更多免费定制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F30F3390-F09C-0419-3221-790D5367315E}"/>
              </a:ext>
            </a:extLst>
          </p:cNvPr>
          <p:cNvSpPr/>
          <p:nvPr/>
        </p:nvSpPr>
        <p:spPr>
          <a:xfrm>
            <a:off x="8843499" y="2078135"/>
            <a:ext cx="1080336" cy="108033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50800" dir="2700000" algn="tl" rotWithShape="0">
              <a:schemeClr val="accent3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8FD7431-C2F7-8647-E7AC-CDE73D950E5E}"/>
              </a:ext>
            </a:extLst>
          </p:cNvPr>
          <p:cNvSpPr/>
          <p:nvPr/>
        </p:nvSpPr>
        <p:spPr>
          <a:xfrm>
            <a:off x="8643438" y="1878074"/>
            <a:ext cx="1480458" cy="1480458"/>
          </a:xfrm>
          <a:prstGeom prst="donut">
            <a:avLst>
              <a:gd name="adj" fmla="val 5619"/>
            </a:avLst>
          </a:prstGeom>
          <a:gradFill flip="none" rotWithShape="1">
            <a:gsLst>
              <a:gs pos="0">
                <a:schemeClr val="accent2"/>
              </a:gs>
              <a:gs pos="100000">
                <a:schemeClr val="accent3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Light" panose="020B03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BC86980-B949-5A66-6122-380D5778B611}"/>
              </a:ext>
            </a:extLst>
          </p:cNvPr>
          <p:cNvSpPr txBox="1"/>
          <p:nvPr/>
        </p:nvSpPr>
        <p:spPr>
          <a:xfrm>
            <a:off x="8843499" y="2320458"/>
            <a:ext cx="9153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79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3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68F93A1-B74C-D84E-70F1-FF2184782C54}"/>
              </a:ext>
            </a:extLst>
          </p:cNvPr>
          <p:cNvSpPr txBox="1"/>
          <p:nvPr/>
        </p:nvSpPr>
        <p:spPr>
          <a:xfrm>
            <a:off x="9472105" y="2583204"/>
            <a:ext cx="440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亿</a:t>
            </a: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88428E90-7354-0E17-DB06-199B4D080559}"/>
              </a:ext>
            </a:extLst>
          </p:cNvPr>
          <p:cNvSpPr/>
          <p:nvPr/>
        </p:nvSpPr>
        <p:spPr>
          <a:xfrm>
            <a:off x="8462004" y="3647004"/>
            <a:ext cx="1854202" cy="530486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DFF339F-FA52-96E0-D4BB-E0802BE7D0ED}"/>
              </a:ext>
            </a:extLst>
          </p:cNvPr>
          <p:cNvSpPr txBox="1"/>
          <p:nvPr/>
        </p:nvSpPr>
        <p:spPr>
          <a:xfrm>
            <a:off x="8503732" y="3681413"/>
            <a:ext cx="1770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4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BD52D39B-74E5-B387-2B15-3F5E307BCD36}"/>
              </a:ext>
            </a:extLst>
          </p:cNvPr>
          <p:cNvSpPr txBox="1"/>
          <p:nvPr/>
        </p:nvSpPr>
        <p:spPr>
          <a:xfrm>
            <a:off x="8110402" y="4377456"/>
            <a:ext cx="2559232" cy="13110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定制设计。匠心品质的创意，更多免费定制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98771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decel="5000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4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4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48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50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decel="50000" fill="hold" grpId="0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44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44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89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91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49" presetClass="entr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9" presetClass="entr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49" presetClass="entr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9" presetClass="entr" presetSubtype="0" decel="10000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3" presetClass="entr" presetSubtype="16" decel="50000" fill="hold" grpId="0" nodeType="withEffect">
                                  <p:stCondLst>
                                    <p:cond delay="800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4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44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0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32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19" grpId="0"/>
      <p:bldP spid="20" grpId="0" animBg="1"/>
      <p:bldP spid="21" grpId="0"/>
      <p:bldP spid="23" grpId="0"/>
      <p:bldP spid="24" grpId="0" animBg="1"/>
      <p:bldP spid="25" grpId="0" animBg="1"/>
      <p:bldP spid="26" grpId="0"/>
      <p:bldP spid="27" grpId="0"/>
      <p:bldP spid="28" grpId="0" animBg="1"/>
      <p:bldP spid="29" grpId="0"/>
      <p:bldP spid="30" grpId="0"/>
      <p:bldP spid="31" grpId="0" animBg="1"/>
      <p:bldP spid="32" grpId="0" animBg="1"/>
      <p:bldP spid="33" grpId="0"/>
      <p:bldP spid="34" grpId="0"/>
      <p:bldP spid="35" grpId="0" animBg="1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064B1B4A-2219-B4C2-5F39-EFACA1E83143}"/>
              </a:ext>
            </a:extLst>
          </p:cNvPr>
          <p:cNvSpPr/>
          <p:nvPr/>
        </p:nvSpPr>
        <p:spPr bwMode="auto">
          <a:xfrm>
            <a:off x="4045637" y="4375615"/>
            <a:ext cx="679800" cy="502756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99D50934-4D84-0FA9-B805-207558EEF3F9}"/>
              </a:ext>
            </a:extLst>
          </p:cNvPr>
          <p:cNvSpPr/>
          <p:nvPr/>
        </p:nvSpPr>
        <p:spPr bwMode="auto">
          <a:xfrm>
            <a:off x="4270348" y="3309954"/>
            <a:ext cx="739948" cy="32457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Light" panose="020B03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26" name="Freeform 7">
            <a:extLst>
              <a:ext uri="{FF2B5EF4-FFF2-40B4-BE49-F238E27FC236}">
                <a16:creationId xmlns:a16="http://schemas.microsoft.com/office/drawing/2014/main" id="{AC80EF6A-7357-CFA9-A628-8532E5CB16D7}"/>
              </a:ext>
            </a:extLst>
          </p:cNvPr>
          <p:cNvSpPr/>
          <p:nvPr/>
        </p:nvSpPr>
        <p:spPr bwMode="auto">
          <a:xfrm>
            <a:off x="3749432" y="2069518"/>
            <a:ext cx="525455" cy="655967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DBF3125-F497-5FF5-3A1A-E92BF23CD19F}"/>
              </a:ext>
            </a:extLst>
          </p:cNvPr>
          <p:cNvSpPr/>
          <p:nvPr/>
        </p:nvSpPr>
        <p:spPr bwMode="auto">
          <a:xfrm>
            <a:off x="2808607" y="1689330"/>
            <a:ext cx="214495" cy="732004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Light" panose="020B03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28" name="Freeform 9">
            <a:extLst>
              <a:ext uri="{FF2B5EF4-FFF2-40B4-BE49-F238E27FC236}">
                <a16:creationId xmlns:a16="http://schemas.microsoft.com/office/drawing/2014/main" id="{B6EBBBBB-25AE-E97A-0B6E-4D4F075E1020}"/>
              </a:ext>
            </a:extLst>
          </p:cNvPr>
          <p:cNvSpPr/>
          <p:nvPr/>
        </p:nvSpPr>
        <p:spPr bwMode="auto">
          <a:xfrm>
            <a:off x="1058605" y="4372211"/>
            <a:ext cx="679800" cy="501621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29" name="Freeform 10">
            <a:extLst>
              <a:ext uri="{FF2B5EF4-FFF2-40B4-BE49-F238E27FC236}">
                <a16:creationId xmlns:a16="http://schemas.microsoft.com/office/drawing/2014/main" id="{19631C72-F90F-47ED-C3E7-2DC38CBD96A3}"/>
              </a:ext>
            </a:extLst>
          </p:cNvPr>
          <p:cNvSpPr/>
          <p:nvPr/>
        </p:nvSpPr>
        <p:spPr bwMode="auto">
          <a:xfrm>
            <a:off x="773749" y="3308819"/>
            <a:ext cx="739948" cy="322309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Light" panose="020B03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3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FA7D17E-2B84-65FA-11A9-B2CB9991CB32}"/>
              </a:ext>
            </a:extLst>
          </p:cNvPr>
          <p:cNvSpPr/>
          <p:nvPr/>
        </p:nvSpPr>
        <p:spPr bwMode="auto">
          <a:xfrm>
            <a:off x="1509157" y="2064978"/>
            <a:ext cx="526589" cy="658237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grpSp>
        <p:nvGrpSpPr>
          <p:cNvPr id="31" name="Group 12">
            <a:extLst>
              <a:ext uri="{FF2B5EF4-FFF2-40B4-BE49-F238E27FC236}">
                <a16:creationId xmlns:a16="http://schemas.microsoft.com/office/drawing/2014/main" id="{55F045E0-331A-E683-C83C-638E2DBF1396}"/>
              </a:ext>
            </a:extLst>
          </p:cNvPr>
          <p:cNvGrpSpPr/>
          <p:nvPr/>
        </p:nvGrpSpPr>
        <p:grpSpPr>
          <a:xfrm>
            <a:off x="1711169" y="2618806"/>
            <a:ext cx="2383271" cy="3134568"/>
            <a:chOff x="2066468" y="2628718"/>
            <a:chExt cx="2744485" cy="3609651"/>
          </a:xfrm>
        </p:grpSpPr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A7BD3BBD-7B7D-70E3-9F55-1FADBC6201BE}"/>
                </a:ext>
              </a:extLst>
            </p:cNvPr>
            <p:cNvSpPr/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865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1FE11969-944E-47B3-84FA-E28C0C25B2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5" tIns="39702" rIns="79405" bIns="39702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865" dirty="0"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MiSans" panose="00000500000000000000" pitchFamily="2" charset="-122"/>
              </a:endParaRPr>
            </a:p>
          </p:txBody>
        </p:sp>
      </p:grpSp>
      <p:sp>
        <p:nvSpPr>
          <p:cNvPr id="34" name="Oval 14">
            <a:extLst>
              <a:ext uri="{FF2B5EF4-FFF2-40B4-BE49-F238E27FC236}">
                <a16:creationId xmlns:a16="http://schemas.microsoft.com/office/drawing/2014/main" id="{4E0DCD1C-16F9-B71B-CFE7-95A5B7C968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5340" y="3053469"/>
            <a:ext cx="1524157" cy="152415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3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88795DC-F96F-2666-A446-16715E5EE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6280" y="3205545"/>
            <a:ext cx="1221143" cy="122000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36" name="Oval 16">
            <a:extLst>
              <a:ext uri="{FF2B5EF4-FFF2-40B4-BE49-F238E27FC236}">
                <a16:creationId xmlns:a16="http://schemas.microsoft.com/office/drawing/2014/main" id="{5B9290CB-FC5E-C94D-E974-541147DAE0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6792" y="3336055"/>
            <a:ext cx="960117" cy="96011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37" name="Oval 17">
            <a:extLst>
              <a:ext uri="{FF2B5EF4-FFF2-40B4-BE49-F238E27FC236}">
                <a16:creationId xmlns:a16="http://schemas.microsoft.com/office/drawing/2014/main" id="{0CD2B34B-1B17-A6FC-ACA8-DFE855468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8653" y="3476783"/>
            <a:ext cx="676395" cy="67752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3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4FACBC2-9E99-220E-D55A-599D390249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627" y="3602755"/>
            <a:ext cx="423315" cy="425585"/>
          </a:xfrm>
          <a:prstGeom prst="ellipse">
            <a:avLst/>
          </a:pr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39" name="Oval 19">
            <a:extLst>
              <a:ext uri="{FF2B5EF4-FFF2-40B4-BE49-F238E27FC236}">
                <a16:creationId xmlns:a16="http://schemas.microsoft.com/office/drawing/2014/main" id="{3A871A68-E67A-4D12-CBD0-C7F3DE163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409" y="3737809"/>
            <a:ext cx="157751" cy="1577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40" name="Freeform 20">
            <a:extLst>
              <a:ext uri="{FF2B5EF4-FFF2-40B4-BE49-F238E27FC236}">
                <a16:creationId xmlns:a16="http://schemas.microsoft.com/office/drawing/2014/main" id="{DA56F453-1404-0A74-27B0-19B46A97820C}"/>
              </a:ext>
            </a:extLst>
          </p:cNvPr>
          <p:cNvSpPr/>
          <p:nvPr/>
        </p:nvSpPr>
        <p:spPr bwMode="auto">
          <a:xfrm>
            <a:off x="2902804" y="2947925"/>
            <a:ext cx="898835" cy="90110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chemeClr val="accent3"/>
            </a:solidFill>
          </a:ln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41" name="Freeform 21">
            <a:extLst>
              <a:ext uri="{FF2B5EF4-FFF2-40B4-BE49-F238E27FC236}">
                <a16:creationId xmlns:a16="http://schemas.microsoft.com/office/drawing/2014/main" id="{992C416D-6424-6522-785F-DCAC1AF0FFAD}"/>
              </a:ext>
            </a:extLst>
          </p:cNvPr>
          <p:cNvSpPr/>
          <p:nvPr/>
        </p:nvSpPr>
        <p:spPr bwMode="auto">
          <a:xfrm>
            <a:off x="2936851" y="2925226"/>
            <a:ext cx="898835" cy="90110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2" rIns="79405" bIns="39702" numCol="1" anchor="t" anchorCtr="0" compatLnSpc="1"/>
          <a:lstStyle/>
          <a:p>
            <a:pPr>
              <a:lnSpc>
                <a:spcPct val="120000"/>
              </a:lnSpc>
            </a:pPr>
            <a:endParaRPr lang="en-US" sz="1865" dirty="0"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MiSans" panose="00000500000000000000" pitchFamily="2" charset="-122"/>
            </a:endParaRPr>
          </a:p>
        </p:txBody>
      </p:sp>
      <p:sp>
        <p:nvSpPr>
          <p:cNvPr id="5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9CCB4D7-FB42-2DE5-67E5-955CC11BE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343" y="1157862"/>
            <a:ext cx="723574" cy="72382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9" name="弧形 58">
            <a:extLst>
              <a:ext uri="{FF2B5EF4-FFF2-40B4-BE49-F238E27FC236}">
                <a16:creationId xmlns:a16="http://schemas.microsoft.com/office/drawing/2014/main" id="{1191A191-D8EF-16C2-50E0-9AAA3BC9B0FE}"/>
              </a:ext>
            </a:extLst>
          </p:cNvPr>
          <p:cNvSpPr/>
          <p:nvPr/>
        </p:nvSpPr>
        <p:spPr>
          <a:xfrm>
            <a:off x="5590649" y="1062294"/>
            <a:ext cx="914962" cy="914962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0" name="弧形 59">
            <a:extLst>
              <a:ext uri="{FF2B5EF4-FFF2-40B4-BE49-F238E27FC236}">
                <a16:creationId xmlns:a16="http://schemas.microsoft.com/office/drawing/2014/main" id="{319B24C8-5B78-6872-E494-12D16AE5A65F}"/>
              </a:ext>
            </a:extLst>
          </p:cNvPr>
          <p:cNvSpPr/>
          <p:nvPr/>
        </p:nvSpPr>
        <p:spPr>
          <a:xfrm flipH="1" flipV="1">
            <a:off x="5590649" y="1062294"/>
            <a:ext cx="914962" cy="914962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5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EE17E35-2DF1-994D-5954-2A4CEAD1947E}"/>
              </a:ext>
            </a:extLst>
          </p:cNvPr>
          <p:cNvSpPr/>
          <p:nvPr/>
        </p:nvSpPr>
        <p:spPr>
          <a:xfrm>
            <a:off x="5888953" y="1360598"/>
            <a:ext cx="318354" cy="318354"/>
          </a:xfrm>
          <a:custGeom>
            <a:avLst/>
            <a:gdLst>
              <a:gd name="connsiteX0" fmla="*/ 348750 w 360000"/>
              <a:gd name="connsiteY0" fmla="*/ 213750 h 360000"/>
              <a:gd name="connsiteX1" fmla="*/ 337500 w 360000"/>
              <a:gd name="connsiteY1" fmla="*/ 213750 h 360000"/>
              <a:gd name="connsiteX2" fmla="*/ 337500 w 360000"/>
              <a:gd name="connsiteY2" fmla="*/ 56250 h 360000"/>
              <a:gd name="connsiteX3" fmla="*/ 281250 w 360000"/>
              <a:gd name="connsiteY3" fmla="*/ 0 h 360000"/>
              <a:gd name="connsiteX4" fmla="*/ 56250 w 360000"/>
              <a:gd name="connsiteY4" fmla="*/ 0 h 360000"/>
              <a:gd name="connsiteX5" fmla="*/ 0 w 360000"/>
              <a:gd name="connsiteY5" fmla="*/ 56250 h 360000"/>
              <a:gd name="connsiteX6" fmla="*/ 0 w 360000"/>
              <a:gd name="connsiteY6" fmla="*/ 303750 h 360000"/>
              <a:gd name="connsiteX7" fmla="*/ 56250 w 360000"/>
              <a:gd name="connsiteY7" fmla="*/ 360000 h 360000"/>
              <a:gd name="connsiteX8" fmla="*/ 281250 w 360000"/>
              <a:gd name="connsiteY8" fmla="*/ 360000 h 360000"/>
              <a:gd name="connsiteX9" fmla="*/ 337500 w 360000"/>
              <a:gd name="connsiteY9" fmla="*/ 303750 h 360000"/>
              <a:gd name="connsiteX10" fmla="*/ 337500 w 360000"/>
              <a:gd name="connsiteY10" fmla="*/ 281250 h 360000"/>
              <a:gd name="connsiteX11" fmla="*/ 348750 w 360000"/>
              <a:gd name="connsiteY11" fmla="*/ 281250 h 360000"/>
              <a:gd name="connsiteX12" fmla="*/ 360000 w 360000"/>
              <a:gd name="connsiteY12" fmla="*/ 270000 h 360000"/>
              <a:gd name="connsiteX13" fmla="*/ 360000 w 360000"/>
              <a:gd name="connsiteY13" fmla="*/ 225000 h 360000"/>
              <a:gd name="connsiteX14" fmla="*/ 348750 w 360000"/>
              <a:gd name="connsiteY14" fmla="*/ 213750 h 360000"/>
              <a:gd name="connsiteX15" fmla="*/ 22500 w 360000"/>
              <a:gd name="connsiteY15" fmla="*/ 56250 h 360000"/>
              <a:gd name="connsiteX16" fmla="*/ 56250 w 360000"/>
              <a:gd name="connsiteY16" fmla="*/ 22500 h 360000"/>
              <a:gd name="connsiteX17" fmla="*/ 281250 w 360000"/>
              <a:gd name="connsiteY17" fmla="*/ 22500 h 360000"/>
              <a:gd name="connsiteX18" fmla="*/ 315000 w 360000"/>
              <a:gd name="connsiteY18" fmla="*/ 56250 h 360000"/>
              <a:gd name="connsiteX19" fmla="*/ 315000 w 360000"/>
              <a:gd name="connsiteY19" fmla="*/ 146531 h 360000"/>
              <a:gd name="connsiteX20" fmla="*/ 292275 w 360000"/>
              <a:gd name="connsiteY20" fmla="*/ 136103 h 360000"/>
              <a:gd name="connsiteX21" fmla="*/ 292500 w 360000"/>
              <a:gd name="connsiteY21" fmla="*/ 135000 h 360000"/>
              <a:gd name="connsiteX22" fmla="*/ 292500 w 360000"/>
              <a:gd name="connsiteY22" fmla="*/ 56250 h 360000"/>
              <a:gd name="connsiteX23" fmla="*/ 281250 w 360000"/>
              <a:gd name="connsiteY23" fmla="*/ 45000 h 360000"/>
              <a:gd name="connsiteX24" fmla="*/ 67500 w 360000"/>
              <a:gd name="connsiteY24" fmla="*/ 45000 h 360000"/>
              <a:gd name="connsiteX25" fmla="*/ 22500 w 360000"/>
              <a:gd name="connsiteY25" fmla="*/ 67838 h 360000"/>
              <a:gd name="connsiteX26" fmla="*/ 22500 w 360000"/>
              <a:gd name="connsiteY26" fmla="*/ 56250 h 360000"/>
              <a:gd name="connsiteX27" fmla="*/ 67500 w 360000"/>
              <a:gd name="connsiteY27" fmla="*/ 90000 h 360000"/>
              <a:gd name="connsiteX28" fmla="*/ 35831 w 360000"/>
              <a:gd name="connsiteY28" fmla="*/ 112500 h 360000"/>
              <a:gd name="connsiteX29" fmla="*/ 33750 w 360000"/>
              <a:gd name="connsiteY29" fmla="*/ 101250 h 360000"/>
              <a:gd name="connsiteX30" fmla="*/ 67500 w 360000"/>
              <a:gd name="connsiteY30" fmla="*/ 67500 h 360000"/>
              <a:gd name="connsiteX31" fmla="*/ 270000 w 360000"/>
              <a:gd name="connsiteY31" fmla="*/ 67500 h 360000"/>
              <a:gd name="connsiteX32" fmla="*/ 270000 w 360000"/>
              <a:gd name="connsiteY32" fmla="*/ 90000 h 360000"/>
              <a:gd name="connsiteX33" fmla="*/ 67500 w 360000"/>
              <a:gd name="connsiteY33" fmla="*/ 90000 h 360000"/>
              <a:gd name="connsiteX34" fmla="*/ 270000 w 360000"/>
              <a:gd name="connsiteY34" fmla="*/ 112500 h 360000"/>
              <a:gd name="connsiteX35" fmla="*/ 270000 w 360000"/>
              <a:gd name="connsiteY35" fmla="*/ 135000 h 360000"/>
              <a:gd name="connsiteX36" fmla="*/ 67500 w 360000"/>
              <a:gd name="connsiteY36" fmla="*/ 135000 h 360000"/>
              <a:gd name="connsiteX37" fmla="*/ 56250 w 360000"/>
              <a:gd name="connsiteY37" fmla="*/ 123750 h 360000"/>
              <a:gd name="connsiteX38" fmla="*/ 67500 w 360000"/>
              <a:gd name="connsiteY38" fmla="*/ 112500 h 360000"/>
              <a:gd name="connsiteX39" fmla="*/ 270000 w 360000"/>
              <a:gd name="connsiteY39" fmla="*/ 112500 h 360000"/>
              <a:gd name="connsiteX40" fmla="*/ 315000 w 360000"/>
              <a:gd name="connsiteY40" fmla="*/ 303750 h 360000"/>
              <a:gd name="connsiteX41" fmla="*/ 281250 w 360000"/>
              <a:gd name="connsiteY41" fmla="*/ 337500 h 360000"/>
              <a:gd name="connsiteX42" fmla="*/ 56250 w 360000"/>
              <a:gd name="connsiteY42" fmla="*/ 337500 h 360000"/>
              <a:gd name="connsiteX43" fmla="*/ 22500 w 360000"/>
              <a:gd name="connsiteY43" fmla="*/ 303750 h 360000"/>
              <a:gd name="connsiteX44" fmla="*/ 22500 w 360000"/>
              <a:gd name="connsiteY44" fmla="*/ 145969 h 360000"/>
              <a:gd name="connsiteX45" fmla="*/ 56250 w 360000"/>
              <a:gd name="connsiteY45" fmla="*/ 157500 h 360000"/>
              <a:gd name="connsiteX46" fmla="*/ 281250 w 360000"/>
              <a:gd name="connsiteY46" fmla="*/ 157500 h 360000"/>
              <a:gd name="connsiteX47" fmla="*/ 315000 w 360000"/>
              <a:gd name="connsiteY47" fmla="*/ 191250 h 360000"/>
              <a:gd name="connsiteX48" fmla="*/ 315000 w 360000"/>
              <a:gd name="connsiteY48" fmla="*/ 213750 h 360000"/>
              <a:gd name="connsiteX49" fmla="*/ 258750 w 360000"/>
              <a:gd name="connsiteY49" fmla="*/ 213750 h 360000"/>
              <a:gd name="connsiteX50" fmla="*/ 225000 w 360000"/>
              <a:gd name="connsiteY50" fmla="*/ 247500 h 360000"/>
              <a:gd name="connsiteX51" fmla="*/ 258750 w 360000"/>
              <a:gd name="connsiteY51" fmla="*/ 281250 h 360000"/>
              <a:gd name="connsiteX52" fmla="*/ 315000 w 360000"/>
              <a:gd name="connsiteY52" fmla="*/ 281250 h 360000"/>
              <a:gd name="connsiteX53" fmla="*/ 315000 w 360000"/>
              <a:gd name="connsiteY53" fmla="*/ 303750 h 360000"/>
              <a:gd name="connsiteX54" fmla="*/ 337500 w 360000"/>
              <a:gd name="connsiteY54" fmla="*/ 258750 h 360000"/>
              <a:gd name="connsiteX55" fmla="*/ 258750 w 360000"/>
              <a:gd name="connsiteY55" fmla="*/ 258750 h 360000"/>
              <a:gd name="connsiteX56" fmla="*/ 247500 w 360000"/>
              <a:gd name="connsiteY56" fmla="*/ 247500 h 360000"/>
              <a:gd name="connsiteX57" fmla="*/ 258750 w 360000"/>
              <a:gd name="connsiteY57" fmla="*/ 236250 h 360000"/>
              <a:gd name="connsiteX58" fmla="*/ 337500 w 360000"/>
              <a:gd name="connsiteY58" fmla="*/ 236250 h 360000"/>
              <a:gd name="connsiteX59" fmla="*/ 337500 w 360000"/>
              <a:gd name="connsiteY59" fmla="*/ 2587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360000" h="360000">
                <a:moveTo>
                  <a:pt x="348750" y="213750"/>
                </a:moveTo>
                <a:lnTo>
                  <a:pt x="337500" y="213750"/>
                </a:lnTo>
                <a:lnTo>
                  <a:pt x="337500" y="56250"/>
                </a:lnTo>
                <a:cubicBezTo>
                  <a:pt x="337500" y="25234"/>
                  <a:pt x="312266" y="0"/>
                  <a:pt x="281250" y="0"/>
                </a:cubicBezTo>
                <a:lnTo>
                  <a:pt x="56250" y="0"/>
                </a:lnTo>
                <a:cubicBezTo>
                  <a:pt x="25234" y="0"/>
                  <a:pt x="0" y="25234"/>
                  <a:pt x="0" y="56250"/>
                </a:cubicBezTo>
                <a:lnTo>
                  <a:pt x="0" y="303750"/>
                </a:lnTo>
                <a:cubicBezTo>
                  <a:pt x="0" y="334766"/>
                  <a:pt x="25234" y="360000"/>
                  <a:pt x="56250" y="360000"/>
                </a:cubicBezTo>
                <a:lnTo>
                  <a:pt x="281250" y="360000"/>
                </a:lnTo>
                <a:cubicBezTo>
                  <a:pt x="312266" y="360000"/>
                  <a:pt x="337500" y="334766"/>
                  <a:pt x="337500" y="303750"/>
                </a:cubicBezTo>
                <a:lnTo>
                  <a:pt x="337500" y="281250"/>
                </a:lnTo>
                <a:lnTo>
                  <a:pt x="348750" y="281250"/>
                </a:lnTo>
                <a:cubicBezTo>
                  <a:pt x="354960" y="281250"/>
                  <a:pt x="360000" y="276210"/>
                  <a:pt x="360000" y="270000"/>
                </a:cubicBezTo>
                <a:lnTo>
                  <a:pt x="360000" y="225000"/>
                </a:lnTo>
                <a:cubicBezTo>
                  <a:pt x="360000" y="218790"/>
                  <a:pt x="354960" y="213750"/>
                  <a:pt x="348750" y="213750"/>
                </a:cubicBezTo>
                <a:close/>
                <a:moveTo>
                  <a:pt x="22500" y="56250"/>
                </a:moveTo>
                <a:cubicBezTo>
                  <a:pt x="22500" y="37643"/>
                  <a:pt x="37643" y="22500"/>
                  <a:pt x="56250" y="22500"/>
                </a:cubicBezTo>
                <a:lnTo>
                  <a:pt x="281250" y="22500"/>
                </a:lnTo>
                <a:cubicBezTo>
                  <a:pt x="299858" y="22500"/>
                  <a:pt x="315000" y="37643"/>
                  <a:pt x="315000" y="56250"/>
                </a:cubicBezTo>
                <a:lnTo>
                  <a:pt x="315000" y="146531"/>
                </a:lnTo>
                <a:cubicBezTo>
                  <a:pt x="308363" y="141514"/>
                  <a:pt x="300713" y="137801"/>
                  <a:pt x="292275" y="136103"/>
                </a:cubicBezTo>
                <a:cubicBezTo>
                  <a:pt x="292298" y="135720"/>
                  <a:pt x="292500" y="135394"/>
                  <a:pt x="292500" y="135000"/>
                </a:cubicBezTo>
                <a:lnTo>
                  <a:pt x="292500" y="56250"/>
                </a:lnTo>
                <a:cubicBezTo>
                  <a:pt x="292500" y="50040"/>
                  <a:pt x="287460" y="45000"/>
                  <a:pt x="281250" y="45000"/>
                </a:cubicBezTo>
                <a:lnTo>
                  <a:pt x="67500" y="45000"/>
                </a:lnTo>
                <a:cubicBezTo>
                  <a:pt x="49039" y="45000"/>
                  <a:pt x="32760" y="54068"/>
                  <a:pt x="22500" y="67838"/>
                </a:cubicBezTo>
                <a:lnTo>
                  <a:pt x="22500" y="56250"/>
                </a:lnTo>
                <a:close/>
                <a:moveTo>
                  <a:pt x="67500" y="90000"/>
                </a:moveTo>
                <a:cubicBezTo>
                  <a:pt x="52853" y="90000"/>
                  <a:pt x="40489" y="99428"/>
                  <a:pt x="35831" y="112500"/>
                </a:cubicBezTo>
                <a:cubicBezTo>
                  <a:pt x="34560" y="108968"/>
                  <a:pt x="33750" y="105221"/>
                  <a:pt x="33750" y="101250"/>
                </a:cubicBezTo>
                <a:cubicBezTo>
                  <a:pt x="33750" y="82643"/>
                  <a:pt x="48893" y="67500"/>
                  <a:pt x="67500" y="67500"/>
                </a:cubicBezTo>
                <a:lnTo>
                  <a:pt x="270000" y="67500"/>
                </a:lnTo>
                <a:lnTo>
                  <a:pt x="270000" y="90000"/>
                </a:lnTo>
                <a:lnTo>
                  <a:pt x="67500" y="90000"/>
                </a:lnTo>
                <a:close/>
                <a:moveTo>
                  <a:pt x="270000" y="112500"/>
                </a:moveTo>
                <a:lnTo>
                  <a:pt x="270000" y="135000"/>
                </a:lnTo>
                <a:lnTo>
                  <a:pt x="67500" y="135000"/>
                </a:lnTo>
                <a:cubicBezTo>
                  <a:pt x="61301" y="135000"/>
                  <a:pt x="56250" y="129960"/>
                  <a:pt x="56250" y="123750"/>
                </a:cubicBezTo>
                <a:cubicBezTo>
                  <a:pt x="56250" y="117551"/>
                  <a:pt x="61301" y="112500"/>
                  <a:pt x="67500" y="112500"/>
                </a:cubicBezTo>
                <a:lnTo>
                  <a:pt x="270000" y="112500"/>
                </a:lnTo>
                <a:close/>
                <a:moveTo>
                  <a:pt x="315000" y="303750"/>
                </a:moveTo>
                <a:cubicBezTo>
                  <a:pt x="315000" y="322358"/>
                  <a:pt x="299858" y="337500"/>
                  <a:pt x="281250" y="337500"/>
                </a:cubicBezTo>
                <a:lnTo>
                  <a:pt x="56250" y="337500"/>
                </a:lnTo>
                <a:cubicBezTo>
                  <a:pt x="37643" y="337500"/>
                  <a:pt x="22500" y="322358"/>
                  <a:pt x="22500" y="303750"/>
                </a:cubicBezTo>
                <a:lnTo>
                  <a:pt x="22500" y="145969"/>
                </a:lnTo>
                <a:cubicBezTo>
                  <a:pt x="31928" y="153101"/>
                  <a:pt x="43538" y="157500"/>
                  <a:pt x="56250" y="157500"/>
                </a:cubicBezTo>
                <a:lnTo>
                  <a:pt x="281250" y="157500"/>
                </a:lnTo>
                <a:cubicBezTo>
                  <a:pt x="299858" y="157500"/>
                  <a:pt x="315000" y="172643"/>
                  <a:pt x="315000" y="191250"/>
                </a:cubicBezTo>
                <a:lnTo>
                  <a:pt x="315000" y="213750"/>
                </a:lnTo>
                <a:lnTo>
                  <a:pt x="258750" y="213750"/>
                </a:lnTo>
                <a:cubicBezTo>
                  <a:pt x="240143" y="213750"/>
                  <a:pt x="225000" y="228893"/>
                  <a:pt x="225000" y="247500"/>
                </a:cubicBezTo>
                <a:cubicBezTo>
                  <a:pt x="225000" y="266108"/>
                  <a:pt x="240143" y="281250"/>
                  <a:pt x="258750" y="281250"/>
                </a:cubicBezTo>
                <a:lnTo>
                  <a:pt x="315000" y="281250"/>
                </a:lnTo>
                <a:lnTo>
                  <a:pt x="315000" y="303750"/>
                </a:lnTo>
                <a:close/>
                <a:moveTo>
                  <a:pt x="337500" y="258750"/>
                </a:moveTo>
                <a:lnTo>
                  <a:pt x="258750" y="258750"/>
                </a:lnTo>
                <a:cubicBezTo>
                  <a:pt x="252540" y="258750"/>
                  <a:pt x="247500" y="253710"/>
                  <a:pt x="247500" y="247500"/>
                </a:cubicBezTo>
                <a:cubicBezTo>
                  <a:pt x="247500" y="241301"/>
                  <a:pt x="252540" y="236250"/>
                  <a:pt x="258750" y="236250"/>
                </a:cubicBezTo>
                <a:lnTo>
                  <a:pt x="337500" y="236250"/>
                </a:lnTo>
                <a:lnTo>
                  <a:pt x="337500" y="258750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8D5FF67-A1A1-95EF-A2D0-514C54B1A2B8}"/>
              </a:ext>
            </a:extLst>
          </p:cNvPr>
          <p:cNvSpPr txBox="1"/>
          <p:nvPr/>
        </p:nvSpPr>
        <p:spPr>
          <a:xfrm>
            <a:off x="6766994" y="111648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工作概述</a:t>
            </a:r>
          </a:p>
        </p:txBody>
      </p:sp>
      <p:sp>
        <p:nvSpPr>
          <p:cNvPr id="62" name="小标题">
            <a:extLst>
              <a:ext uri="{FF2B5EF4-FFF2-40B4-BE49-F238E27FC236}">
                <a16:creationId xmlns:a16="http://schemas.microsoft.com/office/drawing/2014/main" id="{1CFAB07D-E278-F7BD-0D31-D75845769AE4}"/>
              </a:ext>
            </a:extLst>
          </p:cNvPr>
          <p:cNvSpPr txBox="1"/>
          <p:nvPr/>
        </p:nvSpPr>
        <p:spPr>
          <a:xfrm>
            <a:off x="6766994" y="1606953"/>
            <a:ext cx="4837177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6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6A3CE77-F846-5967-914E-15AE2F786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343" y="2521715"/>
            <a:ext cx="723574" cy="72382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64" name="弧形 63">
            <a:extLst>
              <a:ext uri="{FF2B5EF4-FFF2-40B4-BE49-F238E27FC236}">
                <a16:creationId xmlns:a16="http://schemas.microsoft.com/office/drawing/2014/main" id="{365FA549-F592-2320-A3B8-84F4BC1FBCAC}"/>
              </a:ext>
            </a:extLst>
          </p:cNvPr>
          <p:cNvSpPr/>
          <p:nvPr/>
        </p:nvSpPr>
        <p:spPr>
          <a:xfrm>
            <a:off x="5590649" y="2426147"/>
            <a:ext cx="914962" cy="914962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5" name="弧形 64">
            <a:extLst>
              <a:ext uri="{FF2B5EF4-FFF2-40B4-BE49-F238E27FC236}">
                <a16:creationId xmlns:a16="http://schemas.microsoft.com/office/drawing/2014/main" id="{22018D44-D584-D79B-2448-5C04AFAFF55E}"/>
              </a:ext>
            </a:extLst>
          </p:cNvPr>
          <p:cNvSpPr/>
          <p:nvPr/>
        </p:nvSpPr>
        <p:spPr>
          <a:xfrm flipH="1" flipV="1">
            <a:off x="5590649" y="2426147"/>
            <a:ext cx="914962" cy="914962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550F4986-F538-3B9E-D0AB-AEA49A01063F}"/>
              </a:ext>
            </a:extLst>
          </p:cNvPr>
          <p:cNvSpPr txBox="1"/>
          <p:nvPr/>
        </p:nvSpPr>
        <p:spPr>
          <a:xfrm>
            <a:off x="6766994" y="2480336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6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1E9A9F4-0B21-5C65-679D-B218AECDAFC5}"/>
              </a:ext>
            </a:extLst>
          </p:cNvPr>
          <p:cNvSpPr txBox="1"/>
          <p:nvPr/>
        </p:nvSpPr>
        <p:spPr>
          <a:xfrm>
            <a:off x="6766994" y="2970806"/>
            <a:ext cx="4837177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匠心品质创意，更多免费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6" name="图形 72">
            <a:extLst>
              <a:ext uri="{FF2B5EF4-FFF2-40B4-BE49-F238E27FC236}">
                <a16:creationId xmlns:a16="http://schemas.microsoft.com/office/drawing/2014/main" id="{00FA0925-DCC2-9162-7279-EC4B26D309DD}"/>
              </a:ext>
            </a:extLst>
          </p:cNvPr>
          <p:cNvSpPr/>
          <p:nvPr/>
        </p:nvSpPr>
        <p:spPr>
          <a:xfrm>
            <a:off x="5888953" y="2724451"/>
            <a:ext cx="318354" cy="318354"/>
          </a:xfrm>
          <a:custGeom>
            <a:avLst/>
            <a:gdLst>
              <a:gd name="connsiteX0" fmla="*/ 90000 w 360000"/>
              <a:gd name="connsiteY0" fmla="*/ 182070 h 360000"/>
              <a:gd name="connsiteX1" fmla="*/ 90000 w 360000"/>
              <a:gd name="connsiteY1" fmla="*/ 33750 h 360000"/>
              <a:gd name="connsiteX2" fmla="*/ 56250 w 360000"/>
              <a:gd name="connsiteY2" fmla="*/ 0 h 360000"/>
              <a:gd name="connsiteX3" fmla="*/ 22500 w 360000"/>
              <a:gd name="connsiteY3" fmla="*/ 33750 h 360000"/>
              <a:gd name="connsiteX4" fmla="*/ 22500 w 360000"/>
              <a:gd name="connsiteY4" fmla="*/ 182070 h 360000"/>
              <a:gd name="connsiteX5" fmla="*/ 0 w 360000"/>
              <a:gd name="connsiteY5" fmla="*/ 213750 h 360000"/>
              <a:gd name="connsiteX6" fmla="*/ 0 w 360000"/>
              <a:gd name="connsiteY6" fmla="*/ 258750 h 360000"/>
              <a:gd name="connsiteX7" fmla="*/ 22500 w 360000"/>
              <a:gd name="connsiteY7" fmla="*/ 290408 h 360000"/>
              <a:gd name="connsiteX8" fmla="*/ 22500 w 360000"/>
              <a:gd name="connsiteY8" fmla="*/ 326250 h 360000"/>
              <a:gd name="connsiteX9" fmla="*/ 56250 w 360000"/>
              <a:gd name="connsiteY9" fmla="*/ 360000 h 360000"/>
              <a:gd name="connsiteX10" fmla="*/ 90000 w 360000"/>
              <a:gd name="connsiteY10" fmla="*/ 326250 h 360000"/>
              <a:gd name="connsiteX11" fmla="*/ 90000 w 360000"/>
              <a:gd name="connsiteY11" fmla="*/ 290408 h 360000"/>
              <a:gd name="connsiteX12" fmla="*/ 112500 w 360000"/>
              <a:gd name="connsiteY12" fmla="*/ 258750 h 360000"/>
              <a:gd name="connsiteX13" fmla="*/ 112500 w 360000"/>
              <a:gd name="connsiteY13" fmla="*/ 213750 h 360000"/>
              <a:gd name="connsiteX14" fmla="*/ 90000 w 360000"/>
              <a:gd name="connsiteY14" fmla="*/ 182070 h 360000"/>
              <a:gd name="connsiteX15" fmla="*/ 45000 w 360000"/>
              <a:gd name="connsiteY15" fmla="*/ 33750 h 360000"/>
              <a:gd name="connsiteX16" fmla="*/ 56250 w 360000"/>
              <a:gd name="connsiteY16" fmla="*/ 22500 h 360000"/>
              <a:gd name="connsiteX17" fmla="*/ 67500 w 360000"/>
              <a:gd name="connsiteY17" fmla="*/ 33750 h 360000"/>
              <a:gd name="connsiteX18" fmla="*/ 67500 w 360000"/>
              <a:gd name="connsiteY18" fmla="*/ 180000 h 360000"/>
              <a:gd name="connsiteX19" fmla="*/ 45000 w 360000"/>
              <a:gd name="connsiteY19" fmla="*/ 180000 h 360000"/>
              <a:gd name="connsiteX20" fmla="*/ 45000 w 360000"/>
              <a:gd name="connsiteY20" fmla="*/ 33750 h 360000"/>
              <a:gd name="connsiteX21" fmla="*/ 67500 w 360000"/>
              <a:gd name="connsiteY21" fmla="*/ 326250 h 360000"/>
              <a:gd name="connsiteX22" fmla="*/ 56250 w 360000"/>
              <a:gd name="connsiteY22" fmla="*/ 337500 h 360000"/>
              <a:gd name="connsiteX23" fmla="*/ 45000 w 360000"/>
              <a:gd name="connsiteY23" fmla="*/ 326250 h 360000"/>
              <a:gd name="connsiteX24" fmla="*/ 45000 w 360000"/>
              <a:gd name="connsiteY24" fmla="*/ 292500 h 360000"/>
              <a:gd name="connsiteX25" fmla="*/ 67500 w 360000"/>
              <a:gd name="connsiteY25" fmla="*/ 292500 h 360000"/>
              <a:gd name="connsiteX26" fmla="*/ 67500 w 360000"/>
              <a:gd name="connsiteY26" fmla="*/ 326250 h 360000"/>
              <a:gd name="connsiteX27" fmla="*/ 90000 w 360000"/>
              <a:gd name="connsiteY27" fmla="*/ 258750 h 360000"/>
              <a:gd name="connsiteX28" fmla="*/ 78750 w 360000"/>
              <a:gd name="connsiteY28" fmla="*/ 270000 h 360000"/>
              <a:gd name="connsiteX29" fmla="*/ 33750 w 360000"/>
              <a:gd name="connsiteY29" fmla="*/ 270000 h 360000"/>
              <a:gd name="connsiteX30" fmla="*/ 22500 w 360000"/>
              <a:gd name="connsiteY30" fmla="*/ 258750 h 360000"/>
              <a:gd name="connsiteX31" fmla="*/ 22500 w 360000"/>
              <a:gd name="connsiteY31" fmla="*/ 213750 h 360000"/>
              <a:gd name="connsiteX32" fmla="*/ 33750 w 360000"/>
              <a:gd name="connsiteY32" fmla="*/ 202500 h 360000"/>
              <a:gd name="connsiteX33" fmla="*/ 78750 w 360000"/>
              <a:gd name="connsiteY33" fmla="*/ 202500 h 360000"/>
              <a:gd name="connsiteX34" fmla="*/ 90000 w 360000"/>
              <a:gd name="connsiteY34" fmla="*/ 213750 h 360000"/>
              <a:gd name="connsiteX35" fmla="*/ 90000 w 360000"/>
              <a:gd name="connsiteY35" fmla="*/ 258750 h 360000"/>
              <a:gd name="connsiteX36" fmla="*/ 337500 w 360000"/>
              <a:gd name="connsiteY36" fmla="*/ 137070 h 360000"/>
              <a:gd name="connsiteX37" fmla="*/ 337500 w 360000"/>
              <a:gd name="connsiteY37" fmla="*/ 33750 h 360000"/>
              <a:gd name="connsiteX38" fmla="*/ 303750 w 360000"/>
              <a:gd name="connsiteY38" fmla="*/ 0 h 360000"/>
              <a:gd name="connsiteX39" fmla="*/ 270000 w 360000"/>
              <a:gd name="connsiteY39" fmla="*/ 33750 h 360000"/>
              <a:gd name="connsiteX40" fmla="*/ 270000 w 360000"/>
              <a:gd name="connsiteY40" fmla="*/ 137070 h 360000"/>
              <a:gd name="connsiteX41" fmla="*/ 247500 w 360000"/>
              <a:gd name="connsiteY41" fmla="*/ 168750 h 360000"/>
              <a:gd name="connsiteX42" fmla="*/ 247500 w 360000"/>
              <a:gd name="connsiteY42" fmla="*/ 213750 h 360000"/>
              <a:gd name="connsiteX43" fmla="*/ 270000 w 360000"/>
              <a:gd name="connsiteY43" fmla="*/ 245407 h 360000"/>
              <a:gd name="connsiteX44" fmla="*/ 270000 w 360000"/>
              <a:gd name="connsiteY44" fmla="*/ 326250 h 360000"/>
              <a:gd name="connsiteX45" fmla="*/ 303750 w 360000"/>
              <a:gd name="connsiteY45" fmla="*/ 360000 h 360000"/>
              <a:gd name="connsiteX46" fmla="*/ 337500 w 360000"/>
              <a:gd name="connsiteY46" fmla="*/ 326250 h 360000"/>
              <a:gd name="connsiteX47" fmla="*/ 337500 w 360000"/>
              <a:gd name="connsiteY47" fmla="*/ 245407 h 360000"/>
              <a:gd name="connsiteX48" fmla="*/ 360000 w 360000"/>
              <a:gd name="connsiteY48" fmla="*/ 213750 h 360000"/>
              <a:gd name="connsiteX49" fmla="*/ 360000 w 360000"/>
              <a:gd name="connsiteY49" fmla="*/ 168750 h 360000"/>
              <a:gd name="connsiteX50" fmla="*/ 337500 w 360000"/>
              <a:gd name="connsiteY50" fmla="*/ 137070 h 360000"/>
              <a:gd name="connsiteX51" fmla="*/ 292500 w 360000"/>
              <a:gd name="connsiteY51" fmla="*/ 33750 h 360000"/>
              <a:gd name="connsiteX52" fmla="*/ 303750 w 360000"/>
              <a:gd name="connsiteY52" fmla="*/ 22500 h 360000"/>
              <a:gd name="connsiteX53" fmla="*/ 315000 w 360000"/>
              <a:gd name="connsiteY53" fmla="*/ 33750 h 360000"/>
              <a:gd name="connsiteX54" fmla="*/ 315000 w 360000"/>
              <a:gd name="connsiteY54" fmla="*/ 135000 h 360000"/>
              <a:gd name="connsiteX55" fmla="*/ 292500 w 360000"/>
              <a:gd name="connsiteY55" fmla="*/ 135000 h 360000"/>
              <a:gd name="connsiteX56" fmla="*/ 292500 w 360000"/>
              <a:gd name="connsiteY56" fmla="*/ 33750 h 360000"/>
              <a:gd name="connsiteX57" fmla="*/ 315000 w 360000"/>
              <a:gd name="connsiteY57" fmla="*/ 326250 h 360000"/>
              <a:gd name="connsiteX58" fmla="*/ 303750 w 360000"/>
              <a:gd name="connsiteY58" fmla="*/ 337500 h 360000"/>
              <a:gd name="connsiteX59" fmla="*/ 292500 w 360000"/>
              <a:gd name="connsiteY59" fmla="*/ 326250 h 360000"/>
              <a:gd name="connsiteX60" fmla="*/ 292500 w 360000"/>
              <a:gd name="connsiteY60" fmla="*/ 247500 h 360000"/>
              <a:gd name="connsiteX61" fmla="*/ 315000 w 360000"/>
              <a:gd name="connsiteY61" fmla="*/ 247500 h 360000"/>
              <a:gd name="connsiteX62" fmla="*/ 315000 w 360000"/>
              <a:gd name="connsiteY62" fmla="*/ 326250 h 360000"/>
              <a:gd name="connsiteX63" fmla="*/ 337500 w 360000"/>
              <a:gd name="connsiteY63" fmla="*/ 213750 h 360000"/>
              <a:gd name="connsiteX64" fmla="*/ 326250 w 360000"/>
              <a:gd name="connsiteY64" fmla="*/ 225000 h 360000"/>
              <a:gd name="connsiteX65" fmla="*/ 281250 w 360000"/>
              <a:gd name="connsiteY65" fmla="*/ 225000 h 360000"/>
              <a:gd name="connsiteX66" fmla="*/ 270000 w 360000"/>
              <a:gd name="connsiteY66" fmla="*/ 213750 h 360000"/>
              <a:gd name="connsiteX67" fmla="*/ 270000 w 360000"/>
              <a:gd name="connsiteY67" fmla="*/ 168750 h 360000"/>
              <a:gd name="connsiteX68" fmla="*/ 281250 w 360000"/>
              <a:gd name="connsiteY68" fmla="*/ 157500 h 360000"/>
              <a:gd name="connsiteX69" fmla="*/ 326250 w 360000"/>
              <a:gd name="connsiteY69" fmla="*/ 157500 h 360000"/>
              <a:gd name="connsiteX70" fmla="*/ 337500 w 360000"/>
              <a:gd name="connsiteY70" fmla="*/ 168750 h 360000"/>
              <a:gd name="connsiteX71" fmla="*/ 337500 w 360000"/>
              <a:gd name="connsiteY71" fmla="*/ 213750 h 360000"/>
              <a:gd name="connsiteX72" fmla="*/ 213750 w 360000"/>
              <a:gd name="connsiteY72" fmla="*/ 47081 h 360000"/>
              <a:gd name="connsiteX73" fmla="*/ 213750 w 360000"/>
              <a:gd name="connsiteY73" fmla="*/ 33750 h 360000"/>
              <a:gd name="connsiteX74" fmla="*/ 180000 w 360000"/>
              <a:gd name="connsiteY74" fmla="*/ 0 h 360000"/>
              <a:gd name="connsiteX75" fmla="*/ 146250 w 360000"/>
              <a:gd name="connsiteY75" fmla="*/ 33750 h 360000"/>
              <a:gd name="connsiteX76" fmla="*/ 146250 w 360000"/>
              <a:gd name="connsiteY76" fmla="*/ 47081 h 360000"/>
              <a:gd name="connsiteX77" fmla="*/ 123750 w 360000"/>
              <a:gd name="connsiteY77" fmla="*/ 78750 h 360000"/>
              <a:gd name="connsiteX78" fmla="*/ 123750 w 360000"/>
              <a:gd name="connsiteY78" fmla="*/ 123750 h 360000"/>
              <a:gd name="connsiteX79" fmla="*/ 146250 w 360000"/>
              <a:gd name="connsiteY79" fmla="*/ 155419 h 360000"/>
              <a:gd name="connsiteX80" fmla="*/ 146250 w 360000"/>
              <a:gd name="connsiteY80" fmla="*/ 326250 h 360000"/>
              <a:gd name="connsiteX81" fmla="*/ 180000 w 360000"/>
              <a:gd name="connsiteY81" fmla="*/ 360000 h 360000"/>
              <a:gd name="connsiteX82" fmla="*/ 213750 w 360000"/>
              <a:gd name="connsiteY82" fmla="*/ 326250 h 360000"/>
              <a:gd name="connsiteX83" fmla="*/ 213750 w 360000"/>
              <a:gd name="connsiteY83" fmla="*/ 155430 h 360000"/>
              <a:gd name="connsiteX84" fmla="*/ 236250 w 360000"/>
              <a:gd name="connsiteY84" fmla="*/ 123750 h 360000"/>
              <a:gd name="connsiteX85" fmla="*/ 236250 w 360000"/>
              <a:gd name="connsiteY85" fmla="*/ 78750 h 360000"/>
              <a:gd name="connsiteX86" fmla="*/ 213750 w 360000"/>
              <a:gd name="connsiteY86" fmla="*/ 47081 h 360000"/>
              <a:gd name="connsiteX87" fmla="*/ 168750 w 360000"/>
              <a:gd name="connsiteY87" fmla="*/ 33750 h 360000"/>
              <a:gd name="connsiteX88" fmla="*/ 180000 w 360000"/>
              <a:gd name="connsiteY88" fmla="*/ 22500 h 360000"/>
              <a:gd name="connsiteX89" fmla="*/ 191250 w 360000"/>
              <a:gd name="connsiteY89" fmla="*/ 33750 h 360000"/>
              <a:gd name="connsiteX90" fmla="*/ 191250 w 360000"/>
              <a:gd name="connsiteY90" fmla="*/ 45000 h 360000"/>
              <a:gd name="connsiteX91" fmla="*/ 168750 w 360000"/>
              <a:gd name="connsiteY91" fmla="*/ 45000 h 360000"/>
              <a:gd name="connsiteX92" fmla="*/ 168750 w 360000"/>
              <a:gd name="connsiteY92" fmla="*/ 33750 h 360000"/>
              <a:gd name="connsiteX93" fmla="*/ 191250 w 360000"/>
              <a:gd name="connsiteY93" fmla="*/ 326250 h 360000"/>
              <a:gd name="connsiteX94" fmla="*/ 180000 w 360000"/>
              <a:gd name="connsiteY94" fmla="*/ 337500 h 360000"/>
              <a:gd name="connsiteX95" fmla="*/ 168750 w 360000"/>
              <a:gd name="connsiteY95" fmla="*/ 326250 h 360000"/>
              <a:gd name="connsiteX96" fmla="*/ 168750 w 360000"/>
              <a:gd name="connsiteY96" fmla="*/ 157500 h 360000"/>
              <a:gd name="connsiteX97" fmla="*/ 191250 w 360000"/>
              <a:gd name="connsiteY97" fmla="*/ 157500 h 360000"/>
              <a:gd name="connsiteX98" fmla="*/ 191250 w 360000"/>
              <a:gd name="connsiteY98" fmla="*/ 326250 h 360000"/>
              <a:gd name="connsiteX99" fmla="*/ 213750 w 360000"/>
              <a:gd name="connsiteY99" fmla="*/ 123750 h 360000"/>
              <a:gd name="connsiteX100" fmla="*/ 202500 w 360000"/>
              <a:gd name="connsiteY100" fmla="*/ 135000 h 360000"/>
              <a:gd name="connsiteX101" fmla="*/ 157500 w 360000"/>
              <a:gd name="connsiteY101" fmla="*/ 135000 h 360000"/>
              <a:gd name="connsiteX102" fmla="*/ 146250 w 360000"/>
              <a:gd name="connsiteY102" fmla="*/ 123750 h 360000"/>
              <a:gd name="connsiteX103" fmla="*/ 146250 w 360000"/>
              <a:gd name="connsiteY103" fmla="*/ 78750 h 360000"/>
              <a:gd name="connsiteX104" fmla="*/ 157500 w 360000"/>
              <a:gd name="connsiteY104" fmla="*/ 67500 h 360000"/>
              <a:gd name="connsiteX105" fmla="*/ 202500 w 360000"/>
              <a:gd name="connsiteY105" fmla="*/ 67500 h 360000"/>
              <a:gd name="connsiteX106" fmla="*/ 213750 w 360000"/>
              <a:gd name="connsiteY106" fmla="*/ 78750 h 360000"/>
              <a:gd name="connsiteX107" fmla="*/ 213750 w 360000"/>
              <a:gd name="connsiteY107" fmla="*/ 12375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360000" h="360000">
                <a:moveTo>
                  <a:pt x="90000" y="182070"/>
                </a:moveTo>
                <a:lnTo>
                  <a:pt x="90000" y="33750"/>
                </a:lnTo>
                <a:cubicBezTo>
                  <a:pt x="90000" y="15142"/>
                  <a:pt x="74858" y="0"/>
                  <a:pt x="56250" y="0"/>
                </a:cubicBezTo>
                <a:cubicBezTo>
                  <a:pt x="37643" y="0"/>
                  <a:pt x="22500" y="15142"/>
                  <a:pt x="22500" y="33750"/>
                </a:cubicBezTo>
                <a:lnTo>
                  <a:pt x="22500" y="182070"/>
                </a:lnTo>
                <a:cubicBezTo>
                  <a:pt x="9439" y="186750"/>
                  <a:pt x="0" y="199103"/>
                  <a:pt x="0" y="213750"/>
                </a:cubicBezTo>
                <a:lnTo>
                  <a:pt x="0" y="258750"/>
                </a:lnTo>
                <a:cubicBezTo>
                  <a:pt x="0" y="273398"/>
                  <a:pt x="9439" y="285750"/>
                  <a:pt x="22500" y="290408"/>
                </a:cubicBezTo>
                <a:lnTo>
                  <a:pt x="22500" y="326250"/>
                </a:lnTo>
                <a:cubicBezTo>
                  <a:pt x="22500" y="344858"/>
                  <a:pt x="37643" y="360000"/>
                  <a:pt x="56250" y="360000"/>
                </a:cubicBezTo>
                <a:cubicBezTo>
                  <a:pt x="74858" y="360000"/>
                  <a:pt x="90000" y="344858"/>
                  <a:pt x="90000" y="326250"/>
                </a:cubicBezTo>
                <a:lnTo>
                  <a:pt x="90000" y="290408"/>
                </a:lnTo>
                <a:cubicBezTo>
                  <a:pt x="103061" y="285750"/>
                  <a:pt x="112500" y="273386"/>
                  <a:pt x="112500" y="258750"/>
                </a:cubicBezTo>
                <a:lnTo>
                  <a:pt x="112500" y="213750"/>
                </a:lnTo>
                <a:cubicBezTo>
                  <a:pt x="112500" y="199103"/>
                  <a:pt x="103061" y="186750"/>
                  <a:pt x="90000" y="182070"/>
                </a:cubicBezTo>
                <a:close/>
                <a:moveTo>
                  <a:pt x="45000" y="33750"/>
                </a:moveTo>
                <a:cubicBezTo>
                  <a:pt x="45000" y="27540"/>
                  <a:pt x="50040" y="22500"/>
                  <a:pt x="56250" y="22500"/>
                </a:cubicBezTo>
                <a:cubicBezTo>
                  <a:pt x="62460" y="22500"/>
                  <a:pt x="67500" y="27540"/>
                  <a:pt x="67500" y="33750"/>
                </a:cubicBezTo>
                <a:lnTo>
                  <a:pt x="67500" y="180000"/>
                </a:lnTo>
                <a:lnTo>
                  <a:pt x="45000" y="180000"/>
                </a:lnTo>
                <a:lnTo>
                  <a:pt x="45000" y="33750"/>
                </a:lnTo>
                <a:close/>
                <a:moveTo>
                  <a:pt x="67500" y="326250"/>
                </a:moveTo>
                <a:cubicBezTo>
                  <a:pt x="67500" y="332460"/>
                  <a:pt x="62460" y="337500"/>
                  <a:pt x="56250" y="337500"/>
                </a:cubicBezTo>
                <a:cubicBezTo>
                  <a:pt x="50040" y="337500"/>
                  <a:pt x="45000" y="332460"/>
                  <a:pt x="45000" y="326250"/>
                </a:cubicBezTo>
                <a:lnTo>
                  <a:pt x="45000" y="292500"/>
                </a:lnTo>
                <a:lnTo>
                  <a:pt x="67500" y="292500"/>
                </a:lnTo>
                <a:lnTo>
                  <a:pt x="67500" y="326250"/>
                </a:lnTo>
                <a:close/>
                <a:moveTo>
                  <a:pt x="90000" y="258750"/>
                </a:moveTo>
                <a:cubicBezTo>
                  <a:pt x="90000" y="264960"/>
                  <a:pt x="84960" y="270000"/>
                  <a:pt x="78750" y="270000"/>
                </a:cubicBezTo>
                <a:lnTo>
                  <a:pt x="33750" y="270000"/>
                </a:lnTo>
                <a:cubicBezTo>
                  <a:pt x="27540" y="270000"/>
                  <a:pt x="22500" y="264960"/>
                  <a:pt x="22500" y="258750"/>
                </a:cubicBezTo>
                <a:lnTo>
                  <a:pt x="22500" y="213750"/>
                </a:lnTo>
                <a:cubicBezTo>
                  <a:pt x="22500" y="207540"/>
                  <a:pt x="27540" y="202500"/>
                  <a:pt x="33750" y="202500"/>
                </a:cubicBezTo>
                <a:lnTo>
                  <a:pt x="78750" y="202500"/>
                </a:lnTo>
                <a:cubicBezTo>
                  <a:pt x="84960" y="202500"/>
                  <a:pt x="90000" y="207540"/>
                  <a:pt x="90000" y="213750"/>
                </a:cubicBezTo>
                <a:lnTo>
                  <a:pt x="90000" y="258750"/>
                </a:lnTo>
                <a:close/>
                <a:moveTo>
                  <a:pt x="337500" y="137070"/>
                </a:moveTo>
                <a:lnTo>
                  <a:pt x="337500" y="33750"/>
                </a:lnTo>
                <a:cubicBezTo>
                  <a:pt x="337500" y="15142"/>
                  <a:pt x="322358" y="0"/>
                  <a:pt x="303750" y="0"/>
                </a:cubicBezTo>
                <a:cubicBezTo>
                  <a:pt x="285143" y="0"/>
                  <a:pt x="270000" y="15142"/>
                  <a:pt x="270000" y="33750"/>
                </a:cubicBezTo>
                <a:lnTo>
                  <a:pt x="270000" y="137070"/>
                </a:lnTo>
                <a:cubicBezTo>
                  <a:pt x="256939" y="141739"/>
                  <a:pt x="247500" y="154114"/>
                  <a:pt x="247500" y="168750"/>
                </a:cubicBezTo>
                <a:lnTo>
                  <a:pt x="247500" y="213750"/>
                </a:lnTo>
                <a:cubicBezTo>
                  <a:pt x="247500" y="228398"/>
                  <a:pt x="256939" y="240750"/>
                  <a:pt x="270000" y="245407"/>
                </a:cubicBezTo>
                <a:lnTo>
                  <a:pt x="270000" y="326250"/>
                </a:lnTo>
                <a:cubicBezTo>
                  <a:pt x="270000" y="344858"/>
                  <a:pt x="285143" y="360000"/>
                  <a:pt x="303750" y="360000"/>
                </a:cubicBezTo>
                <a:cubicBezTo>
                  <a:pt x="322358" y="360000"/>
                  <a:pt x="337500" y="344858"/>
                  <a:pt x="337500" y="326250"/>
                </a:cubicBezTo>
                <a:lnTo>
                  <a:pt x="337500" y="245407"/>
                </a:lnTo>
                <a:cubicBezTo>
                  <a:pt x="350561" y="240750"/>
                  <a:pt x="360000" y="228375"/>
                  <a:pt x="360000" y="213750"/>
                </a:cubicBezTo>
                <a:lnTo>
                  <a:pt x="360000" y="168750"/>
                </a:lnTo>
                <a:cubicBezTo>
                  <a:pt x="360000" y="154103"/>
                  <a:pt x="350561" y="141739"/>
                  <a:pt x="337500" y="137070"/>
                </a:cubicBezTo>
                <a:close/>
                <a:moveTo>
                  <a:pt x="292500" y="33750"/>
                </a:moveTo>
                <a:cubicBezTo>
                  <a:pt x="292500" y="27540"/>
                  <a:pt x="297540" y="22500"/>
                  <a:pt x="303750" y="22500"/>
                </a:cubicBezTo>
                <a:cubicBezTo>
                  <a:pt x="309960" y="22500"/>
                  <a:pt x="315000" y="27540"/>
                  <a:pt x="315000" y="33750"/>
                </a:cubicBezTo>
                <a:lnTo>
                  <a:pt x="315000" y="135000"/>
                </a:lnTo>
                <a:lnTo>
                  <a:pt x="292500" y="135000"/>
                </a:lnTo>
                <a:lnTo>
                  <a:pt x="292500" y="33750"/>
                </a:lnTo>
                <a:close/>
                <a:moveTo>
                  <a:pt x="315000" y="326250"/>
                </a:moveTo>
                <a:cubicBezTo>
                  <a:pt x="315000" y="332460"/>
                  <a:pt x="309960" y="337500"/>
                  <a:pt x="303750" y="337500"/>
                </a:cubicBezTo>
                <a:cubicBezTo>
                  <a:pt x="297540" y="337500"/>
                  <a:pt x="292500" y="332460"/>
                  <a:pt x="292500" y="326250"/>
                </a:cubicBezTo>
                <a:lnTo>
                  <a:pt x="292500" y="247500"/>
                </a:lnTo>
                <a:lnTo>
                  <a:pt x="315000" y="247500"/>
                </a:lnTo>
                <a:lnTo>
                  <a:pt x="315000" y="326250"/>
                </a:lnTo>
                <a:close/>
                <a:moveTo>
                  <a:pt x="337500" y="213750"/>
                </a:moveTo>
                <a:cubicBezTo>
                  <a:pt x="337500" y="219949"/>
                  <a:pt x="332460" y="225000"/>
                  <a:pt x="326250" y="225000"/>
                </a:cubicBezTo>
                <a:lnTo>
                  <a:pt x="281250" y="225000"/>
                </a:lnTo>
                <a:cubicBezTo>
                  <a:pt x="275040" y="225000"/>
                  <a:pt x="270000" y="219949"/>
                  <a:pt x="270000" y="213750"/>
                </a:cubicBezTo>
                <a:lnTo>
                  <a:pt x="270000" y="168750"/>
                </a:lnTo>
                <a:cubicBezTo>
                  <a:pt x="270000" y="162540"/>
                  <a:pt x="275040" y="157500"/>
                  <a:pt x="281250" y="157500"/>
                </a:cubicBezTo>
                <a:lnTo>
                  <a:pt x="326250" y="157500"/>
                </a:lnTo>
                <a:cubicBezTo>
                  <a:pt x="332460" y="157500"/>
                  <a:pt x="337500" y="162540"/>
                  <a:pt x="337500" y="168750"/>
                </a:cubicBezTo>
                <a:lnTo>
                  <a:pt x="337500" y="213750"/>
                </a:lnTo>
                <a:close/>
                <a:moveTo>
                  <a:pt x="213750" y="47081"/>
                </a:moveTo>
                <a:lnTo>
                  <a:pt x="213750" y="33750"/>
                </a:lnTo>
                <a:cubicBezTo>
                  <a:pt x="213750" y="15142"/>
                  <a:pt x="198608" y="0"/>
                  <a:pt x="180000" y="0"/>
                </a:cubicBezTo>
                <a:cubicBezTo>
                  <a:pt x="161393" y="0"/>
                  <a:pt x="146250" y="15142"/>
                  <a:pt x="146250" y="33750"/>
                </a:cubicBezTo>
                <a:lnTo>
                  <a:pt x="146250" y="47081"/>
                </a:lnTo>
                <a:cubicBezTo>
                  <a:pt x="133189" y="51739"/>
                  <a:pt x="123750" y="64103"/>
                  <a:pt x="123750" y="78750"/>
                </a:cubicBezTo>
                <a:lnTo>
                  <a:pt x="123750" y="123750"/>
                </a:lnTo>
                <a:cubicBezTo>
                  <a:pt x="123750" y="138398"/>
                  <a:pt x="133189" y="150761"/>
                  <a:pt x="146250" y="155419"/>
                </a:cubicBezTo>
                <a:lnTo>
                  <a:pt x="146250" y="326250"/>
                </a:lnTo>
                <a:cubicBezTo>
                  <a:pt x="146250" y="344858"/>
                  <a:pt x="161393" y="360000"/>
                  <a:pt x="180000" y="360000"/>
                </a:cubicBezTo>
                <a:cubicBezTo>
                  <a:pt x="198608" y="360000"/>
                  <a:pt x="213750" y="344858"/>
                  <a:pt x="213750" y="326250"/>
                </a:cubicBezTo>
                <a:lnTo>
                  <a:pt x="213750" y="155430"/>
                </a:lnTo>
                <a:cubicBezTo>
                  <a:pt x="226811" y="150761"/>
                  <a:pt x="236250" y="138386"/>
                  <a:pt x="236250" y="123750"/>
                </a:cubicBezTo>
                <a:lnTo>
                  <a:pt x="236250" y="78750"/>
                </a:lnTo>
                <a:cubicBezTo>
                  <a:pt x="236250" y="64103"/>
                  <a:pt x="226811" y="51739"/>
                  <a:pt x="213750" y="47081"/>
                </a:cubicBezTo>
                <a:close/>
                <a:moveTo>
                  <a:pt x="168750" y="33750"/>
                </a:moveTo>
                <a:cubicBezTo>
                  <a:pt x="168750" y="27540"/>
                  <a:pt x="173790" y="22500"/>
                  <a:pt x="180000" y="22500"/>
                </a:cubicBezTo>
                <a:cubicBezTo>
                  <a:pt x="186210" y="22500"/>
                  <a:pt x="191250" y="27540"/>
                  <a:pt x="191250" y="33750"/>
                </a:cubicBezTo>
                <a:lnTo>
                  <a:pt x="191250" y="45000"/>
                </a:lnTo>
                <a:lnTo>
                  <a:pt x="168750" y="45000"/>
                </a:lnTo>
                <a:lnTo>
                  <a:pt x="168750" y="33750"/>
                </a:lnTo>
                <a:close/>
                <a:moveTo>
                  <a:pt x="191250" y="326250"/>
                </a:moveTo>
                <a:cubicBezTo>
                  <a:pt x="191250" y="332460"/>
                  <a:pt x="186210" y="337500"/>
                  <a:pt x="180000" y="337500"/>
                </a:cubicBezTo>
                <a:cubicBezTo>
                  <a:pt x="173790" y="337500"/>
                  <a:pt x="168750" y="332460"/>
                  <a:pt x="168750" y="326250"/>
                </a:cubicBezTo>
                <a:lnTo>
                  <a:pt x="168750" y="157500"/>
                </a:lnTo>
                <a:lnTo>
                  <a:pt x="191250" y="157500"/>
                </a:lnTo>
                <a:lnTo>
                  <a:pt x="191250" y="326250"/>
                </a:lnTo>
                <a:close/>
                <a:moveTo>
                  <a:pt x="213750" y="123750"/>
                </a:moveTo>
                <a:cubicBezTo>
                  <a:pt x="213750" y="129949"/>
                  <a:pt x="208710" y="135000"/>
                  <a:pt x="202500" y="135000"/>
                </a:cubicBezTo>
                <a:lnTo>
                  <a:pt x="157500" y="135000"/>
                </a:lnTo>
                <a:cubicBezTo>
                  <a:pt x="151290" y="135000"/>
                  <a:pt x="146250" y="129949"/>
                  <a:pt x="146250" y="123750"/>
                </a:cubicBezTo>
                <a:lnTo>
                  <a:pt x="146250" y="78750"/>
                </a:lnTo>
                <a:cubicBezTo>
                  <a:pt x="146250" y="72540"/>
                  <a:pt x="151290" y="67500"/>
                  <a:pt x="157500" y="67500"/>
                </a:cubicBezTo>
                <a:lnTo>
                  <a:pt x="202500" y="67500"/>
                </a:lnTo>
                <a:cubicBezTo>
                  <a:pt x="208710" y="67500"/>
                  <a:pt x="213750" y="72540"/>
                  <a:pt x="213750" y="78750"/>
                </a:cubicBezTo>
                <a:lnTo>
                  <a:pt x="213750" y="123750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69" name="Oval 8">
            <a:extLst>
              <a:ext uri="{FF2B5EF4-FFF2-40B4-BE49-F238E27FC236}">
                <a16:creationId xmlns:a16="http://schemas.microsoft.com/office/drawing/2014/main" id="{1070D729-1C92-A71C-3950-244CE29938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343" y="3881986"/>
            <a:ext cx="723574" cy="72382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70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85BAAD5-88F5-548D-5355-8ABEE20FC8BF}"/>
              </a:ext>
            </a:extLst>
          </p:cNvPr>
          <p:cNvSpPr/>
          <p:nvPr/>
        </p:nvSpPr>
        <p:spPr>
          <a:xfrm>
            <a:off x="5590649" y="3786418"/>
            <a:ext cx="914962" cy="914962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1" name="弧形 70">
            <a:extLst>
              <a:ext uri="{FF2B5EF4-FFF2-40B4-BE49-F238E27FC236}">
                <a16:creationId xmlns:a16="http://schemas.microsoft.com/office/drawing/2014/main" id="{80E20803-87FC-A16A-35FD-AC9E983B2757}"/>
              </a:ext>
            </a:extLst>
          </p:cNvPr>
          <p:cNvSpPr/>
          <p:nvPr/>
        </p:nvSpPr>
        <p:spPr>
          <a:xfrm flipH="1" flipV="1">
            <a:off x="5590649" y="3786418"/>
            <a:ext cx="914962" cy="914962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3A2C83CA-C12A-869C-D7EC-7F9B5CC52FF7}"/>
              </a:ext>
            </a:extLst>
          </p:cNvPr>
          <p:cNvSpPr txBox="1"/>
          <p:nvPr/>
        </p:nvSpPr>
        <p:spPr>
          <a:xfrm>
            <a:off x="6766994" y="3840607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73" name="小标题">
            <a:extLst>
              <a:ext uri="{FF2B5EF4-FFF2-40B4-BE49-F238E27FC236}">
                <a16:creationId xmlns:a16="http://schemas.microsoft.com/office/drawing/2014/main" id="{AE9168AC-6DEE-CE55-2D50-168441F5DC33}"/>
              </a:ext>
            </a:extLst>
          </p:cNvPr>
          <p:cNvSpPr txBox="1"/>
          <p:nvPr/>
        </p:nvSpPr>
        <p:spPr>
          <a:xfrm>
            <a:off x="6766994" y="4331077"/>
            <a:ext cx="4837177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5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4AEF0E9-239E-E536-E927-0312B35B26AA}"/>
              </a:ext>
            </a:extLst>
          </p:cNvPr>
          <p:cNvSpPr/>
          <p:nvPr/>
        </p:nvSpPr>
        <p:spPr>
          <a:xfrm>
            <a:off x="5888953" y="4090414"/>
            <a:ext cx="318354" cy="278560"/>
          </a:xfrm>
          <a:custGeom>
            <a:avLst/>
            <a:gdLst>
              <a:gd name="connsiteX0" fmla="*/ 326250 w 360000"/>
              <a:gd name="connsiteY0" fmla="*/ 90000 h 315000"/>
              <a:gd name="connsiteX1" fmla="*/ 326250 w 360000"/>
              <a:gd name="connsiteY1" fmla="*/ 78750 h 315000"/>
              <a:gd name="connsiteX2" fmla="*/ 292500 w 360000"/>
              <a:gd name="connsiteY2" fmla="*/ 45000 h 315000"/>
              <a:gd name="connsiteX3" fmla="*/ 157500 w 360000"/>
              <a:gd name="connsiteY3" fmla="*/ 45000 h 315000"/>
              <a:gd name="connsiteX4" fmla="*/ 146250 w 360000"/>
              <a:gd name="connsiteY4" fmla="*/ 33750 h 315000"/>
              <a:gd name="connsiteX5" fmla="*/ 112500 w 360000"/>
              <a:gd name="connsiteY5" fmla="*/ 0 h 315000"/>
              <a:gd name="connsiteX6" fmla="*/ 67500 w 360000"/>
              <a:gd name="connsiteY6" fmla="*/ 0 h 315000"/>
              <a:gd name="connsiteX7" fmla="*/ 33750 w 360000"/>
              <a:gd name="connsiteY7" fmla="*/ 33750 h 315000"/>
              <a:gd name="connsiteX8" fmla="*/ 33750 w 360000"/>
              <a:gd name="connsiteY8" fmla="*/ 90000 h 315000"/>
              <a:gd name="connsiteX9" fmla="*/ 0 w 360000"/>
              <a:gd name="connsiteY9" fmla="*/ 123750 h 315000"/>
              <a:gd name="connsiteX10" fmla="*/ 22500 w 360000"/>
              <a:gd name="connsiteY10" fmla="*/ 281250 h 315000"/>
              <a:gd name="connsiteX11" fmla="*/ 56250 w 360000"/>
              <a:gd name="connsiteY11" fmla="*/ 315000 h 315000"/>
              <a:gd name="connsiteX12" fmla="*/ 303750 w 360000"/>
              <a:gd name="connsiteY12" fmla="*/ 315000 h 315000"/>
              <a:gd name="connsiteX13" fmla="*/ 337500 w 360000"/>
              <a:gd name="connsiteY13" fmla="*/ 281250 h 315000"/>
              <a:gd name="connsiteX14" fmla="*/ 360000 w 360000"/>
              <a:gd name="connsiteY14" fmla="*/ 123750 h 315000"/>
              <a:gd name="connsiteX15" fmla="*/ 326250 w 360000"/>
              <a:gd name="connsiteY15" fmla="*/ 90000 h 315000"/>
              <a:gd name="connsiteX16" fmla="*/ 56250 w 360000"/>
              <a:gd name="connsiteY16" fmla="*/ 33750 h 315000"/>
              <a:gd name="connsiteX17" fmla="*/ 67500 w 360000"/>
              <a:gd name="connsiteY17" fmla="*/ 22500 h 315000"/>
              <a:gd name="connsiteX18" fmla="*/ 112500 w 360000"/>
              <a:gd name="connsiteY18" fmla="*/ 22500 h 315000"/>
              <a:gd name="connsiteX19" fmla="*/ 123750 w 360000"/>
              <a:gd name="connsiteY19" fmla="*/ 33750 h 315000"/>
              <a:gd name="connsiteX20" fmla="*/ 157500 w 360000"/>
              <a:gd name="connsiteY20" fmla="*/ 67500 h 315000"/>
              <a:gd name="connsiteX21" fmla="*/ 292500 w 360000"/>
              <a:gd name="connsiteY21" fmla="*/ 67500 h 315000"/>
              <a:gd name="connsiteX22" fmla="*/ 303750 w 360000"/>
              <a:gd name="connsiteY22" fmla="*/ 78750 h 315000"/>
              <a:gd name="connsiteX23" fmla="*/ 303750 w 360000"/>
              <a:gd name="connsiteY23" fmla="*/ 90000 h 315000"/>
              <a:gd name="connsiteX24" fmla="*/ 56250 w 360000"/>
              <a:gd name="connsiteY24" fmla="*/ 90000 h 315000"/>
              <a:gd name="connsiteX25" fmla="*/ 56250 w 360000"/>
              <a:gd name="connsiteY25" fmla="*/ 33750 h 315000"/>
              <a:gd name="connsiteX26" fmla="*/ 315000 w 360000"/>
              <a:gd name="connsiteY26" fmla="*/ 281250 h 315000"/>
              <a:gd name="connsiteX27" fmla="*/ 303750 w 360000"/>
              <a:gd name="connsiteY27" fmla="*/ 292500 h 315000"/>
              <a:gd name="connsiteX28" fmla="*/ 56250 w 360000"/>
              <a:gd name="connsiteY28" fmla="*/ 292500 h 315000"/>
              <a:gd name="connsiteX29" fmla="*/ 45000 w 360000"/>
              <a:gd name="connsiteY29" fmla="*/ 281250 h 315000"/>
              <a:gd name="connsiteX30" fmla="*/ 22500 w 360000"/>
              <a:gd name="connsiteY30" fmla="*/ 123750 h 315000"/>
              <a:gd name="connsiteX31" fmla="*/ 33750 w 360000"/>
              <a:gd name="connsiteY31" fmla="*/ 112500 h 315000"/>
              <a:gd name="connsiteX32" fmla="*/ 326250 w 360000"/>
              <a:gd name="connsiteY32" fmla="*/ 112500 h 315000"/>
              <a:gd name="connsiteX33" fmla="*/ 337500 w 360000"/>
              <a:gd name="connsiteY33" fmla="*/ 123750 h 315000"/>
              <a:gd name="connsiteX34" fmla="*/ 315000 w 360000"/>
              <a:gd name="connsiteY34" fmla="*/ 281250 h 315000"/>
              <a:gd name="connsiteX35" fmla="*/ 163125 w 360000"/>
              <a:gd name="connsiteY35" fmla="*/ 135000 h 315000"/>
              <a:gd name="connsiteX36" fmla="*/ 80415 w 360000"/>
              <a:gd name="connsiteY36" fmla="*/ 135000 h 315000"/>
              <a:gd name="connsiteX37" fmla="*/ 60210 w 360000"/>
              <a:gd name="connsiteY37" fmla="*/ 144079 h 315000"/>
              <a:gd name="connsiteX38" fmla="*/ 54034 w 360000"/>
              <a:gd name="connsiteY38" fmla="*/ 165465 h 315000"/>
              <a:gd name="connsiteX39" fmla="*/ 58770 w 360000"/>
              <a:gd name="connsiteY39" fmla="*/ 199249 h 315000"/>
              <a:gd name="connsiteX40" fmla="*/ 84938 w 360000"/>
              <a:gd name="connsiteY40" fmla="*/ 224820 h 315000"/>
              <a:gd name="connsiteX41" fmla="*/ 163125 w 360000"/>
              <a:gd name="connsiteY41" fmla="*/ 225000 h 315000"/>
              <a:gd name="connsiteX42" fmla="*/ 191250 w 360000"/>
              <a:gd name="connsiteY42" fmla="*/ 196875 h 315000"/>
              <a:gd name="connsiteX43" fmla="*/ 191250 w 360000"/>
              <a:gd name="connsiteY43" fmla="*/ 163125 h 315000"/>
              <a:gd name="connsiteX44" fmla="*/ 163125 w 360000"/>
              <a:gd name="connsiteY44" fmla="*/ 135000 h 315000"/>
              <a:gd name="connsiteX45" fmla="*/ 168750 w 360000"/>
              <a:gd name="connsiteY45" fmla="*/ 196875 h 315000"/>
              <a:gd name="connsiteX46" fmla="*/ 163136 w 360000"/>
              <a:gd name="connsiteY46" fmla="*/ 202500 h 315000"/>
              <a:gd name="connsiteX47" fmla="*/ 85410 w 360000"/>
              <a:gd name="connsiteY47" fmla="*/ 202365 h 315000"/>
              <a:gd name="connsiteX48" fmla="*/ 81056 w 360000"/>
              <a:gd name="connsiteY48" fmla="*/ 196099 h 315000"/>
              <a:gd name="connsiteX49" fmla="*/ 76320 w 360000"/>
              <a:gd name="connsiteY49" fmla="*/ 162338 h 315000"/>
              <a:gd name="connsiteX50" fmla="*/ 77198 w 360000"/>
              <a:gd name="connsiteY50" fmla="*/ 158828 h 315000"/>
              <a:gd name="connsiteX51" fmla="*/ 80415 w 360000"/>
              <a:gd name="connsiteY51" fmla="*/ 157500 h 315000"/>
              <a:gd name="connsiteX52" fmla="*/ 163125 w 360000"/>
              <a:gd name="connsiteY52" fmla="*/ 157500 h 315000"/>
              <a:gd name="connsiteX53" fmla="*/ 168750 w 360000"/>
              <a:gd name="connsiteY53" fmla="*/ 163125 h 315000"/>
              <a:gd name="connsiteX54" fmla="*/ 168750 w 360000"/>
              <a:gd name="connsiteY54" fmla="*/ 196875 h 31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60000" h="315000">
                <a:moveTo>
                  <a:pt x="326250" y="90000"/>
                </a:moveTo>
                <a:lnTo>
                  <a:pt x="326250" y="78750"/>
                </a:lnTo>
                <a:cubicBezTo>
                  <a:pt x="326250" y="60143"/>
                  <a:pt x="311108" y="45000"/>
                  <a:pt x="292500" y="45000"/>
                </a:cubicBezTo>
                <a:lnTo>
                  <a:pt x="157500" y="45000"/>
                </a:lnTo>
                <a:cubicBezTo>
                  <a:pt x="151290" y="45000"/>
                  <a:pt x="146250" y="39960"/>
                  <a:pt x="146250" y="33750"/>
                </a:cubicBezTo>
                <a:cubicBezTo>
                  <a:pt x="146250" y="15142"/>
                  <a:pt x="131108" y="0"/>
                  <a:pt x="112500" y="0"/>
                </a:cubicBezTo>
                <a:lnTo>
                  <a:pt x="67500" y="0"/>
                </a:lnTo>
                <a:cubicBezTo>
                  <a:pt x="48893" y="0"/>
                  <a:pt x="33750" y="15142"/>
                  <a:pt x="33750" y="33750"/>
                </a:cubicBezTo>
                <a:lnTo>
                  <a:pt x="33750" y="90000"/>
                </a:lnTo>
                <a:cubicBezTo>
                  <a:pt x="15142" y="90000"/>
                  <a:pt x="0" y="105143"/>
                  <a:pt x="0" y="123750"/>
                </a:cubicBezTo>
                <a:lnTo>
                  <a:pt x="22500" y="281250"/>
                </a:lnTo>
                <a:cubicBezTo>
                  <a:pt x="22500" y="299858"/>
                  <a:pt x="37643" y="315000"/>
                  <a:pt x="56250" y="315000"/>
                </a:cubicBezTo>
                <a:lnTo>
                  <a:pt x="303750" y="315000"/>
                </a:lnTo>
                <a:cubicBezTo>
                  <a:pt x="322358" y="315000"/>
                  <a:pt x="337500" y="299858"/>
                  <a:pt x="337500" y="281250"/>
                </a:cubicBezTo>
                <a:lnTo>
                  <a:pt x="360000" y="123750"/>
                </a:lnTo>
                <a:cubicBezTo>
                  <a:pt x="360000" y="105143"/>
                  <a:pt x="344858" y="90000"/>
                  <a:pt x="326250" y="90000"/>
                </a:cubicBezTo>
                <a:close/>
                <a:moveTo>
                  <a:pt x="56250" y="33750"/>
                </a:moveTo>
                <a:cubicBezTo>
                  <a:pt x="56250" y="27540"/>
                  <a:pt x="61290" y="22500"/>
                  <a:pt x="67500" y="22500"/>
                </a:cubicBezTo>
                <a:lnTo>
                  <a:pt x="112500" y="22500"/>
                </a:lnTo>
                <a:cubicBezTo>
                  <a:pt x="118710" y="22500"/>
                  <a:pt x="123750" y="27540"/>
                  <a:pt x="123750" y="33750"/>
                </a:cubicBezTo>
                <a:cubicBezTo>
                  <a:pt x="123750" y="52357"/>
                  <a:pt x="138893" y="67500"/>
                  <a:pt x="157500" y="67500"/>
                </a:cubicBezTo>
                <a:lnTo>
                  <a:pt x="292500" y="67500"/>
                </a:lnTo>
                <a:cubicBezTo>
                  <a:pt x="298710" y="67500"/>
                  <a:pt x="303750" y="72540"/>
                  <a:pt x="303750" y="78750"/>
                </a:cubicBezTo>
                <a:lnTo>
                  <a:pt x="303750" y="90000"/>
                </a:lnTo>
                <a:lnTo>
                  <a:pt x="56250" y="90000"/>
                </a:lnTo>
                <a:lnTo>
                  <a:pt x="56250" y="33750"/>
                </a:lnTo>
                <a:close/>
                <a:moveTo>
                  <a:pt x="315000" y="281250"/>
                </a:moveTo>
                <a:cubicBezTo>
                  <a:pt x="315000" y="287449"/>
                  <a:pt x="309949" y="292500"/>
                  <a:pt x="303750" y="292500"/>
                </a:cubicBezTo>
                <a:lnTo>
                  <a:pt x="56250" y="292500"/>
                </a:lnTo>
                <a:cubicBezTo>
                  <a:pt x="50051" y="292500"/>
                  <a:pt x="45000" y="287449"/>
                  <a:pt x="45000" y="281250"/>
                </a:cubicBezTo>
                <a:lnTo>
                  <a:pt x="22500" y="123750"/>
                </a:lnTo>
                <a:cubicBezTo>
                  <a:pt x="22500" y="117551"/>
                  <a:pt x="27551" y="112500"/>
                  <a:pt x="33750" y="112500"/>
                </a:cubicBezTo>
                <a:lnTo>
                  <a:pt x="326250" y="112500"/>
                </a:lnTo>
                <a:cubicBezTo>
                  <a:pt x="332449" y="112500"/>
                  <a:pt x="337500" y="117551"/>
                  <a:pt x="337500" y="123750"/>
                </a:cubicBezTo>
                <a:lnTo>
                  <a:pt x="315000" y="281250"/>
                </a:lnTo>
                <a:close/>
                <a:moveTo>
                  <a:pt x="163125" y="135000"/>
                </a:moveTo>
                <a:lnTo>
                  <a:pt x="80415" y="135000"/>
                </a:lnTo>
                <a:cubicBezTo>
                  <a:pt x="72473" y="135000"/>
                  <a:pt x="65284" y="138218"/>
                  <a:pt x="60210" y="144079"/>
                </a:cubicBezTo>
                <a:cubicBezTo>
                  <a:pt x="55181" y="149873"/>
                  <a:pt x="52931" y="157669"/>
                  <a:pt x="54034" y="165465"/>
                </a:cubicBezTo>
                <a:lnTo>
                  <a:pt x="58770" y="199249"/>
                </a:lnTo>
                <a:cubicBezTo>
                  <a:pt x="60750" y="213109"/>
                  <a:pt x="72743" y="224820"/>
                  <a:pt x="84938" y="224820"/>
                </a:cubicBezTo>
                <a:lnTo>
                  <a:pt x="163125" y="225000"/>
                </a:lnTo>
                <a:cubicBezTo>
                  <a:pt x="178639" y="225000"/>
                  <a:pt x="191250" y="212389"/>
                  <a:pt x="191250" y="196875"/>
                </a:cubicBezTo>
                <a:lnTo>
                  <a:pt x="191250" y="163125"/>
                </a:lnTo>
                <a:cubicBezTo>
                  <a:pt x="191250" y="147611"/>
                  <a:pt x="178639" y="135000"/>
                  <a:pt x="163125" y="135000"/>
                </a:cubicBezTo>
                <a:close/>
                <a:moveTo>
                  <a:pt x="168750" y="196875"/>
                </a:moveTo>
                <a:cubicBezTo>
                  <a:pt x="168750" y="199969"/>
                  <a:pt x="166230" y="202489"/>
                  <a:pt x="163136" y="202500"/>
                </a:cubicBezTo>
                <a:lnTo>
                  <a:pt x="85410" y="202365"/>
                </a:lnTo>
                <a:cubicBezTo>
                  <a:pt x="84184" y="201994"/>
                  <a:pt x="81484" y="199069"/>
                  <a:pt x="81056" y="196099"/>
                </a:cubicBezTo>
                <a:lnTo>
                  <a:pt x="76320" y="162338"/>
                </a:lnTo>
                <a:cubicBezTo>
                  <a:pt x="76129" y="160999"/>
                  <a:pt x="76466" y="159683"/>
                  <a:pt x="77198" y="158828"/>
                </a:cubicBezTo>
                <a:cubicBezTo>
                  <a:pt x="77974" y="157950"/>
                  <a:pt x="79043" y="157500"/>
                  <a:pt x="80415" y="157500"/>
                </a:cubicBezTo>
                <a:lnTo>
                  <a:pt x="163125" y="157500"/>
                </a:lnTo>
                <a:cubicBezTo>
                  <a:pt x="166219" y="157500"/>
                  <a:pt x="168750" y="160031"/>
                  <a:pt x="168750" y="163125"/>
                </a:cubicBezTo>
                <a:lnTo>
                  <a:pt x="168750" y="196875"/>
                </a:ln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5" name="Oval 8">
            <a:extLst>
              <a:ext uri="{FF2B5EF4-FFF2-40B4-BE49-F238E27FC236}">
                <a16:creationId xmlns:a16="http://schemas.microsoft.com/office/drawing/2014/main" id="{9F45D000-1CCE-E13D-D948-EC34B5790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6343" y="5304283"/>
            <a:ext cx="723574" cy="72382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76" name="弧形 75">
            <a:extLst>
              <a:ext uri="{FF2B5EF4-FFF2-40B4-BE49-F238E27FC236}">
                <a16:creationId xmlns:a16="http://schemas.microsoft.com/office/drawing/2014/main" id="{DA84427F-5345-8928-4A8D-1763484C15F2}"/>
              </a:ext>
            </a:extLst>
          </p:cNvPr>
          <p:cNvSpPr/>
          <p:nvPr/>
        </p:nvSpPr>
        <p:spPr>
          <a:xfrm>
            <a:off x="5590649" y="5208715"/>
            <a:ext cx="914962" cy="914962"/>
          </a:xfrm>
          <a:prstGeom prst="arc">
            <a:avLst>
              <a:gd name="adj1" fmla="val 16200000"/>
              <a:gd name="adj2" fmla="val 3012907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DBC77844-CC32-FBA7-72B4-BAA8628FEA4C}"/>
              </a:ext>
            </a:extLst>
          </p:cNvPr>
          <p:cNvSpPr/>
          <p:nvPr/>
        </p:nvSpPr>
        <p:spPr>
          <a:xfrm flipH="1" flipV="1">
            <a:off x="5590649" y="5208715"/>
            <a:ext cx="914962" cy="914962"/>
          </a:xfrm>
          <a:prstGeom prst="arc">
            <a:avLst>
              <a:gd name="adj1" fmla="val 16200000"/>
              <a:gd name="adj2" fmla="val 3684138"/>
            </a:avLst>
          </a:prstGeom>
          <a:ln cap="rnd"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5400000" scaled="1"/>
            </a:gra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E548F52-6910-6435-D5A7-CE33C44F5AE8}"/>
              </a:ext>
            </a:extLst>
          </p:cNvPr>
          <p:cNvSpPr txBox="1"/>
          <p:nvPr/>
        </p:nvSpPr>
        <p:spPr>
          <a:xfrm>
            <a:off x="6766994" y="5262904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原创设计</a:t>
            </a:r>
          </a:p>
        </p:txBody>
      </p:sp>
      <p:sp>
        <p:nvSpPr>
          <p:cNvPr id="7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9D66A67-1927-D88F-71B7-39A785132712}"/>
              </a:ext>
            </a:extLst>
          </p:cNvPr>
          <p:cNvSpPr txBox="1"/>
          <p:nvPr/>
        </p:nvSpPr>
        <p:spPr>
          <a:xfrm>
            <a:off x="6766994" y="5753374"/>
            <a:ext cx="4837177" cy="37388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匠心品质创意，更多免费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  <p:sp>
        <p:nvSpPr>
          <p:cNvPr id="55" name="图形 40">
            <a:extLst>
              <a:ext uri="{FF2B5EF4-FFF2-40B4-BE49-F238E27FC236}">
                <a16:creationId xmlns:a16="http://schemas.microsoft.com/office/drawing/2014/main" id="{CF486815-8F1F-5698-7D18-19C2032FA415}"/>
              </a:ext>
            </a:extLst>
          </p:cNvPr>
          <p:cNvSpPr/>
          <p:nvPr/>
        </p:nvSpPr>
        <p:spPr>
          <a:xfrm>
            <a:off x="5888666" y="5503084"/>
            <a:ext cx="318634" cy="318358"/>
          </a:xfrm>
          <a:custGeom>
            <a:avLst/>
            <a:gdLst>
              <a:gd name="connsiteX0" fmla="*/ 359973 w 360316"/>
              <a:gd name="connsiteY0" fmla="*/ 8532 h 360004"/>
              <a:gd name="connsiteX1" fmla="*/ 346327 w 360316"/>
              <a:gd name="connsiteY1" fmla="*/ 342 h 360004"/>
              <a:gd name="connsiteX2" fmla="*/ 301282 w 360316"/>
              <a:gd name="connsiteY2" fmla="*/ 11592 h 360004"/>
              <a:gd name="connsiteX3" fmla="*/ 292889 w 360316"/>
              <a:gd name="connsiteY3" fmla="*/ 20738 h 360004"/>
              <a:gd name="connsiteX4" fmla="*/ 287185 w 360316"/>
              <a:gd name="connsiteY4" fmla="*/ 56828 h 360004"/>
              <a:gd name="connsiteX5" fmla="*/ 9873 w 360316"/>
              <a:gd name="connsiteY5" fmla="*/ 90094 h 360004"/>
              <a:gd name="connsiteX6" fmla="*/ 9254 w 360316"/>
              <a:gd name="connsiteY6" fmla="*/ 90319 h 360004"/>
              <a:gd name="connsiteX7" fmla="*/ 8489 w 360316"/>
              <a:gd name="connsiteY7" fmla="*/ 90353 h 360004"/>
              <a:gd name="connsiteX8" fmla="*/ 6802 w 360316"/>
              <a:gd name="connsiteY8" fmla="*/ 91152 h 360004"/>
              <a:gd name="connsiteX9" fmla="*/ 5002 w 360316"/>
              <a:gd name="connsiteY9" fmla="*/ 92007 h 360004"/>
              <a:gd name="connsiteX10" fmla="*/ 2954 w 360316"/>
              <a:gd name="connsiteY10" fmla="*/ 93953 h 360004"/>
              <a:gd name="connsiteX11" fmla="*/ 1942 w 360316"/>
              <a:gd name="connsiteY11" fmla="*/ 94887 h 360004"/>
              <a:gd name="connsiteX12" fmla="*/ 1829 w 360316"/>
              <a:gd name="connsiteY12" fmla="*/ 95179 h 360004"/>
              <a:gd name="connsiteX13" fmla="*/ 558 w 360316"/>
              <a:gd name="connsiteY13" fmla="*/ 98262 h 360004"/>
              <a:gd name="connsiteX14" fmla="*/ 153 w 360316"/>
              <a:gd name="connsiteY14" fmla="*/ 99398 h 360004"/>
              <a:gd name="connsiteX15" fmla="*/ 310 w 360316"/>
              <a:gd name="connsiteY15" fmla="*/ 103999 h 360004"/>
              <a:gd name="connsiteX16" fmla="*/ 34105 w 360316"/>
              <a:gd name="connsiteY16" fmla="*/ 238999 h 360004"/>
              <a:gd name="connsiteX17" fmla="*/ 45355 w 360316"/>
              <a:gd name="connsiteY17" fmla="*/ 283999 h 360004"/>
              <a:gd name="connsiteX18" fmla="*/ 45749 w 360316"/>
              <a:gd name="connsiteY18" fmla="*/ 284888 h 360004"/>
              <a:gd name="connsiteX19" fmla="*/ 46435 w 360316"/>
              <a:gd name="connsiteY19" fmla="*/ 286429 h 360004"/>
              <a:gd name="connsiteX20" fmla="*/ 47808 w 360316"/>
              <a:gd name="connsiteY20" fmla="*/ 288477 h 360004"/>
              <a:gd name="connsiteX21" fmla="*/ 48854 w 360316"/>
              <a:gd name="connsiteY21" fmla="*/ 289613 h 360004"/>
              <a:gd name="connsiteX22" fmla="*/ 51037 w 360316"/>
              <a:gd name="connsiteY22" fmla="*/ 291087 h 360004"/>
              <a:gd name="connsiteX23" fmla="*/ 52240 w 360316"/>
              <a:gd name="connsiteY23" fmla="*/ 291750 h 360004"/>
              <a:gd name="connsiteX24" fmla="*/ 56257 w 360316"/>
              <a:gd name="connsiteY24" fmla="*/ 292515 h 360004"/>
              <a:gd name="connsiteX25" fmla="*/ 292754 w 360316"/>
              <a:gd name="connsiteY25" fmla="*/ 292515 h 360004"/>
              <a:gd name="connsiteX26" fmla="*/ 304004 w 360316"/>
              <a:gd name="connsiteY26" fmla="*/ 281277 h 360004"/>
              <a:gd name="connsiteX27" fmla="*/ 292754 w 360316"/>
              <a:gd name="connsiteY27" fmla="*/ 270015 h 360004"/>
              <a:gd name="connsiteX28" fmla="*/ 65054 w 360316"/>
              <a:gd name="connsiteY28" fmla="*/ 270015 h 360004"/>
              <a:gd name="connsiteX29" fmla="*/ 59429 w 360316"/>
              <a:gd name="connsiteY29" fmla="*/ 247515 h 360004"/>
              <a:gd name="connsiteX30" fmla="*/ 270243 w 360316"/>
              <a:gd name="connsiteY30" fmla="*/ 247515 h 360004"/>
              <a:gd name="connsiteX31" fmla="*/ 274203 w 360316"/>
              <a:gd name="connsiteY31" fmla="*/ 246807 h 360004"/>
              <a:gd name="connsiteX32" fmla="*/ 275564 w 360316"/>
              <a:gd name="connsiteY32" fmla="*/ 246030 h 360004"/>
              <a:gd name="connsiteX33" fmla="*/ 277578 w 360316"/>
              <a:gd name="connsiteY33" fmla="*/ 244827 h 360004"/>
              <a:gd name="connsiteX34" fmla="*/ 278725 w 360316"/>
              <a:gd name="connsiteY34" fmla="*/ 243488 h 360004"/>
              <a:gd name="connsiteX35" fmla="*/ 280098 w 360316"/>
              <a:gd name="connsiteY35" fmla="*/ 241800 h 360004"/>
              <a:gd name="connsiteX36" fmla="*/ 280762 w 360316"/>
              <a:gd name="connsiteY36" fmla="*/ 239865 h 360004"/>
              <a:gd name="connsiteX37" fmla="*/ 281425 w 360316"/>
              <a:gd name="connsiteY37" fmla="*/ 238088 h 360004"/>
              <a:gd name="connsiteX38" fmla="*/ 281470 w 360316"/>
              <a:gd name="connsiteY38" fmla="*/ 237852 h 360004"/>
              <a:gd name="connsiteX39" fmla="*/ 281470 w 360316"/>
              <a:gd name="connsiteY39" fmla="*/ 237728 h 360004"/>
              <a:gd name="connsiteX40" fmla="*/ 313983 w 360316"/>
              <a:gd name="connsiteY40" fmla="*/ 31617 h 360004"/>
              <a:gd name="connsiteX41" fmla="*/ 351783 w 360316"/>
              <a:gd name="connsiteY41" fmla="*/ 22178 h 360004"/>
              <a:gd name="connsiteX42" fmla="*/ 359973 w 360316"/>
              <a:gd name="connsiteY42" fmla="*/ 8532 h 360004"/>
              <a:gd name="connsiteX43" fmla="*/ 53804 w 360316"/>
              <a:gd name="connsiteY43" fmla="*/ 225004 h 360004"/>
              <a:gd name="connsiteX44" fmla="*/ 25240 w 360316"/>
              <a:gd name="connsiteY44" fmla="*/ 110918 h 360004"/>
              <a:gd name="connsiteX45" fmla="*/ 60160 w 360316"/>
              <a:gd name="connsiteY45" fmla="*/ 106733 h 360004"/>
              <a:gd name="connsiteX46" fmla="*/ 77092 w 360316"/>
              <a:gd name="connsiteY46" fmla="*/ 225004 h 360004"/>
              <a:gd name="connsiteX47" fmla="*/ 53804 w 360316"/>
              <a:gd name="connsiteY47" fmla="*/ 225004 h 360004"/>
              <a:gd name="connsiteX48" fmla="*/ 99817 w 360316"/>
              <a:gd name="connsiteY48" fmla="*/ 225004 h 360004"/>
              <a:gd name="connsiteX49" fmla="*/ 82525 w 360316"/>
              <a:gd name="connsiteY49" fmla="*/ 104055 h 360004"/>
              <a:gd name="connsiteX50" fmla="*/ 117614 w 360316"/>
              <a:gd name="connsiteY50" fmla="*/ 99848 h 360004"/>
              <a:gd name="connsiteX51" fmla="*/ 123295 w 360316"/>
              <a:gd name="connsiteY51" fmla="*/ 225004 h 360004"/>
              <a:gd name="connsiteX52" fmla="*/ 99817 w 360316"/>
              <a:gd name="connsiteY52" fmla="*/ 225004 h 360004"/>
              <a:gd name="connsiteX53" fmla="*/ 169375 w 360316"/>
              <a:gd name="connsiteY53" fmla="*/ 225004 h 360004"/>
              <a:gd name="connsiteX54" fmla="*/ 145874 w 360316"/>
              <a:gd name="connsiteY54" fmla="*/ 225004 h 360004"/>
              <a:gd name="connsiteX55" fmla="*/ 140047 w 360316"/>
              <a:gd name="connsiteY55" fmla="*/ 97148 h 360004"/>
              <a:gd name="connsiteX56" fmla="*/ 175102 w 360316"/>
              <a:gd name="connsiteY56" fmla="*/ 92952 h 360004"/>
              <a:gd name="connsiteX57" fmla="*/ 169375 w 360316"/>
              <a:gd name="connsiteY57" fmla="*/ 225004 h 360004"/>
              <a:gd name="connsiteX58" fmla="*/ 215242 w 360316"/>
              <a:gd name="connsiteY58" fmla="*/ 225004 h 360004"/>
              <a:gd name="connsiteX59" fmla="*/ 191920 w 360316"/>
              <a:gd name="connsiteY59" fmla="*/ 225004 h 360004"/>
              <a:gd name="connsiteX60" fmla="*/ 197770 w 360316"/>
              <a:gd name="connsiteY60" fmla="*/ 90229 h 360004"/>
              <a:gd name="connsiteX61" fmla="*/ 232668 w 360316"/>
              <a:gd name="connsiteY61" fmla="*/ 86055 h 360004"/>
              <a:gd name="connsiteX62" fmla="*/ 215242 w 360316"/>
              <a:gd name="connsiteY62" fmla="*/ 225004 h 360004"/>
              <a:gd name="connsiteX63" fmla="*/ 260388 w 360316"/>
              <a:gd name="connsiteY63" fmla="*/ 225004 h 360004"/>
              <a:gd name="connsiteX64" fmla="*/ 237955 w 360316"/>
              <a:gd name="connsiteY64" fmla="*/ 225004 h 360004"/>
              <a:gd name="connsiteX65" fmla="*/ 255685 w 360316"/>
              <a:gd name="connsiteY65" fmla="*/ 83277 h 360004"/>
              <a:gd name="connsiteX66" fmla="*/ 279682 w 360316"/>
              <a:gd name="connsiteY66" fmla="*/ 80408 h 360004"/>
              <a:gd name="connsiteX67" fmla="*/ 260388 w 360316"/>
              <a:gd name="connsiteY67" fmla="*/ 225004 h 360004"/>
              <a:gd name="connsiteX68" fmla="*/ 101302 w 360316"/>
              <a:gd name="connsiteY68" fmla="*/ 315004 h 360004"/>
              <a:gd name="connsiteX69" fmla="*/ 78779 w 360316"/>
              <a:gd name="connsiteY69" fmla="*/ 337515 h 360004"/>
              <a:gd name="connsiteX70" fmla="*/ 101302 w 360316"/>
              <a:gd name="connsiteY70" fmla="*/ 360004 h 360004"/>
              <a:gd name="connsiteX71" fmla="*/ 123824 w 360316"/>
              <a:gd name="connsiteY71" fmla="*/ 337515 h 360004"/>
              <a:gd name="connsiteX72" fmla="*/ 101302 w 360316"/>
              <a:gd name="connsiteY72" fmla="*/ 315004 h 360004"/>
              <a:gd name="connsiteX73" fmla="*/ 247732 w 360316"/>
              <a:gd name="connsiteY73" fmla="*/ 315004 h 360004"/>
              <a:gd name="connsiteX74" fmla="*/ 225209 w 360316"/>
              <a:gd name="connsiteY74" fmla="*/ 337515 h 360004"/>
              <a:gd name="connsiteX75" fmla="*/ 247732 w 360316"/>
              <a:gd name="connsiteY75" fmla="*/ 360004 h 360004"/>
              <a:gd name="connsiteX76" fmla="*/ 270254 w 360316"/>
              <a:gd name="connsiteY76" fmla="*/ 337515 h 360004"/>
              <a:gd name="connsiteX77" fmla="*/ 247732 w 360316"/>
              <a:gd name="connsiteY77" fmla="*/ 315004 h 36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60316" h="360004">
                <a:moveTo>
                  <a:pt x="359973" y="8532"/>
                </a:moveTo>
                <a:cubicBezTo>
                  <a:pt x="358477" y="2513"/>
                  <a:pt x="352357" y="-1177"/>
                  <a:pt x="346327" y="342"/>
                </a:cubicBezTo>
                <a:lnTo>
                  <a:pt x="301282" y="11592"/>
                </a:lnTo>
                <a:cubicBezTo>
                  <a:pt x="296894" y="12694"/>
                  <a:pt x="293587" y="16294"/>
                  <a:pt x="292889" y="20738"/>
                </a:cubicBezTo>
                <a:lnTo>
                  <a:pt x="287185" y="56828"/>
                </a:lnTo>
                <a:lnTo>
                  <a:pt x="9873" y="90094"/>
                </a:lnTo>
                <a:cubicBezTo>
                  <a:pt x="9659" y="90117"/>
                  <a:pt x="9490" y="90274"/>
                  <a:pt x="9254" y="90319"/>
                </a:cubicBezTo>
                <a:cubicBezTo>
                  <a:pt x="8995" y="90364"/>
                  <a:pt x="8759" y="90285"/>
                  <a:pt x="8489" y="90353"/>
                </a:cubicBezTo>
                <a:cubicBezTo>
                  <a:pt x="7848" y="90510"/>
                  <a:pt x="7364" y="90904"/>
                  <a:pt x="6802" y="91152"/>
                </a:cubicBezTo>
                <a:cubicBezTo>
                  <a:pt x="6160" y="91422"/>
                  <a:pt x="5564" y="91635"/>
                  <a:pt x="5002" y="92007"/>
                </a:cubicBezTo>
                <a:cubicBezTo>
                  <a:pt x="4214" y="92547"/>
                  <a:pt x="3573" y="93244"/>
                  <a:pt x="2954" y="93953"/>
                </a:cubicBezTo>
                <a:cubicBezTo>
                  <a:pt x="2628" y="94302"/>
                  <a:pt x="2223" y="94504"/>
                  <a:pt x="1942" y="94887"/>
                </a:cubicBezTo>
                <a:cubicBezTo>
                  <a:pt x="1874" y="94977"/>
                  <a:pt x="1874" y="95089"/>
                  <a:pt x="1829" y="95179"/>
                </a:cubicBezTo>
                <a:cubicBezTo>
                  <a:pt x="1222" y="96124"/>
                  <a:pt x="873" y="97182"/>
                  <a:pt x="558" y="98262"/>
                </a:cubicBezTo>
                <a:cubicBezTo>
                  <a:pt x="445" y="98655"/>
                  <a:pt x="220" y="98993"/>
                  <a:pt x="153" y="99398"/>
                </a:cubicBezTo>
                <a:cubicBezTo>
                  <a:pt x="-72" y="100883"/>
                  <a:pt x="-72" y="102447"/>
                  <a:pt x="310" y="103999"/>
                </a:cubicBezTo>
                <a:lnTo>
                  <a:pt x="34105" y="238999"/>
                </a:lnTo>
                <a:lnTo>
                  <a:pt x="45355" y="283999"/>
                </a:lnTo>
                <a:cubicBezTo>
                  <a:pt x="45445" y="284325"/>
                  <a:pt x="45637" y="284584"/>
                  <a:pt x="45749" y="284888"/>
                </a:cubicBezTo>
                <a:cubicBezTo>
                  <a:pt x="45929" y="285428"/>
                  <a:pt x="46165" y="285923"/>
                  <a:pt x="46435" y="286429"/>
                </a:cubicBezTo>
                <a:cubicBezTo>
                  <a:pt x="46807" y="287160"/>
                  <a:pt x="47268" y="287835"/>
                  <a:pt x="47808" y="288477"/>
                </a:cubicBezTo>
                <a:cubicBezTo>
                  <a:pt x="48134" y="288859"/>
                  <a:pt x="48483" y="289242"/>
                  <a:pt x="48854" y="289613"/>
                </a:cubicBezTo>
                <a:cubicBezTo>
                  <a:pt x="49540" y="290209"/>
                  <a:pt x="50260" y="290670"/>
                  <a:pt x="51037" y="291087"/>
                </a:cubicBezTo>
                <a:cubicBezTo>
                  <a:pt x="51442" y="291323"/>
                  <a:pt x="51802" y="291570"/>
                  <a:pt x="52240" y="291750"/>
                </a:cubicBezTo>
                <a:cubicBezTo>
                  <a:pt x="53500" y="292223"/>
                  <a:pt x="54850" y="292515"/>
                  <a:pt x="56257" y="292515"/>
                </a:cubicBezTo>
                <a:lnTo>
                  <a:pt x="292754" y="292515"/>
                </a:lnTo>
                <a:cubicBezTo>
                  <a:pt x="298975" y="292515"/>
                  <a:pt x="304004" y="287487"/>
                  <a:pt x="304004" y="281277"/>
                </a:cubicBezTo>
                <a:cubicBezTo>
                  <a:pt x="304004" y="275055"/>
                  <a:pt x="298975" y="270015"/>
                  <a:pt x="292754" y="270015"/>
                </a:cubicBezTo>
                <a:lnTo>
                  <a:pt x="65054" y="270015"/>
                </a:lnTo>
                <a:lnTo>
                  <a:pt x="59429" y="247515"/>
                </a:lnTo>
                <a:lnTo>
                  <a:pt x="270243" y="247515"/>
                </a:lnTo>
                <a:cubicBezTo>
                  <a:pt x="271627" y="247515"/>
                  <a:pt x="272965" y="247279"/>
                  <a:pt x="274203" y="246807"/>
                </a:cubicBezTo>
                <a:cubicBezTo>
                  <a:pt x="274709" y="246604"/>
                  <a:pt x="275103" y="246278"/>
                  <a:pt x="275564" y="246030"/>
                </a:cubicBezTo>
                <a:cubicBezTo>
                  <a:pt x="276262" y="245659"/>
                  <a:pt x="276982" y="245333"/>
                  <a:pt x="277578" y="244827"/>
                </a:cubicBezTo>
                <a:cubicBezTo>
                  <a:pt x="278017" y="244455"/>
                  <a:pt x="278309" y="243949"/>
                  <a:pt x="278725" y="243488"/>
                </a:cubicBezTo>
                <a:cubicBezTo>
                  <a:pt x="279198" y="242914"/>
                  <a:pt x="279727" y="242419"/>
                  <a:pt x="280098" y="241800"/>
                </a:cubicBezTo>
                <a:cubicBezTo>
                  <a:pt x="280402" y="241204"/>
                  <a:pt x="280537" y="240529"/>
                  <a:pt x="280762" y="239865"/>
                </a:cubicBezTo>
                <a:cubicBezTo>
                  <a:pt x="280998" y="239269"/>
                  <a:pt x="281290" y="238707"/>
                  <a:pt x="281425" y="238088"/>
                </a:cubicBezTo>
                <a:lnTo>
                  <a:pt x="281470" y="237852"/>
                </a:lnTo>
                <a:lnTo>
                  <a:pt x="281470" y="237728"/>
                </a:lnTo>
                <a:lnTo>
                  <a:pt x="313983" y="31617"/>
                </a:lnTo>
                <a:lnTo>
                  <a:pt x="351783" y="22178"/>
                </a:lnTo>
                <a:cubicBezTo>
                  <a:pt x="357835" y="20670"/>
                  <a:pt x="361492" y="14562"/>
                  <a:pt x="359973" y="8532"/>
                </a:cubicBezTo>
                <a:close/>
                <a:moveTo>
                  <a:pt x="53804" y="225004"/>
                </a:moveTo>
                <a:lnTo>
                  <a:pt x="25240" y="110918"/>
                </a:lnTo>
                <a:lnTo>
                  <a:pt x="60160" y="106733"/>
                </a:lnTo>
                <a:lnTo>
                  <a:pt x="77092" y="225004"/>
                </a:lnTo>
                <a:lnTo>
                  <a:pt x="53804" y="225004"/>
                </a:lnTo>
                <a:close/>
                <a:moveTo>
                  <a:pt x="99817" y="225004"/>
                </a:moveTo>
                <a:lnTo>
                  <a:pt x="82525" y="104055"/>
                </a:lnTo>
                <a:lnTo>
                  <a:pt x="117614" y="99848"/>
                </a:lnTo>
                <a:lnTo>
                  <a:pt x="123295" y="225004"/>
                </a:lnTo>
                <a:lnTo>
                  <a:pt x="99817" y="225004"/>
                </a:lnTo>
                <a:close/>
                <a:moveTo>
                  <a:pt x="169375" y="225004"/>
                </a:moveTo>
                <a:lnTo>
                  <a:pt x="145874" y="225004"/>
                </a:lnTo>
                <a:lnTo>
                  <a:pt x="140047" y="97148"/>
                </a:lnTo>
                <a:lnTo>
                  <a:pt x="175102" y="92952"/>
                </a:lnTo>
                <a:lnTo>
                  <a:pt x="169375" y="225004"/>
                </a:lnTo>
                <a:close/>
                <a:moveTo>
                  <a:pt x="215242" y="225004"/>
                </a:moveTo>
                <a:lnTo>
                  <a:pt x="191920" y="225004"/>
                </a:lnTo>
                <a:lnTo>
                  <a:pt x="197770" y="90229"/>
                </a:lnTo>
                <a:lnTo>
                  <a:pt x="232668" y="86055"/>
                </a:lnTo>
                <a:lnTo>
                  <a:pt x="215242" y="225004"/>
                </a:lnTo>
                <a:close/>
                <a:moveTo>
                  <a:pt x="260388" y="225004"/>
                </a:moveTo>
                <a:lnTo>
                  <a:pt x="237955" y="225004"/>
                </a:lnTo>
                <a:lnTo>
                  <a:pt x="255685" y="83277"/>
                </a:lnTo>
                <a:lnTo>
                  <a:pt x="279682" y="80408"/>
                </a:lnTo>
                <a:lnTo>
                  <a:pt x="260388" y="225004"/>
                </a:lnTo>
                <a:close/>
                <a:moveTo>
                  <a:pt x="101302" y="315004"/>
                </a:moveTo>
                <a:cubicBezTo>
                  <a:pt x="88882" y="315004"/>
                  <a:pt x="78779" y="325084"/>
                  <a:pt x="78779" y="337515"/>
                </a:cubicBezTo>
                <a:cubicBezTo>
                  <a:pt x="78779" y="349947"/>
                  <a:pt x="88870" y="360004"/>
                  <a:pt x="101302" y="360004"/>
                </a:cubicBezTo>
                <a:cubicBezTo>
                  <a:pt x="113744" y="360004"/>
                  <a:pt x="123824" y="349935"/>
                  <a:pt x="123824" y="337515"/>
                </a:cubicBezTo>
                <a:cubicBezTo>
                  <a:pt x="123824" y="325107"/>
                  <a:pt x="113744" y="315004"/>
                  <a:pt x="101302" y="315004"/>
                </a:cubicBezTo>
                <a:close/>
                <a:moveTo>
                  <a:pt x="247732" y="315004"/>
                </a:moveTo>
                <a:cubicBezTo>
                  <a:pt x="235300" y="315004"/>
                  <a:pt x="225209" y="325084"/>
                  <a:pt x="225209" y="337515"/>
                </a:cubicBezTo>
                <a:cubicBezTo>
                  <a:pt x="225209" y="349947"/>
                  <a:pt x="235289" y="360004"/>
                  <a:pt x="247732" y="360004"/>
                </a:cubicBezTo>
                <a:cubicBezTo>
                  <a:pt x="260152" y="360004"/>
                  <a:pt x="270254" y="349935"/>
                  <a:pt x="270254" y="337515"/>
                </a:cubicBezTo>
                <a:cubicBezTo>
                  <a:pt x="270232" y="325095"/>
                  <a:pt x="260152" y="315004"/>
                  <a:pt x="247732" y="315004"/>
                </a:cubicBezTo>
                <a:close/>
              </a:path>
            </a:pathLst>
          </a:custGeom>
          <a:solidFill>
            <a:schemeClr val="bg1"/>
          </a:solidFill>
          <a:ln w="1101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10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1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3" presetClass="entr" presetSubtype="16" decel="5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44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44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18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20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49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0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23" presetClass="entr" presetSubtype="16" decel="5000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44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44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54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5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56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49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9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49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49" presetClass="entr" presetSubtype="0" decel="10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8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23" presetClass="entr" presetSubtype="16" decel="50000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44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44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90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1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92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49" presetClass="entr" presetSubtype="0" decel="10000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49" presetClass="entr" presetSubtype="0" decel="10000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49" presetClass="entr" presetSubtype="0" decel="10000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49" presetClass="entr" presetSubtype="0" decel="10000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2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2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23" presetClass="entr" presetSubtype="16" decel="50000" fill="hold" grpId="0" nodeType="withEffect">
                                  <p:stCondLst>
                                    <p:cond delay="9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444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444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26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7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228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54" grpId="0" animBg="1"/>
      <p:bldP spid="59" grpId="0" animBg="1"/>
      <p:bldP spid="60" grpId="0" animBg="1"/>
      <p:bldP spid="58" grpId="0" animBg="1"/>
      <p:bldP spid="61" grpId="0"/>
      <p:bldP spid="62" grpId="0"/>
      <p:bldP spid="63" grpId="0" animBg="1"/>
      <p:bldP spid="64" grpId="0" animBg="1"/>
      <p:bldP spid="65" grpId="0" animBg="1"/>
      <p:bldP spid="67" grpId="0"/>
      <p:bldP spid="68" grpId="0"/>
      <p:bldP spid="56" grpId="0" animBg="1"/>
      <p:bldP spid="69" grpId="0" animBg="1"/>
      <p:bldP spid="70" grpId="0" animBg="1"/>
      <p:bldP spid="71" grpId="0" animBg="1"/>
      <p:bldP spid="72" grpId="0"/>
      <p:bldP spid="73" grpId="0"/>
      <p:bldP spid="57" grpId="0" animBg="1"/>
      <p:bldP spid="75" grpId="0" animBg="1"/>
      <p:bldP spid="76" grpId="0" animBg="1"/>
      <p:bldP spid="77" grpId="0" animBg="1"/>
      <p:bldP spid="78" grpId="0"/>
      <p:bldP spid="79" grpId="0"/>
      <p:bldP spid="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cxnSp>
        <p:nvCxn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A2D128C-0BE7-CD6E-F7D1-D5902720D982}"/>
              </a:ext>
            </a:extLst>
          </p:cNvPr>
          <p:cNvCxnSpPr>
            <a:cxnSpLocks/>
          </p:cNvCxnSpPr>
          <p:nvPr/>
        </p:nvCxnSpPr>
        <p:spPr>
          <a:xfrm>
            <a:off x="796092" y="3744686"/>
            <a:ext cx="10599817" cy="0"/>
          </a:xfrm>
          <a:prstGeom prst="line">
            <a:avLst/>
          </a:prstGeom>
          <a:ln w="22225" cap="rnd">
            <a:solidFill>
              <a:schemeClr val="accent2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39F00D32-0D66-7F95-30EE-A8F14C7138DC}"/>
              </a:ext>
            </a:extLst>
          </p:cNvPr>
          <p:cNvSpPr txBox="1"/>
          <p:nvPr/>
        </p:nvSpPr>
        <p:spPr>
          <a:xfrm>
            <a:off x="2222275" y="1671540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工作概述</a:t>
            </a:r>
          </a:p>
        </p:txBody>
      </p:sp>
      <p:sp>
        <p:nvSpPr>
          <p:cNvPr id="23" name="小标题">
            <a:extLst>
              <a:ext uri="{FF2B5EF4-FFF2-40B4-BE49-F238E27FC236}">
                <a16:creationId xmlns:a16="http://schemas.microsoft.com/office/drawing/2014/main" id="{A699EFB0-2879-FE1A-D441-47D069A252B2}"/>
              </a:ext>
            </a:extLst>
          </p:cNvPr>
          <p:cNvSpPr txBox="1"/>
          <p:nvPr/>
        </p:nvSpPr>
        <p:spPr>
          <a:xfrm>
            <a:off x="2222276" y="2162010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cxnSp>
        <p:nvCxn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6F0172A-2D46-D7B4-C3F2-93A2952B30A0}"/>
              </a:ext>
            </a:extLst>
          </p:cNvPr>
          <p:cNvCxnSpPr/>
          <p:nvPr/>
        </p:nvCxnSpPr>
        <p:spPr>
          <a:xfrm>
            <a:off x="1582247" y="2525486"/>
            <a:ext cx="0" cy="1219200"/>
          </a:xfrm>
          <a:prstGeom prst="line">
            <a:avLst/>
          </a:prstGeom>
          <a:ln w="9525" cap="rnd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8">
            <a:extLst>
              <a:ext uri="{FF2B5EF4-FFF2-40B4-BE49-F238E27FC236}">
                <a16:creationId xmlns:a16="http://schemas.microsoft.com/office/drawing/2014/main" id="{0EEBAC4B-66D8-6525-F45E-8BFC4DF72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135" y="3690257"/>
            <a:ext cx="108820" cy="10885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1" name="泪滴形 20">
            <a:extLst>
              <a:ext uri="{FF2B5EF4-FFF2-40B4-BE49-F238E27FC236}">
                <a16:creationId xmlns:a16="http://schemas.microsoft.com/office/drawing/2014/main" id="{DB44BB5E-3E25-1D32-5F89-FD18DE22A7A0}"/>
              </a:ext>
            </a:extLst>
          </p:cNvPr>
          <p:cNvSpPr/>
          <p:nvPr/>
        </p:nvSpPr>
        <p:spPr>
          <a:xfrm rot="8100000">
            <a:off x="1125067" y="1628185"/>
            <a:ext cx="908957" cy="908957"/>
          </a:xfrm>
          <a:prstGeom prst="teardrop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0D81EDD-7A32-9196-33BC-1D3F3369DE7E}"/>
              </a:ext>
            </a:extLst>
          </p:cNvPr>
          <p:cNvSpPr txBox="1"/>
          <p:nvPr/>
        </p:nvSpPr>
        <p:spPr>
          <a:xfrm>
            <a:off x="1121890" y="1802712"/>
            <a:ext cx="915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cxnSp>
        <p:nvCxnSpPr>
          <p:cNvPr id="2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2FF33B6D-6051-145B-7256-4B054B6A1CA5}"/>
              </a:ext>
            </a:extLst>
          </p:cNvPr>
          <p:cNvCxnSpPr/>
          <p:nvPr/>
        </p:nvCxnSpPr>
        <p:spPr>
          <a:xfrm>
            <a:off x="6430589" y="2525487"/>
            <a:ext cx="0" cy="1219200"/>
          </a:xfrm>
          <a:prstGeom prst="line">
            <a:avLst/>
          </a:prstGeom>
          <a:ln w="9525" cap="rnd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8">
            <a:extLst>
              <a:ext uri="{FF2B5EF4-FFF2-40B4-BE49-F238E27FC236}">
                <a16:creationId xmlns:a16="http://schemas.microsoft.com/office/drawing/2014/main" id="{0B1490A8-9917-3A46-BC12-8B36034E9A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3477" y="3690258"/>
            <a:ext cx="108820" cy="10885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9" name="泪滴形 28">
            <a:extLst>
              <a:ext uri="{FF2B5EF4-FFF2-40B4-BE49-F238E27FC236}">
                <a16:creationId xmlns:a16="http://schemas.microsoft.com/office/drawing/2014/main" id="{F367DBC7-891A-5DED-AB3E-5A7E819FB29B}"/>
              </a:ext>
            </a:extLst>
          </p:cNvPr>
          <p:cNvSpPr/>
          <p:nvPr/>
        </p:nvSpPr>
        <p:spPr>
          <a:xfrm rot="8100000">
            <a:off x="5973409" y="1628186"/>
            <a:ext cx="908957" cy="908957"/>
          </a:xfrm>
          <a:prstGeom prst="teardrop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82E4CB5E-2691-351C-65DA-8B83CB07F1EF}"/>
              </a:ext>
            </a:extLst>
          </p:cNvPr>
          <p:cNvSpPr txBox="1"/>
          <p:nvPr/>
        </p:nvSpPr>
        <p:spPr>
          <a:xfrm>
            <a:off x="7070617" y="1671541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3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A05E699E-E33B-4C55-348D-25BBF4FDCC5C}"/>
              </a:ext>
            </a:extLst>
          </p:cNvPr>
          <p:cNvSpPr txBox="1"/>
          <p:nvPr/>
        </p:nvSpPr>
        <p:spPr>
          <a:xfrm>
            <a:off x="7070618" y="2162011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502DC4C-C262-9C26-6C04-BA6C260A3603}"/>
              </a:ext>
            </a:extLst>
          </p:cNvPr>
          <p:cNvSpPr txBox="1"/>
          <p:nvPr/>
        </p:nvSpPr>
        <p:spPr>
          <a:xfrm>
            <a:off x="5970232" y="1802713"/>
            <a:ext cx="915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95AAA516-A280-7226-B680-DFB8EBC97AA2}"/>
              </a:ext>
            </a:extLst>
          </p:cNvPr>
          <p:cNvCxnSpPr/>
          <p:nvPr/>
        </p:nvCxnSpPr>
        <p:spPr>
          <a:xfrm flipV="1">
            <a:off x="3864883" y="3744688"/>
            <a:ext cx="0" cy="1219200"/>
          </a:xfrm>
          <a:prstGeom prst="line">
            <a:avLst/>
          </a:prstGeom>
          <a:ln w="9525" cap="rnd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8">
            <a:extLst>
              <a:ext uri="{FF2B5EF4-FFF2-40B4-BE49-F238E27FC236}">
                <a16:creationId xmlns:a16="http://schemas.microsoft.com/office/drawing/2014/main" id="{A6E662AD-B027-0C53-B775-98D18F5C25D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807771" y="3690259"/>
            <a:ext cx="108820" cy="10885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7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AD4F6AA-96A2-3E2D-3680-DC30F79ED058}"/>
              </a:ext>
            </a:extLst>
          </p:cNvPr>
          <p:cNvSpPr/>
          <p:nvPr/>
        </p:nvSpPr>
        <p:spPr>
          <a:xfrm rot="13500000" flipV="1">
            <a:off x="3407703" y="4941346"/>
            <a:ext cx="908957" cy="908957"/>
          </a:xfrm>
          <a:prstGeom prst="teardrop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443715B-A84A-0B5B-8A35-01857B1ADB85}"/>
              </a:ext>
            </a:extLst>
          </p:cNvPr>
          <p:cNvSpPr txBox="1"/>
          <p:nvPr/>
        </p:nvSpPr>
        <p:spPr>
          <a:xfrm>
            <a:off x="3404526" y="5091001"/>
            <a:ext cx="915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8384A0B-2A83-DC25-B9BE-9CB45BD40747}"/>
              </a:ext>
            </a:extLst>
          </p:cNvPr>
          <p:cNvSpPr txBox="1"/>
          <p:nvPr/>
        </p:nvSpPr>
        <p:spPr>
          <a:xfrm>
            <a:off x="4541425" y="4608972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40" name="小标题">
            <a:extLst>
              <a:ext uri="{FF2B5EF4-FFF2-40B4-BE49-F238E27FC236}">
                <a16:creationId xmlns:a16="http://schemas.microsoft.com/office/drawing/2014/main" id="{29DCC4EB-E00C-B755-AAE6-98686CB5C4EF}"/>
              </a:ext>
            </a:extLst>
          </p:cNvPr>
          <p:cNvSpPr txBox="1"/>
          <p:nvPr/>
        </p:nvSpPr>
        <p:spPr>
          <a:xfrm>
            <a:off x="4541426" y="5099442"/>
            <a:ext cx="2806924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定制设计。匠心品质哦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  <p:cxnSp>
        <p:nvCxnSpPr>
          <p:cNvPr id="41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1B1B29-24CE-77A8-8D91-6C376B9D29C4}"/>
              </a:ext>
            </a:extLst>
          </p:cNvPr>
          <p:cNvCxnSpPr/>
          <p:nvPr/>
        </p:nvCxnSpPr>
        <p:spPr>
          <a:xfrm flipV="1">
            <a:off x="8971750" y="3744689"/>
            <a:ext cx="0" cy="1219200"/>
          </a:xfrm>
          <a:prstGeom prst="line">
            <a:avLst/>
          </a:prstGeom>
          <a:ln w="9525" cap="rnd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8">
            <a:extLst>
              <a:ext uri="{FF2B5EF4-FFF2-40B4-BE49-F238E27FC236}">
                <a16:creationId xmlns:a16="http://schemas.microsoft.com/office/drawing/2014/main" id="{257916C5-D7EE-B217-4339-63040E7C47F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8914638" y="3690260"/>
            <a:ext cx="108820" cy="108858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3" name="泪滴形 42">
            <a:extLst>
              <a:ext uri="{FF2B5EF4-FFF2-40B4-BE49-F238E27FC236}">
                <a16:creationId xmlns:a16="http://schemas.microsoft.com/office/drawing/2014/main" id="{45A4DF5F-6FEE-B7F4-619F-29AEDA6D9EAB}"/>
              </a:ext>
            </a:extLst>
          </p:cNvPr>
          <p:cNvSpPr/>
          <p:nvPr/>
        </p:nvSpPr>
        <p:spPr>
          <a:xfrm rot="13500000" flipV="1">
            <a:off x="8514570" y="4941347"/>
            <a:ext cx="908957" cy="908957"/>
          </a:xfrm>
          <a:prstGeom prst="teardrop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4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C142638-AD14-0A59-DE4C-1DCB1B10A9D3}"/>
              </a:ext>
            </a:extLst>
          </p:cNvPr>
          <p:cNvSpPr txBox="1"/>
          <p:nvPr/>
        </p:nvSpPr>
        <p:spPr>
          <a:xfrm>
            <a:off x="8511393" y="5091002"/>
            <a:ext cx="9153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j-ea"/>
                <a:ea typeface="+mj-ea"/>
                <a:sym typeface="MiSans" panose="00000500000000000000" pitchFamily="2" charset="-122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58BF586-B052-5DA7-DF66-B91A8D2FC280}"/>
              </a:ext>
            </a:extLst>
          </p:cNvPr>
          <p:cNvSpPr txBox="1"/>
          <p:nvPr/>
        </p:nvSpPr>
        <p:spPr>
          <a:xfrm>
            <a:off x="9648292" y="460897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匠心品质</a:t>
            </a:r>
          </a:p>
        </p:txBody>
      </p:sp>
      <p:sp>
        <p:nvSpPr>
          <p:cNvPr id="46" name="小标题">
            <a:extLst>
              <a:ext uri="{FF2B5EF4-FFF2-40B4-BE49-F238E27FC236}">
                <a16:creationId xmlns:a16="http://schemas.microsoft.com/office/drawing/2014/main" id="{82F1BE87-20E9-60E7-702C-10E80A5D98BB}"/>
              </a:ext>
            </a:extLst>
          </p:cNvPr>
          <p:cNvSpPr txBox="1"/>
          <p:nvPr/>
        </p:nvSpPr>
        <p:spPr>
          <a:xfrm>
            <a:off x="9648293" y="5099443"/>
            <a:ext cx="2026636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</a:t>
            </a:r>
            <a:endParaRPr lang="en-US" altLang="zh-CN" sz="1400" dirty="0">
              <a:solidFill>
                <a:schemeClr val="accent4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阿里巴巴普惠体" panose="0002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7944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3" presetClass="entr" presetSubtype="16" decel="5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44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4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9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41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entr" presetSubtype="0" fill="hold" grpId="0" nodeType="withEffect">
                                  <p:stCondLst>
                                    <p:cond delay="3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6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3" presetClass="entr" presetSubtype="16" decel="50000" fill="hold" grpId="0" nodeType="withEffect">
                                  <p:stCondLst>
                                    <p:cond delay="4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44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44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71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73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0" presetClass="entr" presetSubtype="0" fill="hold" grpId="0" nodeType="withEffect">
                                  <p:stCondLst>
                                    <p:cond delay="6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9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3" presetClass="entr" presetSubtype="16" decel="50000" fill="hold" grpId="0" nodeType="withEffect">
                                  <p:stCondLst>
                                    <p:cond delay="67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44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44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03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05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0" presetClass="entr" presetSubtype="0" fill="hold" grpId="0" nodeType="withEffect">
                                  <p:stCondLst>
                                    <p:cond delay="8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3" presetClass="entr" presetSubtype="16" decel="50000" fill="hold" grpId="0" nodeType="withEffect">
                                  <p:stCondLst>
                                    <p:cond delay="9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44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44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35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137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17" grpId="0" animBg="1"/>
      <p:bldP spid="21" grpId="0" animBg="1"/>
      <p:bldP spid="26" grpId="0"/>
      <p:bldP spid="28" grpId="0" animBg="1"/>
      <p:bldP spid="29" grpId="0" animBg="1"/>
      <p:bldP spid="30" grpId="0"/>
      <p:bldP spid="31" grpId="0"/>
      <p:bldP spid="32" grpId="0"/>
      <p:bldP spid="36" grpId="0" animBg="1"/>
      <p:bldP spid="37" grpId="0" animBg="1"/>
      <p:bldP spid="38" grpId="0"/>
      <p:bldP spid="39" grpId="0"/>
      <p:bldP spid="40" grpId="0"/>
      <p:bldP spid="42" grpId="0" animBg="1"/>
      <p:bldP spid="43" grpId="0" animBg="1"/>
      <p:bldP spid="44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6C454671-D739-D2E4-FA17-DFA6B92B14BD}"/>
              </a:ext>
            </a:extLst>
          </p:cNvPr>
          <p:cNvSpPr/>
          <p:nvPr/>
        </p:nvSpPr>
        <p:spPr>
          <a:xfrm>
            <a:off x="11552317" y="261578"/>
            <a:ext cx="420061" cy="420061"/>
          </a:xfrm>
          <a:custGeom>
            <a:avLst/>
            <a:gdLst>
              <a:gd name="connsiteX0" fmla="*/ 136951 w 447676"/>
              <a:gd name="connsiteY0" fmla="*/ 291530 h 447676"/>
              <a:gd name="connsiteX1" fmla="*/ 200102 w 447676"/>
              <a:gd name="connsiteY1" fmla="*/ 291530 h 447676"/>
              <a:gd name="connsiteX2" fmla="*/ 204002 w 447676"/>
              <a:gd name="connsiteY2" fmla="*/ 293077 h 447676"/>
              <a:gd name="connsiteX3" fmla="*/ 205550 w 447676"/>
              <a:gd name="connsiteY3" fmla="*/ 296854 h 447676"/>
              <a:gd name="connsiteX4" fmla="*/ 205550 w 447676"/>
              <a:gd name="connsiteY4" fmla="*/ 298711 h 447676"/>
              <a:gd name="connsiteX5" fmla="*/ 205426 w 447676"/>
              <a:gd name="connsiteY5" fmla="*/ 300321 h 447676"/>
              <a:gd name="connsiteX6" fmla="*/ 180537 w 447676"/>
              <a:gd name="connsiteY6" fmla="*/ 333382 h 447676"/>
              <a:gd name="connsiteX7" fmla="*/ 212732 w 447676"/>
              <a:gd name="connsiteY7" fmla="*/ 346756 h 447676"/>
              <a:gd name="connsiteX8" fmla="*/ 210379 w 447676"/>
              <a:gd name="connsiteY8" fmla="*/ 357281 h 447676"/>
              <a:gd name="connsiteX9" fmla="*/ 171127 w 447676"/>
              <a:gd name="connsiteY9" fmla="*/ 340193 h 447676"/>
              <a:gd name="connsiteX10" fmla="*/ 137323 w 447676"/>
              <a:gd name="connsiteY10" fmla="*/ 355671 h 447676"/>
              <a:gd name="connsiteX11" fmla="*/ 134227 w 447676"/>
              <a:gd name="connsiteY11" fmla="*/ 345270 h 447676"/>
              <a:gd name="connsiteX12" fmla="*/ 162211 w 447676"/>
              <a:gd name="connsiteY12" fmla="*/ 333135 h 447676"/>
              <a:gd name="connsiteX13" fmla="*/ 142152 w 447676"/>
              <a:gd name="connsiteY13" fmla="*/ 307874 h 447676"/>
              <a:gd name="connsiteX14" fmla="*/ 151934 w 447676"/>
              <a:gd name="connsiteY14" fmla="*/ 303169 h 447676"/>
              <a:gd name="connsiteX15" fmla="*/ 171622 w 447676"/>
              <a:gd name="connsiteY15" fmla="*/ 326696 h 447676"/>
              <a:gd name="connsiteX16" fmla="*/ 192796 w 447676"/>
              <a:gd name="connsiteY16" fmla="*/ 302302 h 447676"/>
              <a:gd name="connsiteX17" fmla="*/ 136951 w 447676"/>
              <a:gd name="connsiteY17" fmla="*/ 302302 h 447676"/>
              <a:gd name="connsiteX18" fmla="*/ 101413 w 447676"/>
              <a:gd name="connsiteY18" fmla="*/ 280014 h 447676"/>
              <a:gd name="connsiteX19" fmla="*/ 119987 w 447676"/>
              <a:gd name="connsiteY19" fmla="*/ 280014 h 447676"/>
              <a:gd name="connsiteX20" fmla="*/ 123826 w 447676"/>
              <a:gd name="connsiteY20" fmla="*/ 281562 h 447676"/>
              <a:gd name="connsiteX21" fmla="*/ 125435 w 447676"/>
              <a:gd name="connsiteY21" fmla="*/ 285338 h 447676"/>
              <a:gd name="connsiteX22" fmla="*/ 125435 w 447676"/>
              <a:gd name="connsiteY22" fmla="*/ 332887 h 447676"/>
              <a:gd name="connsiteX23" fmla="*/ 133360 w 447676"/>
              <a:gd name="connsiteY23" fmla="*/ 323848 h 447676"/>
              <a:gd name="connsiteX24" fmla="*/ 142152 w 447676"/>
              <a:gd name="connsiteY24" fmla="*/ 330163 h 447676"/>
              <a:gd name="connsiteX25" fmla="*/ 123206 w 447676"/>
              <a:gd name="connsiteY25" fmla="*/ 349480 h 447676"/>
              <a:gd name="connsiteX26" fmla="*/ 119987 w 447676"/>
              <a:gd name="connsiteY26" fmla="*/ 350594 h 447676"/>
              <a:gd name="connsiteX27" fmla="*/ 117511 w 447676"/>
              <a:gd name="connsiteY27" fmla="*/ 349975 h 447676"/>
              <a:gd name="connsiteX28" fmla="*/ 115344 w 447676"/>
              <a:gd name="connsiteY28" fmla="*/ 347994 h 447676"/>
              <a:gd name="connsiteX29" fmla="*/ 114539 w 447676"/>
              <a:gd name="connsiteY29" fmla="*/ 345146 h 447676"/>
              <a:gd name="connsiteX30" fmla="*/ 114539 w 447676"/>
              <a:gd name="connsiteY30" fmla="*/ 290787 h 447676"/>
              <a:gd name="connsiteX31" fmla="*/ 101413 w 447676"/>
              <a:gd name="connsiteY31" fmla="*/ 290787 h 447676"/>
              <a:gd name="connsiteX32" fmla="*/ 243669 w 447676"/>
              <a:gd name="connsiteY32" fmla="*/ 279642 h 447676"/>
              <a:gd name="connsiteX33" fmla="*/ 265586 w 447676"/>
              <a:gd name="connsiteY33" fmla="*/ 279642 h 447676"/>
              <a:gd name="connsiteX34" fmla="*/ 269363 w 447676"/>
              <a:gd name="connsiteY34" fmla="*/ 281252 h 447676"/>
              <a:gd name="connsiteX35" fmla="*/ 270911 w 447676"/>
              <a:gd name="connsiteY35" fmla="*/ 285091 h 447676"/>
              <a:gd name="connsiteX36" fmla="*/ 270911 w 447676"/>
              <a:gd name="connsiteY36" fmla="*/ 342793 h 447676"/>
              <a:gd name="connsiteX37" fmla="*/ 285893 w 447676"/>
              <a:gd name="connsiteY37" fmla="*/ 332020 h 447676"/>
              <a:gd name="connsiteX38" fmla="*/ 293447 w 447676"/>
              <a:gd name="connsiteY38" fmla="*/ 339945 h 447676"/>
              <a:gd name="connsiteX39" fmla="*/ 267815 w 447676"/>
              <a:gd name="connsiteY39" fmla="*/ 356538 h 447676"/>
              <a:gd name="connsiteX40" fmla="*/ 265586 w 447676"/>
              <a:gd name="connsiteY40" fmla="*/ 357157 h 447676"/>
              <a:gd name="connsiteX41" fmla="*/ 262738 w 447676"/>
              <a:gd name="connsiteY41" fmla="*/ 356290 h 447676"/>
              <a:gd name="connsiteX42" fmla="*/ 260819 w 447676"/>
              <a:gd name="connsiteY42" fmla="*/ 354309 h 447676"/>
              <a:gd name="connsiteX43" fmla="*/ 260138 w 447676"/>
              <a:gd name="connsiteY43" fmla="*/ 351709 h 447676"/>
              <a:gd name="connsiteX44" fmla="*/ 260138 w 447676"/>
              <a:gd name="connsiteY44" fmla="*/ 290539 h 447676"/>
              <a:gd name="connsiteX45" fmla="*/ 243669 w 447676"/>
              <a:gd name="connsiteY45" fmla="*/ 290539 h 447676"/>
              <a:gd name="connsiteX46" fmla="*/ 150448 w 447676"/>
              <a:gd name="connsiteY46" fmla="*/ 251039 h 447676"/>
              <a:gd name="connsiteX47" fmla="*/ 191310 w 447676"/>
              <a:gd name="connsiteY47" fmla="*/ 251039 h 447676"/>
              <a:gd name="connsiteX48" fmla="*/ 195149 w 447676"/>
              <a:gd name="connsiteY48" fmla="*/ 252648 h 447676"/>
              <a:gd name="connsiteX49" fmla="*/ 196759 w 447676"/>
              <a:gd name="connsiteY49" fmla="*/ 256487 h 447676"/>
              <a:gd name="connsiteX50" fmla="*/ 196759 w 447676"/>
              <a:gd name="connsiteY50" fmla="*/ 277166 h 447676"/>
              <a:gd name="connsiteX51" fmla="*/ 198244 w 447676"/>
              <a:gd name="connsiteY51" fmla="*/ 277661 h 447676"/>
              <a:gd name="connsiteX52" fmla="*/ 211494 w 447676"/>
              <a:gd name="connsiteY52" fmla="*/ 277661 h 447676"/>
              <a:gd name="connsiteX53" fmla="*/ 211494 w 447676"/>
              <a:gd name="connsiteY53" fmla="*/ 288558 h 447676"/>
              <a:gd name="connsiteX54" fmla="*/ 198244 w 447676"/>
              <a:gd name="connsiteY54" fmla="*/ 288558 h 447676"/>
              <a:gd name="connsiteX55" fmla="*/ 192672 w 447676"/>
              <a:gd name="connsiteY55" fmla="*/ 287505 h 447676"/>
              <a:gd name="connsiteX56" fmla="*/ 189081 w 447676"/>
              <a:gd name="connsiteY56" fmla="*/ 284967 h 447676"/>
              <a:gd name="connsiteX57" fmla="*/ 185862 w 447676"/>
              <a:gd name="connsiteY57" fmla="*/ 276794 h 447676"/>
              <a:gd name="connsiteX58" fmla="*/ 185862 w 447676"/>
              <a:gd name="connsiteY58" fmla="*/ 262059 h 447676"/>
              <a:gd name="connsiteX59" fmla="*/ 155896 w 447676"/>
              <a:gd name="connsiteY59" fmla="*/ 262059 h 447676"/>
              <a:gd name="connsiteX60" fmla="*/ 155896 w 447676"/>
              <a:gd name="connsiteY60" fmla="*/ 269984 h 447676"/>
              <a:gd name="connsiteX61" fmla="*/ 149953 w 447676"/>
              <a:gd name="connsiteY61" fmla="*/ 283543 h 447676"/>
              <a:gd name="connsiteX62" fmla="*/ 137199 w 447676"/>
              <a:gd name="connsiteY62" fmla="*/ 290663 h 447676"/>
              <a:gd name="connsiteX63" fmla="*/ 134351 w 447676"/>
              <a:gd name="connsiteY63" fmla="*/ 280138 h 447676"/>
              <a:gd name="connsiteX64" fmla="*/ 141780 w 447676"/>
              <a:gd name="connsiteY64" fmla="*/ 276299 h 447676"/>
              <a:gd name="connsiteX65" fmla="*/ 145000 w 447676"/>
              <a:gd name="connsiteY65" fmla="*/ 269984 h 447676"/>
              <a:gd name="connsiteX66" fmla="*/ 145000 w 447676"/>
              <a:gd name="connsiteY66" fmla="*/ 256487 h 447676"/>
              <a:gd name="connsiteX67" fmla="*/ 146609 w 447676"/>
              <a:gd name="connsiteY67" fmla="*/ 252648 h 447676"/>
              <a:gd name="connsiteX68" fmla="*/ 150448 w 447676"/>
              <a:gd name="connsiteY68" fmla="*/ 251039 h 447676"/>
              <a:gd name="connsiteX69" fmla="*/ 118130 w 447676"/>
              <a:gd name="connsiteY69" fmla="*/ 247200 h 447676"/>
              <a:gd name="connsiteX70" fmla="*/ 130884 w 447676"/>
              <a:gd name="connsiteY70" fmla="*/ 267507 h 447676"/>
              <a:gd name="connsiteX71" fmla="*/ 121844 w 447676"/>
              <a:gd name="connsiteY71" fmla="*/ 273451 h 447676"/>
              <a:gd name="connsiteX72" fmla="*/ 108967 w 447676"/>
              <a:gd name="connsiteY72" fmla="*/ 252896 h 447676"/>
              <a:gd name="connsiteX73" fmla="*/ 313135 w 447676"/>
              <a:gd name="connsiteY73" fmla="*/ 246829 h 447676"/>
              <a:gd name="connsiteX74" fmla="*/ 323908 w 447676"/>
              <a:gd name="connsiteY74" fmla="*/ 246829 h 447676"/>
              <a:gd name="connsiteX75" fmla="*/ 323908 w 447676"/>
              <a:gd name="connsiteY75" fmla="*/ 282490 h 447676"/>
              <a:gd name="connsiteX76" fmla="*/ 356226 w 447676"/>
              <a:gd name="connsiteY76" fmla="*/ 282490 h 447676"/>
              <a:gd name="connsiteX77" fmla="*/ 356226 w 447676"/>
              <a:gd name="connsiteY77" fmla="*/ 293387 h 447676"/>
              <a:gd name="connsiteX78" fmla="*/ 323908 w 447676"/>
              <a:gd name="connsiteY78" fmla="*/ 293387 h 447676"/>
              <a:gd name="connsiteX79" fmla="*/ 323908 w 447676"/>
              <a:gd name="connsiteY79" fmla="*/ 358271 h 447676"/>
              <a:gd name="connsiteX80" fmla="*/ 313135 w 447676"/>
              <a:gd name="connsiteY80" fmla="*/ 358271 h 447676"/>
              <a:gd name="connsiteX81" fmla="*/ 313135 w 447676"/>
              <a:gd name="connsiteY81" fmla="*/ 293387 h 447676"/>
              <a:gd name="connsiteX82" fmla="*/ 280940 w 447676"/>
              <a:gd name="connsiteY82" fmla="*/ 293387 h 447676"/>
              <a:gd name="connsiteX83" fmla="*/ 280940 w 447676"/>
              <a:gd name="connsiteY83" fmla="*/ 282490 h 447676"/>
              <a:gd name="connsiteX84" fmla="*/ 313135 w 447676"/>
              <a:gd name="connsiteY84" fmla="*/ 282490 h 447676"/>
              <a:gd name="connsiteX85" fmla="*/ 262243 w 447676"/>
              <a:gd name="connsiteY85" fmla="*/ 246210 h 447676"/>
              <a:gd name="connsiteX86" fmla="*/ 277473 w 447676"/>
              <a:gd name="connsiteY86" fmla="*/ 266888 h 447676"/>
              <a:gd name="connsiteX87" fmla="*/ 268806 w 447676"/>
              <a:gd name="connsiteY87" fmla="*/ 273203 h 447676"/>
              <a:gd name="connsiteX88" fmla="*/ 253575 w 447676"/>
              <a:gd name="connsiteY88" fmla="*/ 252648 h 447676"/>
              <a:gd name="connsiteX89" fmla="*/ 197997 w 447676"/>
              <a:gd name="connsiteY89" fmla="*/ 175939 h 447676"/>
              <a:gd name="connsiteX90" fmla="*/ 203693 w 447676"/>
              <a:gd name="connsiteY90" fmla="*/ 194018 h 447676"/>
              <a:gd name="connsiteX91" fmla="*/ 212360 w 447676"/>
              <a:gd name="connsiteY91" fmla="*/ 208629 h 447676"/>
              <a:gd name="connsiteX92" fmla="*/ 204064 w 447676"/>
              <a:gd name="connsiteY92" fmla="*/ 215811 h 447676"/>
              <a:gd name="connsiteX93" fmla="*/ 193849 w 447676"/>
              <a:gd name="connsiteY93" fmla="*/ 198785 h 447676"/>
              <a:gd name="connsiteX94" fmla="*/ 187348 w 447676"/>
              <a:gd name="connsiteY94" fmla="*/ 178044 h 447676"/>
              <a:gd name="connsiteX95" fmla="*/ 147724 w 447676"/>
              <a:gd name="connsiteY95" fmla="*/ 175939 h 447676"/>
              <a:gd name="connsiteX96" fmla="*/ 158373 w 447676"/>
              <a:gd name="connsiteY96" fmla="*/ 178044 h 447676"/>
              <a:gd name="connsiteX97" fmla="*/ 151810 w 447676"/>
              <a:gd name="connsiteY97" fmla="*/ 198909 h 447676"/>
              <a:gd name="connsiteX98" fmla="*/ 141656 w 447676"/>
              <a:gd name="connsiteY98" fmla="*/ 215811 h 447676"/>
              <a:gd name="connsiteX99" fmla="*/ 133360 w 447676"/>
              <a:gd name="connsiteY99" fmla="*/ 208629 h 447676"/>
              <a:gd name="connsiteX100" fmla="*/ 142028 w 447676"/>
              <a:gd name="connsiteY100" fmla="*/ 194018 h 447676"/>
              <a:gd name="connsiteX101" fmla="*/ 147724 w 447676"/>
              <a:gd name="connsiteY101" fmla="*/ 175939 h 447676"/>
              <a:gd name="connsiteX102" fmla="*/ 318088 w 447676"/>
              <a:gd name="connsiteY102" fmla="*/ 147088 h 447676"/>
              <a:gd name="connsiteX103" fmla="*/ 318088 w 447676"/>
              <a:gd name="connsiteY103" fmla="*/ 172596 h 447676"/>
              <a:gd name="connsiteX104" fmla="*/ 321927 w 447676"/>
              <a:gd name="connsiteY104" fmla="*/ 174825 h 447676"/>
              <a:gd name="connsiteX105" fmla="*/ 339881 w 447676"/>
              <a:gd name="connsiteY105" fmla="*/ 174825 h 447676"/>
              <a:gd name="connsiteX106" fmla="*/ 339881 w 447676"/>
              <a:gd name="connsiteY106" fmla="*/ 147088 h 447676"/>
              <a:gd name="connsiteX107" fmla="*/ 291713 w 447676"/>
              <a:gd name="connsiteY107" fmla="*/ 147088 h 447676"/>
              <a:gd name="connsiteX108" fmla="*/ 291713 w 447676"/>
              <a:gd name="connsiteY108" fmla="*/ 156622 h 447676"/>
              <a:gd name="connsiteX109" fmla="*/ 260138 w 447676"/>
              <a:gd name="connsiteY109" fmla="*/ 189684 h 447676"/>
              <a:gd name="connsiteX110" fmla="*/ 260138 w 447676"/>
              <a:gd name="connsiteY110" fmla="*/ 199837 h 447676"/>
              <a:gd name="connsiteX111" fmla="*/ 339881 w 447676"/>
              <a:gd name="connsiteY111" fmla="*/ 199837 h 447676"/>
              <a:gd name="connsiteX112" fmla="*/ 339881 w 447676"/>
              <a:gd name="connsiteY112" fmla="*/ 185597 h 447676"/>
              <a:gd name="connsiteX113" fmla="*/ 321927 w 447676"/>
              <a:gd name="connsiteY113" fmla="*/ 185597 h 447676"/>
              <a:gd name="connsiteX114" fmla="*/ 310782 w 447676"/>
              <a:gd name="connsiteY114" fmla="*/ 181511 h 447676"/>
              <a:gd name="connsiteX115" fmla="*/ 307315 w 447676"/>
              <a:gd name="connsiteY115" fmla="*/ 172472 h 447676"/>
              <a:gd name="connsiteX116" fmla="*/ 307315 w 447676"/>
              <a:gd name="connsiteY116" fmla="*/ 147088 h 447676"/>
              <a:gd name="connsiteX117" fmla="*/ 260138 w 447676"/>
              <a:gd name="connsiteY117" fmla="*/ 147088 h 447676"/>
              <a:gd name="connsiteX118" fmla="*/ 260138 w 447676"/>
              <a:gd name="connsiteY118" fmla="*/ 178168 h 447676"/>
              <a:gd name="connsiteX119" fmla="*/ 274687 w 447676"/>
              <a:gd name="connsiteY119" fmla="*/ 168881 h 447676"/>
              <a:gd name="connsiteX120" fmla="*/ 280940 w 447676"/>
              <a:gd name="connsiteY120" fmla="*/ 156622 h 447676"/>
              <a:gd name="connsiteX121" fmla="*/ 280940 w 447676"/>
              <a:gd name="connsiteY121" fmla="*/ 147088 h 447676"/>
              <a:gd name="connsiteX122" fmla="*/ 291713 w 447676"/>
              <a:gd name="connsiteY122" fmla="*/ 124304 h 447676"/>
              <a:gd name="connsiteX123" fmla="*/ 291713 w 447676"/>
              <a:gd name="connsiteY123" fmla="*/ 136067 h 447676"/>
              <a:gd name="connsiteX124" fmla="*/ 307315 w 447676"/>
              <a:gd name="connsiteY124" fmla="*/ 136067 h 447676"/>
              <a:gd name="connsiteX125" fmla="*/ 307315 w 447676"/>
              <a:gd name="connsiteY125" fmla="*/ 124304 h 447676"/>
              <a:gd name="connsiteX126" fmla="*/ 244784 w 447676"/>
              <a:gd name="connsiteY126" fmla="*/ 113407 h 447676"/>
              <a:gd name="connsiteX127" fmla="*/ 355235 w 447676"/>
              <a:gd name="connsiteY127" fmla="*/ 113407 h 447676"/>
              <a:gd name="connsiteX128" fmla="*/ 355235 w 447676"/>
              <a:gd name="connsiteY128" fmla="*/ 124304 h 447676"/>
              <a:gd name="connsiteX129" fmla="*/ 318088 w 447676"/>
              <a:gd name="connsiteY129" fmla="*/ 124304 h 447676"/>
              <a:gd name="connsiteX130" fmla="*/ 318088 w 447676"/>
              <a:gd name="connsiteY130" fmla="*/ 136067 h 447676"/>
              <a:gd name="connsiteX131" fmla="*/ 345329 w 447676"/>
              <a:gd name="connsiteY131" fmla="*/ 136067 h 447676"/>
              <a:gd name="connsiteX132" fmla="*/ 349106 w 447676"/>
              <a:gd name="connsiteY132" fmla="*/ 137677 h 447676"/>
              <a:gd name="connsiteX133" fmla="*/ 350654 w 447676"/>
              <a:gd name="connsiteY133" fmla="*/ 141640 h 447676"/>
              <a:gd name="connsiteX134" fmla="*/ 350654 w 447676"/>
              <a:gd name="connsiteY134" fmla="*/ 215192 h 447676"/>
              <a:gd name="connsiteX135" fmla="*/ 339881 w 447676"/>
              <a:gd name="connsiteY135" fmla="*/ 215192 h 447676"/>
              <a:gd name="connsiteX136" fmla="*/ 339881 w 447676"/>
              <a:gd name="connsiteY136" fmla="*/ 210734 h 447676"/>
              <a:gd name="connsiteX137" fmla="*/ 260138 w 447676"/>
              <a:gd name="connsiteY137" fmla="*/ 210734 h 447676"/>
              <a:gd name="connsiteX138" fmla="*/ 260138 w 447676"/>
              <a:gd name="connsiteY138" fmla="*/ 215192 h 447676"/>
              <a:gd name="connsiteX139" fmla="*/ 249117 w 447676"/>
              <a:gd name="connsiteY139" fmla="*/ 215192 h 447676"/>
              <a:gd name="connsiteX140" fmla="*/ 249117 w 447676"/>
              <a:gd name="connsiteY140" fmla="*/ 141640 h 447676"/>
              <a:gd name="connsiteX141" fmla="*/ 250727 w 447676"/>
              <a:gd name="connsiteY141" fmla="*/ 137677 h 447676"/>
              <a:gd name="connsiteX142" fmla="*/ 254566 w 447676"/>
              <a:gd name="connsiteY142" fmla="*/ 136067 h 447676"/>
              <a:gd name="connsiteX143" fmla="*/ 280940 w 447676"/>
              <a:gd name="connsiteY143" fmla="*/ 136067 h 447676"/>
              <a:gd name="connsiteX144" fmla="*/ 280940 w 447676"/>
              <a:gd name="connsiteY144" fmla="*/ 124304 h 447676"/>
              <a:gd name="connsiteX145" fmla="*/ 244784 w 447676"/>
              <a:gd name="connsiteY145" fmla="*/ 124304 h 447676"/>
              <a:gd name="connsiteX146" fmla="*/ 107481 w 447676"/>
              <a:gd name="connsiteY146" fmla="*/ 113036 h 447676"/>
              <a:gd name="connsiteX147" fmla="*/ 133732 w 447676"/>
              <a:gd name="connsiteY147" fmla="*/ 113036 h 447676"/>
              <a:gd name="connsiteX148" fmla="*/ 138065 w 447676"/>
              <a:gd name="connsiteY148" fmla="*/ 115141 h 447676"/>
              <a:gd name="connsiteX149" fmla="*/ 139180 w 447676"/>
              <a:gd name="connsiteY149" fmla="*/ 118484 h 447676"/>
              <a:gd name="connsiteX150" fmla="*/ 139056 w 447676"/>
              <a:gd name="connsiteY150" fmla="*/ 119846 h 447676"/>
              <a:gd name="connsiteX151" fmla="*/ 130884 w 447676"/>
              <a:gd name="connsiteY151" fmla="*/ 152660 h 447676"/>
              <a:gd name="connsiteX152" fmla="*/ 136146 w 447676"/>
              <a:gd name="connsiteY152" fmla="*/ 163309 h 447676"/>
              <a:gd name="connsiteX153" fmla="*/ 138561 w 447676"/>
              <a:gd name="connsiteY153" fmla="*/ 175939 h 447676"/>
              <a:gd name="connsiteX154" fmla="*/ 137446 w 447676"/>
              <a:gd name="connsiteY154" fmla="*/ 183492 h 447676"/>
              <a:gd name="connsiteX155" fmla="*/ 117882 w 447676"/>
              <a:gd name="connsiteY155" fmla="*/ 202066 h 447676"/>
              <a:gd name="connsiteX156" fmla="*/ 113920 w 447676"/>
              <a:gd name="connsiteY156" fmla="*/ 191912 h 447676"/>
              <a:gd name="connsiteX157" fmla="*/ 127045 w 447676"/>
              <a:gd name="connsiteY157" fmla="*/ 180521 h 447676"/>
              <a:gd name="connsiteX158" fmla="*/ 127664 w 447676"/>
              <a:gd name="connsiteY158" fmla="*/ 176063 h 447676"/>
              <a:gd name="connsiteX159" fmla="*/ 125373 w 447676"/>
              <a:gd name="connsiteY159" fmla="*/ 165414 h 447676"/>
              <a:gd name="connsiteX160" fmla="*/ 120730 w 447676"/>
              <a:gd name="connsiteY160" fmla="*/ 156870 h 447676"/>
              <a:gd name="connsiteX161" fmla="*/ 119616 w 447676"/>
              <a:gd name="connsiteY161" fmla="*/ 153898 h 447676"/>
              <a:gd name="connsiteX162" fmla="*/ 119863 w 447676"/>
              <a:gd name="connsiteY162" fmla="*/ 152288 h 447676"/>
              <a:gd name="connsiteX163" fmla="*/ 126797 w 447676"/>
              <a:gd name="connsiteY163" fmla="*/ 123933 h 447676"/>
              <a:gd name="connsiteX164" fmla="*/ 112805 w 447676"/>
              <a:gd name="connsiteY164" fmla="*/ 123933 h 447676"/>
              <a:gd name="connsiteX165" fmla="*/ 112805 w 447676"/>
              <a:gd name="connsiteY165" fmla="*/ 219773 h 447676"/>
              <a:gd name="connsiteX166" fmla="*/ 102032 w 447676"/>
              <a:gd name="connsiteY166" fmla="*/ 219773 h 447676"/>
              <a:gd name="connsiteX167" fmla="*/ 102032 w 447676"/>
              <a:gd name="connsiteY167" fmla="*/ 118608 h 447676"/>
              <a:gd name="connsiteX168" fmla="*/ 103642 w 447676"/>
              <a:gd name="connsiteY168" fmla="*/ 114708 h 447676"/>
              <a:gd name="connsiteX169" fmla="*/ 107481 w 447676"/>
              <a:gd name="connsiteY169" fmla="*/ 113036 h 447676"/>
              <a:gd name="connsiteX170" fmla="*/ 159859 w 447676"/>
              <a:gd name="connsiteY170" fmla="*/ 108454 h 447676"/>
              <a:gd name="connsiteX171" fmla="*/ 170260 w 447676"/>
              <a:gd name="connsiteY171" fmla="*/ 111302 h 447676"/>
              <a:gd name="connsiteX172" fmla="*/ 167907 w 447676"/>
              <a:gd name="connsiteY172" fmla="*/ 118980 h 447676"/>
              <a:gd name="connsiteX173" fmla="*/ 208274 w 447676"/>
              <a:gd name="connsiteY173" fmla="*/ 118980 h 447676"/>
              <a:gd name="connsiteX174" fmla="*/ 208274 w 447676"/>
              <a:gd name="connsiteY174" fmla="*/ 129876 h 447676"/>
              <a:gd name="connsiteX175" fmla="*/ 164316 w 447676"/>
              <a:gd name="connsiteY175" fmla="*/ 129876 h 447676"/>
              <a:gd name="connsiteX176" fmla="*/ 152801 w 447676"/>
              <a:gd name="connsiteY176" fmla="*/ 156870 h 447676"/>
              <a:gd name="connsiteX177" fmla="*/ 168650 w 447676"/>
              <a:gd name="connsiteY177" fmla="*/ 156870 h 447676"/>
              <a:gd name="connsiteX178" fmla="*/ 168650 w 447676"/>
              <a:gd name="connsiteY178" fmla="*/ 139287 h 447676"/>
              <a:gd name="connsiteX179" fmla="*/ 179423 w 447676"/>
              <a:gd name="connsiteY179" fmla="*/ 139287 h 447676"/>
              <a:gd name="connsiteX180" fmla="*/ 179423 w 447676"/>
              <a:gd name="connsiteY180" fmla="*/ 156870 h 447676"/>
              <a:gd name="connsiteX181" fmla="*/ 206293 w 447676"/>
              <a:gd name="connsiteY181" fmla="*/ 156870 h 447676"/>
              <a:gd name="connsiteX182" fmla="*/ 206293 w 447676"/>
              <a:gd name="connsiteY182" fmla="*/ 167767 h 447676"/>
              <a:gd name="connsiteX183" fmla="*/ 179423 w 447676"/>
              <a:gd name="connsiteY183" fmla="*/ 167767 h 447676"/>
              <a:gd name="connsiteX184" fmla="*/ 179423 w 447676"/>
              <a:gd name="connsiteY184" fmla="*/ 202438 h 447676"/>
              <a:gd name="connsiteX185" fmla="*/ 174780 w 447676"/>
              <a:gd name="connsiteY185" fmla="*/ 212591 h 447676"/>
              <a:gd name="connsiteX186" fmla="*/ 165988 w 447676"/>
              <a:gd name="connsiteY186" fmla="*/ 217792 h 447676"/>
              <a:gd name="connsiteX187" fmla="*/ 156887 w 447676"/>
              <a:gd name="connsiteY187" fmla="*/ 220268 h 447676"/>
              <a:gd name="connsiteX188" fmla="*/ 155277 w 447676"/>
              <a:gd name="connsiteY188" fmla="*/ 209372 h 447676"/>
              <a:gd name="connsiteX189" fmla="*/ 164254 w 447676"/>
              <a:gd name="connsiteY189" fmla="*/ 206710 h 447676"/>
              <a:gd name="connsiteX190" fmla="*/ 168650 w 447676"/>
              <a:gd name="connsiteY190" fmla="*/ 202438 h 447676"/>
              <a:gd name="connsiteX191" fmla="*/ 168650 w 447676"/>
              <a:gd name="connsiteY191" fmla="*/ 167767 h 447676"/>
              <a:gd name="connsiteX192" fmla="*/ 145247 w 447676"/>
              <a:gd name="connsiteY192" fmla="*/ 167767 h 447676"/>
              <a:gd name="connsiteX193" fmla="*/ 141471 w 447676"/>
              <a:gd name="connsiteY193" fmla="*/ 166157 h 447676"/>
              <a:gd name="connsiteX194" fmla="*/ 139923 w 447676"/>
              <a:gd name="connsiteY194" fmla="*/ 162318 h 447676"/>
              <a:gd name="connsiteX195" fmla="*/ 139923 w 447676"/>
              <a:gd name="connsiteY195" fmla="*/ 159594 h 447676"/>
              <a:gd name="connsiteX196" fmla="*/ 140666 w 447676"/>
              <a:gd name="connsiteY196" fmla="*/ 156746 h 447676"/>
              <a:gd name="connsiteX197" fmla="*/ 152801 w 447676"/>
              <a:gd name="connsiteY197" fmla="*/ 129876 h 447676"/>
              <a:gd name="connsiteX198" fmla="*/ 140047 w 447676"/>
              <a:gd name="connsiteY198" fmla="*/ 129876 h 447676"/>
              <a:gd name="connsiteX199" fmla="*/ 140047 w 447676"/>
              <a:gd name="connsiteY199" fmla="*/ 118980 h 447676"/>
              <a:gd name="connsiteX200" fmla="*/ 156515 w 447676"/>
              <a:gd name="connsiteY200" fmla="*/ 118980 h 447676"/>
              <a:gd name="connsiteX201" fmla="*/ 158620 w 447676"/>
              <a:gd name="connsiteY201" fmla="*/ 112293 h 447676"/>
              <a:gd name="connsiteX202" fmla="*/ 223838 w 447676"/>
              <a:gd name="connsiteY202" fmla="*/ 14227 h 447676"/>
              <a:gd name="connsiteX203" fmla="*/ 14227 w 447676"/>
              <a:gd name="connsiteY203" fmla="*/ 223838 h 447676"/>
              <a:gd name="connsiteX204" fmla="*/ 223838 w 447676"/>
              <a:gd name="connsiteY204" fmla="*/ 433449 h 447676"/>
              <a:gd name="connsiteX205" fmla="*/ 433449 w 447676"/>
              <a:gd name="connsiteY205" fmla="*/ 223838 h 447676"/>
              <a:gd name="connsiteX206" fmla="*/ 223838 w 447676"/>
              <a:gd name="connsiteY206" fmla="*/ 14227 h 447676"/>
              <a:gd name="connsiteX207" fmla="*/ 223838 w 447676"/>
              <a:gd name="connsiteY207" fmla="*/ 0 h 447676"/>
              <a:gd name="connsiteX208" fmla="*/ 447676 w 447676"/>
              <a:gd name="connsiteY208" fmla="*/ 223838 h 447676"/>
              <a:gd name="connsiteX209" fmla="*/ 223838 w 447676"/>
              <a:gd name="connsiteY209" fmla="*/ 447676 h 447676"/>
              <a:gd name="connsiteX210" fmla="*/ 0 w 447676"/>
              <a:gd name="connsiteY210" fmla="*/ 223838 h 447676"/>
              <a:gd name="connsiteX211" fmla="*/ 223838 w 447676"/>
              <a:gd name="connsiteY211" fmla="*/ 0 h 447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</a:cxnLst>
            <a:rect l="l" t="t" r="r" b="b"/>
            <a:pathLst>
              <a:path w="447676" h="447676">
                <a:moveTo>
                  <a:pt x="136951" y="291530"/>
                </a:moveTo>
                <a:lnTo>
                  <a:pt x="200102" y="291530"/>
                </a:lnTo>
                <a:cubicBezTo>
                  <a:pt x="201670" y="291530"/>
                  <a:pt x="202970" y="292045"/>
                  <a:pt x="204002" y="293077"/>
                </a:cubicBezTo>
                <a:cubicBezTo>
                  <a:pt x="205034" y="294109"/>
                  <a:pt x="205550" y="295368"/>
                  <a:pt x="205550" y="296854"/>
                </a:cubicBezTo>
                <a:lnTo>
                  <a:pt x="205550" y="298711"/>
                </a:lnTo>
                <a:cubicBezTo>
                  <a:pt x="205550" y="299372"/>
                  <a:pt x="205509" y="299908"/>
                  <a:pt x="205426" y="300321"/>
                </a:cubicBezTo>
                <a:cubicBezTo>
                  <a:pt x="200556" y="312869"/>
                  <a:pt x="192260" y="323889"/>
                  <a:pt x="180537" y="333382"/>
                </a:cubicBezTo>
                <a:cubicBezTo>
                  <a:pt x="190443" y="339904"/>
                  <a:pt x="201175" y="344362"/>
                  <a:pt x="212732" y="346756"/>
                </a:cubicBezTo>
                <a:lnTo>
                  <a:pt x="210379" y="357281"/>
                </a:lnTo>
                <a:cubicBezTo>
                  <a:pt x="196016" y="354309"/>
                  <a:pt x="182931" y="348613"/>
                  <a:pt x="171127" y="340193"/>
                </a:cubicBezTo>
                <a:cubicBezTo>
                  <a:pt x="161386" y="346714"/>
                  <a:pt x="150118" y="351874"/>
                  <a:pt x="137323" y="355671"/>
                </a:cubicBezTo>
                <a:lnTo>
                  <a:pt x="134227" y="345270"/>
                </a:lnTo>
                <a:cubicBezTo>
                  <a:pt x="144298" y="342215"/>
                  <a:pt x="153626" y="338170"/>
                  <a:pt x="162211" y="333135"/>
                </a:cubicBezTo>
                <a:cubicBezTo>
                  <a:pt x="153956" y="325623"/>
                  <a:pt x="147270" y="317203"/>
                  <a:pt x="142152" y="307874"/>
                </a:cubicBezTo>
                <a:lnTo>
                  <a:pt x="151934" y="303169"/>
                </a:lnTo>
                <a:cubicBezTo>
                  <a:pt x="156722" y="311837"/>
                  <a:pt x="163285" y="319679"/>
                  <a:pt x="171622" y="326696"/>
                </a:cubicBezTo>
                <a:cubicBezTo>
                  <a:pt x="180868" y="319514"/>
                  <a:pt x="187926" y="311383"/>
                  <a:pt x="192796" y="302302"/>
                </a:cubicBezTo>
                <a:lnTo>
                  <a:pt x="136951" y="302302"/>
                </a:lnTo>
                <a:close/>
                <a:moveTo>
                  <a:pt x="101413" y="280014"/>
                </a:moveTo>
                <a:lnTo>
                  <a:pt x="119987" y="280014"/>
                </a:lnTo>
                <a:cubicBezTo>
                  <a:pt x="121473" y="280014"/>
                  <a:pt x="122752" y="280530"/>
                  <a:pt x="123826" y="281562"/>
                </a:cubicBezTo>
                <a:cubicBezTo>
                  <a:pt x="124899" y="282594"/>
                  <a:pt x="125435" y="283852"/>
                  <a:pt x="125435" y="285338"/>
                </a:cubicBezTo>
                <a:lnTo>
                  <a:pt x="125435" y="332887"/>
                </a:lnTo>
                <a:cubicBezTo>
                  <a:pt x="128242" y="330246"/>
                  <a:pt x="130884" y="327232"/>
                  <a:pt x="133360" y="323848"/>
                </a:cubicBezTo>
                <a:lnTo>
                  <a:pt x="142152" y="330163"/>
                </a:lnTo>
                <a:cubicBezTo>
                  <a:pt x="137281" y="336684"/>
                  <a:pt x="130966" y="343123"/>
                  <a:pt x="123206" y="349480"/>
                </a:cubicBezTo>
                <a:cubicBezTo>
                  <a:pt x="122051" y="350223"/>
                  <a:pt x="120978" y="350594"/>
                  <a:pt x="119987" y="350594"/>
                </a:cubicBezTo>
                <a:cubicBezTo>
                  <a:pt x="118996" y="350594"/>
                  <a:pt x="118171" y="350388"/>
                  <a:pt x="117511" y="349975"/>
                </a:cubicBezTo>
                <a:cubicBezTo>
                  <a:pt x="116602" y="349562"/>
                  <a:pt x="115880" y="348902"/>
                  <a:pt x="115344" y="347994"/>
                </a:cubicBezTo>
                <a:cubicBezTo>
                  <a:pt x="114807" y="347086"/>
                  <a:pt x="114539" y="346136"/>
                  <a:pt x="114539" y="345146"/>
                </a:cubicBezTo>
                <a:lnTo>
                  <a:pt x="114539" y="290787"/>
                </a:lnTo>
                <a:lnTo>
                  <a:pt x="101413" y="290787"/>
                </a:lnTo>
                <a:close/>
                <a:moveTo>
                  <a:pt x="243669" y="279642"/>
                </a:moveTo>
                <a:lnTo>
                  <a:pt x="265586" y="279642"/>
                </a:lnTo>
                <a:cubicBezTo>
                  <a:pt x="267072" y="279642"/>
                  <a:pt x="268331" y="280179"/>
                  <a:pt x="269363" y="281252"/>
                </a:cubicBezTo>
                <a:cubicBezTo>
                  <a:pt x="270395" y="282325"/>
                  <a:pt x="270911" y="283605"/>
                  <a:pt x="270911" y="285091"/>
                </a:cubicBezTo>
                <a:lnTo>
                  <a:pt x="270911" y="342793"/>
                </a:lnTo>
                <a:cubicBezTo>
                  <a:pt x="277515" y="338996"/>
                  <a:pt x="282509" y="335405"/>
                  <a:pt x="285893" y="332020"/>
                </a:cubicBezTo>
                <a:lnTo>
                  <a:pt x="293447" y="339945"/>
                </a:lnTo>
                <a:cubicBezTo>
                  <a:pt x="287173" y="345806"/>
                  <a:pt x="278629" y="351337"/>
                  <a:pt x="267815" y="356538"/>
                </a:cubicBezTo>
                <a:cubicBezTo>
                  <a:pt x="267237" y="356950"/>
                  <a:pt x="266494" y="357157"/>
                  <a:pt x="265586" y="357157"/>
                </a:cubicBezTo>
                <a:cubicBezTo>
                  <a:pt x="264513" y="357157"/>
                  <a:pt x="263564" y="356868"/>
                  <a:pt x="262738" y="356290"/>
                </a:cubicBezTo>
                <a:cubicBezTo>
                  <a:pt x="261913" y="355795"/>
                  <a:pt x="261273" y="355134"/>
                  <a:pt x="260819" y="354309"/>
                </a:cubicBezTo>
                <a:cubicBezTo>
                  <a:pt x="260365" y="353483"/>
                  <a:pt x="260138" y="352617"/>
                  <a:pt x="260138" y="351709"/>
                </a:cubicBezTo>
                <a:lnTo>
                  <a:pt x="260138" y="290539"/>
                </a:lnTo>
                <a:lnTo>
                  <a:pt x="243669" y="290539"/>
                </a:lnTo>
                <a:close/>
                <a:moveTo>
                  <a:pt x="150448" y="251039"/>
                </a:moveTo>
                <a:lnTo>
                  <a:pt x="191310" y="251039"/>
                </a:lnTo>
                <a:cubicBezTo>
                  <a:pt x="192796" y="251039"/>
                  <a:pt x="194076" y="251575"/>
                  <a:pt x="195149" y="252648"/>
                </a:cubicBezTo>
                <a:cubicBezTo>
                  <a:pt x="196222" y="253722"/>
                  <a:pt x="196759" y="255001"/>
                  <a:pt x="196759" y="256487"/>
                </a:cubicBezTo>
                <a:lnTo>
                  <a:pt x="196759" y="277166"/>
                </a:lnTo>
                <a:cubicBezTo>
                  <a:pt x="196924" y="277496"/>
                  <a:pt x="197419" y="277661"/>
                  <a:pt x="198244" y="277661"/>
                </a:cubicBezTo>
                <a:lnTo>
                  <a:pt x="211494" y="277661"/>
                </a:lnTo>
                <a:lnTo>
                  <a:pt x="211494" y="288558"/>
                </a:lnTo>
                <a:lnTo>
                  <a:pt x="198244" y="288558"/>
                </a:lnTo>
                <a:cubicBezTo>
                  <a:pt x="196098" y="288558"/>
                  <a:pt x="194241" y="288207"/>
                  <a:pt x="192672" y="287505"/>
                </a:cubicBezTo>
                <a:cubicBezTo>
                  <a:pt x="191104" y="286804"/>
                  <a:pt x="189907" y="285957"/>
                  <a:pt x="189081" y="284967"/>
                </a:cubicBezTo>
                <a:cubicBezTo>
                  <a:pt x="186935" y="282821"/>
                  <a:pt x="185862" y="280096"/>
                  <a:pt x="185862" y="276794"/>
                </a:cubicBezTo>
                <a:lnTo>
                  <a:pt x="185862" y="262059"/>
                </a:lnTo>
                <a:lnTo>
                  <a:pt x="155896" y="262059"/>
                </a:lnTo>
                <a:lnTo>
                  <a:pt x="155896" y="269984"/>
                </a:lnTo>
                <a:cubicBezTo>
                  <a:pt x="155896" y="275515"/>
                  <a:pt x="153915" y="280034"/>
                  <a:pt x="149953" y="283543"/>
                </a:cubicBezTo>
                <a:cubicBezTo>
                  <a:pt x="145990" y="287051"/>
                  <a:pt x="141739" y="289425"/>
                  <a:pt x="137199" y="290663"/>
                </a:cubicBezTo>
                <a:lnTo>
                  <a:pt x="134351" y="280138"/>
                </a:lnTo>
                <a:cubicBezTo>
                  <a:pt x="137240" y="279230"/>
                  <a:pt x="139716" y="277950"/>
                  <a:pt x="141780" y="276299"/>
                </a:cubicBezTo>
                <a:cubicBezTo>
                  <a:pt x="143844" y="274648"/>
                  <a:pt x="144917" y="272543"/>
                  <a:pt x="145000" y="269984"/>
                </a:cubicBezTo>
                <a:lnTo>
                  <a:pt x="145000" y="256487"/>
                </a:lnTo>
                <a:cubicBezTo>
                  <a:pt x="145000" y="255001"/>
                  <a:pt x="145536" y="253722"/>
                  <a:pt x="146609" y="252648"/>
                </a:cubicBezTo>
                <a:cubicBezTo>
                  <a:pt x="147683" y="251575"/>
                  <a:pt x="148962" y="251039"/>
                  <a:pt x="150448" y="251039"/>
                </a:cubicBezTo>
                <a:close/>
                <a:moveTo>
                  <a:pt x="118130" y="247200"/>
                </a:moveTo>
                <a:lnTo>
                  <a:pt x="130884" y="267507"/>
                </a:lnTo>
                <a:lnTo>
                  <a:pt x="121844" y="273451"/>
                </a:lnTo>
                <a:lnTo>
                  <a:pt x="108967" y="252896"/>
                </a:lnTo>
                <a:close/>
                <a:moveTo>
                  <a:pt x="313135" y="246829"/>
                </a:moveTo>
                <a:lnTo>
                  <a:pt x="323908" y="246829"/>
                </a:lnTo>
                <a:lnTo>
                  <a:pt x="323908" y="282490"/>
                </a:lnTo>
                <a:lnTo>
                  <a:pt x="356226" y="282490"/>
                </a:lnTo>
                <a:lnTo>
                  <a:pt x="356226" y="293387"/>
                </a:lnTo>
                <a:lnTo>
                  <a:pt x="323908" y="293387"/>
                </a:lnTo>
                <a:lnTo>
                  <a:pt x="323908" y="358271"/>
                </a:lnTo>
                <a:lnTo>
                  <a:pt x="313135" y="358271"/>
                </a:lnTo>
                <a:lnTo>
                  <a:pt x="313135" y="293387"/>
                </a:lnTo>
                <a:lnTo>
                  <a:pt x="280940" y="293387"/>
                </a:lnTo>
                <a:lnTo>
                  <a:pt x="280940" y="282490"/>
                </a:lnTo>
                <a:lnTo>
                  <a:pt x="313135" y="282490"/>
                </a:lnTo>
                <a:close/>
                <a:moveTo>
                  <a:pt x="262243" y="246210"/>
                </a:moveTo>
                <a:lnTo>
                  <a:pt x="277473" y="266888"/>
                </a:lnTo>
                <a:lnTo>
                  <a:pt x="268806" y="273203"/>
                </a:lnTo>
                <a:lnTo>
                  <a:pt x="253575" y="252648"/>
                </a:lnTo>
                <a:close/>
                <a:moveTo>
                  <a:pt x="197997" y="175939"/>
                </a:moveTo>
                <a:cubicBezTo>
                  <a:pt x="199565" y="182543"/>
                  <a:pt x="201464" y="188569"/>
                  <a:pt x="203693" y="194018"/>
                </a:cubicBezTo>
                <a:cubicBezTo>
                  <a:pt x="205922" y="199466"/>
                  <a:pt x="208811" y="204336"/>
                  <a:pt x="212360" y="208629"/>
                </a:cubicBezTo>
                <a:lnTo>
                  <a:pt x="204064" y="215811"/>
                </a:lnTo>
                <a:cubicBezTo>
                  <a:pt x="199854" y="210693"/>
                  <a:pt x="196449" y="205017"/>
                  <a:pt x="193849" y="198785"/>
                </a:cubicBezTo>
                <a:cubicBezTo>
                  <a:pt x="191248" y="192552"/>
                  <a:pt x="189081" y="185639"/>
                  <a:pt x="187348" y="178044"/>
                </a:cubicBezTo>
                <a:close/>
                <a:moveTo>
                  <a:pt x="147724" y="175939"/>
                </a:moveTo>
                <a:lnTo>
                  <a:pt x="158373" y="178044"/>
                </a:lnTo>
                <a:cubicBezTo>
                  <a:pt x="156639" y="185639"/>
                  <a:pt x="154452" y="192594"/>
                  <a:pt x="151810" y="198909"/>
                </a:cubicBezTo>
                <a:cubicBezTo>
                  <a:pt x="149168" y="205224"/>
                  <a:pt x="145784" y="210858"/>
                  <a:pt x="141656" y="215811"/>
                </a:cubicBezTo>
                <a:lnTo>
                  <a:pt x="133360" y="208629"/>
                </a:lnTo>
                <a:cubicBezTo>
                  <a:pt x="136910" y="204254"/>
                  <a:pt x="139799" y="199383"/>
                  <a:pt x="142028" y="194018"/>
                </a:cubicBezTo>
                <a:cubicBezTo>
                  <a:pt x="144257" y="188652"/>
                  <a:pt x="146155" y="182626"/>
                  <a:pt x="147724" y="175939"/>
                </a:cubicBezTo>
                <a:close/>
                <a:moveTo>
                  <a:pt x="318088" y="147088"/>
                </a:moveTo>
                <a:lnTo>
                  <a:pt x="318088" y="172596"/>
                </a:lnTo>
                <a:cubicBezTo>
                  <a:pt x="318253" y="174082"/>
                  <a:pt x="319533" y="174825"/>
                  <a:pt x="321927" y="174825"/>
                </a:cubicBezTo>
                <a:lnTo>
                  <a:pt x="339881" y="174825"/>
                </a:lnTo>
                <a:lnTo>
                  <a:pt x="339881" y="147088"/>
                </a:lnTo>
                <a:close/>
                <a:moveTo>
                  <a:pt x="291713" y="147088"/>
                </a:moveTo>
                <a:lnTo>
                  <a:pt x="291713" y="156622"/>
                </a:lnTo>
                <a:cubicBezTo>
                  <a:pt x="291135" y="170821"/>
                  <a:pt x="280610" y="181841"/>
                  <a:pt x="260138" y="189684"/>
                </a:cubicBezTo>
                <a:lnTo>
                  <a:pt x="260138" y="199837"/>
                </a:lnTo>
                <a:lnTo>
                  <a:pt x="339881" y="199837"/>
                </a:lnTo>
                <a:lnTo>
                  <a:pt x="339881" y="185597"/>
                </a:lnTo>
                <a:lnTo>
                  <a:pt x="321927" y="185597"/>
                </a:lnTo>
                <a:cubicBezTo>
                  <a:pt x="317221" y="185597"/>
                  <a:pt x="313506" y="184235"/>
                  <a:pt x="310782" y="181511"/>
                </a:cubicBezTo>
                <a:cubicBezTo>
                  <a:pt x="308471" y="179035"/>
                  <a:pt x="307315" y="176022"/>
                  <a:pt x="307315" y="172472"/>
                </a:cubicBezTo>
                <a:lnTo>
                  <a:pt x="307315" y="147088"/>
                </a:lnTo>
                <a:close/>
                <a:moveTo>
                  <a:pt x="260138" y="147088"/>
                </a:moveTo>
                <a:lnTo>
                  <a:pt x="260138" y="178168"/>
                </a:lnTo>
                <a:cubicBezTo>
                  <a:pt x="265669" y="175691"/>
                  <a:pt x="270519" y="172596"/>
                  <a:pt x="274687" y="168881"/>
                </a:cubicBezTo>
                <a:cubicBezTo>
                  <a:pt x="278856" y="165166"/>
                  <a:pt x="280940" y="161080"/>
                  <a:pt x="280940" y="156622"/>
                </a:cubicBezTo>
                <a:lnTo>
                  <a:pt x="280940" y="147088"/>
                </a:lnTo>
                <a:close/>
                <a:moveTo>
                  <a:pt x="291713" y="124304"/>
                </a:moveTo>
                <a:lnTo>
                  <a:pt x="291713" y="136067"/>
                </a:lnTo>
                <a:lnTo>
                  <a:pt x="307315" y="136067"/>
                </a:lnTo>
                <a:lnTo>
                  <a:pt x="307315" y="124304"/>
                </a:lnTo>
                <a:close/>
                <a:moveTo>
                  <a:pt x="244784" y="113407"/>
                </a:moveTo>
                <a:lnTo>
                  <a:pt x="355235" y="113407"/>
                </a:lnTo>
                <a:lnTo>
                  <a:pt x="355235" y="124304"/>
                </a:lnTo>
                <a:lnTo>
                  <a:pt x="318088" y="124304"/>
                </a:lnTo>
                <a:lnTo>
                  <a:pt x="318088" y="136067"/>
                </a:lnTo>
                <a:lnTo>
                  <a:pt x="345329" y="136067"/>
                </a:lnTo>
                <a:cubicBezTo>
                  <a:pt x="346815" y="136067"/>
                  <a:pt x="348074" y="136604"/>
                  <a:pt x="349106" y="137677"/>
                </a:cubicBezTo>
                <a:cubicBezTo>
                  <a:pt x="350138" y="138750"/>
                  <a:pt x="350654" y="140071"/>
                  <a:pt x="350654" y="141640"/>
                </a:cubicBezTo>
                <a:lnTo>
                  <a:pt x="350654" y="215192"/>
                </a:lnTo>
                <a:lnTo>
                  <a:pt x="339881" y="215192"/>
                </a:lnTo>
                <a:lnTo>
                  <a:pt x="339881" y="210734"/>
                </a:lnTo>
                <a:lnTo>
                  <a:pt x="260138" y="210734"/>
                </a:lnTo>
                <a:lnTo>
                  <a:pt x="260138" y="215192"/>
                </a:lnTo>
                <a:lnTo>
                  <a:pt x="249117" y="215192"/>
                </a:lnTo>
                <a:lnTo>
                  <a:pt x="249117" y="141640"/>
                </a:lnTo>
                <a:cubicBezTo>
                  <a:pt x="249117" y="140071"/>
                  <a:pt x="249654" y="138750"/>
                  <a:pt x="250727" y="137677"/>
                </a:cubicBezTo>
                <a:cubicBezTo>
                  <a:pt x="251800" y="136604"/>
                  <a:pt x="253080" y="136067"/>
                  <a:pt x="254566" y="136067"/>
                </a:cubicBezTo>
                <a:lnTo>
                  <a:pt x="280940" y="136067"/>
                </a:lnTo>
                <a:lnTo>
                  <a:pt x="280940" y="124304"/>
                </a:lnTo>
                <a:lnTo>
                  <a:pt x="244784" y="124304"/>
                </a:lnTo>
                <a:close/>
                <a:moveTo>
                  <a:pt x="107481" y="113036"/>
                </a:moveTo>
                <a:lnTo>
                  <a:pt x="133732" y="113036"/>
                </a:lnTo>
                <a:cubicBezTo>
                  <a:pt x="135465" y="113036"/>
                  <a:pt x="136910" y="113738"/>
                  <a:pt x="138065" y="115141"/>
                </a:cubicBezTo>
                <a:cubicBezTo>
                  <a:pt x="138808" y="116132"/>
                  <a:pt x="139180" y="117246"/>
                  <a:pt x="139180" y="118484"/>
                </a:cubicBezTo>
                <a:cubicBezTo>
                  <a:pt x="139180" y="119062"/>
                  <a:pt x="139139" y="119516"/>
                  <a:pt x="139056" y="119846"/>
                </a:cubicBezTo>
                <a:lnTo>
                  <a:pt x="130884" y="152660"/>
                </a:lnTo>
                <a:cubicBezTo>
                  <a:pt x="132782" y="155714"/>
                  <a:pt x="134536" y="159264"/>
                  <a:pt x="136146" y="163309"/>
                </a:cubicBezTo>
                <a:cubicBezTo>
                  <a:pt x="137756" y="167354"/>
                  <a:pt x="138561" y="171564"/>
                  <a:pt x="138561" y="175939"/>
                </a:cubicBezTo>
                <a:cubicBezTo>
                  <a:pt x="138561" y="178498"/>
                  <a:pt x="138189" y="181016"/>
                  <a:pt x="137446" y="183492"/>
                </a:cubicBezTo>
                <a:cubicBezTo>
                  <a:pt x="134970" y="191995"/>
                  <a:pt x="128448" y="198186"/>
                  <a:pt x="117882" y="202066"/>
                </a:cubicBezTo>
                <a:lnTo>
                  <a:pt x="113920" y="191912"/>
                </a:lnTo>
                <a:cubicBezTo>
                  <a:pt x="121184" y="189188"/>
                  <a:pt x="125559" y="185391"/>
                  <a:pt x="127045" y="180521"/>
                </a:cubicBezTo>
                <a:cubicBezTo>
                  <a:pt x="127458" y="178870"/>
                  <a:pt x="127664" y="177384"/>
                  <a:pt x="127664" y="176063"/>
                </a:cubicBezTo>
                <a:cubicBezTo>
                  <a:pt x="127664" y="172596"/>
                  <a:pt x="126901" y="169046"/>
                  <a:pt x="125373" y="165414"/>
                </a:cubicBezTo>
                <a:cubicBezTo>
                  <a:pt x="123846" y="161782"/>
                  <a:pt x="122298" y="158934"/>
                  <a:pt x="120730" y="156870"/>
                </a:cubicBezTo>
                <a:cubicBezTo>
                  <a:pt x="119987" y="155962"/>
                  <a:pt x="119616" y="154971"/>
                  <a:pt x="119616" y="153898"/>
                </a:cubicBezTo>
                <a:cubicBezTo>
                  <a:pt x="119616" y="153485"/>
                  <a:pt x="119698" y="152949"/>
                  <a:pt x="119863" y="152288"/>
                </a:cubicBezTo>
                <a:lnTo>
                  <a:pt x="126797" y="123933"/>
                </a:lnTo>
                <a:lnTo>
                  <a:pt x="112805" y="123933"/>
                </a:lnTo>
                <a:lnTo>
                  <a:pt x="112805" y="219773"/>
                </a:lnTo>
                <a:lnTo>
                  <a:pt x="102032" y="219773"/>
                </a:lnTo>
                <a:lnTo>
                  <a:pt x="102032" y="118608"/>
                </a:lnTo>
                <a:cubicBezTo>
                  <a:pt x="102032" y="117122"/>
                  <a:pt x="102569" y="115822"/>
                  <a:pt x="103642" y="114708"/>
                </a:cubicBezTo>
                <a:cubicBezTo>
                  <a:pt x="104715" y="113593"/>
                  <a:pt x="105995" y="113036"/>
                  <a:pt x="107481" y="113036"/>
                </a:cubicBezTo>
                <a:close/>
                <a:moveTo>
                  <a:pt x="159859" y="108454"/>
                </a:moveTo>
                <a:lnTo>
                  <a:pt x="170260" y="111302"/>
                </a:lnTo>
                <a:cubicBezTo>
                  <a:pt x="169434" y="114192"/>
                  <a:pt x="168650" y="116751"/>
                  <a:pt x="167907" y="118980"/>
                </a:cubicBezTo>
                <a:lnTo>
                  <a:pt x="208274" y="118980"/>
                </a:lnTo>
                <a:lnTo>
                  <a:pt x="208274" y="129876"/>
                </a:lnTo>
                <a:lnTo>
                  <a:pt x="164316" y="129876"/>
                </a:lnTo>
                <a:cubicBezTo>
                  <a:pt x="160437" y="140443"/>
                  <a:pt x="156598" y="149441"/>
                  <a:pt x="152801" y="156870"/>
                </a:cubicBezTo>
                <a:lnTo>
                  <a:pt x="168650" y="156870"/>
                </a:lnTo>
                <a:lnTo>
                  <a:pt x="168650" y="139287"/>
                </a:lnTo>
                <a:lnTo>
                  <a:pt x="179423" y="139287"/>
                </a:lnTo>
                <a:lnTo>
                  <a:pt x="179423" y="156870"/>
                </a:lnTo>
                <a:lnTo>
                  <a:pt x="206293" y="156870"/>
                </a:lnTo>
                <a:lnTo>
                  <a:pt x="206293" y="167767"/>
                </a:lnTo>
                <a:lnTo>
                  <a:pt x="179423" y="167767"/>
                </a:lnTo>
                <a:lnTo>
                  <a:pt x="179423" y="202438"/>
                </a:lnTo>
                <a:cubicBezTo>
                  <a:pt x="179423" y="206648"/>
                  <a:pt x="177875" y="210032"/>
                  <a:pt x="174780" y="212591"/>
                </a:cubicBezTo>
                <a:cubicBezTo>
                  <a:pt x="171684" y="215150"/>
                  <a:pt x="168753" y="216884"/>
                  <a:pt x="165988" y="217792"/>
                </a:cubicBezTo>
                <a:cubicBezTo>
                  <a:pt x="163223" y="218700"/>
                  <a:pt x="160189" y="219525"/>
                  <a:pt x="156887" y="220268"/>
                </a:cubicBezTo>
                <a:lnTo>
                  <a:pt x="155277" y="209372"/>
                </a:lnTo>
                <a:cubicBezTo>
                  <a:pt x="158332" y="208959"/>
                  <a:pt x="161324" y="208072"/>
                  <a:pt x="164254" y="206710"/>
                </a:cubicBezTo>
                <a:cubicBezTo>
                  <a:pt x="167185" y="205347"/>
                  <a:pt x="168650" y="203924"/>
                  <a:pt x="168650" y="202438"/>
                </a:cubicBezTo>
                <a:lnTo>
                  <a:pt x="168650" y="167767"/>
                </a:lnTo>
                <a:lnTo>
                  <a:pt x="145247" y="167767"/>
                </a:lnTo>
                <a:cubicBezTo>
                  <a:pt x="143761" y="167767"/>
                  <a:pt x="142503" y="167230"/>
                  <a:pt x="141471" y="166157"/>
                </a:cubicBezTo>
                <a:cubicBezTo>
                  <a:pt x="140439" y="165084"/>
                  <a:pt x="139923" y="163804"/>
                  <a:pt x="139923" y="162318"/>
                </a:cubicBezTo>
                <a:lnTo>
                  <a:pt x="139923" y="159594"/>
                </a:lnTo>
                <a:cubicBezTo>
                  <a:pt x="139923" y="158356"/>
                  <a:pt x="140171" y="157407"/>
                  <a:pt x="140666" y="156746"/>
                </a:cubicBezTo>
                <a:cubicBezTo>
                  <a:pt x="145206" y="148656"/>
                  <a:pt x="149251" y="139700"/>
                  <a:pt x="152801" y="129876"/>
                </a:cubicBezTo>
                <a:lnTo>
                  <a:pt x="140047" y="129876"/>
                </a:lnTo>
                <a:lnTo>
                  <a:pt x="140047" y="118980"/>
                </a:lnTo>
                <a:lnTo>
                  <a:pt x="156515" y="118980"/>
                </a:lnTo>
                <a:cubicBezTo>
                  <a:pt x="157506" y="116008"/>
                  <a:pt x="158208" y="113779"/>
                  <a:pt x="158620" y="112293"/>
                </a:cubicBezTo>
                <a:close/>
                <a:moveTo>
                  <a:pt x="223838" y="14227"/>
                </a:moveTo>
                <a:cubicBezTo>
                  <a:pt x="108073" y="14227"/>
                  <a:pt x="14227" y="108073"/>
                  <a:pt x="14227" y="223838"/>
                </a:cubicBezTo>
                <a:cubicBezTo>
                  <a:pt x="14227" y="339603"/>
                  <a:pt x="108073" y="433449"/>
                  <a:pt x="223838" y="433449"/>
                </a:cubicBezTo>
                <a:cubicBezTo>
                  <a:pt x="339603" y="433449"/>
                  <a:pt x="433449" y="339603"/>
                  <a:pt x="433449" y="223838"/>
                </a:cubicBezTo>
                <a:cubicBezTo>
                  <a:pt x="433449" y="108073"/>
                  <a:pt x="339603" y="14227"/>
                  <a:pt x="223838" y="14227"/>
                </a:cubicBezTo>
                <a:close/>
                <a:moveTo>
                  <a:pt x="223838" y="0"/>
                </a:moveTo>
                <a:cubicBezTo>
                  <a:pt x="347460" y="0"/>
                  <a:pt x="447676" y="100216"/>
                  <a:pt x="447676" y="223838"/>
                </a:cubicBezTo>
                <a:cubicBezTo>
                  <a:pt x="447676" y="347460"/>
                  <a:pt x="347460" y="447676"/>
                  <a:pt x="223838" y="447676"/>
                </a:cubicBezTo>
                <a:cubicBezTo>
                  <a:pt x="100216" y="447676"/>
                  <a:pt x="0" y="347460"/>
                  <a:pt x="0" y="223838"/>
                </a:cubicBezTo>
                <a:cubicBezTo>
                  <a:pt x="0" y="100216"/>
                  <a:pt x="100216" y="0"/>
                  <a:pt x="223838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>
                <a:gsLst>
                  <a:gs pos="0">
                    <a:srgbClr val="515FFE"/>
                  </a:gs>
                  <a:gs pos="100000">
                    <a:srgbClr val="5D0FEE"/>
                  </a:gs>
                </a:gsLst>
                <a:lin ang="2700000" scaled="1"/>
              </a:gra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29D32F4-99DD-BF5A-FD71-AA7FFE54A02F}"/>
              </a:ext>
            </a:extLst>
          </p:cNvPr>
          <p:cNvSpPr/>
          <p:nvPr/>
        </p:nvSpPr>
        <p:spPr>
          <a:xfrm rot="3243806" flipH="1">
            <a:off x="342287" y="470234"/>
            <a:ext cx="520188" cy="7436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FDE2FC3-8126-C0FF-AC7B-C134405165FB}"/>
              </a:ext>
            </a:extLst>
          </p:cNvPr>
          <p:cNvSpPr/>
          <p:nvPr/>
        </p:nvSpPr>
        <p:spPr>
          <a:xfrm rot="3250957" flipH="1">
            <a:off x="145297" y="411308"/>
            <a:ext cx="448180" cy="69678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93578C27-CC6D-774D-E713-376AA64ABFF2}"/>
              </a:ext>
            </a:extLst>
          </p:cNvPr>
          <p:cNvSpPr/>
          <p:nvPr/>
        </p:nvSpPr>
        <p:spPr>
          <a:xfrm flipH="1">
            <a:off x="510577" y="649443"/>
            <a:ext cx="57880" cy="57880"/>
          </a:xfrm>
          <a:prstGeom prst="ellipse">
            <a:avLst/>
          </a:prstGeom>
          <a:noFill/>
          <a:ln w="6350">
            <a:solidFill>
              <a:schemeClr val="accent3">
                <a:alpha val="8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82BD35F-106A-B8A6-571B-1F6FBB14C7A3}"/>
              </a:ext>
            </a:extLst>
          </p:cNvPr>
          <p:cNvSpPr/>
          <p:nvPr/>
        </p:nvSpPr>
        <p:spPr>
          <a:xfrm rot="3250957" flipH="1">
            <a:off x="445104" y="436715"/>
            <a:ext cx="383060" cy="61735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5D5B8B84-3C47-95C4-DA71-13F8E31C7226}"/>
              </a:ext>
            </a:extLst>
          </p:cNvPr>
          <p:cNvSpPr/>
          <p:nvPr/>
        </p:nvSpPr>
        <p:spPr>
          <a:xfrm rot="3250957" flipH="1">
            <a:off x="354471" y="526623"/>
            <a:ext cx="383060" cy="52653"/>
          </a:xfrm>
          <a:prstGeom prst="roundRect">
            <a:avLst>
              <a:gd name="adj" fmla="val 50000"/>
            </a:avLst>
          </a:prstGeom>
          <a:noFill/>
          <a:ln w="6350">
            <a:gradFill flip="none" rotWithShape="1">
              <a:gsLst>
                <a:gs pos="15000">
                  <a:schemeClr val="accent2">
                    <a:alpha val="0"/>
                  </a:schemeClr>
                </a:gs>
                <a:gs pos="100000">
                  <a:schemeClr val="accent3"/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76B13410-FDBB-2B1C-5C60-C1872681879A}"/>
              </a:ext>
            </a:extLst>
          </p:cNvPr>
          <p:cNvSpPr/>
          <p:nvPr/>
        </p:nvSpPr>
        <p:spPr>
          <a:xfrm rot="3243806" flipH="1">
            <a:off x="361196" y="317892"/>
            <a:ext cx="520188" cy="739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2">
                  <a:alpha val="90000"/>
                </a:schemeClr>
              </a:gs>
              <a:gs pos="100000">
                <a:schemeClr val="accent3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EE105-CB4F-0629-DFDB-9876CC7D30C8}"/>
              </a:ext>
            </a:extLst>
          </p:cNvPr>
          <p:cNvSpPr txBox="1"/>
          <p:nvPr/>
        </p:nvSpPr>
        <p:spPr>
          <a:xfrm>
            <a:off x="880467" y="226078"/>
            <a:ext cx="34251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200" dirty="0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添加你的标题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3CCB9F31-E1B8-0EFF-5262-6CB6010E27BD}"/>
              </a:ext>
            </a:extLst>
          </p:cNvPr>
          <p:cNvCxnSpPr/>
          <p:nvPr/>
        </p:nvCxnSpPr>
        <p:spPr>
          <a:xfrm rot="5400000">
            <a:off x="2024418" y="3914166"/>
            <a:ext cx="4363670" cy="0"/>
          </a:xfrm>
          <a:prstGeom prst="line">
            <a:avLst/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91943532-C52C-56D8-62DF-372702AFA140}"/>
              </a:ext>
            </a:extLst>
          </p:cNvPr>
          <p:cNvCxnSpPr/>
          <p:nvPr/>
        </p:nvCxnSpPr>
        <p:spPr>
          <a:xfrm rot="5400000">
            <a:off x="5803913" y="3914166"/>
            <a:ext cx="4363670" cy="0"/>
          </a:xfrm>
          <a:prstGeom prst="line">
            <a:avLst/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8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9158391-3672-9172-A787-70C2C113DF13}"/>
              </a:ext>
            </a:extLst>
          </p:cNvPr>
          <p:cNvSpPr/>
          <p:nvPr/>
        </p:nvSpPr>
        <p:spPr>
          <a:xfrm>
            <a:off x="803873" y="1682699"/>
            <a:ext cx="2981228" cy="134998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endParaRPr lang="en-US" altLang="zh-CN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0" name="42 Rectángulo">
            <a:extLst>
              <a:ext uri="{FF2B5EF4-FFF2-40B4-BE49-F238E27FC236}">
                <a16:creationId xmlns:a16="http://schemas.microsoft.com/office/drawing/2014/main" id="{3811505C-4C9D-4054-4B99-D2C7F1A6176F}"/>
              </a:ext>
            </a:extLst>
          </p:cNvPr>
          <p:cNvSpPr/>
          <p:nvPr/>
        </p:nvSpPr>
        <p:spPr>
          <a:xfrm>
            <a:off x="4612854" y="1732335"/>
            <a:ext cx="2981230" cy="125071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4170B2A-2CA3-1741-B755-B05AF25E1473}"/>
              </a:ext>
            </a:extLst>
          </p:cNvPr>
          <p:cNvSpPr/>
          <p:nvPr/>
        </p:nvSpPr>
        <p:spPr>
          <a:xfrm>
            <a:off x="8404904" y="1732335"/>
            <a:ext cx="2983223" cy="1250713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 w="19050">
            <a:noFill/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3DA2ACD-4CCA-CA70-B720-E3EFA79B77F9}"/>
              </a:ext>
            </a:extLst>
          </p:cNvPr>
          <p:cNvSpPr txBox="1"/>
          <p:nvPr/>
        </p:nvSpPr>
        <p:spPr>
          <a:xfrm>
            <a:off x="1468986" y="1878197"/>
            <a:ext cx="1651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PPT</a:t>
            </a:r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定制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8931927-A0B4-8F8A-B183-1DE5880C9BE0}"/>
              </a:ext>
            </a:extLst>
          </p:cNvPr>
          <p:cNvSpPr txBox="1"/>
          <p:nvPr/>
        </p:nvSpPr>
        <p:spPr>
          <a:xfrm>
            <a:off x="1094870" y="2357691"/>
            <a:ext cx="2399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搜索陈西设计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367886E-26BA-D08F-D81D-2E89B2BCA400}"/>
              </a:ext>
            </a:extLst>
          </p:cNvPr>
          <p:cNvSpPr txBox="1"/>
          <p:nvPr/>
        </p:nvSpPr>
        <p:spPr>
          <a:xfrm>
            <a:off x="1094870" y="338939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搜索陈西</a:t>
            </a:r>
          </a:p>
        </p:txBody>
      </p:sp>
      <p:sp>
        <p:nvSpPr>
          <p:cNvPr id="3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33AF09D2-A1AC-4D99-0E20-17D6DA37F699}"/>
              </a:ext>
            </a:extLst>
          </p:cNvPr>
          <p:cNvSpPr txBox="1"/>
          <p:nvPr/>
        </p:nvSpPr>
        <p:spPr>
          <a:xfrm>
            <a:off x="611388" y="4086867"/>
            <a:ext cx="3381413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7" name="小标题">
            <a:extLst>
              <a:ext uri="{FF2B5EF4-FFF2-40B4-BE49-F238E27FC236}">
                <a16:creationId xmlns:a16="http://schemas.microsoft.com/office/drawing/2014/main" id="{4EF27EB4-64B7-057F-1251-ED823C035C53}"/>
              </a:ext>
            </a:extLst>
          </p:cNvPr>
          <p:cNvSpPr txBox="1"/>
          <p:nvPr/>
        </p:nvSpPr>
        <p:spPr>
          <a:xfrm>
            <a:off x="611388" y="4608341"/>
            <a:ext cx="3340126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  <p:sp>
        <p:nvSpPr>
          <p:cNvPr id="38" name="小标题">
            <a:extLst>
              <a:ext uri="{FF2B5EF4-FFF2-40B4-BE49-F238E27FC236}">
                <a16:creationId xmlns:a16="http://schemas.microsoft.com/office/drawing/2014/main" id="{924D61EF-FCFF-F061-3591-1323CBC4F1AD}"/>
              </a:ext>
            </a:extLst>
          </p:cNvPr>
          <p:cNvSpPr txBox="1"/>
          <p:nvPr/>
        </p:nvSpPr>
        <p:spPr>
          <a:xfrm>
            <a:off x="611388" y="5129815"/>
            <a:ext cx="3381413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3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133C373F-D73A-F409-6BBF-9506DE4C0CA3}"/>
              </a:ext>
            </a:extLst>
          </p:cNvPr>
          <p:cNvSpPr txBox="1"/>
          <p:nvPr/>
        </p:nvSpPr>
        <p:spPr>
          <a:xfrm>
            <a:off x="611388" y="5651288"/>
            <a:ext cx="3340126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F7452802-6957-72B1-AD14-F1F58CFF593E}"/>
              </a:ext>
            </a:extLst>
          </p:cNvPr>
          <p:cNvSpPr txBox="1"/>
          <p:nvPr/>
        </p:nvSpPr>
        <p:spPr>
          <a:xfrm>
            <a:off x="5275154" y="1878197"/>
            <a:ext cx="1651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原创设计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33AC4FA7-4D35-0081-D6F2-20797EF04214}"/>
              </a:ext>
            </a:extLst>
          </p:cNvPr>
          <p:cNvSpPr txBox="1"/>
          <p:nvPr/>
        </p:nvSpPr>
        <p:spPr>
          <a:xfrm>
            <a:off x="4901038" y="2357691"/>
            <a:ext cx="2399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1314PPT</a:t>
            </a:r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模板</a:t>
            </a:r>
          </a:p>
        </p:txBody>
      </p:sp>
      <p:sp>
        <p:nvSpPr>
          <p:cNvPr id="43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BC38BC8-71C7-625F-3CFD-C52E1686C837}"/>
              </a:ext>
            </a:extLst>
          </p:cNvPr>
          <p:cNvSpPr txBox="1"/>
          <p:nvPr/>
        </p:nvSpPr>
        <p:spPr>
          <a:xfrm>
            <a:off x="4901038" y="338939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人很帅的</a:t>
            </a:r>
          </a:p>
        </p:txBody>
      </p:sp>
      <p:sp>
        <p:nvSpPr>
          <p:cNvPr id="44" name="小标题">
            <a:extLst>
              <a:ext uri="{FF2B5EF4-FFF2-40B4-BE49-F238E27FC236}">
                <a16:creationId xmlns:a16="http://schemas.microsoft.com/office/drawing/2014/main" id="{489E6D43-FD86-421E-AC69-A350F065857B}"/>
              </a:ext>
            </a:extLst>
          </p:cNvPr>
          <p:cNvSpPr txBox="1"/>
          <p:nvPr/>
        </p:nvSpPr>
        <p:spPr>
          <a:xfrm>
            <a:off x="4417556" y="4086867"/>
            <a:ext cx="3381413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45" name="小标题">
            <a:extLst>
              <a:ext uri="{FF2B5EF4-FFF2-40B4-BE49-F238E27FC236}">
                <a16:creationId xmlns:a16="http://schemas.microsoft.com/office/drawing/2014/main" id="{746BFE96-5D0E-D1DF-C29C-5A39CE2B8AFC}"/>
              </a:ext>
            </a:extLst>
          </p:cNvPr>
          <p:cNvSpPr txBox="1"/>
          <p:nvPr/>
        </p:nvSpPr>
        <p:spPr>
          <a:xfrm>
            <a:off x="4417556" y="4608341"/>
            <a:ext cx="3340126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  <p:sp>
        <p:nvSpPr>
          <p:cNvPr id="4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E84C9F46-B2FE-6B7B-914A-1A9BEC8EA33A}"/>
              </a:ext>
            </a:extLst>
          </p:cNvPr>
          <p:cNvSpPr txBox="1"/>
          <p:nvPr/>
        </p:nvSpPr>
        <p:spPr>
          <a:xfrm>
            <a:off x="4417556" y="5129815"/>
            <a:ext cx="3381413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47" name="小标题">
            <a:extLst>
              <a:ext uri="{FF2B5EF4-FFF2-40B4-BE49-F238E27FC236}">
                <a16:creationId xmlns:a16="http://schemas.microsoft.com/office/drawing/2014/main" id="{B2C0A6FC-3482-7BD4-8112-89F2FF20848F}"/>
              </a:ext>
            </a:extLst>
          </p:cNvPr>
          <p:cNvSpPr txBox="1"/>
          <p:nvPr/>
        </p:nvSpPr>
        <p:spPr>
          <a:xfrm>
            <a:off x="4417556" y="5651288"/>
            <a:ext cx="3340126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5173A59A-A53A-4C01-A989-4E1F51A9BD94}"/>
              </a:ext>
            </a:extLst>
          </p:cNvPr>
          <p:cNvSpPr txBox="1"/>
          <p:nvPr/>
        </p:nvSpPr>
        <p:spPr>
          <a:xfrm>
            <a:off x="9072012" y="1878197"/>
            <a:ext cx="1651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承接定制</a:t>
            </a:r>
          </a:p>
        </p:txBody>
      </p:sp>
      <p:sp>
        <p:nvSpPr>
          <p:cNvPr id="49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88B2FE6E-7E95-593B-5F76-421EF7AB69BC}"/>
              </a:ext>
            </a:extLst>
          </p:cNvPr>
          <p:cNvSpPr txBox="1"/>
          <p:nvPr/>
        </p:nvSpPr>
        <p:spPr>
          <a:xfrm>
            <a:off x="8697896" y="2357691"/>
            <a:ext cx="23992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精品原创制作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2305D58-A581-BC6F-F5F4-8C65C5B8300F}"/>
              </a:ext>
            </a:extLst>
          </p:cNvPr>
          <p:cNvSpPr txBox="1"/>
          <p:nvPr/>
        </p:nvSpPr>
        <p:spPr>
          <a:xfrm>
            <a:off x="8697896" y="3389393"/>
            <a:ext cx="23992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2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sym typeface="MiSans" panose="00000500000000000000" pitchFamily="2" charset="-122"/>
              </a:rPr>
              <a:t>想要自由</a:t>
            </a:r>
          </a:p>
        </p:txBody>
      </p:sp>
      <p:sp>
        <p:nvSpPr>
          <p:cNvPr id="51" name="小标题">
            <a:extLst>
              <a:ext uri="{FF2B5EF4-FFF2-40B4-BE49-F238E27FC236}">
                <a16:creationId xmlns:a16="http://schemas.microsoft.com/office/drawing/2014/main" id="{1769789C-3D33-362A-987F-ED5160A54DDD}"/>
              </a:ext>
            </a:extLst>
          </p:cNvPr>
          <p:cNvSpPr txBox="1"/>
          <p:nvPr/>
        </p:nvSpPr>
        <p:spPr>
          <a:xfrm>
            <a:off x="8214414" y="4086867"/>
            <a:ext cx="3381413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5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B2F62331-2364-4AED-33D2-D3DB7F1A9D98}"/>
              </a:ext>
            </a:extLst>
          </p:cNvPr>
          <p:cNvSpPr txBox="1"/>
          <p:nvPr/>
        </p:nvSpPr>
        <p:spPr>
          <a:xfrm>
            <a:off x="8214414" y="4608341"/>
            <a:ext cx="3340126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  <p:sp>
        <p:nvSpPr>
          <p:cNvPr id="53" name="小标题">
            <a:extLst>
              <a:ext uri="{FF2B5EF4-FFF2-40B4-BE49-F238E27FC236}">
                <a16:creationId xmlns:a16="http://schemas.microsoft.com/office/drawing/2014/main" id="{3F01DE57-16E9-2743-5968-125B286061FC}"/>
              </a:ext>
            </a:extLst>
          </p:cNvPr>
          <p:cNvSpPr txBox="1"/>
          <p:nvPr/>
        </p:nvSpPr>
        <p:spPr>
          <a:xfrm>
            <a:off x="8214414" y="5129815"/>
            <a:ext cx="3381413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</a:p>
        </p:txBody>
      </p:sp>
      <p:sp>
        <p:nvSpPr>
          <p:cNvPr id="54" name="小标题">
            <a:extLst>
              <a:ext uri="{FF2B5EF4-FFF2-40B4-BE49-F238E27FC236}">
                <a16:creationId xmlns:a16="http://schemas.microsoft.com/office/drawing/2014/main" id="{AC0123C0-6EFD-1C45-ABF3-DB4E8CF61BCA}"/>
              </a:ext>
            </a:extLst>
          </p:cNvPr>
          <p:cNvSpPr txBox="1"/>
          <p:nvPr/>
        </p:nvSpPr>
        <p:spPr>
          <a:xfrm>
            <a:off x="8214414" y="5651288"/>
            <a:ext cx="3340126" cy="38196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85750" indent="-1800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1314ppt.com</a:t>
            </a:r>
          </a:p>
        </p:txBody>
      </p:sp>
    </p:spTree>
    <p:extLst>
      <p:ext uri="{BB962C8B-B14F-4D97-AF65-F5344CB8AC3E}">
        <p14:creationId xmlns:p14="http://schemas.microsoft.com/office/powerpoint/2010/main" val="32913061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9" presetClass="entr" presetSubtype="0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5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5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5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2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30" grpId="0"/>
      <p:bldP spid="31" grpId="0"/>
      <p:bldP spid="34" grpId="0"/>
      <p:bldP spid="36" grpId="0"/>
      <p:bldP spid="37" grpId="0"/>
      <p:bldP spid="38" grpId="0"/>
      <p:bldP spid="39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B1A1B9D-8839-169C-F31C-B41DCC01B598}"/>
              </a:ext>
            </a:extLst>
          </p:cNvPr>
          <p:cNvSpPr/>
          <p:nvPr/>
        </p:nvSpPr>
        <p:spPr>
          <a:xfrm>
            <a:off x="0" y="5884834"/>
            <a:ext cx="1110932" cy="972655"/>
          </a:xfrm>
          <a:custGeom>
            <a:avLst/>
            <a:gdLst>
              <a:gd name="connsiteX0" fmla="*/ 955354 w 1110932"/>
              <a:gd name="connsiteY0" fmla="*/ 218255 h 972655"/>
              <a:gd name="connsiteX1" fmla="*/ 1055274 w 1110932"/>
              <a:gd name="connsiteY1" fmla="*/ 241907 h 972655"/>
              <a:gd name="connsiteX2" fmla="*/ 1085551 w 1110932"/>
              <a:gd name="connsiteY2" fmla="*/ 429205 h 972655"/>
              <a:gd name="connsiteX3" fmla="*/ 693352 w 1110932"/>
              <a:gd name="connsiteY3" fmla="*/ 972655 h 972655"/>
              <a:gd name="connsiteX4" fmla="*/ 362459 w 1110932"/>
              <a:gd name="connsiteY4" fmla="*/ 972655 h 972655"/>
              <a:gd name="connsiteX5" fmla="*/ 867976 w 1110932"/>
              <a:gd name="connsiteY5" fmla="*/ 272185 h 972655"/>
              <a:gd name="connsiteX6" fmla="*/ 955354 w 1110932"/>
              <a:gd name="connsiteY6" fmla="*/ 218255 h 972655"/>
              <a:gd name="connsiteX7" fmla="*/ 336801 w 1110932"/>
              <a:gd name="connsiteY7" fmla="*/ 2030 h 972655"/>
              <a:gd name="connsiteX8" fmla="*/ 457103 w 1110932"/>
              <a:gd name="connsiteY8" fmla="*/ 30771 h 972655"/>
              <a:gd name="connsiteX9" fmla="*/ 493106 w 1110932"/>
              <a:gd name="connsiteY9" fmla="*/ 256465 h 972655"/>
              <a:gd name="connsiteX10" fmla="*/ 0 w 1110932"/>
              <a:gd name="connsiteY10" fmla="*/ 936749 h 972655"/>
              <a:gd name="connsiteX11" fmla="*/ 0 w 1110932"/>
              <a:gd name="connsiteY11" fmla="*/ 386024 h 972655"/>
              <a:gd name="connsiteX12" fmla="*/ 231410 w 1110932"/>
              <a:gd name="connsiteY12" fmla="*/ 66774 h 972655"/>
              <a:gd name="connsiteX13" fmla="*/ 336801 w 1110932"/>
              <a:gd name="connsiteY13" fmla="*/ 2030 h 97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0932" h="972655">
                <a:moveTo>
                  <a:pt x="955354" y="218255"/>
                </a:moveTo>
                <a:cubicBezTo>
                  <a:pt x="989249" y="212776"/>
                  <a:pt x="1025233" y="220227"/>
                  <a:pt x="1055274" y="241907"/>
                </a:cubicBezTo>
                <a:cubicBezTo>
                  <a:pt x="1115356" y="285267"/>
                  <a:pt x="1128911" y="369123"/>
                  <a:pt x="1085551" y="429205"/>
                </a:cubicBezTo>
                <a:lnTo>
                  <a:pt x="693352" y="972655"/>
                </a:lnTo>
                <a:lnTo>
                  <a:pt x="362459" y="972655"/>
                </a:lnTo>
                <a:lnTo>
                  <a:pt x="867976" y="272185"/>
                </a:lnTo>
                <a:cubicBezTo>
                  <a:pt x="889656" y="242144"/>
                  <a:pt x="921460" y="223734"/>
                  <a:pt x="955354" y="218255"/>
                </a:cubicBezTo>
                <a:close/>
                <a:moveTo>
                  <a:pt x="336801" y="2030"/>
                </a:moveTo>
                <a:cubicBezTo>
                  <a:pt x="377642" y="-4485"/>
                  <a:pt x="420971" y="4581"/>
                  <a:pt x="457103" y="30771"/>
                </a:cubicBezTo>
                <a:cubicBezTo>
                  <a:pt x="529369" y="83153"/>
                  <a:pt x="545487" y="184199"/>
                  <a:pt x="493106" y="256465"/>
                </a:cubicBezTo>
                <a:lnTo>
                  <a:pt x="0" y="936749"/>
                </a:lnTo>
                <a:lnTo>
                  <a:pt x="0" y="386024"/>
                </a:lnTo>
                <a:lnTo>
                  <a:pt x="231410" y="66774"/>
                </a:lnTo>
                <a:cubicBezTo>
                  <a:pt x="257601" y="30641"/>
                  <a:pt x="295958" y="8545"/>
                  <a:pt x="336801" y="20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10" name="微信：2090298045【陈西】" hidden="1">
            <a:extLst>
              <a:ext uri="{FF2B5EF4-FFF2-40B4-BE49-F238E27FC236}">
                <a16:creationId xmlns:a16="http://schemas.microsoft.com/office/drawing/2014/main" id="{5B6F6B9F-2DA7-3C89-B055-1AD1BBEA83C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-1228068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1" name="微信：2090298045【陈西】" hidden="1">
            <a:extLst>
              <a:ext uri="{FF2B5EF4-FFF2-40B4-BE49-F238E27FC236}">
                <a16:creationId xmlns:a16="http://schemas.microsoft.com/office/drawing/2014/main" id="{58969293-27BD-507D-F254-9AFBF57271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320143" y="7000660"/>
            <a:ext cx="5551714" cy="108540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!微信：2090298045【陈西】">
            <a:extLst>
              <a:ext uri="{FF2B5EF4-FFF2-40B4-BE49-F238E27FC236}">
                <a16:creationId xmlns:a16="http://schemas.microsoft.com/office/drawing/2014/main" id="{C2DB0AD5-F937-1BD4-E01E-FBC7D2E0C90C}"/>
              </a:ext>
            </a:extLst>
          </p:cNvPr>
          <p:cNvSpPr>
            <a:spLocks/>
          </p:cNvSpPr>
          <p:nvPr/>
        </p:nvSpPr>
        <p:spPr>
          <a:xfrm>
            <a:off x="3320143" y="-1216547"/>
            <a:ext cx="5551714" cy="1085408"/>
          </a:xfrm>
          <a:prstGeom prst="rect">
            <a:avLst/>
          </a:prstGeom>
          <a:solidFill>
            <a:srgbClr val="00B0F0">
              <a:alpha val="0"/>
            </a:srgb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6800" rtlCol="0" anchor="ctr"/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版权所有：陈西设计之家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(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微信号：</a:t>
            </a: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2090298045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）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©</a:t>
            </a:r>
            <a:r>
              <a:rPr lang="zh-CN" altLang="en-US" sz="1800" b="1" dirty="0">
                <a:solidFill>
                  <a:schemeClr val="tx1">
                    <a:lumMod val="85000"/>
                    <a:lumOff val="15000"/>
                    <a:alpha val="1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版权所属公司：合肥陈西文化传媒科技有限公司</a:t>
            </a:r>
            <a:endParaRPr lang="en-US" altLang="zh-CN" sz="1800" b="1" dirty="0">
              <a:solidFill>
                <a:schemeClr val="tx1">
                  <a:lumMod val="85000"/>
                  <a:lumOff val="15000"/>
                  <a:alpha val="1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B5EA79CD-E08A-2792-810D-F9A2ADCEB97D}"/>
              </a:ext>
            </a:extLst>
          </p:cNvPr>
          <p:cNvSpPr/>
          <p:nvPr/>
        </p:nvSpPr>
        <p:spPr>
          <a:xfrm>
            <a:off x="2873827" y="2704527"/>
            <a:ext cx="6444344" cy="2419016"/>
          </a:xfrm>
          <a:prstGeom prst="roundRect">
            <a:avLst>
              <a:gd name="adj" fmla="val 5571"/>
            </a:avLst>
          </a:prstGeom>
          <a:noFill/>
          <a:ln>
            <a:solidFill>
              <a:schemeClr val="accent3">
                <a:alpha val="70000"/>
              </a:schemeClr>
            </a:solidFill>
          </a:ln>
          <a:effectLst>
            <a:outerShdw blurRad="25400" dist="88900" dir="2700000" algn="tl" rotWithShape="0">
              <a:schemeClr val="accent2">
                <a:alpha val="3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16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DD44309-1024-D82A-A682-B866A445539C}"/>
              </a:ext>
            </a:extLst>
          </p:cNvPr>
          <p:cNvSpPr/>
          <p:nvPr/>
        </p:nvSpPr>
        <p:spPr>
          <a:xfrm>
            <a:off x="4147457" y="3006073"/>
            <a:ext cx="38970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gradFill>
                  <a:gsLst>
                    <a:gs pos="0">
                      <a:schemeClr val="accent2"/>
                    </a:gs>
                    <a:gs pos="100000">
                      <a:schemeClr val="accent3"/>
                    </a:gs>
                  </a:gsLst>
                  <a:lin ang="2700000" scaled="1"/>
                </a:gradFill>
                <a:latin typeface="尔雅东方体" panose="00000500000000000000" pitchFamily="2" charset="-122"/>
                <a:ea typeface="尔雅东方体" panose="00000500000000000000" pitchFamily="2" charset="-122"/>
                <a:sym typeface="MiSans" panose="00000500000000000000" pitchFamily="2" charset="-122"/>
              </a:rPr>
              <a:t>完成情况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CF76756B-D5F6-4C62-5BBA-9A074E70A674}"/>
              </a:ext>
            </a:extLst>
          </p:cNvPr>
          <p:cNvSpPr/>
          <p:nvPr/>
        </p:nvSpPr>
        <p:spPr>
          <a:xfrm>
            <a:off x="444954" y="5556004"/>
            <a:ext cx="285996" cy="285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2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CB8D044C-BF3F-5D29-F587-5EA3A6072F57}"/>
              </a:ext>
            </a:extLst>
          </p:cNvPr>
          <p:cNvSpPr/>
          <p:nvPr/>
        </p:nvSpPr>
        <p:spPr>
          <a:xfrm flipH="1" flipV="1">
            <a:off x="11081068" y="0"/>
            <a:ext cx="1110932" cy="972655"/>
          </a:xfrm>
          <a:custGeom>
            <a:avLst/>
            <a:gdLst>
              <a:gd name="connsiteX0" fmla="*/ 955354 w 1110932"/>
              <a:gd name="connsiteY0" fmla="*/ 218255 h 972655"/>
              <a:gd name="connsiteX1" fmla="*/ 1055274 w 1110932"/>
              <a:gd name="connsiteY1" fmla="*/ 241907 h 972655"/>
              <a:gd name="connsiteX2" fmla="*/ 1085551 w 1110932"/>
              <a:gd name="connsiteY2" fmla="*/ 429205 h 972655"/>
              <a:gd name="connsiteX3" fmla="*/ 693352 w 1110932"/>
              <a:gd name="connsiteY3" fmla="*/ 972655 h 972655"/>
              <a:gd name="connsiteX4" fmla="*/ 362459 w 1110932"/>
              <a:gd name="connsiteY4" fmla="*/ 972655 h 972655"/>
              <a:gd name="connsiteX5" fmla="*/ 867976 w 1110932"/>
              <a:gd name="connsiteY5" fmla="*/ 272185 h 972655"/>
              <a:gd name="connsiteX6" fmla="*/ 955354 w 1110932"/>
              <a:gd name="connsiteY6" fmla="*/ 218255 h 972655"/>
              <a:gd name="connsiteX7" fmla="*/ 336801 w 1110932"/>
              <a:gd name="connsiteY7" fmla="*/ 2030 h 972655"/>
              <a:gd name="connsiteX8" fmla="*/ 457103 w 1110932"/>
              <a:gd name="connsiteY8" fmla="*/ 30771 h 972655"/>
              <a:gd name="connsiteX9" fmla="*/ 493106 w 1110932"/>
              <a:gd name="connsiteY9" fmla="*/ 256465 h 972655"/>
              <a:gd name="connsiteX10" fmla="*/ 0 w 1110932"/>
              <a:gd name="connsiteY10" fmla="*/ 936749 h 972655"/>
              <a:gd name="connsiteX11" fmla="*/ 0 w 1110932"/>
              <a:gd name="connsiteY11" fmla="*/ 386024 h 972655"/>
              <a:gd name="connsiteX12" fmla="*/ 231410 w 1110932"/>
              <a:gd name="connsiteY12" fmla="*/ 66774 h 972655"/>
              <a:gd name="connsiteX13" fmla="*/ 336801 w 1110932"/>
              <a:gd name="connsiteY13" fmla="*/ 2030 h 972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10932" h="972655">
                <a:moveTo>
                  <a:pt x="955354" y="218255"/>
                </a:moveTo>
                <a:cubicBezTo>
                  <a:pt x="989249" y="212776"/>
                  <a:pt x="1025233" y="220227"/>
                  <a:pt x="1055274" y="241907"/>
                </a:cubicBezTo>
                <a:cubicBezTo>
                  <a:pt x="1115356" y="285267"/>
                  <a:pt x="1128911" y="369123"/>
                  <a:pt x="1085551" y="429205"/>
                </a:cubicBezTo>
                <a:lnTo>
                  <a:pt x="693352" y="972655"/>
                </a:lnTo>
                <a:lnTo>
                  <a:pt x="362459" y="972655"/>
                </a:lnTo>
                <a:lnTo>
                  <a:pt x="867976" y="272185"/>
                </a:lnTo>
                <a:cubicBezTo>
                  <a:pt x="889656" y="242144"/>
                  <a:pt x="921460" y="223734"/>
                  <a:pt x="955354" y="218255"/>
                </a:cubicBezTo>
                <a:close/>
                <a:moveTo>
                  <a:pt x="336801" y="2030"/>
                </a:moveTo>
                <a:cubicBezTo>
                  <a:pt x="377642" y="-4485"/>
                  <a:pt x="420971" y="4581"/>
                  <a:pt x="457103" y="30771"/>
                </a:cubicBezTo>
                <a:cubicBezTo>
                  <a:pt x="529369" y="83153"/>
                  <a:pt x="545487" y="184199"/>
                  <a:pt x="493106" y="256465"/>
                </a:cubicBezTo>
                <a:lnTo>
                  <a:pt x="0" y="936749"/>
                </a:lnTo>
                <a:lnTo>
                  <a:pt x="0" y="386024"/>
                </a:lnTo>
                <a:lnTo>
                  <a:pt x="231410" y="66774"/>
                </a:lnTo>
                <a:cubicBezTo>
                  <a:pt x="257601" y="30641"/>
                  <a:pt x="295958" y="8545"/>
                  <a:pt x="336801" y="203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/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6CC587FD-F204-B41C-4CE0-A32514BD1BB1}"/>
              </a:ext>
            </a:extLst>
          </p:cNvPr>
          <p:cNvSpPr/>
          <p:nvPr/>
        </p:nvSpPr>
        <p:spPr>
          <a:xfrm flipH="1" flipV="1">
            <a:off x="11461050" y="1015489"/>
            <a:ext cx="285996" cy="285996"/>
          </a:xfrm>
          <a:prstGeom prst="ellipse">
            <a:avLst/>
          </a:prstGeom>
          <a:gradFill>
            <a:gsLst>
              <a:gs pos="0">
                <a:schemeClr val="accent2"/>
              </a:gs>
              <a:gs pos="100000">
                <a:schemeClr val="accent3"/>
              </a:gs>
            </a:gsLst>
            <a:lin ang="0" scaled="1"/>
          </a:gradFill>
          <a:ln>
            <a:solidFill>
              <a:schemeClr val="accent3">
                <a:alpha val="70000"/>
              </a:schemeClr>
            </a:solidFill>
          </a:ln>
          <a:effectLst>
            <a:outerShdw blurRad="127000" dist="38100" dir="2700000" algn="tl" rotWithShape="0">
              <a:schemeClr val="accent3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Heavy" panose="020B0A00000000000000" pitchFamily="34" charset="-122"/>
              <a:ea typeface="思源黑体 CN Heavy" panose="020B0A00000000000000" pitchFamily="34" charset="-122"/>
              <a:sym typeface="MiSans" panose="00000500000000000000" pitchFamily="2" charset="-122"/>
            </a:endParaRPr>
          </a:p>
        </p:txBody>
      </p:sp>
      <p:sp>
        <p:nvSpPr>
          <p:cNvPr id="25" name="微信：2090298045【陈西】公众号：陈西设计之家。微信搜索即可。更多免费PPT模版教程等都可以在公众号内获取">
            <a:extLst>
              <a:ext uri="{FF2B5EF4-FFF2-40B4-BE49-F238E27FC236}">
                <a16:creationId xmlns:a16="http://schemas.microsoft.com/office/drawing/2014/main" id="{0FA8A604-E552-89E1-82A8-91A4A0BC6B42}"/>
              </a:ext>
            </a:extLst>
          </p:cNvPr>
          <p:cNvSpPr txBox="1"/>
          <p:nvPr/>
        </p:nvSpPr>
        <p:spPr>
          <a:xfrm>
            <a:off x="5271396" y="1096893"/>
            <a:ext cx="164920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accent2"/>
                </a:solidFill>
                <a:latin typeface="+mj-ea"/>
                <a:ea typeface="+mj-ea"/>
                <a:sym typeface="MiSans" panose="00000500000000000000" pitchFamily="2" charset="-122"/>
              </a:rPr>
              <a:t>02</a:t>
            </a:r>
            <a:endParaRPr lang="zh-CN" altLang="en-US" sz="8800" dirty="0">
              <a:solidFill>
                <a:schemeClr val="accent2"/>
              </a:solidFill>
              <a:latin typeface="+mj-ea"/>
              <a:ea typeface="+mj-ea"/>
              <a:sym typeface="MiSans" panose="00000500000000000000" pitchFamily="2" charset="-122"/>
            </a:endParaRPr>
          </a:p>
        </p:txBody>
      </p:sp>
      <p:sp>
        <p:nvSpPr>
          <p:cNvPr id="26" name="小标题">
            <a:extLst>
              <a:ext uri="{FF2B5EF4-FFF2-40B4-BE49-F238E27FC236}">
                <a16:creationId xmlns:a16="http://schemas.microsoft.com/office/drawing/2014/main" id="{EEAF63B6-187F-6279-926D-03F564C89FD3}"/>
              </a:ext>
            </a:extLst>
          </p:cNvPr>
          <p:cNvSpPr txBox="1"/>
          <p:nvPr/>
        </p:nvSpPr>
        <p:spPr>
          <a:xfrm>
            <a:off x="3929745" y="4021736"/>
            <a:ext cx="4332512" cy="6862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45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搜索：陈西设计之家。承接高端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定制设计。更多免费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PPT</a:t>
            </a:r>
            <a:r>
              <a:rPr lang="zh-CN" altLang="en-US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搜索网站</a:t>
            </a:r>
            <a:r>
              <a:rPr lang="en-US" altLang="zh-CN" sz="1400" dirty="0">
                <a:solidFill>
                  <a:schemeClr val="accent4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阿里巴巴普惠体" panose="00020600040101010101" charset="-122"/>
              </a:rPr>
              <a:t>www.1314ppt.com</a:t>
            </a:r>
          </a:p>
        </p:txBody>
      </p:sp>
    </p:spTree>
    <p:extLst>
      <p:ext uri="{BB962C8B-B14F-4D97-AF65-F5344CB8AC3E}">
        <p14:creationId xmlns:p14="http://schemas.microsoft.com/office/powerpoint/2010/main" val="3243673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decel="50000" fill="hold" grpId="0" nodeType="withEffect">
                                  <p:stCondLst>
                                    <p:cond delay="225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44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6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5" dur="4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89" autoRev="1" fill="hold">
                                          <p:stCondLst>
                                            <p:cond delay="44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70000" y="70000"/>
                                    </p:animScale>
                                    <p:animScale>
                                      <p:cBhvr>
                                        <p:cTn id="27" dur="89" autoRev="1" fill="hold">
                                          <p:stCondLst>
                                            <p:cond delay="62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微信搜索：陈西设计之家（微信号：2090298045）">
  <a:themeElements>
    <a:clrScheme name="搜索:陈西设计之家">
      <a:dk1>
        <a:srgbClr val="000000"/>
      </a:dk1>
      <a:lt1>
        <a:srgbClr val="FFFFFF"/>
      </a:lt1>
      <a:dk2>
        <a:srgbClr val="C00000"/>
      </a:dk2>
      <a:lt2>
        <a:srgbClr val="A30000"/>
      </a:lt2>
      <a:accent1>
        <a:srgbClr val="1040EF"/>
      </a:accent1>
      <a:accent2>
        <a:srgbClr val="1C51F3"/>
      </a:accent2>
      <a:accent3>
        <a:srgbClr val="1040EF"/>
      </a:accent3>
      <a:accent4>
        <a:srgbClr val="0D0F15"/>
      </a:accent4>
      <a:accent5>
        <a:srgbClr val="2F2F2F"/>
      </a:accent5>
      <a:accent6>
        <a:srgbClr val="70AD47"/>
      </a:accent6>
      <a:hlink>
        <a:srgbClr val="0563C1"/>
      </a:hlink>
      <a:folHlink>
        <a:srgbClr val="954F72"/>
      </a:folHlink>
    </a:clrScheme>
    <a:fontScheme name="通用字体">
      <a:majorFont>
        <a:latin typeface="Calibri Light"/>
        <a:ea typeface="思源黑体 CN Heavy"/>
        <a:cs typeface=""/>
      </a:majorFont>
      <a:minorFont>
        <a:latin typeface="Calibri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" id="{13A0706F-8279-456B-B5C7-8FEE7CF5BFD1}" vid="{6AC18C74-9169-4827-B6D9-2D99EDA4A7F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98678</TotalTime>
  <Words>5434</Words>
  <Application>Microsoft Office PowerPoint</Application>
  <PresentationFormat>宽屏</PresentationFormat>
  <Paragraphs>479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思源黑体 CN Light</vt:lpstr>
      <vt:lpstr>微软雅黑</vt:lpstr>
      <vt:lpstr>思源黑体 CN Heavy</vt:lpstr>
      <vt:lpstr>阿里巴巴普惠体 2.0 55 Regular</vt:lpstr>
      <vt:lpstr>HarmonyOS Sans SC Light</vt:lpstr>
      <vt:lpstr>Arial</vt:lpstr>
      <vt:lpstr>阿里巴巴普惠体 2.0 65 Medium</vt:lpstr>
      <vt:lpstr>尔雅东方体</vt:lpstr>
      <vt:lpstr>微信搜索：陈西设计之家（微信号：2090298045）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Lenovo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微信：2090298045【陈西】公众号：陈西设计之家。微信搜索即可。更多免费PPT模版教程等都可以在公众号内获取</dc:title>
  <dc:creator>微信：2090298045【陈西】公众号：陈西设计之家。微信搜索即可。更多免费PPT模版教程等都可以在公众号内获取</dc:creator>
  <cp:keywords>微信：2090298045【陈西】公众号：陈西设计之家。微信搜索即可。更多免费PPT模版教程等都可以在公众号内获取</cp:keywords>
  <dc:description>51PPT模板网，幻灯片演示模板及素材免费下载！_x000d_
51PPT模板网 唯一访问网址：www.51pptmoban.com</dc:description>
  <cp:lastModifiedBy>Power user</cp:lastModifiedBy>
  <cp:revision>2621</cp:revision>
  <dcterms:created xsi:type="dcterms:W3CDTF">2022-03-26T06:00:57Z</dcterms:created>
  <dcterms:modified xsi:type="dcterms:W3CDTF">2023-05-30T13:02:26Z</dcterms:modified>
  <cp:category>更多免费定制PPT搜索网站www.1314ppt.com</cp:category>
</cp:coreProperties>
</file>