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413" r:id="rId2"/>
    <p:sldId id="410" r:id="rId3"/>
    <p:sldId id="273" r:id="rId4"/>
    <p:sldId id="412" r:id="rId5"/>
    <p:sldId id="264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4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24" d="100"/>
          <a:sy n="124" d="100"/>
        </p:scale>
        <p:origin x="90" y="-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11BFA-BC1A-42D8-B5E0-258B7F126A42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1108C-AD8B-4C6F-9726-DBDE1BC3AD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804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2A26B8-4D71-7044-598E-5E11B906D8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1DB8076-11C7-6F79-BF51-FC0182487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A1140E-D051-4CB5-4111-BEA12823A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868A93-8AEF-5B00-840B-483BC45A3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200ED6-1E27-3C4B-8517-AC610F9C1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88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9F4650-7AD7-EF75-FA7B-2A7213065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B3FAEF7-F418-61E5-93E0-2F605B8AE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59835D-7669-92E6-64F7-4F571C3F1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36791-21FE-94F6-7271-C9B08AF53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4D830A-E3B8-0E89-6E83-32EA4266D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416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BD8C156-BC6C-4AA3-5E77-EBB5C9FAD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EAEF36-B464-293E-FD42-AB524E087F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D70C5F-046F-DC35-5274-5D053E5C9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9BB14B-BA8A-31B9-CDFB-EC06DE937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2B7051-64F1-ABB0-C366-221225421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80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78B18E-53B6-91B3-5C40-1939C8BA3E67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42AA509-89E8-CE9F-5A33-BCBAE7D7A5DE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8F74A7A2-AB88-98B7-79DF-5D35773EC4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6915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63F0C8-B5DD-1399-082E-02A419DD9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137F2D-DAC0-5D98-0D10-929CD520D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C4A97D-ED5E-2D62-D64D-1525D459E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237BE4-C585-923C-FACB-C81973771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6E439F-3074-CDC4-72B7-191D50FA8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502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02909A-6C16-C923-8A20-B49C6811F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0738B1-A26A-7333-8958-4AB7E917F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FA7BF0-9716-62A0-8E6E-6593D8FCB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3BB6D3-8D92-B8F0-B0AC-E462D805C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5EF25E-5120-927B-C06D-A778555FD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63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A7B6F3-284C-90C3-9601-77FEA619E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D5161D-5581-D469-443A-D62D0B140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0C55CF6-0DC9-51D3-5BF7-907C96D0B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F9A104-C570-DF67-8AEC-C006795F1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F5174B-FF85-2E49-0CDA-870E386FC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5C48C1-18A4-03D0-6CA0-D380CBE1B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5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97EFD3-3285-5F73-37C4-BDAE90514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937431-3692-146F-55F6-5B840F7B9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DCE2720-D844-55DC-3541-DDF3A3E039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456A199-BA22-EED1-6D45-DD4725420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DC683B-8221-7A9E-01C3-DE17D8E879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CEF1AC2-7099-0722-1186-8957F79ED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566B194-4750-900D-3397-A4F829869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4BA6D83-224D-8FE9-F1A5-964F68461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9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7A3F89-2F4A-8F86-76A1-EF9E1FAD8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D18E21-DE1F-6C09-CD13-B95C6E4C2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E9BDB64-890E-9EDA-5CCE-EADBD470D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07E00C-E526-FE49-2C00-83755DC07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00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277B7E-8861-E0BD-EFBC-EA54A7795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8B035B-2E89-5737-0563-43BC27132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5BABEB-6E6D-351F-1AEC-BEC66C2A6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1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E757A2-8125-87DB-A728-8FD7D6CB6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548532-BA22-6120-308C-EFEE59E1D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C0C2FB-5F0C-3E76-E104-2B12C93691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B9BDCB-2C86-DF89-2C48-8E97FACA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0E1F57F-71CD-14A3-6095-B0CF2E3CA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180A7B-2F2D-AE84-F26C-0FF5024E2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7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346B77-DF4D-DD4B-DBF8-CE27C918B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24588FE-A262-A9D1-6653-A282941FC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408BA2-E3FD-1D3B-6D19-1E2D4CC107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56442A-F7D1-D920-014D-DAD8B4185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B466815-E76F-9344-8D30-2D373EB9D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B7647D-42AB-CEC1-68C1-80AC851F0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839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FB54735-576F-15EB-E84E-A27D250DE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CC6F44-6D6E-E293-7124-5126E13BF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A7F8AB-19CB-A3EA-B63F-37FC7AE3E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ACD8D-9985-41E6-B592-C4BFD7F09614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00B0E3-FA2D-E6D6-7949-2EE6D6227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0D0D04-6A20-2191-BD20-8287B63D6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2D2C3-04F6-4DF1-92CF-A3203C34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098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47A5DAFC-EB1E-0B06-0397-9692FE8776F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1076445" y="295154"/>
            <a:chExt cx="12192000" cy="6858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2859CA0-ACA8-1006-2858-424F24C4AACF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10011"/>
                </a:gs>
                <a:gs pos="74000">
                  <a:srgbClr val="0251B6"/>
                </a:gs>
                <a:gs pos="30000">
                  <a:srgbClr val="022F8A"/>
                </a:gs>
                <a:gs pos="100000">
                  <a:srgbClr val="021858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121EEE0-473C-BA0C-0DB6-99B1792E9247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42000">
                  <a:srgbClr val="0D50F0">
                    <a:alpha val="0"/>
                  </a:srgbClr>
                </a:gs>
                <a:gs pos="100000">
                  <a:srgbClr val="021858"/>
                </a:gs>
                <a:gs pos="70000">
                  <a:srgbClr val="51FCFF">
                    <a:alpha val="22000"/>
                  </a:srgbClr>
                </a:gs>
                <a:gs pos="0">
                  <a:srgbClr val="021858"/>
                </a:gs>
                <a:gs pos="19000">
                  <a:srgbClr val="022F8A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144" name="图片 6143" descr="人在路上&#10;&#10;低可信度描述已自动生成">
            <a:extLst>
              <a:ext uri="{FF2B5EF4-FFF2-40B4-BE49-F238E27FC236}">
                <a16:creationId xmlns:a16="http://schemas.microsoft.com/office/drawing/2014/main" id="{E5406FBB-440F-571F-6E1D-50B8C6646A9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 descr="黑暗里有星球&#10;&#10;低可信度描述已自动生成">
            <a:extLst>
              <a:ext uri="{FF2B5EF4-FFF2-40B4-BE49-F238E27FC236}">
                <a16:creationId xmlns:a16="http://schemas.microsoft.com/office/drawing/2014/main" id="{7AE9FBD3-FA72-9CC3-7C49-2FFB31297E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8"/>
          <a:stretch>
            <a:fillRect/>
          </a:stretch>
        </p:blipFill>
        <p:spPr>
          <a:xfrm rot="853024" flipH="1">
            <a:off x="4111666" y="565645"/>
            <a:ext cx="9647040" cy="6737266"/>
          </a:xfrm>
          <a:custGeom>
            <a:avLst/>
            <a:gdLst>
              <a:gd name="connsiteX0" fmla="*/ 9647040 w 9647040"/>
              <a:gd name="connsiteY0" fmla="*/ 556916 h 6737266"/>
              <a:gd name="connsiteX1" fmla="*/ 7448881 w 9647040"/>
              <a:gd name="connsiteY1" fmla="*/ 0 h 6737266"/>
              <a:gd name="connsiteX2" fmla="*/ 1314275 w 9647040"/>
              <a:gd name="connsiteY2" fmla="*/ 0 h 6737266"/>
              <a:gd name="connsiteX3" fmla="*/ 0 w 9647040"/>
              <a:gd name="connsiteY3" fmla="*/ 5187464 h 6737266"/>
              <a:gd name="connsiteX4" fmla="*/ 6117095 w 9647040"/>
              <a:gd name="connsiteY4" fmla="*/ 6737266 h 6737266"/>
              <a:gd name="connsiteX5" fmla="*/ 9647040 w 9647040"/>
              <a:gd name="connsiteY5" fmla="*/ 6737266 h 673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7040" h="6737266">
                <a:moveTo>
                  <a:pt x="9647040" y="556916"/>
                </a:moveTo>
                <a:lnTo>
                  <a:pt x="7448881" y="0"/>
                </a:lnTo>
                <a:lnTo>
                  <a:pt x="1314275" y="0"/>
                </a:lnTo>
                <a:lnTo>
                  <a:pt x="0" y="5187464"/>
                </a:lnTo>
                <a:lnTo>
                  <a:pt x="6117095" y="6737266"/>
                </a:lnTo>
                <a:lnTo>
                  <a:pt x="9647040" y="6737266"/>
                </a:lnTo>
                <a:close/>
              </a:path>
            </a:pathLst>
          </a:custGeom>
        </p:spPr>
      </p:pic>
      <p:sp>
        <p:nvSpPr>
          <p:cNvPr id="29" name="文本框 3">
            <a:extLst>
              <a:ext uri="{FF2B5EF4-FFF2-40B4-BE49-F238E27FC236}">
                <a16:creationId xmlns:a16="http://schemas.microsoft.com/office/drawing/2014/main" id="{66FF40BA-D6D6-36E2-5112-423DAA042713}"/>
              </a:ext>
            </a:extLst>
          </p:cNvPr>
          <p:cNvSpPr txBox="1"/>
          <p:nvPr/>
        </p:nvSpPr>
        <p:spPr>
          <a:xfrm>
            <a:off x="740410" y="4570877"/>
            <a:ext cx="654558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人工智能的发展将以指数级增长，奇点已然降临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——《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未来简史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》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5FE0DCBC-E184-D89C-5A65-C999FF28C76A}"/>
              </a:ext>
            </a:extLst>
          </p:cNvPr>
          <p:cNvSpPr txBox="1"/>
          <p:nvPr/>
        </p:nvSpPr>
        <p:spPr>
          <a:xfrm>
            <a:off x="4734045" y="2188144"/>
            <a:ext cx="17709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300" normalizeH="0" baseline="0" noProof="0" dirty="0">
                <a:ln>
                  <a:noFill/>
                </a:ln>
                <a:solidFill>
                  <a:srgbClr val="6CE4FB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AI</a:t>
            </a:r>
            <a:r>
              <a:rPr kumimoji="0" lang="zh-CN" altLang="en-US" sz="3600" b="0" i="0" u="none" strike="noStrike" kern="1200" cap="none" spc="300" normalizeH="0" baseline="0" noProof="0" dirty="0">
                <a:ln>
                  <a:noFill/>
                </a:ln>
                <a:solidFill>
                  <a:srgbClr val="6CE4FB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时代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6CE4FB"/>
              </a:solidFill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+mn-cs"/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E942915F-22CA-240F-3658-464DA1AF8A91}"/>
              </a:ext>
            </a:extLst>
          </p:cNvPr>
          <p:cNvGrpSpPr/>
          <p:nvPr/>
        </p:nvGrpSpPr>
        <p:grpSpPr>
          <a:xfrm>
            <a:off x="607060" y="4516168"/>
            <a:ext cx="6812280" cy="478155"/>
            <a:chOff x="10573" y="1513"/>
            <a:chExt cx="10728" cy="753"/>
          </a:xfrm>
        </p:grpSpPr>
        <p:sp>
          <p:nvSpPr>
            <p:cNvPr id="135" name="剪去对角的矩形 62">
              <a:extLst>
                <a:ext uri="{FF2B5EF4-FFF2-40B4-BE49-F238E27FC236}">
                  <a16:creationId xmlns:a16="http://schemas.microsoft.com/office/drawing/2014/main" id="{B91227A9-5796-3B55-9FDB-E9D89918F908}"/>
                </a:ext>
              </a:extLst>
            </p:cNvPr>
            <p:cNvSpPr/>
            <p:nvPr/>
          </p:nvSpPr>
          <p:spPr>
            <a:xfrm flipH="1">
              <a:off x="10688" y="1513"/>
              <a:ext cx="10509" cy="720"/>
            </a:xfrm>
            <a:prstGeom prst="snip2DiagRect">
              <a:avLst>
                <a:gd name="adj1" fmla="val 0"/>
                <a:gd name="adj2" fmla="val 30514"/>
              </a:avLst>
            </a:prstGeom>
            <a:noFill/>
            <a:ln w="19050">
              <a:gradFill>
                <a:gsLst>
                  <a:gs pos="20000">
                    <a:schemeClr val="bg1"/>
                  </a:gs>
                  <a:gs pos="60000">
                    <a:srgbClr val="51FCFF"/>
                  </a:gs>
                  <a:gs pos="40000">
                    <a:srgbClr val="51FCFF"/>
                  </a:gs>
                  <a:gs pos="81000">
                    <a:schemeClr val="bg1"/>
                  </a:gs>
                </a:gsLst>
                <a:lin ang="18420000" scaled="1"/>
              </a:gra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思源黑体 CN Normal" panose="020B0400000000000000" charset="-122"/>
              </a:endParaRPr>
            </a:p>
          </p:txBody>
        </p:sp>
        <p:sp>
          <p:nvSpPr>
            <p:cNvPr id="136" name="梯形 135">
              <a:extLst>
                <a:ext uri="{FF2B5EF4-FFF2-40B4-BE49-F238E27FC236}">
                  <a16:creationId xmlns:a16="http://schemas.microsoft.com/office/drawing/2014/main" id="{0675FDF3-7D1A-E4DF-04D8-CE7012AA185D}"/>
                </a:ext>
              </a:extLst>
            </p:cNvPr>
            <p:cNvSpPr/>
            <p:nvPr/>
          </p:nvSpPr>
          <p:spPr>
            <a:xfrm rot="18900000">
              <a:off x="10573" y="1543"/>
              <a:ext cx="323" cy="45"/>
            </a:xfrm>
            <a:prstGeom prst="trapezoid">
              <a:avLst>
                <a:gd name="adj" fmla="val 45629"/>
              </a:avLst>
            </a:prstGeom>
            <a:solidFill>
              <a:srgbClr val="51F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思源黑体 CN Normal" panose="020B0400000000000000" charset="-122"/>
              </a:endParaRPr>
            </a:p>
          </p:txBody>
        </p:sp>
        <p:sp>
          <p:nvSpPr>
            <p:cNvPr id="137" name="梯形 136">
              <a:extLst>
                <a:ext uri="{FF2B5EF4-FFF2-40B4-BE49-F238E27FC236}">
                  <a16:creationId xmlns:a16="http://schemas.microsoft.com/office/drawing/2014/main" id="{7D833F84-51DE-D801-297B-B52A5AE047E9}"/>
                </a:ext>
              </a:extLst>
            </p:cNvPr>
            <p:cNvSpPr/>
            <p:nvPr/>
          </p:nvSpPr>
          <p:spPr>
            <a:xfrm rot="18900000" flipH="1" flipV="1">
              <a:off x="20978" y="2164"/>
              <a:ext cx="323" cy="45"/>
            </a:xfrm>
            <a:prstGeom prst="trapezoid">
              <a:avLst>
                <a:gd name="adj" fmla="val 45629"/>
              </a:avLst>
            </a:prstGeom>
            <a:solidFill>
              <a:srgbClr val="51F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思源黑体 CN Normal" panose="020B0400000000000000" charset="-122"/>
              </a:endParaRPr>
            </a:p>
          </p:txBody>
        </p:sp>
        <p:sp>
          <p:nvSpPr>
            <p:cNvPr id="139" name="梯形 138">
              <a:extLst>
                <a:ext uri="{FF2B5EF4-FFF2-40B4-BE49-F238E27FC236}">
                  <a16:creationId xmlns:a16="http://schemas.microsoft.com/office/drawing/2014/main" id="{9AB94C8A-9081-F860-CE8F-BA41759E1912}"/>
                </a:ext>
              </a:extLst>
            </p:cNvPr>
            <p:cNvSpPr/>
            <p:nvPr/>
          </p:nvSpPr>
          <p:spPr>
            <a:xfrm flipV="1">
              <a:off x="11884" y="2209"/>
              <a:ext cx="1701" cy="57"/>
            </a:xfrm>
            <a:prstGeom prst="trapezoid">
              <a:avLst>
                <a:gd name="adj" fmla="val 13484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思源黑体 CN Normal" panose="020B0400000000000000" charset="-122"/>
              </a:endParaRPr>
            </a:p>
          </p:txBody>
        </p:sp>
        <p:sp>
          <p:nvSpPr>
            <p:cNvPr id="138" name="梯形 137">
              <a:extLst>
                <a:ext uri="{FF2B5EF4-FFF2-40B4-BE49-F238E27FC236}">
                  <a16:creationId xmlns:a16="http://schemas.microsoft.com/office/drawing/2014/main" id="{B168D2F0-C11D-CA8A-F681-DEAE07E90F3E}"/>
                </a:ext>
              </a:extLst>
            </p:cNvPr>
            <p:cNvSpPr/>
            <p:nvPr/>
          </p:nvSpPr>
          <p:spPr>
            <a:xfrm>
              <a:off x="10942" y="2185"/>
              <a:ext cx="1701" cy="57"/>
            </a:xfrm>
            <a:prstGeom prst="trapezoid">
              <a:avLst>
                <a:gd name="adj" fmla="val 134842"/>
              </a:avLst>
            </a:prstGeom>
            <a:solidFill>
              <a:srgbClr val="03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思源黑体 CN Normal" panose="020B0400000000000000" charset="-122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FD0DCD05-6267-D5A8-03E5-1D93529AC23E}"/>
              </a:ext>
            </a:extLst>
          </p:cNvPr>
          <p:cNvSpPr txBox="1"/>
          <p:nvPr/>
        </p:nvSpPr>
        <p:spPr>
          <a:xfrm>
            <a:off x="4676173" y="2755304"/>
            <a:ext cx="1689904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9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The future has arrived</a:t>
            </a:r>
          </a:p>
        </p:txBody>
      </p:sp>
      <p:pic>
        <p:nvPicPr>
          <p:cNvPr id="144" name="图片 143" descr="黑暗中的灯光&#10;&#10;描述已自动生成">
            <a:extLst>
              <a:ext uri="{FF2B5EF4-FFF2-40B4-BE49-F238E27FC236}">
                <a16:creationId xmlns:a16="http://schemas.microsoft.com/office/drawing/2014/main" id="{EE215878-EBF1-C101-A1FD-8BDE56FAD5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371082" y="2432290"/>
            <a:ext cx="2547010" cy="661430"/>
          </a:xfrm>
          <a:prstGeom prst="rect">
            <a:avLst/>
          </a:prstGeom>
        </p:spPr>
      </p:pic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5E5F0ECE-F7CA-06F3-E782-7C0801E2AE6C}"/>
              </a:ext>
            </a:extLst>
          </p:cNvPr>
          <p:cNvSpPr/>
          <p:nvPr/>
        </p:nvSpPr>
        <p:spPr>
          <a:xfrm rot="19377553">
            <a:off x="3429937" y="-3343901"/>
            <a:ext cx="10417082" cy="12238845"/>
          </a:xfrm>
          <a:prstGeom prst="triangle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9BCAE6EC-6204-442C-A707-108E9DB194EB}"/>
              </a:ext>
            </a:extLst>
          </p:cNvPr>
          <p:cNvSpPr/>
          <p:nvPr/>
        </p:nvSpPr>
        <p:spPr>
          <a:xfrm rot="19377553">
            <a:off x="5583458" y="-3343901"/>
            <a:ext cx="6110040" cy="12238845"/>
          </a:xfrm>
          <a:prstGeom prst="triangle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E1C742A5-9F2E-B0FD-FB78-AA47AD386F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6"/>
          <a:stretch/>
        </p:blipFill>
        <p:spPr bwMode="auto">
          <a:xfrm>
            <a:off x="5948501" y="613296"/>
            <a:ext cx="5121298" cy="464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0DF80CE3-3EF7-BE61-ED2E-CB1971205471}"/>
              </a:ext>
            </a:extLst>
          </p:cNvPr>
          <p:cNvSpPr/>
          <p:nvPr/>
        </p:nvSpPr>
        <p:spPr>
          <a:xfrm rot="19578917">
            <a:off x="7661299" y="4156501"/>
            <a:ext cx="5685032" cy="2243590"/>
          </a:xfrm>
          <a:prstGeom prst="ellipse">
            <a:avLst/>
          </a:prstGeom>
          <a:solidFill>
            <a:schemeClr val="bg1"/>
          </a:solidFill>
          <a:effectLst>
            <a:softEdge rad="508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2B06D93-B905-EBBB-86D3-0EED434A20A1}"/>
              </a:ext>
            </a:extLst>
          </p:cNvPr>
          <p:cNvSpPr/>
          <p:nvPr/>
        </p:nvSpPr>
        <p:spPr>
          <a:xfrm rot="19578917">
            <a:off x="9309353" y="4000715"/>
            <a:ext cx="2973576" cy="1173518"/>
          </a:xfrm>
          <a:prstGeom prst="ellipse">
            <a:avLst/>
          </a:prstGeom>
          <a:solidFill>
            <a:schemeClr val="bg1"/>
          </a:solidFill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24FDEAEC-E675-A306-10E1-C1B435AE7E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603319" y="2581588"/>
            <a:ext cx="203379" cy="1694824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ECCF7A5E-540E-0753-704F-EAA4596A3E4E}"/>
              </a:ext>
            </a:extLst>
          </p:cNvPr>
          <p:cNvGrpSpPr/>
          <p:nvPr/>
        </p:nvGrpSpPr>
        <p:grpSpPr>
          <a:xfrm>
            <a:off x="1460769" y="-1015032"/>
            <a:ext cx="45719" cy="1629820"/>
            <a:chOff x="9321394" y="9195872"/>
            <a:chExt cx="33298" cy="1187040"/>
          </a:xfrm>
          <a:gradFill>
            <a:gsLst>
              <a:gs pos="100000">
                <a:srgbClr val="42E3FF">
                  <a:alpha val="0"/>
                </a:srgbClr>
              </a:gs>
              <a:gs pos="24000">
                <a:srgbClr val="42E3FF"/>
              </a:gs>
            </a:gsLst>
            <a:lin ang="5400000" scaled="1"/>
          </a:gradFill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8DE2330-8A5C-5E54-B81C-0BA043C34188}"/>
                </a:ext>
              </a:extLst>
            </p:cNvPr>
            <p:cNvSpPr/>
            <p:nvPr/>
          </p:nvSpPr>
          <p:spPr>
            <a:xfrm>
              <a:off x="9321486" y="9195872"/>
              <a:ext cx="33026" cy="41883"/>
            </a:xfrm>
            <a:custGeom>
              <a:avLst/>
              <a:gdLst>
                <a:gd name="connsiteX0" fmla="*/ 4112 w 33026"/>
                <a:gd name="connsiteY0" fmla="*/ 36280 h 41883"/>
                <a:gd name="connsiteX1" fmla="*/ 16 w 33026"/>
                <a:gd name="connsiteY1" fmla="*/ 21040 h 41883"/>
                <a:gd name="connsiteX2" fmla="*/ 4112 w 33026"/>
                <a:gd name="connsiteY2" fmla="*/ 5800 h 41883"/>
                <a:gd name="connsiteX3" fmla="*/ 16494 w 33026"/>
                <a:gd name="connsiteY3" fmla="*/ 180 h 41883"/>
                <a:gd name="connsiteX4" fmla="*/ 28877 w 33026"/>
                <a:gd name="connsiteY4" fmla="*/ 5800 h 41883"/>
                <a:gd name="connsiteX5" fmla="*/ 32972 w 33026"/>
                <a:gd name="connsiteY5" fmla="*/ 21040 h 41883"/>
                <a:gd name="connsiteX6" fmla="*/ 28877 w 33026"/>
                <a:gd name="connsiteY6" fmla="*/ 36280 h 41883"/>
                <a:gd name="connsiteX7" fmla="*/ 16494 w 33026"/>
                <a:gd name="connsiteY7" fmla="*/ 41995 h 41883"/>
                <a:gd name="connsiteX8" fmla="*/ 4112 w 33026"/>
                <a:gd name="connsiteY8" fmla="*/ 36280 h 41883"/>
                <a:gd name="connsiteX9" fmla="*/ 9065 w 33026"/>
                <a:gd name="connsiteY9" fmla="*/ 10182 h 41883"/>
                <a:gd name="connsiteX10" fmla="*/ 6684 w 33026"/>
                <a:gd name="connsiteY10" fmla="*/ 21040 h 41883"/>
                <a:gd name="connsiteX11" fmla="*/ 9065 w 33026"/>
                <a:gd name="connsiteY11" fmla="*/ 31994 h 41883"/>
                <a:gd name="connsiteX12" fmla="*/ 16494 w 33026"/>
                <a:gd name="connsiteY12" fmla="*/ 36185 h 41883"/>
                <a:gd name="connsiteX13" fmla="*/ 23924 w 33026"/>
                <a:gd name="connsiteY13" fmla="*/ 32089 h 41883"/>
                <a:gd name="connsiteX14" fmla="*/ 26305 w 33026"/>
                <a:gd name="connsiteY14" fmla="*/ 21040 h 41883"/>
                <a:gd name="connsiteX15" fmla="*/ 23924 w 33026"/>
                <a:gd name="connsiteY15" fmla="*/ 10086 h 41883"/>
                <a:gd name="connsiteX16" fmla="*/ 16494 w 33026"/>
                <a:gd name="connsiteY16" fmla="*/ 5991 h 41883"/>
                <a:gd name="connsiteX17" fmla="*/ 9065 w 33026"/>
                <a:gd name="connsiteY17" fmla="*/ 10182 h 4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6" h="41883">
                  <a:moveTo>
                    <a:pt x="4112" y="36280"/>
                  </a:moveTo>
                  <a:cubicBezTo>
                    <a:pt x="1189" y="31752"/>
                    <a:pt x="-243" y="26423"/>
                    <a:pt x="16" y="21040"/>
                  </a:cubicBezTo>
                  <a:cubicBezTo>
                    <a:pt x="-218" y="15660"/>
                    <a:pt x="1213" y="10338"/>
                    <a:pt x="4112" y="5800"/>
                  </a:cubicBezTo>
                  <a:cubicBezTo>
                    <a:pt x="7048" y="1985"/>
                    <a:pt x="11689" y="-122"/>
                    <a:pt x="16494" y="180"/>
                  </a:cubicBezTo>
                  <a:cubicBezTo>
                    <a:pt x="21306" y="-156"/>
                    <a:pt x="25962" y="1957"/>
                    <a:pt x="28877" y="5800"/>
                  </a:cubicBezTo>
                  <a:cubicBezTo>
                    <a:pt x="31817" y="10320"/>
                    <a:pt x="33251" y="15655"/>
                    <a:pt x="32972" y="21040"/>
                  </a:cubicBezTo>
                  <a:cubicBezTo>
                    <a:pt x="33278" y="26428"/>
                    <a:pt x="31842" y="31771"/>
                    <a:pt x="28877" y="36280"/>
                  </a:cubicBezTo>
                  <a:cubicBezTo>
                    <a:pt x="25995" y="40173"/>
                    <a:pt x="21327" y="42328"/>
                    <a:pt x="16494" y="41995"/>
                  </a:cubicBezTo>
                  <a:cubicBezTo>
                    <a:pt x="11665" y="42310"/>
                    <a:pt x="7005" y="40159"/>
                    <a:pt x="4112" y="36280"/>
                  </a:cubicBezTo>
                  <a:close/>
                  <a:moveTo>
                    <a:pt x="9065" y="10182"/>
                  </a:moveTo>
                  <a:cubicBezTo>
                    <a:pt x="7325" y="13527"/>
                    <a:pt x="6504" y="17274"/>
                    <a:pt x="6684" y="21040"/>
                  </a:cubicBezTo>
                  <a:cubicBezTo>
                    <a:pt x="6491" y="24838"/>
                    <a:pt x="7313" y="28619"/>
                    <a:pt x="9065" y="31994"/>
                  </a:cubicBezTo>
                  <a:cubicBezTo>
                    <a:pt x="10528" y="34705"/>
                    <a:pt x="13417" y="36335"/>
                    <a:pt x="16494" y="36185"/>
                  </a:cubicBezTo>
                  <a:cubicBezTo>
                    <a:pt x="19550" y="36353"/>
                    <a:pt x="22435" y="34763"/>
                    <a:pt x="23924" y="32089"/>
                  </a:cubicBezTo>
                  <a:cubicBezTo>
                    <a:pt x="25670" y="28678"/>
                    <a:pt x="26491" y="24868"/>
                    <a:pt x="26305" y="21040"/>
                  </a:cubicBezTo>
                  <a:cubicBezTo>
                    <a:pt x="26483" y="17243"/>
                    <a:pt x="25662" y="13466"/>
                    <a:pt x="23924" y="10086"/>
                  </a:cubicBezTo>
                  <a:cubicBezTo>
                    <a:pt x="22469" y="7378"/>
                    <a:pt x="19561" y="5775"/>
                    <a:pt x="16494" y="5991"/>
                  </a:cubicBezTo>
                  <a:cubicBezTo>
                    <a:pt x="13417" y="5841"/>
                    <a:pt x="10528" y="7471"/>
                    <a:pt x="9065" y="101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2F36F89-698B-7A85-E1DA-B10804B4E233}"/>
                </a:ext>
              </a:extLst>
            </p:cNvPr>
            <p:cNvSpPr/>
            <p:nvPr/>
          </p:nvSpPr>
          <p:spPr>
            <a:xfrm>
              <a:off x="9321489" y="9267406"/>
              <a:ext cx="33020" cy="41977"/>
            </a:xfrm>
            <a:custGeom>
              <a:avLst/>
              <a:gdLst>
                <a:gd name="connsiteX0" fmla="*/ 4109 w 33020"/>
                <a:gd name="connsiteY0" fmla="*/ 36374 h 41977"/>
                <a:gd name="connsiteX1" fmla="*/ 14 w 33020"/>
                <a:gd name="connsiteY1" fmla="*/ 21134 h 41977"/>
                <a:gd name="connsiteX2" fmla="*/ 4109 w 33020"/>
                <a:gd name="connsiteY2" fmla="*/ 5894 h 41977"/>
                <a:gd name="connsiteX3" fmla="*/ 16492 w 33020"/>
                <a:gd name="connsiteY3" fmla="*/ 179 h 41977"/>
                <a:gd name="connsiteX4" fmla="*/ 28874 w 33020"/>
                <a:gd name="connsiteY4" fmla="*/ 5894 h 41977"/>
                <a:gd name="connsiteX5" fmla="*/ 32970 w 33020"/>
                <a:gd name="connsiteY5" fmla="*/ 21134 h 41977"/>
                <a:gd name="connsiteX6" fmla="*/ 28874 w 33020"/>
                <a:gd name="connsiteY6" fmla="*/ 36374 h 41977"/>
                <a:gd name="connsiteX7" fmla="*/ 16492 w 33020"/>
                <a:gd name="connsiteY7" fmla="*/ 42089 h 41977"/>
                <a:gd name="connsiteX8" fmla="*/ 4109 w 33020"/>
                <a:gd name="connsiteY8" fmla="*/ 36374 h 41977"/>
                <a:gd name="connsiteX9" fmla="*/ 9062 w 33020"/>
                <a:gd name="connsiteY9" fmla="*/ 10180 h 41977"/>
                <a:gd name="connsiteX10" fmla="*/ 6681 w 33020"/>
                <a:gd name="connsiteY10" fmla="*/ 21134 h 41977"/>
                <a:gd name="connsiteX11" fmla="*/ 9062 w 33020"/>
                <a:gd name="connsiteY11" fmla="*/ 32088 h 41977"/>
                <a:gd name="connsiteX12" fmla="*/ 16492 w 33020"/>
                <a:gd name="connsiteY12" fmla="*/ 36279 h 41977"/>
                <a:gd name="connsiteX13" fmla="*/ 23921 w 33020"/>
                <a:gd name="connsiteY13" fmla="*/ 32088 h 41977"/>
                <a:gd name="connsiteX14" fmla="*/ 26302 w 33020"/>
                <a:gd name="connsiteY14" fmla="*/ 21134 h 41977"/>
                <a:gd name="connsiteX15" fmla="*/ 23921 w 33020"/>
                <a:gd name="connsiteY15" fmla="*/ 10180 h 41977"/>
                <a:gd name="connsiteX16" fmla="*/ 16492 w 33020"/>
                <a:gd name="connsiteY16" fmla="*/ 6085 h 41977"/>
                <a:gd name="connsiteX17" fmla="*/ 9062 w 33020"/>
                <a:gd name="connsiteY17" fmla="*/ 10180 h 4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0" h="41977">
                  <a:moveTo>
                    <a:pt x="4109" y="36374"/>
                  </a:moveTo>
                  <a:cubicBezTo>
                    <a:pt x="1198" y="31841"/>
                    <a:pt x="-233" y="26516"/>
                    <a:pt x="14" y="21134"/>
                  </a:cubicBezTo>
                  <a:cubicBezTo>
                    <a:pt x="-233" y="15752"/>
                    <a:pt x="1198" y="10427"/>
                    <a:pt x="4109" y="5894"/>
                  </a:cubicBezTo>
                  <a:cubicBezTo>
                    <a:pt x="7003" y="2015"/>
                    <a:pt x="11663" y="-136"/>
                    <a:pt x="16492" y="179"/>
                  </a:cubicBezTo>
                  <a:cubicBezTo>
                    <a:pt x="21324" y="-154"/>
                    <a:pt x="25992" y="2001"/>
                    <a:pt x="28874" y="5894"/>
                  </a:cubicBezTo>
                  <a:cubicBezTo>
                    <a:pt x="31827" y="10409"/>
                    <a:pt x="33262" y="15748"/>
                    <a:pt x="32970" y="21134"/>
                  </a:cubicBezTo>
                  <a:cubicBezTo>
                    <a:pt x="33262" y="26521"/>
                    <a:pt x="31827" y="31860"/>
                    <a:pt x="28874" y="36374"/>
                  </a:cubicBezTo>
                  <a:cubicBezTo>
                    <a:pt x="25992" y="40267"/>
                    <a:pt x="21324" y="42422"/>
                    <a:pt x="16492" y="42089"/>
                  </a:cubicBezTo>
                  <a:cubicBezTo>
                    <a:pt x="11663" y="42404"/>
                    <a:pt x="7002" y="40253"/>
                    <a:pt x="4109" y="36374"/>
                  </a:cubicBezTo>
                  <a:close/>
                  <a:moveTo>
                    <a:pt x="9062" y="10180"/>
                  </a:moveTo>
                  <a:cubicBezTo>
                    <a:pt x="7324" y="13560"/>
                    <a:pt x="6502" y="17337"/>
                    <a:pt x="6681" y="21134"/>
                  </a:cubicBezTo>
                  <a:cubicBezTo>
                    <a:pt x="6502" y="24931"/>
                    <a:pt x="7324" y="28708"/>
                    <a:pt x="9062" y="32088"/>
                  </a:cubicBezTo>
                  <a:cubicBezTo>
                    <a:pt x="10525" y="34799"/>
                    <a:pt x="13415" y="36428"/>
                    <a:pt x="16492" y="36279"/>
                  </a:cubicBezTo>
                  <a:cubicBezTo>
                    <a:pt x="19574" y="36452"/>
                    <a:pt x="22475" y="34816"/>
                    <a:pt x="23921" y="32088"/>
                  </a:cubicBezTo>
                  <a:cubicBezTo>
                    <a:pt x="25673" y="28713"/>
                    <a:pt x="26494" y="24932"/>
                    <a:pt x="26302" y="21134"/>
                  </a:cubicBezTo>
                  <a:cubicBezTo>
                    <a:pt x="26494" y="17336"/>
                    <a:pt x="25673" y="13556"/>
                    <a:pt x="23921" y="10180"/>
                  </a:cubicBezTo>
                  <a:cubicBezTo>
                    <a:pt x="22467" y="7472"/>
                    <a:pt x="19558" y="5869"/>
                    <a:pt x="16492" y="6085"/>
                  </a:cubicBezTo>
                  <a:cubicBezTo>
                    <a:pt x="13430" y="5893"/>
                    <a:pt x="10534" y="7489"/>
                    <a:pt x="9062" y="10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D7269F4-0347-8162-F1DA-BFD055ACEBC8}"/>
                </a:ext>
              </a:extLst>
            </p:cNvPr>
            <p:cNvSpPr/>
            <p:nvPr/>
          </p:nvSpPr>
          <p:spPr>
            <a:xfrm>
              <a:off x="9321489" y="9339034"/>
              <a:ext cx="33020" cy="41977"/>
            </a:xfrm>
            <a:custGeom>
              <a:avLst/>
              <a:gdLst>
                <a:gd name="connsiteX0" fmla="*/ 4109 w 33020"/>
                <a:gd name="connsiteY0" fmla="*/ 36374 h 41977"/>
                <a:gd name="connsiteX1" fmla="*/ 14 w 33020"/>
                <a:gd name="connsiteY1" fmla="*/ 21134 h 41977"/>
                <a:gd name="connsiteX2" fmla="*/ 4109 w 33020"/>
                <a:gd name="connsiteY2" fmla="*/ 5894 h 41977"/>
                <a:gd name="connsiteX3" fmla="*/ 16492 w 33020"/>
                <a:gd name="connsiteY3" fmla="*/ 179 h 41977"/>
                <a:gd name="connsiteX4" fmla="*/ 28874 w 33020"/>
                <a:gd name="connsiteY4" fmla="*/ 5894 h 41977"/>
                <a:gd name="connsiteX5" fmla="*/ 32970 w 33020"/>
                <a:gd name="connsiteY5" fmla="*/ 21134 h 41977"/>
                <a:gd name="connsiteX6" fmla="*/ 28874 w 33020"/>
                <a:gd name="connsiteY6" fmla="*/ 36374 h 41977"/>
                <a:gd name="connsiteX7" fmla="*/ 16492 w 33020"/>
                <a:gd name="connsiteY7" fmla="*/ 42089 h 41977"/>
                <a:gd name="connsiteX8" fmla="*/ 4109 w 33020"/>
                <a:gd name="connsiteY8" fmla="*/ 36374 h 41977"/>
                <a:gd name="connsiteX9" fmla="*/ 9062 w 33020"/>
                <a:gd name="connsiteY9" fmla="*/ 10180 h 41977"/>
                <a:gd name="connsiteX10" fmla="*/ 6681 w 33020"/>
                <a:gd name="connsiteY10" fmla="*/ 21134 h 41977"/>
                <a:gd name="connsiteX11" fmla="*/ 9062 w 33020"/>
                <a:gd name="connsiteY11" fmla="*/ 31993 h 41977"/>
                <a:gd name="connsiteX12" fmla="*/ 16492 w 33020"/>
                <a:gd name="connsiteY12" fmla="*/ 36184 h 41977"/>
                <a:gd name="connsiteX13" fmla="*/ 23921 w 33020"/>
                <a:gd name="connsiteY13" fmla="*/ 32088 h 41977"/>
                <a:gd name="connsiteX14" fmla="*/ 26302 w 33020"/>
                <a:gd name="connsiteY14" fmla="*/ 21134 h 41977"/>
                <a:gd name="connsiteX15" fmla="*/ 23921 w 33020"/>
                <a:gd name="connsiteY15" fmla="*/ 10180 h 41977"/>
                <a:gd name="connsiteX16" fmla="*/ 16492 w 33020"/>
                <a:gd name="connsiteY16" fmla="*/ 5989 h 41977"/>
                <a:gd name="connsiteX17" fmla="*/ 9062 w 33020"/>
                <a:gd name="connsiteY17" fmla="*/ 10180 h 4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0" h="41977">
                  <a:moveTo>
                    <a:pt x="4109" y="36374"/>
                  </a:moveTo>
                  <a:cubicBezTo>
                    <a:pt x="1210" y="31836"/>
                    <a:pt x="-220" y="26514"/>
                    <a:pt x="14" y="21134"/>
                  </a:cubicBezTo>
                  <a:cubicBezTo>
                    <a:pt x="-233" y="15752"/>
                    <a:pt x="1198" y="10427"/>
                    <a:pt x="4109" y="5894"/>
                  </a:cubicBezTo>
                  <a:cubicBezTo>
                    <a:pt x="7003" y="2015"/>
                    <a:pt x="11663" y="-136"/>
                    <a:pt x="16492" y="179"/>
                  </a:cubicBezTo>
                  <a:cubicBezTo>
                    <a:pt x="21324" y="-154"/>
                    <a:pt x="25992" y="2001"/>
                    <a:pt x="28874" y="5894"/>
                  </a:cubicBezTo>
                  <a:cubicBezTo>
                    <a:pt x="31827" y="10409"/>
                    <a:pt x="33262" y="15748"/>
                    <a:pt x="32970" y="21134"/>
                  </a:cubicBezTo>
                  <a:cubicBezTo>
                    <a:pt x="33248" y="26519"/>
                    <a:pt x="31815" y="31854"/>
                    <a:pt x="28874" y="36374"/>
                  </a:cubicBezTo>
                  <a:cubicBezTo>
                    <a:pt x="25992" y="40267"/>
                    <a:pt x="21324" y="42422"/>
                    <a:pt x="16492" y="42089"/>
                  </a:cubicBezTo>
                  <a:cubicBezTo>
                    <a:pt x="11663" y="42404"/>
                    <a:pt x="7002" y="40253"/>
                    <a:pt x="4109" y="36374"/>
                  </a:cubicBezTo>
                  <a:close/>
                  <a:moveTo>
                    <a:pt x="9062" y="10180"/>
                  </a:moveTo>
                  <a:cubicBezTo>
                    <a:pt x="7310" y="13556"/>
                    <a:pt x="6489" y="17336"/>
                    <a:pt x="6681" y="21134"/>
                  </a:cubicBezTo>
                  <a:cubicBezTo>
                    <a:pt x="6501" y="24900"/>
                    <a:pt x="7323" y="28647"/>
                    <a:pt x="9062" y="31993"/>
                  </a:cubicBezTo>
                  <a:cubicBezTo>
                    <a:pt x="10490" y="34738"/>
                    <a:pt x="13403" y="36382"/>
                    <a:pt x="16492" y="36184"/>
                  </a:cubicBezTo>
                  <a:cubicBezTo>
                    <a:pt x="19558" y="36399"/>
                    <a:pt x="22467" y="34796"/>
                    <a:pt x="23921" y="32088"/>
                  </a:cubicBezTo>
                  <a:cubicBezTo>
                    <a:pt x="25660" y="28708"/>
                    <a:pt x="26481" y="24931"/>
                    <a:pt x="26302" y="21134"/>
                  </a:cubicBezTo>
                  <a:cubicBezTo>
                    <a:pt x="26494" y="17336"/>
                    <a:pt x="25673" y="13556"/>
                    <a:pt x="23921" y="10180"/>
                  </a:cubicBezTo>
                  <a:cubicBezTo>
                    <a:pt x="22475" y="7452"/>
                    <a:pt x="19574" y="5816"/>
                    <a:pt x="16492" y="5989"/>
                  </a:cubicBezTo>
                  <a:cubicBezTo>
                    <a:pt x="13415" y="5840"/>
                    <a:pt x="10525" y="7470"/>
                    <a:pt x="9062" y="10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DB6B72F-1034-A9E7-A499-1D09D47E886D}"/>
                </a:ext>
              </a:extLst>
            </p:cNvPr>
            <p:cNvSpPr/>
            <p:nvPr/>
          </p:nvSpPr>
          <p:spPr>
            <a:xfrm>
              <a:off x="9330660" y="9411934"/>
              <a:ext cx="14668" cy="40385"/>
            </a:xfrm>
            <a:custGeom>
              <a:avLst/>
              <a:gdLst>
                <a:gd name="connsiteX0" fmla="*/ -14 w 14668"/>
                <a:gd name="connsiteY0" fmla="*/ 145 h 40385"/>
                <a:gd name="connsiteX1" fmla="*/ 14655 w 14668"/>
                <a:gd name="connsiteY1" fmla="*/ 145 h 40385"/>
                <a:gd name="connsiteX2" fmla="*/ 14655 w 14668"/>
                <a:gd name="connsiteY2" fmla="*/ 40531 h 40385"/>
                <a:gd name="connsiteX3" fmla="*/ 8178 w 14668"/>
                <a:gd name="connsiteY3" fmla="*/ 40531 h 40385"/>
                <a:gd name="connsiteX4" fmla="*/ 8178 w 14668"/>
                <a:gd name="connsiteY4" fmla="*/ 6241 h 40385"/>
                <a:gd name="connsiteX5" fmla="*/ -14 w 14668"/>
                <a:gd name="connsiteY5" fmla="*/ 6241 h 40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8" h="40385">
                  <a:moveTo>
                    <a:pt x="-14" y="145"/>
                  </a:moveTo>
                  <a:lnTo>
                    <a:pt x="14655" y="145"/>
                  </a:lnTo>
                  <a:lnTo>
                    <a:pt x="14655" y="40531"/>
                  </a:lnTo>
                  <a:lnTo>
                    <a:pt x="8178" y="40531"/>
                  </a:lnTo>
                  <a:lnTo>
                    <a:pt x="8178" y="6241"/>
                  </a:lnTo>
                  <a:lnTo>
                    <a:pt x="-14" y="6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52BC8A9-6831-9778-47A0-5291A7634DA7}"/>
                </a:ext>
              </a:extLst>
            </p:cNvPr>
            <p:cNvSpPr/>
            <p:nvPr/>
          </p:nvSpPr>
          <p:spPr>
            <a:xfrm>
              <a:off x="9321489" y="9482195"/>
              <a:ext cx="33020" cy="41977"/>
            </a:xfrm>
            <a:custGeom>
              <a:avLst/>
              <a:gdLst>
                <a:gd name="connsiteX0" fmla="*/ 4109 w 33020"/>
                <a:gd name="connsiteY0" fmla="*/ 36374 h 41977"/>
                <a:gd name="connsiteX1" fmla="*/ 14 w 33020"/>
                <a:gd name="connsiteY1" fmla="*/ 21134 h 41977"/>
                <a:gd name="connsiteX2" fmla="*/ 4109 w 33020"/>
                <a:gd name="connsiteY2" fmla="*/ 5894 h 41977"/>
                <a:gd name="connsiteX3" fmla="*/ 16492 w 33020"/>
                <a:gd name="connsiteY3" fmla="*/ 179 h 41977"/>
                <a:gd name="connsiteX4" fmla="*/ 28874 w 33020"/>
                <a:gd name="connsiteY4" fmla="*/ 5894 h 41977"/>
                <a:gd name="connsiteX5" fmla="*/ 32970 w 33020"/>
                <a:gd name="connsiteY5" fmla="*/ 21134 h 41977"/>
                <a:gd name="connsiteX6" fmla="*/ 28874 w 33020"/>
                <a:gd name="connsiteY6" fmla="*/ 36374 h 41977"/>
                <a:gd name="connsiteX7" fmla="*/ 16492 w 33020"/>
                <a:gd name="connsiteY7" fmla="*/ 42089 h 41977"/>
                <a:gd name="connsiteX8" fmla="*/ 4109 w 33020"/>
                <a:gd name="connsiteY8" fmla="*/ 36374 h 41977"/>
                <a:gd name="connsiteX9" fmla="*/ 9062 w 33020"/>
                <a:gd name="connsiteY9" fmla="*/ 10180 h 41977"/>
                <a:gd name="connsiteX10" fmla="*/ 6681 w 33020"/>
                <a:gd name="connsiteY10" fmla="*/ 21134 h 41977"/>
                <a:gd name="connsiteX11" fmla="*/ 9062 w 33020"/>
                <a:gd name="connsiteY11" fmla="*/ 32088 h 41977"/>
                <a:gd name="connsiteX12" fmla="*/ 16492 w 33020"/>
                <a:gd name="connsiteY12" fmla="*/ 36184 h 41977"/>
                <a:gd name="connsiteX13" fmla="*/ 23921 w 33020"/>
                <a:gd name="connsiteY13" fmla="*/ 32088 h 41977"/>
                <a:gd name="connsiteX14" fmla="*/ 26302 w 33020"/>
                <a:gd name="connsiteY14" fmla="*/ 21134 h 41977"/>
                <a:gd name="connsiteX15" fmla="*/ 23921 w 33020"/>
                <a:gd name="connsiteY15" fmla="*/ 10180 h 41977"/>
                <a:gd name="connsiteX16" fmla="*/ 16492 w 33020"/>
                <a:gd name="connsiteY16" fmla="*/ 5989 h 41977"/>
                <a:gd name="connsiteX17" fmla="*/ 9062 w 33020"/>
                <a:gd name="connsiteY17" fmla="*/ 10180 h 4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0" h="41977">
                  <a:moveTo>
                    <a:pt x="4109" y="36374"/>
                  </a:moveTo>
                  <a:cubicBezTo>
                    <a:pt x="1198" y="31841"/>
                    <a:pt x="-233" y="26516"/>
                    <a:pt x="14" y="21134"/>
                  </a:cubicBezTo>
                  <a:cubicBezTo>
                    <a:pt x="-233" y="15752"/>
                    <a:pt x="1198" y="10427"/>
                    <a:pt x="4109" y="5894"/>
                  </a:cubicBezTo>
                  <a:cubicBezTo>
                    <a:pt x="7003" y="2015"/>
                    <a:pt x="11663" y="-136"/>
                    <a:pt x="16492" y="179"/>
                  </a:cubicBezTo>
                  <a:cubicBezTo>
                    <a:pt x="21324" y="-154"/>
                    <a:pt x="25992" y="2001"/>
                    <a:pt x="28874" y="5894"/>
                  </a:cubicBezTo>
                  <a:cubicBezTo>
                    <a:pt x="31827" y="10409"/>
                    <a:pt x="33262" y="15748"/>
                    <a:pt x="32970" y="21134"/>
                  </a:cubicBezTo>
                  <a:cubicBezTo>
                    <a:pt x="33262" y="26521"/>
                    <a:pt x="31827" y="31860"/>
                    <a:pt x="28874" y="36374"/>
                  </a:cubicBezTo>
                  <a:cubicBezTo>
                    <a:pt x="25992" y="40267"/>
                    <a:pt x="21324" y="42422"/>
                    <a:pt x="16492" y="42089"/>
                  </a:cubicBezTo>
                  <a:cubicBezTo>
                    <a:pt x="11663" y="42404"/>
                    <a:pt x="7002" y="40253"/>
                    <a:pt x="4109" y="36374"/>
                  </a:cubicBezTo>
                  <a:close/>
                  <a:moveTo>
                    <a:pt x="9062" y="10180"/>
                  </a:moveTo>
                  <a:cubicBezTo>
                    <a:pt x="7324" y="13560"/>
                    <a:pt x="6502" y="17337"/>
                    <a:pt x="6681" y="21134"/>
                  </a:cubicBezTo>
                  <a:cubicBezTo>
                    <a:pt x="6502" y="24931"/>
                    <a:pt x="7324" y="28708"/>
                    <a:pt x="9062" y="32088"/>
                  </a:cubicBezTo>
                  <a:cubicBezTo>
                    <a:pt x="10534" y="34779"/>
                    <a:pt x="13430" y="36375"/>
                    <a:pt x="16492" y="36184"/>
                  </a:cubicBezTo>
                  <a:cubicBezTo>
                    <a:pt x="19558" y="36399"/>
                    <a:pt x="22467" y="34796"/>
                    <a:pt x="23921" y="32088"/>
                  </a:cubicBezTo>
                  <a:cubicBezTo>
                    <a:pt x="25673" y="28713"/>
                    <a:pt x="26494" y="24932"/>
                    <a:pt x="26302" y="21134"/>
                  </a:cubicBezTo>
                  <a:cubicBezTo>
                    <a:pt x="26494" y="17336"/>
                    <a:pt x="25673" y="13556"/>
                    <a:pt x="23921" y="10180"/>
                  </a:cubicBezTo>
                  <a:cubicBezTo>
                    <a:pt x="22475" y="7452"/>
                    <a:pt x="19574" y="5816"/>
                    <a:pt x="16492" y="5989"/>
                  </a:cubicBezTo>
                  <a:cubicBezTo>
                    <a:pt x="13415" y="5840"/>
                    <a:pt x="10525" y="7470"/>
                    <a:pt x="9062" y="10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F621CF4-3A3D-37EF-DB24-F815C587A8C0}"/>
                </a:ext>
              </a:extLst>
            </p:cNvPr>
            <p:cNvSpPr/>
            <p:nvPr/>
          </p:nvSpPr>
          <p:spPr>
            <a:xfrm>
              <a:off x="9321486" y="9553823"/>
              <a:ext cx="33026" cy="41883"/>
            </a:xfrm>
            <a:custGeom>
              <a:avLst/>
              <a:gdLst>
                <a:gd name="connsiteX0" fmla="*/ 4112 w 33026"/>
                <a:gd name="connsiteY0" fmla="*/ 36374 h 41883"/>
                <a:gd name="connsiteX1" fmla="*/ 16 w 33026"/>
                <a:gd name="connsiteY1" fmla="*/ 21134 h 41883"/>
                <a:gd name="connsiteX2" fmla="*/ 4112 w 33026"/>
                <a:gd name="connsiteY2" fmla="*/ 5894 h 41883"/>
                <a:gd name="connsiteX3" fmla="*/ 16494 w 33026"/>
                <a:gd name="connsiteY3" fmla="*/ 179 h 41883"/>
                <a:gd name="connsiteX4" fmla="*/ 28877 w 33026"/>
                <a:gd name="connsiteY4" fmla="*/ 5894 h 41883"/>
                <a:gd name="connsiteX5" fmla="*/ 32972 w 33026"/>
                <a:gd name="connsiteY5" fmla="*/ 21134 h 41883"/>
                <a:gd name="connsiteX6" fmla="*/ 28877 w 33026"/>
                <a:gd name="connsiteY6" fmla="*/ 36374 h 41883"/>
                <a:gd name="connsiteX7" fmla="*/ 16494 w 33026"/>
                <a:gd name="connsiteY7" fmla="*/ 41994 h 41883"/>
                <a:gd name="connsiteX8" fmla="*/ 4112 w 33026"/>
                <a:gd name="connsiteY8" fmla="*/ 36374 h 41883"/>
                <a:gd name="connsiteX9" fmla="*/ 9065 w 33026"/>
                <a:gd name="connsiteY9" fmla="*/ 10180 h 41883"/>
                <a:gd name="connsiteX10" fmla="*/ 6684 w 33026"/>
                <a:gd name="connsiteY10" fmla="*/ 21134 h 41883"/>
                <a:gd name="connsiteX11" fmla="*/ 9065 w 33026"/>
                <a:gd name="connsiteY11" fmla="*/ 31993 h 41883"/>
                <a:gd name="connsiteX12" fmla="*/ 16494 w 33026"/>
                <a:gd name="connsiteY12" fmla="*/ 36184 h 41883"/>
                <a:gd name="connsiteX13" fmla="*/ 23924 w 33026"/>
                <a:gd name="connsiteY13" fmla="*/ 32088 h 41883"/>
                <a:gd name="connsiteX14" fmla="*/ 26305 w 33026"/>
                <a:gd name="connsiteY14" fmla="*/ 21134 h 41883"/>
                <a:gd name="connsiteX15" fmla="*/ 23924 w 33026"/>
                <a:gd name="connsiteY15" fmla="*/ 10180 h 41883"/>
                <a:gd name="connsiteX16" fmla="*/ 16494 w 33026"/>
                <a:gd name="connsiteY16" fmla="*/ 5989 h 41883"/>
                <a:gd name="connsiteX17" fmla="*/ 9065 w 33026"/>
                <a:gd name="connsiteY17" fmla="*/ 10657 h 4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6" h="41883">
                  <a:moveTo>
                    <a:pt x="4112" y="36374"/>
                  </a:moveTo>
                  <a:cubicBezTo>
                    <a:pt x="1212" y="31836"/>
                    <a:pt x="-218" y="26514"/>
                    <a:pt x="16" y="21134"/>
                  </a:cubicBezTo>
                  <a:cubicBezTo>
                    <a:pt x="-243" y="15751"/>
                    <a:pt x="1189" y="10422"/>
                    <a:pt x="4112" y="5894"/>
                  </a:cubicBezTo>
                  <a:cubicBezTo>
                    <a:pt x="7005" y="2015"/>
                    <a:pt x="11665" y="-136"/>
                    <a:pt x="16494" y="179"/>
                  </a:cubicBezTo>
                  <a:cubicBezTo>
                    <a:pt x="21327" y="-154"/>
                    <a:pt x="25995" y="2001"/>
                    <a:pt x="28877" y="5894"/>
                  </a:cubicBezTo>
                  <a:cubicBezTo>
                    <a:pt x="31842" y="10403"/>
                    <a:pt x="33278" y="15746"/>
                    <a:pt x="32972" y="21134"/>
                  </a:cubicBezTo>
                  <a:cubicBezTo>
                    <a:pt x="33251" y="26519"/>
                    <a:pt x="31817" y="31854"/>
                    <a:pt x="28877" y="36374"/>
                  </a:cubicBezTo>
                  <a:cubicBezTo>
                    <a:pt x="25962" y="40217"/>
                    <a:pt x="21306" y="42331"/>
                    <a:pt x="16494" y="41994"/>
                  </a:cubicBezTo>
                  <a:cubicBezTo>
                    <a:pt x="11689" y="42296"/>
                    <a:pt x="7048" y="40190"/>
                    <a:pt x="4112" y="36374"/>
                  </a:cubicBezTo>
                  <a:close/>
                  <a:moveTo>
                    <a:pt x="9065" y="10180"/>
                  </a:moveTo>
                  <a:cubicBezTo>
                    <a:pt x="7313" y="13556"/>
                    <a:pt x="6491" y="17336"/>
                    <a:pt x="6684" y="21134"/>
                  </a:cubicBezTo>
                  <a:cubicBezTo>
                    <a:pt x="6504" y="24900"/>
                    <a:pt x="7325" y="28647"/>
                    <a:pt x="9065" y="31993"/>
                  </a:cubicBezTo>
                  <a:cubicBezTo>
                    <a:pt x="10492" y="34738"/>
                    <a:pt x="13406" y="36382"/>
                    <a:pt x="16494" y="36184"/>
                  </a:cubicBezTo>
                  <a:cubicBezTo>
                    <a:pt x="19561" y="36399"/>
                    <a:pt x="22469" y="34796"/>
                    <a:pt x="23924" y="32088"/>
                  </a:cubicBezTo>
                  <a:cubicBezTo>
                    <a:pt x="25662" y="28708"/>
                    <a:pt x="26483" y="24931"/>
                    <a:pt x="26305" y="21134"/>
                  </a:cubicBezTo>
                  <a:cubicBezTo>
                    <a:pt x="26506" y="17335"/>
                    <a:pt x="25684" y="13552"/>
                    <a:pt x="23924" y="10180"/>
                  </a:cubicBezTo>
                  <a:cubicBezTo>
                    <a:pt x="22478" y="7452"/>
                    <a:pt x="19577" y="5816"/>
                    <a:pt x="16494" y="5989"/>
                  </a:cubicBezTo>
                  <a:cubicBezTo>
                    <a:pt x="13310" y="5927"/>
                    <a:pt x="10391" y="7761"/>
                    <a:pt x="9065" y="10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61BE824B-9339-19DD-56FD-DBB0EC81F218}"/>
                </a:ext>
              </a:extLst>
            </p:cNvPr>
            <p:cNvSpPr/>
            <p:nvPr/>
          </p:nvSpPr>
          <p:spPr>
            <a:xfrm>
              <a:off x="9330660" y="9626437"/>
              <a:ext cx="14668" cy="40385"/>
            </a:xfrm>
            <a:custGeom>
              <a:avLst/>
              <a:gdLst>
                <a:gd name="connsiteX0" fmla="*/ -14 w 14668"/>
                <a:gd name="connsiteY0" fmla="*/ 145 h 40385"/>
                <a:gd name="connsiteX1" fmla="*/ 14655 w 14668"/>
                <a:gd name="connsiteY1" fmla="*/ 145 h 40385"/>
                <a:gd name="connsiteX2" fmla="*/ 14655 w 14668"/>
                <a:gd name="connsiteY2" fmla="*/ 40531 h 40385"/>
                <a:gd name="connsiteX3" fmla="*/ 8178 w 14668"/>
                <a:gd name="connsiteY3" fmla="*/ 40531 h 40385"/>
                <a:gd name="connsiteX4" fmla="*/ 8178 w 14668"/>
                <a:gd name="connsiteY4" fmla="*/ 6146 h 40385"/>
                <a:gd name="connsiteX5" fmla="*/ -14 w 14668"/>
                <a:gd name="connsiteY5" fmla="*/ 6146 h 40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8" h="40385">
                  <a:moveTo>
                    <a:pt x="-14" y="145"/>
                  </a:moveTo>
                  <a:lnTo>
                    <a:pt x="14655" y="145"/>
                  </a:lnTo>
                  <a:lnTo>
                    <a:pt x="14655" y="40531"/>
                  </a:lnTo>
                  <a:lnTo>
                    <a:pt x="8178" y="40531"/>
                  </a:lnTo>
                  <a:lnTo>
                    <a:pt x="8178" y="6146"/>
                  </a:lnTo>
                  <a:lnTo>
                    <a:pt x="-14" y="6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4A8B021-D957-AB52-7184-2F8B0DFD9416}"/>
                </a:ext>
              </a:extLst>
            </p:cNvPr>
            <p:cNvSpPr/>
            <p:nvPr/>
          </p:nvSpPr>
          <p:spPr>
            <a:xfrm>
              <a:off x="9330660" y="9697684"/>
              <a:ext cx="14668" cy="40481"/>
            </a:xfrm>
            <a:custGeom>
              <a:avLst/>
              <a:gdLst>
                <a:gd name="connsiteX0" fmla="*/ -14 w 14668"/>
                <a:gd name="connsiteY0" fmla="*/ 145 h 40481"/>
                <a:gd name="connsiteX1" fmla="*/ 14655 w 14668"/>
                <a:gd name="connsiteY1" fmla="*/ 145 h 40481"/>
                <a:gd name="connsiteX2" fmla="*/ 14655 w 14668"/>
                <a:gd name="connsiteY2" fmla="*/ 40627 h 40481"/>
                <a:gd name="connsiteX3" fmla="*/ 8178 w 14668"/>
                <a:gd name="connsiteY3" fmla="*/ 40627 h 40481"/>
                <a:gd name="connsiteX4" fmla="*/ 8178 w 14668"/>
                <a:gd name="connsiteY4" fmla="*/ 6241 h 40481"/>
                <a:gd name="connsiteX5" fmla="*/ -14 w 14668"/>
                <a:gd name="connsiteY5" fmla="*/ 624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8" h="40481">
                  <a:moveTo>
                    <a:pt x="-14" y="145"/>
                  </a:moveTo>
                  <a:lnTo>
                    <a:pt x="14655" y="145"/>
                  </a:lnTo>
                  <a:lnTo>
                    <a:pt x="14655" y="40627"/>
                  </a:lnTo>
                  <a:lnTo>
                    <a:pt x="8178" y="40627"/>
                  </a:lnTo>
                  <a:lnTo>
                    <a:pt x="8178" y="6241"/>
                  </a:lnTo>
                  <a:lnTo>
                    <a:pt x="-14" y="6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72A3E6F-B75F-6098-E271-66303787D3C1}"/>
                </a:ext>
              </a:extLst>
            </p:cNvPr>
            <p:cNvSpPr/>
            <p:nvPr/>
          </p:nvSpPr>
          <p:spPr>
            <a:xfrm>
              <a:off x="9330660" y="9769597"/>
              <a:ext cx="14668" cy="40386"/>
            </a:xfrm>
            <a:custGeom>
              <a:avLst/>
              <a:gdLst>
                <a:gd name="connsiteX0" fmla="*/ -14 w 14668"/>
                <a:gd name="connsiteY0" fmla="*/ 145 h 40386"/>
                <a:gd name="connsiteX1" fmla="*/ 14655 w 14668"/>
                <a:gd name="connsiteY1" fmla="*/ 145 h 40386"/>
                <a:gd name="connsiteX2" fmla="*/ 14655 w 14668"/>
                <a:gd name="connsiteY2" fmla="*/ 40531 h 40386"/>
                <a:gd name="connsiteX3" fmla="*/ 8178 w 14668"/>
                <a:gd name="connsiteY3" fmla="*/ 40531 h 40386"/>
                <a:gd name="connsiteX4" fmla="*/ 8178 w 14668"/>
                <a:gd name="connsiteY4" fmla="*/ 6241 h 40386"/>
                <a:gd name="connsiteX5" fmla="*/ -14 w 14668"/>
                <a:gd name="connsiteY5" fmla="*/ 6241 h 4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8" h="40386">
                  <a:moveTo>
                    <a:pt x="-14" y="145"/>
                  </a:moveTo>
                  <a:lnTo>
                    <a:pt x="14655" y="145"/>
                  </a:lnTo>
                  <a:lnTo>
                    <a:pt x="14655" y="40531"/>
                  </a:lnTo>
                  <a:lnTo>
                    <a:pt x="8178" y="40531"/>
                  </a:lnTo>
                  <a:lnTo>
                    <a:pt x="8178" y="6241"/>
                  </a:lnTo>
                  <a:lnTo>
                    <a:pt x="-14" y="6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A2B5355-9BAC-E9A3-57CE-D99E54996AC6}"/>
                </a:ext>
              </a:extLst>
            </p:cNvPr>
            <p:cNvSpPr/>
            <p:nvPr/>
          </p:nvSpPr>
          <p:spPr>
            <a:xfrm>
              <a:off x="9321489" y="9840144"/>
              <a:ext cx="33020" cy="41977"/>
            </a:xfrm>
            <a:custGeom>
              <a:avLst/>
              <a:gdLst>
                <a:gd name="connsiteX0" fmla="*/ 4109 w 33020"/>
                <a:gd name="connsiteY0" fmla="*/ 36374 h 41977"/>
                <a:gd name="connsiteX1" fmla="*/ 14 w 33020"/>
                <a:gd name="connsiteY1" fmla="*/ 21134 h 41977"/>
                <a:gd name="connsiteX2" fmla="*/ 4109 w 33020"/>
                <a:gd name="connsiteY2" fmla="*/ 5894 h 41977"/>
                <a:gd name="connsiteX3" fmla="*/ 16492 w 33020"/>
                <a:gd name="connsiteY3" fmla="*/ 179 h 41977"/>
                <a:gd name="connsiteX4" fmla="*/ 28874 w 33020"/>
                <a:gd name="connsiteY4" fmla="*/ 5894 h 41977"/>
                <a:gd name="connsiteX5" fmla="*/ 32970 w 33020"/>
                <a:gd name="connsiteY5" fmla="*/ 21134 h 41977"/>
                <a:gd name="connsiteX6" fmla="*/ 28874 w 33020"/>
                <a:gd name="connsiteY6" fmla="*/ 36374 h 41977"/>
                <a:gd name="connsiteX7" fmla="*/ 16492 w 33020"/>
                <a:gd name="connsiteY7" fmla="*/ 42089 h 41977"/>
                <a:gd name="connsiteX8" fmla="*/ 4109 w 33020"/>
                <a:gd name="connsiteY8" fmla="*/ 36374 h 41977"/>
                <a:gd name="connsiteX9" fmla="*/ 9062 w 33020"/>
                <a:gd name="connsiteY9" fmla="*/ 10180 h 41977"/>
                <a:gd name="connsiteX10" fmla="*/ 6681 w 33020"/>
                <a:gd name="connsiteY10" fmla="*/ 21134 h 41977"/>
                <a:gd name="connsiteX11" fmla="*/ 9062 w 33020"/>
                <a:gd name="connsiteY11" fmla="*/ 32088 h 41977"/>
                <a:gd name="connsiteX12" fmla="*/ 16492 w 33020"/>
                <a:gd name="connsiteY12" fmla="*/ 36279 h 41977"/>
                <a:gd name="connsiteX13" fmla="*/ 23921 w 33020"/>
                <a:gd name="connsiteY13" fmla="*/ 32088 h 41977"/>
                <a:gd name="connsiteX14" fmla="*/ 26302 w 33020"/>
                <a:gd name="connsiteY14" fmla="*/ 21134 h 41977"/>
                <a:gd name="connsiteX15" fmla="*/ 23921 w 33020"/>
                <a:gd name="connsiteY15" fmla="*/ 10180 h 41977"/>
                <a:gd name="connsiteX16" fmla="*/ 16492 w 33020"/>
                <a:gd name="connsiteY16" fmla="*/ 6085 h 41977"/>
                <a:gd name="connsiteX17" fmla="*/ 9062 w 33020"/>
                <a:gd name="connsiteY17" fmla="*/ 10085 h 4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0" h="41977">
                  <a:moveTo>
                    <a:pt x="4109" y="36374"/>
                  </a:moveTo>
                  <a:cubicBezTo>
                    <a:pt x="1198" y="31841"/>
                    <a:pt x="-233" y="26516"/>
                    <a:pt x="14" y="21134"/>
                  </a:cubicBezTo>
                  <a:cubicBezTo>
                    <a:pt x="-233" y="15752"/>
                    <a:pt x="1198" y="10427"/>
                    <a:pt x="4109" y="5894"/>
                  </a:cubicBezTo>
                  <a:cubicBezTo>
                    <a:pt x="7003" y="2015"/>
                    <a:pt x="11663" y="-136"/>
                    <a:pt x="16492" y="179"/>
                  </a:cubicBezTo>
                  <a:cubicBezTo>
                    <a:pt x="21324" y="-154"/>
                    <a:pt x="25992" y="2001"/>
                    <a:pt x="28874" y="5894"/>
                  </a:cubicBezTo>
                  <a:cubicBezTo>
                    <a:pt x="31827" y="10409"/>
                    <a:pt x="33262" y="15748"/>
                    <a:pt x="32970" y="21134"/>
                  </a:cubicBezTo>
                  <a:cubicBezTo>
                    <a:pt x="33262" y="26521"/>
                    <a:pt x="31827" y="31860"/>
                    <a:pt x="28874" y="36374"/>
                  </a:cubicBezTo>
                  <a:cubicBezTo>
                    <a:pt x="25992" y="40267"/>
                    <a:pt x="21324" y="42422"/>
                    <a:pt x="16492" y="42089"/>
                  </a:cubicBezTo>
                  <a:cubicBezTo>
                    <a:pt x="11663" y="42404"/>
                    <a:pt x="7002" y="40253"/>
                    <a:pt x="4109" y="36374"/>
                  </a:cubicBezTo>
                  <a:close/>
                  <a:moveTo>
                    <a:pt x="9062" y="10180"/>
                  </a:moveTo>
                  <a:cubicBezTo>
                    <a:pt x="7324" y="13560"/>
                    <a:pt x="6502" y="17337"/>
                    <a:pt x="6681" y="21134"/>
                  </a:cubicBezTo>
                  <a:cubicBezTo>
                    <a:pt x="6502" y="24931"/>
                    <a:pt x="7324" y="28708"/>
                    <a:pt x="9062" y="32088"/>
                  </a:cubicBezTo>
                  <a:cubicBezTo>
                    <a:pt x="10525" y="34799"/>
                    <a:pt x="13415" y="36429"/>
                    <a:pt x="16492" y="36279"/>
                  </a:cubicBezTo>
                  <a:cubicBezTo>
                    <a:pt x="19574" y="36452"/>
                    <a:pt x="22475" y="34816"/>
                    <a:pt x="23921" y="32088"/>
                  </a:cubicBezTo>
                  <a:cubicBezTo>
                    <a:pt x="25673" y="28712"/>
                    <a:pt x="26494" y="24932"/>
                    <a:pt x="26302" y="21134"/>
                  </a:cubicBezTo>
                  <a:cubicBezTo>
                    <a:pt x="26494" y="17336"/>
                    <a:pt x="25673" y="13556"/>
                    <a:pt x="23921" y="10180"/>
                  </a:cubicBezTo>
                  <a:cubicBezTo>
                    <a:pt x="22467" y="7472"/>
                    <a:pt x="19558" y="5869"/>
                    <a:pt x="16492" y="6085"/>
                  </a:cubicBezTo>
                  <a:cubicBezTo>
                    <a:pt x="13451" y="5874"/>
                    <a:pt x="10560" y="7431"/>
                    <a:pt x="9062" y="100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EDAA202-F16C-3898-41E3-ED24090D77B5}"/>
                </a:ext>
              </a:extLst>
            </p:cNvPr>
            <p:cNvSpPr/>
            <p:nvPr/>
          </p:nvSpPr>
          <p:spPr>
            <a:xfrm>
              <a:off x="9321489" y="9911772"/>
              <a:ext cx="33020" cy="41977"/>
            </a:xfrm>
            <a:custGeom>
              <a:avLst/>
              <a:gdLst>
                <a:gd name="connsiteX0" fmla="*/ 4109 w 33020"/>
                <a:gd name="connsiteY0" fmla="*/ 36374 h 41977"/>
                <a:gd name="connsiteX1" fmla="*/ 14 w 33020"/>
                <a:gd name="connsiteY1" fmla="*/ 21134 h 41977"/>
                <a:gd name="connsiteX2" fmla="*/ 4109 w 33020"/>
                <a:gd name="connsiteY2" fmla="*/ 5894 h 41977"/>
                <a:gd name="connsiteX3" fmla="*/ 16492 w 33020"/>
                <a:gd name="connsiteY3" fmla="*/ 179 h 41977"/>
                <a:gd name="connsiteX4" fmla="*/ 28874 w 33020"/>
                <a:gd name="connsiteY4" fmla="*/ 5894 h 41977"/>
                <a:gd name="connsiteX5" fmla="*/ 32970 w 33020"/>
                <a:gd name="connsiteY5" fmla="*/ 21134 h 41977"/>
                <a:gd name="connsiteX6" fmla="*/ 28874 w 33020"/>
                <a:gd name="connsiteY6" fmla="*/ 36374 h 41977"/>
                <a:gd name="connsiteX7" fmla="*/ 16492 w 33020"/>
                <a:gd name="connsiteY7" fmla="*/ 42089 h 41977"/>
                <a:gd name="connsiteX8" fmla="*/ 4109 w 33020"/>
                <a:gd name="connsiteY8" fmla="*/ 36374 h 41977"/>
                <a:gd name="connsiteX9" fmla="*/ 9062 w 33020"/>
                <a:gd name="connsiteY9" fmla="*/ 10180 h 41977"/>
                <a:gd name="connsiteX10" fmla="*/ 6681 w 33020"/>
                <a:gd name="connsiteY10" fmla="*/ 21134 h 41977"/>
                <a:gd name="connsiteX11" fmla="*/ 9062 w 33020"/>
                <a:gd name="connsiteY11" fmla="*/ 31993 h 41977"/>
                <a:gd name="connsiteX12" fmla="*/ 16492 w 33020"/>
                <a:gd name="connsiteY12" fmla="*/ 36184 h 41977"/>
                <a:gd name="connsiteX13" fmla="*/ 23921 w 33020"/>
                <a:gd name="connsiteY13" fmla="*/ 32088 h 41977"/>
                <a:gd name="connsiteX14" fmla="*/ 26302 w 33020"/>
                <a:gd name="connsiteY14" fmla="*/ 21134 h 41977"/>
                <a:gd name="connsiteX15" fmla="*/ 23921 w 33020"/>
                <a:gd name="connsiteY15" fmla="*/ 10180 h 41977"/>
                <a:gd name="connsiteX16" fmla="*/ 16492 w 33020"/>
                <a:gd name="connsiteY16" fmla="*/ 5989 h 41977"/>
                <a:gd name="connsiteX17" fmla="*/ 9062 w 33020"/>
                <a:gd name="connsiteY17" fmla="*/ 10180 h 4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020" h="41977">
                  <a:moveTo>
                    <a:pt x="4109" y="36374"/>
                  </a:moveTo>
                  <a:cubicBezTo>
                    <a:pt x="1198" y="31841"/>
                    <a:pt x="-233" y="26516"/>
                    <a:pt x="14" y="21134"/>
                  </a:cubicBezTo>
                  <a:cubicBezTo>
                    <a:pt x="-233" y="15752"/>
                    <a:pt x="1198" y="10427"/>
                    <a:pt x="4109" y="5894"/>
                  </a:cubicBezTo>
                  <a:cubicBezTo>
                    <a:pt x="7003" y="2015"/>
                    <a:pt x="11663" y="-136"/>
                    <a:pt x="16492" y="179"/>
                  </a:cubicBezTo>
                  <a:cubicBezTo>
                    <a:pt x="21324" y="-154"/>
                    <a:pt x="25992" y="2001"/>
                    <a:pt x="28874" y="5894"/>
                  </a:cubicBezTo>
                  <a:cubicBezTo>
                    <a:pt x="31827" y="10409"/>
                    <a:pt x="33262" y="15748"/>
                    <a:pt x="32970" y="21134"/>
                  </a:cubicBezTo>
                  <a:cubicBezTo>
                    <a:pt x="33262" y="26521"/>
                    <a:pt x="31827" y="31860"/>
                    <a:pt x="28874" y="36374"/>
                  </a:cubicBezTo>
                  <a:cubicBezTo>
                    <a:pt x="25992" y="40267"/>
                    <a:pt x="21324" y="42422"/>
                    <a:pt x="16492" y="42089"/>
                  </a:cubicBezTo>
                  <a:cubicBezTo>
                    <a:pt x="11663" y="42404"/>
                    <a:pt x="7002" y="40253"/>
                    <a:pt x="4109" y="36374"/>
                  </a:cubicBezTo>
                  <a:close/>
                  <a:moveTo>
                    <a:pt x="9062" y="10180"/>
                  </a:moveTo>
                  <a:cubicBezTo>
                    <a:pt x="7310" y="13556"/>
                    <a:pt x="6489" y="17336"/>
                    <a:pt x="6681" y="21134"/>
                  </a:cubicBezTo>
                  <a:cubicBezTo>
                    <a:pt x="6501" y="24900"/>
                    <a:pt x="7323" y="28647"/>
                    <a:pt x="9062" y="31993"/>
                  </a:cubicBezTo>
                  <a:cubicBezTo>
                    <a:pt x="10490" y="34738"/>
                    <a:pt x="13403" y="36382"/>
                    <a:pt x="16492" y="36184"/>
                  </a:cubicBezTo>
                  <a:cubicBezTo>
                    <a:pt x="19558" y="36400"/>
                    <a:pt x="22467" y="34796"/>
                    <a:pt x="23921" y="32088"/>
                  </a:cubicBezTo>
                  <a:cubicBezTo>
                    <a:pt x="25673" y="28713"/>
                    <a:pt x="26494" y="24932"/>
                    <a:pt x="26302" y="21134"/>
                  </a:cubicBezTo>
                  <a:cubicBezTo>
                    <a:pt x="26494" y="17336"/>
                    <a:pt x="25673" y="13556"/>
                    <a:pt x="23921" y="10180"/>
                  </a:cubicBezTo>
                  <a:cubicBezTo>
                    <a:pt x="22475" y="7453"/>
                    <a:pt x="19574" y="5816"/>
                    <a:pt x="16492" y="5989"/>
                  </a:cubicBezTo>
                  <a:cubicBezTo>
                    <a:pt x="13415" y="5840"/>
                    <a:pt x="10525" y="7470"/>
                    <a:pt x="9062" y="10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EC1E396-F21C-6861-2B3E-EDC7CE6B0C42}"/>
                </a:ext>
              </a:extLst>
            </p:cNvPr>
            <p:cNvSpPr/>
            <p:nvPr/>
          </p:nvSpPr>
          <p:spPr>
            <a:xfrm>
              <a:off x="9330660" y="9984196"/>
              <a:ext cx="14763" cy="40767"/>
            </a:xfrm>
            <a:custGeom>
              <a:avLst/>
              <a:gdLst>
                <a:gd name="connsiteX0" fmla="*/ -14 w 14763"/>
                <a:gd name="connsiteY0" fmla="*/ 145 h 40767"/>
                <a:gd name="connsiteX1" fmla="*/ 14750 w 14763"/>
                <a:gd name="connsiteY1" fmla="*/ 145 h 40767"/>
                <a:gd name="connsiteX2" fmla="*/ 14750 w 14763"/>
                <a:gd name="connsiteY2" fmla="*/ 40912 h 40767"/>
                <a:gd name="connsiteX3" fmla="*/ 8178 w 14763"/>
                <a:gd name="connsiteY3" fmla="*/ 40912 h 40767"/>
                <a:gd name="connsiteX4" fmla="*/ 8178 w 14763"/>
                <a:gd name="connsiteY4" fmla="*/ 6337 h 40767"/>
                <a:gd name="connsiteX5" fmla="*/ -14 w 14763"/>
                <a:gd name="connsiteY5" fmla="*/ 6337 h 4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63" h="40767">
                  <a:moveTo>
                    <a:pt x="-14" y="145"/>
                  </a:moveTo>
                  <a:lnTo>
                    <a:pt x="14750" y="145"/>
                  </a:lnTo>
                  <a:lnTo>
                    <a:pt x="14750" y="40912"/>
                  </a:lnTo>
                  <a:lnTo>
                    <a:pt x="8178" y="40912"/>
                  </a:lnTo>
                  <a:lnTo>
                    <a:pt x="8178" y="6337"/>
                  </a:lnTo>
                  <a:lnTo>
                    <a:pt x="-14" y="6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C558F2DC-A449-E675-1487-00234095A5C0}"/>
                </a:ext>
              </a:extLst>
            </p:cNvPr>
            <p:cNvSpPr/>
            <p:nvPr/>
          </p:nvSpPr>
          <p:spPr>
            <a:xfrm>
              <a:off x="9330660" y="10055824"/>
              <a:ext cx="14763" cy="40671"/>
            </a:xfrm>
            <a:custGeom>
              <a:avLst/>
              <a:gdLst>
                <a:gd name="connsiteX0" fmla="*/ -14 w 14763"/>
                <a:gd name="connsiteY0" fmla="*/ 145 h 40671"/>
                <a:gd name="connsiteX1" fmla="*/ 14750 w 14763"/>
                <a:gd name="connsiteY1" fmla="*/ 145 h 40671"/>
                <a:gd name="connsiteX2" fmla="*/ 14750 w 14763"/>
                <a:gd name="connsiteY2" fmla="*/ 40817 h 40671"/>
                <a:gd name="connsiteX3" fmla="*/ 8178 w 14763"/>
                <a:gd name="connsiteY3" fmla="*/ 40817 h 40671"/>
                <a:gd name="connsiteX4" fmla="*/ 8178 w 14763"/>
                <a:gd name="connsiteY4" fmla="*/ 6241 h 40671"/>
                <a:gd name="connsiteX5" fmla="*/ -14 w 14763"/>
                <a:gd name="connsiteY5" fmla="*/ 6241 h 4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63" h="40671">
                  <a:moveTo>
                    <a:pt x="-14" y="145"/>
                  </a:moveTo>
                  <a:lnTo>
                    <a:pt x="14750" y="145"/>
                  </a:lnTo>
                  <a:lnTo>
                    <a:pt x="14750" y="40817"/>
                  </a:lnTo>
                  <a:lnTo>
                    <a:pt x="8178" y="40817"/>
                  </a:lnTo>
                  <a:lnTo>
                    <a:pt x="8178" y="6241"/>
                  </a:lnTo>
                  <a:lnTo>
                    <a:pt x="-14" y="6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143BC0C-D3EC-2D45-E28B-CC61655B2E01}"/>
                </a:ext>
              </a:extLst>
            </p:cNvPr>
            <p:cNvSpPr/>
            <p:nvPr/>
          </p:nvSpPr>
          <p:spPr>
            <a:xfrm>
              <a:off x="9321394" y="10126367"/>
              <a:ext cx="33298" cy="42268"/>
            </a:xfrm>
            <a:custGeom>
              <a:avLst/>
              <a:gdLst>
                <a:gd name="connsiteX0" fmla="*/ 4108 w 33298"/>
                <a:gd name="connsiteY0" fmla="*/ 36663 h 42268"/>
                <a:gd name="connsiteX1" fmla="*/ 13 w 33298"/>
                <a:gd name="connsiteY1" fmla="*/ 21328 h 42268"/>
                <a:gd name="connsiteX2" fmla="*/ 4108 w 33298"/>
                <a:gd name="connsiteY2" fmla="*/ 5897 h 42268"/>
                <a:gd name="connsiteX3" fmla="*/ 16586 w 33298"/>
                <a:gd name="connsiteY3" fmla="*/ 182 h 42268"/>
                <a:gd name="connsiteX4" fmla="*/ 29064 w 33298"/>
                <a:gd name="connsiteY4" fmla="*/ 5897 h 42268"/>
                <a:gd name="connsiteX5" fmla="*/ 33255 w 33298"/>
                <a:gd name="connsiteY5" fmla="*/ 21328 h 42268"/>
                <a:gd name="connsiteX6" fmla="*/ 29064 w 33298"/>
                <a:gd name="connsiteY6" fmla="*/ 36663 h 42268"/>
                <a:gd name="connsiteX7" fmla="*/ 16586 w 33298"/>
                <a:gd name="connsiteY7" fmla="*/ 42378 h 42268"/>
                <a:gd name="connsiteX8" fmla="*/ 4108 w 33298"/>
                <a:gd name="connsiteY8" fmla="*/ 36663 h 42268"/>
                <a:gd name="connsiteX9" fmla="*/ 9061 w 33298"/>
                <a:gd name="connsiteY9" fmla="*/ 10279 h 42268"/>
                <a:gd name="connsiteX10" fmla="*/ 6680 w 33298"/>
                <a:gd name="connsiteY10" fmla="*/ 21328 h 42268"/>
                <a:gd name="connsiteX11" fmla="*/ 9061 w 33298"/>
                <a:gd name="connsiteY11" fmla="*/ 32281 h 42268"/>
                <a:gd name="connsiteX12" fmla="*/ 16586 w 33298"/>
                <a:gd name="connsiteY12" fmla="*/ 36472 h 42268"/>
                <a:gd name="connsiteX13" fmla="*/ 24111 w 33298"/>
                <a:gd name="connsiteY13" fmla="*/ 32281 h 42268"/>
                <a:gd name="connsiteX14" fmla="*/ 26492 w 33298"/>
                <a:gd name="connsiteY14" fmla="*/ 21328 h 42268"/>
                <a:gd name="connsiteX15" fmla="*/ 24111 w 33298"/>
                <a:gd name="connsiteY15" fmla="*/ 10279 h 42268"/>
                <a:gd name="connsiteX16" fmla="*/ 16586 w 33298"/>
                <a:gd name="connsiteY16" fmla="*/ 6088 h 42268"/>
                <a:gd name="connsiteX17" fmla="*/ 9061 w 33298"/>
                <a:gd name="connsiteY17" fmla="*/ 10279 h 4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298" h="42268">
                  <a:moveTo>
                    <a:pt x="4108" y="36663"/>
                  </a:moveTo>
                  <a:cubicBezTo>
                    <a:pt x="1201" y="32093"/>
                    <a:pt x="-229" y="26739"/>
                    <a:pt x="13" y="21328"/>
                  </a:cubicBezTo>
                  <a:cubicBezTo>
                    <a:pt x="-230" y="15886"/>
                    <a:pt x="1200" y="10502"/>
                    <a:pt x="4108" y="5897"/>
                  </a:cubicBezTo>
                  <a:cubicBezTo>
                    <a:pt x="7043" y="2016"/>
                    <a:pt x="11731" y="-131"/>
                    <a:pt x="16586" y="182"/>
                  </a:cubicBezTo>
                  <a:cubicBezTo>
                    <a:pt x="21448" y="-166"/>
                    <a:pt x="26152" y="1988"/>
                    <a:pt x="29064" y="5897"/>
                  </a:cubicBezTo>
                  <a:cubicBezTo>
                    <a:pt x="32047" y="10473"/>
                    <a:pt x="33513" y="15872"/>
                    <a:pt x="33255" y="21328"/>
                  </a:cubicBezTo>
                  <a:cubicBezTo>
                    <a:pt x="33519" y="26754"/>
                    <a:pt x="32051" y="32125"/>
                    <a:pt x="29064" y="36663"/>
                  </a:cubicBezTo>
                  <a:cubicBezTo>
                    <a:pt x="26152" y="40571"/>
                    <a:pt x="21448" y="42726"/>
                    <a:pt x="16586" y="42378"/>
                  </a:cubicBezTo>
                  <a:cubicBezTo>
                    <a:pt x="11731" y="42690"/>
                    <a:pt x="7043" y="40543"/>
                    <a:pt x="4108" y="36663"/>
                  </a:cubicBezTo>
                  <a:close/>
                  <a:moveTo>
                    <a:pt x="9061" y="10279"/>
                  </a:moveTo>
                  <a:cubicBezTo>
                    <a:pt x="7315" y="13690"/>
                    <a:pt x="6494" y="17500"/>
                    <a:pt x="6680" y="21328"/>
                  </a:cubicBezTo>
                  <a:cubicBezTo>
                    <a:pt x="6502" y="25124"/>
                    <a:pt x="7323" y="28901"/>
                    <a:pt x="9061" y="32281"/>
                  </a:cubicBezTo>
                  <a:cubicBezTo>
                    <a:pt x="10539" y="35024"/>
                    <a:pt x="13476" y="36660"/>
                    <a:pt x="16586" y="36472"/>
                  </a:cubicBezTo>
                  <a:cubicBezTo>
                    <a:pt x="19696" y="36660"/>
                    <a:pt x="22633" y="35024"/>
                    <a:pt x="24111" y="32281"/>
                  </a:cubicBezTo>
                  <a:cubicBezTo>
                    <a:pt x="25817" y="28890"/>
                    <a:pt x="26636" y="25121"/>
                    <a:pt x="26492" y="21328"/>
                  </a:cubicBezTo>
                  <a:cubicBezTo>
                    <a:pt x="26644" y="17503"/>
                    <a:pt x="25825" y="13701"/>
                    <a:pt x="24111" y="10279"/>
                  </a:cubicBezTo>
                  <a:cubicBezTo>
                    <a:pt x="22615" y="7553"/>
                    <a:pt x="19691" y="5924"/>
                    <a:pt x="16586" y="6088"/>
                  </a:cubicBezTo>
                  <a:cubicBezTo>
                    <a:pt x="13481" y="5924"/>
                    <a:pt x="10557" y="7553"/>
                    <a:pt x="9061" y="102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DF32444-4E54-83BB-74CF-3C39B5A9470F}"/>
                </a:ext>
              </a:extLst>
            </p:cNvPr>
            <p:cNvSpPr/>
            <p:nvPr/>
          </p:nvSpPr>
          <p:spPr>
            <a:xfrm>
              <a:off x="9321394" y="10197995"/>
              <a:ext cx="33298" cy="42241"/>
            </a:xfrm>
            <a:custGeom>
              <a:avLst/>
              <a:gdLst>
                <a:gd name="connsiteX0" fmla="*/ 4108 w 33298"/>
                <a:gd name="connsiteY0" fmla="*/ 36568 h 42241"/>
                <a:gd name="connsiteX1" fmla="*/ 12 w 33298"/>
                <a:gd name="connsiteY1" fmla="*/ 21232 h 42241"/>
                <a:gd name="connsiteX2" fmla="*/ 4108 w 33298"/>
                <a:gd name="connsiteY2" fmla="*/ 5897 h 42241"/>
                <a:gd name="connsiteX3" fmla="*/ 16586 w 33298"/>
                <a:gd name="connsiteY3" fmla="*/ 182 h 42241"/>
                <a:gd name="connsiteX4" fmla="*/ 29064 w 33298"/>
                <a:gd name="connsiteY4" fmla="*/ 5897 h 42241"/>
                <a:gd name="connsiteX5" fmla="*/ 33255 w 33298"/>
                <a:gd name="connsiteY5" fmla="*/ 21232 h 42241"/>
                <a:gd name="connsiteX6" fmla="*/ 29064 w 33298"/>
                <a:gd name="connsiteY6" fmla="*/ 36568 h 42241"/>
                <a:gd name="connsiteX7" fmla="*/ 6117 w 33298"/>
                <a:gd name="connsiteY7" fmla="*/ 38576 h 42241"/>
                <a:gd name="connsiteX8" fmla="*/ 4108 w 33298"/>
                <a:gd name="connsiteY8" fmla="*/ 36568 h 42241"/>
                <a:gd name="connsiteX9" fmla="*/ 9061 w 33298"/>
                <a:gd name="connsiteY9" fmla="*/ 10279 h 42241"/>
                <a:gd name="connsiteX10" fmla="*/ 6680 w 33298"/>
                <a:gd name="connsiteY10" fmla="*/ 21232 h 42241"/>
                <a:gd name="connsiteX11" fmla="*/ 9061 w 33298"/>
                <a:gd name="connsiteY11" fmla="*/ 32281 h 42241"/>
                <a:gd name="connsiteX12" fmla="*/ 21260 w 33298"/>
                <a:gd name="connsiteY12" fmla="*/ 35132 h 42241"/>
                <a:gd name="connsiteX13" fmla="*/ 24110 w 33298"/>
                <a:gd name="connsiteY13" fmla="*/ 32281 h 42241"/>
                <a:gd name="connsiteX14" fmla="*/ 26492 w 33298"/>
                <a:gd name="connsiteY14" fmla="*/ 21232 h 42241"/>
                <a:gd name="connsiteX15" fmla="*/ 24110 w 33298"/>
                <a:gd name="connsiteY15" fmla="*/ 10183 h 42241"/>
                <a:gd name="connsiteX16" fmla="*/ 16586 w 33298"/>
                <a:gd name="connsiteY16" fmla="*/ 6088 h 42241"/>
                <a:gd name="connsiteX17" fmla="*/ 9061 w 33298"/>
                <a:gd name="connsiteY17" fmla="*/ 10279 h 4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298" h="42241">
                  <a:moveTo>
                    <a:pt x="4108" y="36568"/>
                  </a:moveTo>
                  <a:cubicBezTo>
                    <a:pt x="1201" y="31997"/>
                    <a:pt x="-229" y="26643"/>
                    <a:pt x="12" y="21232"/>
                  </a:cubicBezTo>
                  <a:cubicBezTo>
                    <a:pt x="-229" y="15821"/>
                    <a:pt x="1201" y="10467"/>
                    <a:pt x="4108" y="5897"/>
                  </a:cubicBezTo>
                  <a:cubicBezTo>
                    <a:pt x="7043" y="2016"/>
                    <a:pt x="11731" y="-131"/>
                    <a:pt x="16586" y="182"/>
                  </a:cubicBezTo>
                  <a:cubicBezTo>
                    <a:pt x="21448" y="-166"/>
                    <a:pt x="26152" y="1988"/>
                    <a:pt x="29064" y="5897"/>
                  </a:cubicBezTo>
                  <a:cubicBezTo>
                    <a:pt x="32051" y="10435"/>
                    <a:pt x="33519" y="15805"/>
                    <a:pt x="33255" y="21232"/>
                  </a:cubicBezTo>
                  <a:cubicBezTo>
                    <a:pt x="33519" y="26659"/>
                    <a:pt x="32051" y="32029"/>
                    <a:pt x="29064" y="36568"/>
                  </a:cubicBezTo>
                  <a:cubicBezTo>
                    <a:pt x="23282" y="43459"/>
                    <a:pt x="13008" y="44358"/>
                    <a:pt x="6117" y="38576"/>
                  </a:cubicBezTo>
                  <a:cubicBezTo>
                    <a:pt x="5390" y="37967"/>
                    <a:pt x="4718" y="37294"/>
                    <a:pt x="4108" y="36568"/>
                  </a:cubicBezTo>
                  <a:close/>
                  <a:moveTo>
                    <a:pt x="9061" y="10279"/>
                  </a:moveTo>
                  <a:cubicBezTo>
                    <a:pt x="7323" y="13658"/>
                    <a:pt x="6501" y="17436"/>
                    <a:pt x="6680" y="21232"/>
                  </a:cubicBezTo>
                  <a:cubicBezTo>
                    <a:pt x="6502" y="25059"/>
                    <a:pt x="7323" y="28867"/>
                    <a:pt x="9061" y="32281"/>
                  </a:cubicBezTo>
                  <a:cubicBezTo>
                    <a:pt x="11643" y="36437"/>
                    <a:pt x="17104" y="37713"/>
                    <a:pt x="21260" y="35132"/>
                  </a:cubicBezTo>
                  <a:cubicBezTo>
                    <a:pt x="22416" y="34413"/>
                    <a:pt x="23392" y="33438"/>
                    <a:pt x="24110" y="32281"/>
                  </a:cubicBezTo>
                  <a:cubicBezTo>
                    <a:pt x="25816" y="28856"/>
                    <a:pt x="26635" y="25057"/>
                    <a:pt x="26492" y="21232"/>
                  </a:cubicBezTo>
                  <a:cubicBezTo>
                    <a:pt x="26623" y="17409"/>
                    <a:pt x="25805" y="13613"/>
                    <a:pt x="24110" y="10183"/>
                  </a:cubicBezTo>
                  <a:cubicBezTo>
                    <a:pt x="22606" y="7477"/>
                    <a:pt x="19675" y="5882"/>
                    <a:pt x="16586" y="6088"/>
                  </a:cubicBezTo>
                  <a:cubicBezTo>
                    <a:pt x="13475" y="5900"/>
                    <a:pt x="10539" y="7535"/>
                    <a:pt x="9061" y="102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8FAF94F-1E66-EEFE-4AAE-2743D5AE4397}"/>
                </a:ext>
              </a:extLst>
            </p:cNvPr>
            <p:cNvSpPr/>
            <p:nvPr/>
          </p:nvSpPr>
          <p:spPr>
            <a:xfrm>
              <a:off x="9330660" y="10270613"/>
              <a:ext cx="14763" cy="40671"/>
            </a:xfrm>
            <a:custGeom>
              <a:avLst/>
              <a:gdLst>
                <a:gd name="connsiteX0" fmla="*/ -14 w 14763"/>
                <a:gd name="connsiteY0" fmla="*/ 145 h 40671"/>
                <a:gd name="connsiteX1" fmla="*/ 14750 w 14763"/>
                <a:gd name="connsiteY1" fmla="*/ 145 h 40671"/>
                <a:gd name="connsiteX2" fmla="*/ 14750 w 14763"/>
                <a:gd name="connsiteY2" fmla="*/ 40817 h 40671"/>
                <a:gd name="connsiteX3" fmla="*/ 8178 w 14763"/>
                <a:gd name="connsiteY3" fmla="*/ 40817 h 40671"/>
                <a:gd name="connsiteX4" fmla="*/ 8178 w 14763"/>
                <a:gd name="connsiteY4" fmla="*/ 6241 h 40671"/>
                <a:gd name="connsiteX5" fmla="*/ -14 w 14763"/>
                <a:gd name="connsiteY5" fmla="*/ 6241 h 4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63" h="40671">
                  <a:moveTo>
                    <a:pt x="-14" y="145"/>
                  </a:moveTo>
                  <a:lnTo>
                    <a:pt x="14750" y="145"/>
                  </a:lnTo>
                  <a:lnTo>
                    <a:pt x="14750" y="40817"/>
                  </a:lnTo>
                  <a:lnTo>
                    <a:pt x="8178" y="40817"/>
                  </a:lnTo>
                  <a:lnTo>
                    <a:pt x="8178" y="6241"/>
                  </a:lnTo>
                  <a:lnTo>
                    <a:pt x="-14" y="6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7B09C4F-B7EE-9AC6-ABDE-D378D47E106A}"/>
                </a:ext>
              </a:extLst>
            </p:cNvPr>
            <p:cNvSpPr/>
            <p:nvPr/>
          </p:nvSpPr>
          <p:spPr>
            <a:xfrm>
              <a:off x="9330660" y="10342241"/>
              <a:ext cx="14763" cy="40671"/>
            </a:xfrm>
            <a:custGeom>
              <a:avLst/>
              <a:gdLst>
                <a:gd name="connsiteX0" fmla="*/ -14 w 14763"/>
                <a:gd name="connsiteY0" fmla="*/ 145 h 40671"/>
                <a:gd name="connsiteX1" fmla="*/ 14750 w 14763"/>
                <a:gd name="connsiteY1" fmla="*/ 145 h 40671"/>
                <a:gd name="connsiteX2" fmla="*/ 14750 w 14763"/>
                <a:gd name="connsiteY2" fmla="*/ 40817 h 40671"/>
                <a:gd name="connsiteX3" fmla="*/ 8178 w 14763"/>
                <a:gd name="connsiteY3" fmla="*/ 40817 h 40671"/>
                <a:gd name="connsiteX4" fmla="*/ 8178 w 14763"/>
                <a:gd name="connsiteY4" fmla="*/ 6241 h 40671"/>
                <a:gd name="connsiteX5" fmla="*/ -14 w 14763"/>
                <a:gd name="connsiteY5" fmla="*/ 6241 h 4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63" h="40671">
                  <a:moveTo>
                    <a:pt x="-14" y="145"/>
                  </a:moveTo>
                  <a:lnTo>
                    <a:pt x="14750" y="145"/>
                  </a:lnTo>
                  <a:lnTo>
                    <a:pt x="14750" y="40817"/>
                  </a:lnTo>
                  <a:lnTo>
                    <a:pt x="8178" y="40817"/>
                  </a:lnTo>
                  <a:lnTo>
                    <a:pt x="8178" y="6241"/>
                  </a:lnTo>
                  <a:lnTo>
                    <a:pt x="-14" y="6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782050BD-5D1E-58EB-EA22-D5B5AD000594}"/>
              </a:ext>
            </a:extLst>
          </p:cNvPr>
          <p:cNvSpPr/>
          <p:nvPr/>
        </p:nvSpPr>
        <p:spPr>
          <a:xfrm>
            <a:off x="7699569" y="2985469"/>
            <a:ext cx="114188" cy="1097356"/>
          </a:xfrm>
          <a:prstGeom prst="rect">
            <a:avLst/>
          </a:prstGeom>
          <a:gradFill flip="none" rotWithShape="1">
            <a:gsLst>
              <a:gs pos="0">
                <a:srgbClr val="037DFF">
                  <a:alpha val="40000"/>
                </a:srgbClr>
              </a:gs>
              <a:gs pos="68000">
                <a:srgbClr val="42E3FF">
                  <a:alpha val="0"/>
                </a:srgbClr>
              </a:gs>
            </a:gsLst>
            <a:lin ang="5400000" scaled="0"/>
            <a:tileRect/>
          </a:gradFill>
          <a:ln>
            <a:noFill/>
          </a:ln>
          <a:scene3d>
            <a:camera prst="perspectiveAbove">
              <a:rot lat="0" lon="1734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93BA32D-3E38-671B-A720-F49C98033A47}"/>
              </a:ext>
            </a:extLst>
          </p:cNvPr>
          <p:cNvGrpSpPr/>
          <p:nvPr/>
        </p:nvGrpSpPr>
        <p:grpSpPr>
          <a:xfrm>
            <a:off x="7324694" y="1809123"/>
            <a:ext cx="45720" cy="1768313"/>
            <a:chOff x="7698408" y="8107193"/>
            <a:chExt cx="26163" cy="1011935"/>
          </a:xfrm>
          <a:gradFill>
            <a:gsLst>
              <a:gs pos="84000">
                <a:srgbClr val="42E3FF">
                  <a:alpha val="0"/>
                </a:srgbClr>
              </a:gs>
              <a:gs pos="25000">
                <a:srgbClr val="42E3FF">
                  <a:alpha val="30000"/>
                </a:srgbClr>
              </a:gs>
            </a:gsLst>
            <a:lin ang="5400000" scaled="1"/>
          </a:gradFill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E841C68-D3AA-2EA3-4233-7CD96FB95167}"/>
                </a:ext>
              </a:extLst>
            </p:cNvPr>
            <p:cNvSpPr/>
            <p:nvPr/>
          </p:nvSpPr>
          <p:spPr>
            <a:xfrm>
              <a:off x="7698918" y="8107193"/>
              <a:ext cx="25332" cy="32149"/>
            </a:xfrm>
            <a:custGeom>
              <a:avLst/>
              <a:gdLst>
                <a:gd name="connsiteX0" fmla="*/ 3128 w 25332"/>
                <a:gd name="connsiteY0" fmla="*/ 27888 h 32149"/>
                <a:gd name="connsiteX1" fmla="*/ 3128 w 25332"/>
                <a:gd name="connsiteY1" fmla="*/ 4552 h 32149"/>
                <a:gd name="connsiteX2" fmla="*/ 12653 w 25332"/>
                <a:gd name="connsiteY2" fmla="*/ 171 h 32149"/>
                <a:gd name="connsiteX3" fmla="*/ 22178 w 25332"/>
                <a:gd name="connsiteY3" fmla="*/ 4552 h 32149"/>
                <a:gd name="connsiteX4" fmla="*/ 22178 w 25332"/>
                <a:gd name="connsiteY4" fmla="*/ 27888 h 32149"/>
                <a:gd name="connsiteX5" fmla="*/ 12653 w 25332"/>
                <a:gd name="connsiteY5" fmla="*/ 32270 h 32149"/>
                <a:gd name="connsiteX6" fmla="*/ 3128 w 25332"/>
                <a:gd name="connsiteY6" fmla="*/ 27888 h 32149"/>
                <a:gd name="connsiteX7" fmla="*/ 6842 w 25332"/>
                <a:gd name="connsiteY7" fmla="*/ 7886 h 32149"/>
                <a:gd name="connsiteX8" fmla="*/ 6842 w 25332"/>
                <a:gd name="connsiteY8" fmla="*/ 24555 h 32149"/>
                <a:gd name="connsiteX9" fmla="*/ 12557 w 25332"/>
                <a:gd name="connsiteY9" fmla="*/ 27793 h 32149"/>
                <a:gd name="connsiteX10" fmla="*/ 18272 w 25332"/>
                <a:gd name="connsiteY10" fmla="*/ 24650 h 32149"/>
                <a:gd name="connsiteX11" fmla="*/ 18272 w 25332"/>
                <a:gd name="connsiteY11" fmla="*/ 7791 h 32149"/>
                <a:gd name="connsiteX12" fmla="*/ 12557 w 25332"/>
                <a:gd name="connsiteY12" fmla="*/ 4647 h 32149"/>
                <a:gd name="connsiteX13" fmla="*/ 6842 w 25332"/>
                <a:gd name="connsiteY13" fmla="*/ 7886 h 3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" h="32149">
                  <a:moveTo>
                    <a:pt x="3128" y="27888"/>
                  </a:moveTo>
                  <a:cubicBezTo>
                    <a:pt x="-1061" y="20674"/>
                    <a:pt x="-1061" y="11767"/>
                    <a:pt x="3128" y="4552"/>
                  </a:cubicBezTo>
                  <a:cubicBezTo>
                    <a:pt x="5352" y="1568"/>
                    <a:pt x="8939" y="-82"/>
                    <a:pt x="12653" y="171"/>
                  </a:cubicBezTo>
                  <a:cubicBezTo>
                    <a:pt x="16359" y="-47"/>
                    <a:pt x="19931" y="1596"/>
                    <a:pt x="22178" y="4552"/>
                  </a:cubicBezTo>
                  <a:cubicBezTo>
                    <a:pt x="26366" y="11767"/>
                    <a:pt x="26366" y="20674"/>
                    <a:pt x="22178" y="27888"/>
                  </a:cubicBezTo>
                  <a:cubicBezTo>
                    <a:pt x="19931" y="30845"/>
                    <a:pt x="16359" y="32487"/>
                    <a:pt x="12653" y="32270"/>
                  </a:cubicBezTo>
                  <a:cubicBezTo>
                    <a:pt x="8939" y="32522"/>
                    <a:pt x="5352" y="30872"/>
                    <a:pt x="3128" y="27888"/>
                  </a:cubicBezTo>
                  <a:close/>
                  <a:moveTo>
                    <a:pt x="6842" y="7886"/>
                  </a:moveTo>
                  <a:cubicBezTo>
                    <a:pt x="4430" y="13180"/>
                    <a:pt x="4430" y="19260"/>
                    <a:pt x="6842" y="24555"/>
                  </a:cubicBezTo>
                  <a:cubicBezTo>
                    <a:pt x="7953" y="26656"/>
                    <a:pt x="10184" y="27920"/>
                    <a:pt x="12557" y="27793"/>
                  </a:cubicBezTo>
                  <a:cubicBezTo>
                    <a:pt x="14905" y="27915"/>
                    <a:pt x="17118" y="26698"/>
                    <a:pt x="18272" y="24650"/>
                  </a:cubicBezTo>
                  <a:cubicBezTo>
                    <a:pt x="20681" y="19288"/>
                    <a:pt x="20681" y="13152"/>
                    <a:pt x="18272" y="7791"/>
                  </a:cubicBezTo>
                  <a:cubicBezTo>
                    <a:pt x="17118" y="5743"/>
                    <a:pt x="14905" y="4526"/>
                    <a:pt x="12557" y="4647"/>
                  </a:cubicBezTo>
                  <a:cubicBezTo>
                    <a:pt x="10184" y="4520"/>
                    <a:pt x="7953" y="5785"/>
                    <a:pt x="6842" y="7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DAC5D66-9322-468F-1DB5-98DA2F4AB5A2}"/>
                </a:ext>
              </a:extLst>
            </p:cNvPr>
            <p:cNvSpPr/>
            <p:nvPr/>
          </p:nvSpPr>
          <p:spPr>
            <a:xfrm>
              <a:off x="7705869" y="8162368"/>
              <a:ext cx="11239" cy="30956"/>
            </a:xfrm>
            <a:custGeom>
              <a:avLst/>
              <a:gdLst>
                <a:gd name="connsiteX0" fmla="*/ -14 w 11239"/>
                <a:gd name="connsiteY0" fmla="*/ 145 h 30956"/>
                <a:gd name="connsiteX1" fmla="*/ 11226 w 11239"/>
                <a:gd name="connsiteY1" fmla="*/ 145 h 30956"/>
                <a:gd name="connsiteX2" fmla="*/ 11226 w 11239"/>
                <a:gd name="connsiteY2" fmla="*/ 31102 h 30956"/>
                <a:gd name="connsiteX3" fmla="*/ 6273 w 11239"/>
                <a:gd name="connsiteY3" fmla="*/ 31102 h 30956"/>
                <a:gd name="connsiteX4" fmla="*/ 6273 w 11239"/>
                <a:gd name="connsiteY4" fmla="*/ 4813 h 30956"/>
                <a:gd name="connsiteX5" fmla="*/ -14 w 11239"/>
                <a:gd name="connsiteY5" fmla="*/ 4813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9" h="30956">
                  <a:moveTo>
                    <a:pt x="-14" y="145"/>
                  </a:moveTo>
                  <a:lnTo>
                    <a:pt x="11226" y="145"/>
                  </a:lnTo>
                  <a:lnTo>
                    <a:pt x="11226" y="31102"/>
                  </a:lnTo>
                  <a:lnTo>
                    <a:pt x="6273" y="31102"/>
                  </a:lnTo>
                  <a:lnTo>
                    <a:pt x="6273" y="4813"/>
                  </a:lnTo>
                  <a:lnTo>
                    <a:pt x="-14" y="4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94BFD72-F219-7EF2-18E7-4E036B7323B3}"/>
                </a:ext>
              </a:extLst>
            </p:cNvPr>
            <p:cNvSpPr/>
            <p:nvPr/>
          </p:nvSpPr>
          <p:spPr>
            <a:xfrm>
              <a:off x="7705869" y="8216566"/>
              <a:ext cx="11239" cy="30861"/>
            </a:xfrm>
            <a:custGeom>
              <a:avLst/>
              <a:gdLst>
                <a:gd name="connsiteX0" fmla="*/ -14 w 11239"/>
                <a:gd name="connsiteY0" fmla="*/ 145 h 30861"/>
                <a:gd name="connsiteX1" fmla="*/ 11226 w 11239"/>
                <a:gd name="connsiteY1" fmla="*/ 145 h 30861"/>
                <a:gd name="connsiteX2" fmla="*/ 11226 w 11239"/>
                <a:gd name="connsiteY2" fmla="*/ 31007 h 30861"/>
                <a:gd name="connsiteX3" fmla="*/ 6273 w 11239"/>
                <a:gd name="connsiteY3" fmla="*/ 31007 h 30861"/>
                <a:gd name="connsiteX4" fmla="*/ 6273 w 11239"/>
                <a:gd name="connsiteY4" fmla="*/ 4717 h 30861"/>
                <a:gd name="connsiteX5" fmla="*/ -14 w 11239"/>
                <a:gd name="connsiteY5" fmla="*/ 4717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9" h="30861">
                  <a:moveTo>
                    <a:pt x="-14" y="145"/>
                  </a:moveTo>
                  <a:lnTo>
                    <a:pt x="11226" y="145"/>
                  </a:lnTo>
                  <a:lnTo>
                    <a:pt x="11226" y="31007"/>
                  </a:lnTo>
                  <a:lnTo>
                    <a:pt x="6273" y="31007"/>
                  </a:lnTo>
                  <a:lnTo>
                    <a:pt x="6273" y="4717"/>
                  </a:lnTo>
                  <a:lnTo>
                    <a:pt x="-14" y="4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B9BE4FF-4A4F-948B-255A-B5D876C317FA}"/>
                </a:ext>
              </a:extLst>
            </p:cNvPr>
            <p:cNvSpPr/>
            <p:nvPr/>
          </p:nvSpPr>
          <p:spPr>
            <a:xfrm>
              <a:off x="7698784" y="8270353"/>
              <a:ext cx="25409" cy="32252"/>
            </a:xfrm>
            <a:custGeom>
              <a:avLst/>
              <a:gdLst>
                <a:gd name="connsiteX0" fmla="*/ 3166 w 25409"/>
                <a:gd name="connsiteY0" fmla="*/ 27987 h 32252"/>
                <a:gd name="connsiteX1" fmla="*/ 23 w 25409"/>
                <a:gd name="connsiteY1" fmla="*/ 16271 h 32252"/>
                <a:gd name="connsiteX2" fmla="*/ 3166 w 25409"/>
                <a:gd name="connsiteY2" fmla="*/ 4556 h 32252"/>
                <a:gd name="connsiteX3" fmla="*/ 12691 w 25409"/>
                <a:gd name="connsiteY3" fmla="*/ 174 h 32252"/>
                <a:gd name="connsiteX4" fmla="*/ 22216 w 25409"/>
                <a:gd name="connsiteY4" fmla="*/ 4556 h 32252"/>
                <a:gd name="connsiteX5" fmla="*/ 25359 w 25409"/>
                <a:gd name="connsiteY5" fmla="*/ 16271 h 32252"/>
                <a:gd name="connsiteX6" fmla="*/ 22216 w 25409"/>
                <a:gd name="connsiteY6" fmla="*/ 27987 h 32252"/>
                <a:gd name="connsiteX7" fmla="*/ 12691 w 25409"/>
                <a:gd name="connsiteY7" fmla="*/ 32369 h 32252"/>
                <a:gd name="connsiteX8" fmla="*/ 3166 w 25409"/>
                <a:gd name="connsiteY8" fmla="*/ 27987 h 32252"/>
                <a:gd name="connsiteX9" fmla="*/ 6976 w 25409"/>
                <a:gd name="connsiteY9" fmla="*/ 7889 h 32252"/>
                <a:gd name="connsiteX10" fmla="*/ 5071 w 25409"/>
                <a:gd name="connsiteY10" fmla="*/ 16271 h 32252"/>
                <a:gd name="connsiteX11" fmla="*/ 6976 w 25409"/>
                <a:gd name="connsiteY11" fmla="*/ 24654 h 32252"/>
                <a:gd name="connsiteX12" fmla="*/ 16125 w 25409"/>
                <a:gd name="connsiteY12" fmla="*/ 26934 h 32252"/>
                <a:gd name="connsiteX13" fmla="*/ 18406 w 25409"/>
                <a:gd name="connsiteY13" fmla="*/ 24654 h 32252"/>
                <a:gd name="connsiteX14" fmla="*/ 18406 w 25409"/>
                <a:gd name="connsiteY14" fmla="*/ 7699 h 32252"/>
                <a:gd name="connsiteX15" fmla="*/ 9257 w 25409"/>
                <a:gd name="connsiteY15" fmla="*/ 5418 h 32252"/>
                <a:gd name="connsiteX16" fmla="*/ 6976 w 25409"/>
                <a:gd name="connsiteY16" fmla="*/ 7699 h 3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09" h="32252">
                  <a:moveTo>
                    <a:pt x="3166" y="27987"/>
                  </a:moveTo>
                  <a:cubicBezTo>
                    <a:pt x="870" y="24529"/>
                    <a:pt x="-234" y="20415"/>
                    <a:pt x="23" y="16271"/>
                  </a:cubicBezTo>
                  <a:cubicBezTo>
                    <a:pt x="-193" y="12132"/>
                    <a:pt x="907" y="8031"/>
                    <a:pt x="3166" y="4556"/>
                  </a:cubicBezTo>
                  <a:cubicBezTo>
                    <a:pt x="5391" y="1572"/>
                    <a:pt x="8978" y="-78"/>
                    <a:pt x="12691" y="174"/>
                  </a:cubicBezTo>
                  <a:cubicBezTo>
                    <a:pt x="16407" y="-96"/>
                    <a:pt x="20003" y="1558"/>
                    <a:pt x="22216" y="4556"/>
                  </a:cubicBezTo>
                  <a:cubicBezTo>
                    <a:pt x="24475" y="8031"/>
                    <a:pt x="25575" y="12132"/>
                    <a:pt x="25359" y="16271"/>
                  </a:cubicBezTo>
                  <a:cubicBezTo>
                    <a:pt x="25616" y="20415"/>
                    <a:pt x="24512" y="24529"/>
                    <a:pt x="22216" y="27987"/>
                  </a:cubicBezTo>
                  <a:cubicBezTo>
                    <a:pt x="20003" y="30985"/>
                    <a:pt x="16407" y="32639"/>
                    <a:pt x="12691" y="32369"/>
                  </a:cubicBezTo>
                  <a:cubicBezTo>
                    <a:pt x="8978" y="32621"/>
                    <a:pt x="5391" y="30971"/>
                    <a:pt x="3166" y="27987"/>
                  </a:cubicBezTo>
                  <a:close/>
                  <a:moveTo>
                    <a:pt x="6976" y="7889"/>
                  </a:moveTo>
                  <a:cubicBezTo>
                    <a:pt x="5615" y="10467"/>
                    <a:pt x="4958" y="13359"/>
                    <a:pt x="5071" y="16271"/>
                  </a:cubicBezTo>
                  <a:cubicBezTo>
                    <a:pt x="4944" y="19186"/>
                    <a:pt x="5602" y="22080"/>
                    <a:pt x="6976" y="24654"/>
                  </a:cubicBezTo>
                  <a:cubicBezTo>
                    <a:pt x="8873" y="27810"/>
                    <a:pt x="12969" y="28831"/>
                    <a:pt x="16125" y="26934"/>
                  </a:cubicBezTo>
                  <a:cubicBezTo>
                    <a:pt x="17060" y="26372"/>
                    <a:pt x="17844" y="25589"/>
                    <a:pt x="18406" y="24654"/>
                  </a:cubicBezTo>
                  <a:cubicBezTo>
                    <a:pt x="20818" y="19260"/>
                    <a:pt x="20818" y="13093"/>
                    <a:pt x="18406" y="7699"/>
                  </a:cubicBezTo>
                  <a:cubicBezTo>
                    <a:pt x="16509" y="4543"/>
                    <a:pt x="12413" y="3522"/>
                    <a:pt x="9257" y="5418"/>
                  </a:cubicBezTo>
                  <a:cubicBezTo>
                    <a:pt x="8321" y="5981"/>
                    <a:pt x="7538" y="6764"/>
                    <a:pt x="6976" y="76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6D8A059-38D0-BF51-63E7-872201ADD402}"/>
                </a:ext>
              </a:extLst>
            </p:cNvPr>
            <p:cNvSpPr/>
            <p:nvPr/>
          </p:nvSpPr>
          <p:spPr>
            <a:xfrm>
              <a:off x="7698827" y="8324741"/>
              <a:ext cx="25324" cy="32340"/>
            </a:xfrm>
            <a:custGeom>
              <a:avLst/>
              <a:gdLst>
                <a:gd name="connsiteX0" fmla="*/ 3124 w 25324"/>
                <a:gd name="connsiteY0" fmla="*/ 28083 h 32340"/>
                <a:gd name="connsiteX1" fmla="*/ 3124 w 25324"/>
                <a:gd name="connsiteY1" fmla="*/ 4556 h 32340"/>
                <a:gd name="connsiteX2" fmla="*/ 12649 w 25324"/>
                <a:gd name="connsiteY2" fmla="*/ 174 h 32340"/>
                <a:gd name="connsiteX3" fmla="*/ 22174 w 25324"/>
                <a:gd name="connsiteY3" fmla="*/ 4556 h 32340"/>
                <a:gd name="connsiteX4" fmla="*/ 22174 w 25324"/>
                <a:gd name="connsiteY4" fmla="*/ 28083 h 32340"/>
                <a:gd name="connsiteX5" fmla="*/ 12649 w 25324"/>
                <a:gd name="connsiteY5" fmla="*/ 32464 h 32340"/>
                <a:gd name="connsiteX6" fmla="*/ 3124 w 25324"/>
                <a:gd name="connsiteY6" fmla="*/ 28083 h 32340"/>
                <a:gd name="connsiteX7" fmla="*/ 6934 w 25324"/>
                <a:gd name="connsiteY7" fmla="*/ 7890 h 32340"/>
                <a:gd name="connsiteX8" fmla="*/ 5029 w 25324"/>
                <a:gd name="connsiteY8" fmla="*/ 16272 h 32340"/>
                <a:gd name="connsiteX9" fmla="*/ 6934 w 25324"/>
                <a:gd name="connsiteY9" fmla="*/ 24749 h 32340"/>
                <a:gd name="connsiteX10" fmla="*/ 12649 w 25324"/>
                <a:gd name="connsiteY10" fmla="*/ 27892 h 32340"/>
                <a:gd name="connsiteX11" fmla="*/ 18364 w 25324"/>
                <a:gd name="connsiteY11" fmla="*/ 24749 h 32340"/>
                <a:gd name="connsiteX12" fmla="*/ 20174 w 25324"/>
                <a:gd name="connsiteY12" fmla="*/ 16272 h 32340"/>
                <a:gd name="connsiteX13" fmla="*/ 18364 w 25324"/>
                <a:gd name="connsiteY13" fmla="*/ 7890 h 32340"/>
                <a:gd name="connsiteX14" fmla="*/ 12649 w 25324"/>
                <a:gd name="connsiteY14" fmla="*/ 4651 h 32340"/>
                <a:gd name="connsiteX15" fmla="*/ 6934 w 25324"/>
                <a:gd name="connsiteY15" fmla="*/ 7890 h 3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324" h="32340">
                  <a:moveTo>
                    <a:pt x="3124" y="28083"/>
                  </a:moveTo>
                  <a:cubicBezTo>
                    <a:pt x="-1059" y="20798"/>
                    <a:pt x="-1059" y="11840"/>
                    <a:pt x="3124" y="4556"/>
                  </a:cubicBezTo>
                  <a:cubicBezTo>
                    <a:pt x="5348" y="1572"/>
                    <a:pt x="8936" y="-78"/>
                    <a:pt x="12649" y="174"/>
                  </a:cubicBezTo>
                  <a:cubicBezTo>
                    <a:pt x="16365" y="-96"/>
                    <a:pt x="19961" y="1558"/>
                    <a:pt x="22174" y="4556"/>
                  </a:cubicBezTo>
                  <a:cubicBezTo>
                    <a:pt x="26357" y="11840"/>
                    <a:pt x="26357" y="20798"/>
                    <a:pt x="22174" y="28083"/>
                  </a:cubicBezTo>
                  <a:cubicBezTo>
                    <a:pt x="19938" y="31052"/>
                    <a:pt x="16359" y="32699"/>
                    <a:pt x="12649" y="32464"/>
                  </a:cubicBezTo>
                  <a:cubicBezTo>
                    <a:pt x="8942" y="32682"/>
                    <a:pt x="5371" y="31039"/>
                    <a:pt x="3124" y="28083"/>
                  </a:cubicBezTo>
                  <a:close/>
                  <a:moveTo>
                    <a:pt x="6934" y="7890"/>
                  </a:moveTo>
                  <a:cubicBezTo>
                    <a:pt x="5573" y="10467"/>
                    <a:pt x="4915" y="13359"/>
                    <a:pt x="5029" y="16272"/>
                  </a:cubicBezTo>
                  <a:cubicBezTo>
                    <a:pt x="4916" y="19215"/>
                    <a:pt x="5573" y="22137"/>
                    <a:pt x="6934" y="24749"/>
                  </a:cubicBezTo>
                  <a:cubicBezTo>
                    <a:pt x="8071" y="26813"/>
                    <a:pt x="10296" y="28037"/>
                    <a:pt x="12649" y="27892"/>
                  </a:cubicBezTo>
                  <a:cubicBezTo>
                    <a:pt x="15006" y="28061"/>
                    <a:pt x="17244" y="26831"/>
                    <a:pt x="18364" y="24749"/>
                  </a:cubicBezTo>
                  <a:cubicBezTo>
                    <a:pt x="19700" y="22131"/>
                    <a:pt x="20324" y="19207"/>
                    <a:pt x="20174" y="16272"/>
                  </a:cubicBezTo>
                  <a:cubicBezTo>
                    <a:pt x="20325" y="13367"/>
                    <a:pt x="19701" y="10473"/>
                    <a:pt x="18364" y="7890"/>
                  </a:cubicBezTo>
                  <a:cubicBezTo>
                    <a:pt x="17290" y="5752"/>
                    <a:pt x="15034" y="4474"/>
                    <a:pt x="12649" y="4651"/>
                  </a:cubicBezTo>
                  <a:cubicBezTo>
                    <a:pt x="10269" y="4500"/>
                    <a:pt x="8026" y="5771"/>
                    <a:pt x="6934" y="78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FFA8C57-BE95-5C90-5981-492C552FFB2F}"/>
                </a:ext>
              </a:extLst>
            </p:cNvPr>
            <p:cNvSpPr/>
            <p:nvPr/>
          </p:nvSpPr>
          <p:spPr>
            <a:xfrm>
              <a:off x="7698720" y="8378945"/>
              <a:ext cx="25346" cy="32518"/>
            </a:xfrm>
            <a:custGeom>
              <a:avLst/>
              <a:gdLst>
                <a:gd name="connsiteX0" fmla="*/ 3135 w 25346"/>
                <a:gd name="connsiteY0" fmla="*/ 28266 h 32518"/>
                <a:gd name="connsiteX1" fmla="*/ 3135 w 25346"/>
                <a:gd name="connsiteY1" fmla="*/ 4549 h 32518"/>
                <a:gd name="connsiteX2" fmla="*/ 12660 w 25346"/>
                <a:gd name="connsiteY2" fmla="*/ 168 h 32518"/>
                <a:gd name="connsiteX3" fmla="*/ 22185 w 25346"/>
                <a:gd name="connsiteY3" fmla="*/ 4549 h 32518"/>
                <a:gd name="connsiteX4" fmla="*/ 22185 w 25346"/>
                <a:gd name="connsiteY4" fmla="*/ 28266 h 32518"/>
                <a:gd name="connsiteX5" fmla="*/ 12660 w 25346"/>
                <a:gd name="connsiteY5" fmla="*/ 32648 h 32518"/>
                <a:gd name="connsiteX6" fmla="*/ 3135 w 25346"/>
                <a:gd name="connsiteY6" fmla="*/ 28266 h 32518"/>
                <a:gd name="connsiteX7" fmla="*/ 6945 w 25346"/>
                <a:gd name="connsiteY7" fmla="*/ 7883 h 32518"/>
                <a:gd name="connsiteX8" fmla="*/ 5135 w 25346"/>
                <a:gd name="connsiteY8" fmla="*/ 16360 h 32518"/>
                <a:gd name="connsiteX9" fmla="*/ 6945 w 25346"/>
                <a:gd name="connsiteY9" fmla="*/ 24837 h 32518"/>
                <a:gd name="connsiteX10" fmla="*/ 12755 w 25346"/>
                <a:gd name="connsiteY10" fmla="*/ 28076 h 32518"/>
                <a:gd name="connsiteX11" fmla="*/ 18565 w 25346"/>
                <a:gd name="connsiteY11" fmla="*/ 24933 h 32518"/>
                <a:gd name="connsiteX12" fmla="*/ 20375 w 25346"/>
                <a:gd name="connsiteY12" fmla="*/ 16360 h 32518"/>
                <a:gd name="connsiteX13" fmla="*/ 18565 w 25346"/>
                <a:gd name="connsiteY13" fmla="*/ 7883 h 32518"/>
                <a:gd name="connsiteX14" fmla="*/ 9111 w 25346"/>
                <a:gd name="connsiteY14" fmla="*/ 5716 h 32518"/>
                <a:gd name="connsiteX15" fmla="*/ 6944 w 25346"/>
                <a:gd name="connsiteY15" fmla="*/ 7883 h 3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346" h="32518">
                  <a:moveTo>
                    <a:pt x="3135" y="28266"/>
                  </a:moveTo>
                  <a:cubicBezTo>
                    <a:pt x="-1063" y="20918"/>
                    <a:pt x="-1063" y="11898"/>
                    <a:pt x="3135" y="4549"/>
                  </a:cubicBezTo>
                  <a:cubicBezTo>
                    <a:pt x="5382" y="1593"/>
                    <a:pt x="8953" y="-50"/>
                    <a:pt x="12660" y="168"/>
                  </a:cubicBezTo>
                  <a:cubicBezTo>
                    <a:pt x="16370" y="-67"/>
                    <a:pt x="19949" y="1579"/>
                    <a:pt x="22185" y="4549"/>
                  </a:cubicBezTo>
                  <a:cubicBezTo>
                    <a:pt x="26382" y="11898"/>
                    <a:pt x="26382" y="20918"/>
                    <a:pt x="22185" y="28266"/>
                  </a:cubicBezTo>
                  <a:cubicBezTo>
                    <a:pt x="19927" y="31209"/>
                    <a:pt x="16363" y="32848"/>
                    <a:pt x="12660" y="32648"/>
                  </a:cubicBezTo>
                  <a:cubicBezTo>
                    <a:pt x="8959" y="32832"/>
                    <a:pt x="5403" y="31196"/>
                    <a:pt x="3135" y="28266"/>
                  </a:cubicBezTo>
                  <a:close/>
                  <a:moveTo>
                    <a:pt x="6945" y="7883"/>
                  </a:moveTo>
                  <a:cubicBezTo>
                    <a:pt x="5629" y="10508"/>
                    <a:pt x="5006" y="13426"/>
                    <a:pt x="5135" y="16360"/>
                  </a:cubicBezTo>
                  <a:cubicBezTo>
                    <a:pt x="4984" y="19296"/>
                    <a:pt x="5609" y="22219"/>
                    <a:pt x="6945" y="24837"/>
                  </a:cubicBezTo>
                  <a:cubicBezTo>
                    <a:pt x="8070" y="26972"/>
                    <a:pt x="10348" y="28241"/>
                    <a:pt x="12755" y="28076"/>
                  </a:cubicBezTo>
                  <a:cubicBezTo>
                    <a:pt x="15135" y="28235"/>
                    <a:pt x="17396" y="27012"/>
                    <a:pt x="18565" y="24933"/>
                  </a:cubicBezTo>
                  <a:cubicBezTo>
                    <a:pt x="19847" y="22262"/>
                    <a:pt x="20467" y="19321"/>
                    <a:pt x="20375" y="16360"/>
                  </a:cubicBezTo>
                  <a:cubicBezTo>
                    <a:pt x="20467" y="13430"/>
                    <a:pt x="19846" y="10520"/>
                    <a:pt x="18565" y="7883"/>
                  </a:cubicBezTo>
                  <a:cubicBezTo>
                    <a:pt x="16553" y="4674"/>
                    <a:pt x="12320" y="3704"/>
                    <a:pt x="9111" y="5716"/>
                  </a:cubicBezTo>
                  <a:cubicBezTo>
                    <a:pt x="8235" y="6266"/>
                    <a:pt x="7494" y="7006"/>
                    <a:pt x="6944" y="7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0DB230A-235C-0B30-2D3B-41D32DBB3918}"/>
                </a:ext>
              </a:extLst>
            </p:cNvPr>
            <p:cNvSpPr/>
            <p:nvPr/>
          </p:nvSpPr>
          <p:spPr>
            <a:xfrm>
              <a:off x="7705774" y="8434212"/>
              <a:ext cx="11430" cy="31337"/>
            </a:xfrm>
            <a:custGeom>
              <a:avLst/>
              <a:gdLst>
                <a:gd name="connsiteX0" fmla="*/ -14 w 11430"/>
                <a:gd name="connsiteY0" fmla="*/ 145 h 31337"/>
                <a:gd name="connsiteX1" fmla="*/ 11416 w 11430"/>
                <a:gd name="connsiteY1" fmla="*/ 145 h 31337"/>
                <a:gd name="connsiteX2" fmla="*/ 11416 w 11430"/>
                <a:gd name="connsiteY2" fmla="*/ 31483 h 31337"/>
                <a:gd name="connsiteX3" fmla="*/ 6368 w 11430"/>
                <a:gd name="connsiteY3" fmla="*/ 31483 h 31337"/>
                <a:gd name="connsiteX4" fmla="*/ 6368 w 11430"/>
                <a:gd name="connsiteY4" fmla="*/ 4908 h 31337"/>
                <a:gd name="connsiteX5" fmla="*/ -14 w 11430"/>
                <a:gd name="connsiteY5" fmla="*/ 4908 h 3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" h="31337">
                  <a:moveTo>
                    <a:pt x="-14" y="145"/>
                  </a:moveTo>
                  <a:lnTo>
                    <a:pt x="11416" y="145"/>
                  </a:lnTo>
                  <a:lnTo>
                    <a:pt x="11416" y="31483"/>
                  </a:lnTo>
                  <a:lnTo>
                    <a:pt x="6368" y="31483"/>
                  </a:lnTo>
                  <a:lnTo>
                    <a:pt x="6368" y="4908"/>
                  </a:lnTo>
                  <a:lnTo>
                    <a:pt x="-14" y="49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28C0E43-6F72-F3BF-CEC8-1848DEC4761A}"/>
                </a:ext>
              </a:extLst>
            </p:cNvPr>
            <p:cNvSpPr/>
            <p:nvPr/>
          </p:nvSpPr>
          <p:spPr>
            <a:xfrm>
              <a:off x="7705774" y="8488600"/>
              <a:ext cx="11430" cy="31337"/>
            </a:xfrm>
            <a:custGeom>
              <a:avLst/>
              <a:gdLst>
                <a:gd name="connsiteX0" fmla="*/ -14 w 11430"/>
                <a:gd name="connsiteY0" fmla="*/ 145 h 31337"/>
                <a:gd name="connsiteX1" fmla="*/ 11416 w 11430"/>
                <a:gd name="connsiteY1" fmla="*/ 145 h 31337"/>
                <a:gd name="connsiteX2" fmla="*/ 11416 w 11430"/>
                <a:gd name="connsiteY2" fmla="*/ 31483 h 31337"/>
                <a:gd name="connsiteX3" fmla="*/ 6368 w 11430"/>
                <a:gd name="connsiteY3" fmla="*/ 31483 h 31337"/>
                <a:gd name="connsiteX4" fmla="*/ 6368 w 11430"/>
                <a:gd name="connsiteY4" fmla="*/ 4908 h 31337"/>
                <a:gd name="connsiteX5" fmla="*/ -14 w 11430"/>
                <a:gd name="connsiteY5" fmla="*/ 4908 h 3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" h="31337">
                  <a:moveTo>
                    <a:pt x="-14" y="145"/>
                  </a:moveTo>
                  <a:lnTo>
                    <a:pt x="11416" y="145"/>
                  </a:lnTo>
                  <a:lnTo>
                    <a:pt x="11416" y="31483"/>
                  </a:lnTo>
                  <a:lnTo>
                    <a:pt x="6368" y="31483"/>
                  </a:lnTo>
                  <a:lnTo>
                    <a:pt x="6368" y="4908"/>
                  </a:lnTo>
                  <a:lnTo>
                    <a:pt x="-14" y="49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1E1B08E-A411-5B6D-B6AB-F1D0797104F4}"/>
                </a:ext>
              </a:extLst>
            </p:cNvPr>
            <p:cNvSpPr/>
            <p:nvPr/>
          </p:nvSpPr>
          <p:spPr>
            <a:xfrm>
              <a:off x="7698719" y="8542207"/>
              <a:ext cx="25350" cy="32520"/>
            </a:xfrm>
            <a:custGeom>
              <a:avLst/>
              <a:gdLst>
                <a:gd name="connsiteX0" fmla="*/ 3136 w 25350"/>
                <a:gd name="connsiteY0" fmla="*/ 28262 h 32520"/>
                <a:gd name="connsiteX1" fmla="*/ 3136 w 25350"/>
                <a:gd name="connsiteY1" fmla="*/ 4640 h 32520"/>
                <a:gd name="connsiteX2" fmla="*/ 12661 w 25350"/>
                <a:gd name="connsiteY2" fmla="*/ 163 h 32520"/>
                <a:gd name="connsiteX3" fmla="*/ 22186 w 25350"/>
                <a:gd name="connsiteY3" fmla="*/ 4640 h 32520"/>
                <a:gd name="connsiteX4" fmla="*/ 22186 w 25350"/>
                <a:gd name="connsiteY4" fmla="*/ 28262 h 32520"/>
                <a:gd name="connsiteX5" fmla="*/ 12661 w 25350"/>
                <a:gd name="connsiteY5" fmla="*/ 32644 h 32520"/>
                <a:gd name="connsiteX6" fmla="*/ 3136 w 25350"/>
                <a:gd name="connsiteY6" fmla="*/ 28262 h 32520"/>
                <a:gd name="connsiteX7" fmla="*/ 6946 w 25350"/>
                <a:gd name="connsiteY7" fmla="*/ 7974 h 32520"/>
                <a:gd name="connsiteX8" fmla="*/ 5136 w 25350"/>
                <a:gd name="connsiteY8" fmla="*/ 16451 h 32520"/>
                <a:gd name="connsiteX9" fmla="*/ 6946 w 25350"/>
                <a:gd name="connsiteY9" fmla="*/ 24928 h 32520"/>
                <a:gd name="connsiteX10" fmla="*/ 16400 w 25350"/>
                <a:gd name="connsiteY10" fmla="*/ 27095 h 32520"/>
                <a:gd name="connsiteX11" fmla="*/ 18567 w 25350"/>
                <a:gd name="connsiteY11" fmla="*/ 24928 h 32520"/>
                <a:gd name="connsiteX12" fmla="*/ 18567 w 25350"/>
                <a:gd name="connsiteY12" fmla="*/ 7974 h 32520"/>
                <a:gd name="connsiteX13" fmla="*/ 9113 w 25350"/>
                <a:gd name="connsiteY13" fmla="*/ 5807 h 32520"/>
                <a:gd name="connsiteX14" fmla="*/ 6946 w 25350"/>
                <a:gd name="connsiteY14" fmla="*/ 7974 h 3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350" h="32520">
                  <a:moveTo>
                    <a:pt x="3136" y="28262"/>
                  </a:moveTo>
                  <a:cubicBezTo>
                    <a:pt x="-1064" y="20948"/>
                    <a:pt x="-1064" y="11954"/>
                    <a:pt x="3136" y="4640"/>
                  </a:cubicBezTo>
                  <a:cubicBezTo>
                    <a:pt x="5362" y="1648"/>
                    <a:pt x="8937" y="-32"/>
                    <a:pt x="12661" y="163"/>
                  </a:cubicBezTo>
                  <a:cubicBezTo>
                    <a:pt x="16389" y="-49"/>
                    <a:pt x="19972" y="1635"/>
                    <a:pt x="22186" y="4640"/>
                  </a:cubicBezTo>
                  <a:cubicBezTo>
                    <a:pt x="26386" y="11954"/>
                    <a:pt x="26386" y="20948"/>
                    <a:pt x="22186" y="28262"/>
                  </a:cubicBezTo>
                  <a:cubicBezTo>
                    <a:pt x="19950" y="31232"/>
                    <a:pt x="16371" y="32878"/>
                    <a:pt x="12661" y="32644"/>
                  </a:cubicBezTo>
                  <a:cubicBezTo>
                    <a:pt x="8955" y="32861"/>
                    <a:pt x="5383" y="31218"/>
                    <a:pt x="3136" y="28262"/>
                  </a:cubicBezTo>
                  <a:close/>
                  <a:moveTo>
                    <a:pt x="6946" y="7974"/>
                  </a:moveTo>
                  <a:cubicBezTo>
                    <a:pt x="5610" y="10592"/>
                    <a:pt x="4986" y="13516"/>
                    <a:pt x="5136" y="16451"/>
                  </a:cubicBezTo>
                  <a:cubicBezTo>
                    <a:pt x="4995" y="19386"/>
                    <a:pt x="5619" y="22307"/>
                    <a:pt x="6946" y="24928"/>
                  </a:cubicBezTo>
                  <a:cubicBezTo>
                    <a:pt x="8958" y="28137"/>
                    <a:pt x="13191" y="29107"/>
                    <a:pt x="16400" y="27095"/>
                  </a:cubicBezTo>
                  <a:cubicBezTo>
                    <a:pt x="17276" y="26546"/>
                    <a:pt x="18017" y="25805"/>
                    <a:pt x="18567" y="24928"/>
                  </a:cubicBezTo>
                  <a:cubicBezTo>
                    <a:pt x="20979" y="19534"/>
                    <a:pt x="20979" y="13368"/>
                    <a:pt x="18567" y="7974"/>
                  </a:cubicBezTo>
                  <a:cubicBezTo>
                    <a:pt x="16555" y="4765"/>
                    <a:pt x="12322" y="3795"/>
                    <a:pt x="9113" y="5807"/>
                  </a:cubicBezTo>
                  <a:cubicBezTo>
                    <a:pt x="8237" y="6357"/>
                    <a:pt x="7496" y="7097"/>
                    <a:pt x="6946" y="7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87B04D6-D21E-6E8B-FBF5-3563AAC2F942}"/>
                </a:ext>
              </a:extLst>
            </p:cNvPr>
            <p:cNvSpPr/>
            <p:nvPr/>
          </p:nvSpPr>
          <p:spPr>
            <a:xfrm>
              <a:off x="7698634" y="8596500"/>
              <a:ext cx="25431" cy="32802"/>
            </a:xfrm>
            <a:custGeom>
              <a:avLst/>
              <a:gdLst>
                <a:gd name="connsiteX0" fmla="*/ 3221 w 25431"/>
                <a:gd name="connsiteY0" fmla="*/ 28453 h 32802"/>
                <a:gd name="connsiteX1" fmla="*/ 3221 w 25431"/>
                <a:gd name="connsiteY1" fmla="*/ 4640 h 32802"/>
                <a:gd name="connsiteX2" fmla="*/ 12746 w 25431"/>
                <a:gd name="connsiteY2" fmla="*/ 163 h 32802"/>
                <a:gd name="connsiteX3" fmla="*/ 22271 w 25431"/>
                <a:gd name="connsiteY3" fmla="*/ 4640 h 32802"/>
                <a:gd name="connsiteX4" fmla="*/ 22271 w 25431"/>
                <a:gd name="connsiteY4" fmla="*/ 28453 h 32802"/>
                <a:gd name="connsiteX5" fmla="*/ 12746 w 25431"/>
                <a:gd name="connsiteY5" fmla="*/ 32930 h 32802"/>
                <a:gd name="connsiteX6" fmla="*/ 3221 w 25431"/>
                <a:gd name="connsiteY6" fmla="*/ 28453 h 32802"/>
                <a:gd name="connsiteX7" fmla="*/ 7031 w 25431"/>
                <a:gd name="connsiteY7" fmla="*/ 7974 h 32802"/>
                <a:gd name="connsiteX8" fmla="*/ 7031 w 25431"/>
                <a:gd name="connsiteY8" fmla="*/ 25119 h 32802"/>
                <a:gd name="connsiteX9" fmla="*/ 12841 w 25431"/>
                <a:gd name="connsiteY9" fmla="*/ 28358 h 32802"/>
                <a:gd name="connsiteX10" fmla="*/ 18652 w 25431"/>
                <a:gd name="connsiteY10" fmla="*/ 25119 h 32802"/>
                <a:gd name="connsiteX11" fmla="*/ 18652 w 25431"/>
                <a:gd name="connsiteY11" fmla="*/ 7974 h 32802"/>
                <a:gd name="connsiteX12" fmla="*/ 9198 w 25431"/>
                <a:gd name="connsiteY12" fmla="*/ 5807 h 32802"/>
                <a:gd name="connsiteX13" fmla="*/ 7031 w 25431"/>
                <a:gd name="connsiteY13" fmla="*/ 7974 h 3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431" h="32802">
                  <a:moveTo>
                    <a:pt x="3221" y="28453"/>
                  </a:moveTo>
                  <a:cubicBezTo>
                    <a:pt x="-1092" y="21101"/>
                    <a:pt x="-1092" y="11992"/>
                    <a:pt x="3221" y="4640"/>
                  </a:cubicBezTo>
                  <a:cubicBezTo>
                    <a:pt x="5436" y="1635"/>
                    <a:pt x="9019" y="-49"/>
                    <a:pt x="12746" y="163"/>
                  </a:cubicBezTo>
                  <a:cubicBezTo>
                    <a:pt x="16464" y="2"/>
                    <a:pt x="20024" y="1675"/>
                    <a:pt x="22271" y="4640"/>
                  </a:cubicBezTo>
                  <a:cubicBezTo>
                    <a:pt x="26467" y="12023"/>
                    <a:pt x="26467" y="21070"/>
                    <a:pt x="22271" y="28453"/>
                  </a:cubicBezTo>
                  <a:cubicBezTo>
                    <a:pt x="20024" y="31418"/>
                    <a:pt x="16464" y="33091"/>
                    <a:pt x="12746" y="32930"/>
                  </a:cubicBezTo>
                  <a:cubicBezTo>
                    <a:pt x="9019" y="33142"/>
                    <a:pt x="5436" y="31458"/>
                    <a:pt x="3221" y="28453"/>
                  </a:cubicBezTo>
                  <a:close/>
                  <a:moveTo>
                    <a:pt x="7031" y="7974"/>
                  </a:moveTo>
                  <a:cubicBezTo>
                    <a:pt x="4485" y="13405"/>
                    <a:pt x="4485" y="19688"/>
                    <a:pt x="7031" y="25119"/>
                  </a:cubicBezTo>
                  <a:cubicBezTo>
                    <a:pt x="8191" y="27219"/>
                    <a:pt x="10446" y="28475"/>
                    <a:pt x="12841" y="28358"/>
                  </a:cubicBezTo>
                  <a:cubicBezTo>
                    <a:pt x="15248" y="28523"/>
                    <a:pt x="17526" y="27253"/>
                    <a:pt x="18652" y="25119"/>
                  </a:cubicBezTo>
                  <a:cubicBezTo>
                    <a:pt x="21060" y="19658"/>
                    <a:pt x="21060" y="13435"/>
                    <a:pt x="18652" y="7974"/>
                  </a:cubicBezTo>
                  <a:cubicBezTo>
                    <a:pt x="16639" y="4765"/>
                    <a:pt x="12407" y="3795"/>
                    <a:pt x="9198" y="5807"/>
                  </a:cubicBezTo>
                  <a:cubicBezTo>
                    <a:pt x="8321" y="6357"/>
                    <a:pt x="7581" y="7098"/>
                    <a:pt x="7031" y="7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DD5D67B-BC5D-DD2D-8D06-6A9143AB23BB}"/>
                </a:ext>
              </a:extLst>
            </p:cNvPr>
            <p:cNvSpPr/>
            <p:nvPr/>
          </p:nvSpPr>
          <p:spPr>
            <a:xfrm>
              <a:off x="7698634" y="8650979"/>
              <a:ext cx="25431" cy="32710"/>
            </a:xfrm>
            <a:custGeom>
              <a:avLst/>
              <a:gdLst>
                <a:gd name="connsiteX0" fmla="*/ 3221 w 25431"/>
                <a:gd name="connsiteY0" fmla="*/ 28362 h 32710"/>
                <a:gd name="connsiteX1" fmla="*/ 3221 w 25431"/>
                <a:gd name="connsiteY1" fmla="*/ 4549 h 32710"/>
                <a:gd name="connsiteX2" fmla="*/ 12746 w 25431"/>
                <a:gd name="connsiteY2" fmla="*/ 168 h 32710"/>
                <a:gd name="connsiteX3" fmla="*/ 22271 w 25431"/>
                <a:gd name="connsiteY3" fmla="*/ 4549 h 32710"/>
                <a:gd name="connsiteX4" fmla="*/ 22271 w 25431"/>
                <a:gd name="connsiteY4" fmla="*/ 28362 h 32710"/>
                <a:gd name="connsiteX5" fmla="*/ 12746 w 25431"/>
                <a:gd name="connsiteY5" fmla="*/ 32838 h 32710"/>
                <a:gd name="connsiteX6" fmla="*/ 3221 w 25431"/>
                <a:gd name="connsiteY6" fmla="*/ 28362 h 32710"/>
                <a:gd name="connsiteX7" fmla="*/ 7031 w 25431"/>
                <a:gd name="connsiteY7" fmla="*/ 7978 h 32710"/>
                <a:gd name="connsiteX8" fmla="*/ 5126 w 25431"/>
                <a:gd name="connsiteY8" fmla="*/ 16455 h 32710"/>
                <a:gd name="connsiteX9" fmla="*/ 7031 w 25431"/>
                <a:gd name="connsiteY9" fmla="*/ 25028 h 32710"/>
                <a:gd name="connsiteX10" fmla="*/ 16485 w 25431"/>
                <a:gd name="connsiteY10" fmla="*/ 27195 h 32710"/>
                <a:gd name="connsiteX11" fmla="*/ 18652 w 25431"/>
                <a:gd name="connsiteY11" fmla="*/ 25028 h 32710"/>
                <a:gd name="connsiteX12" fmla="*/ 20462 w 25431"/>
                <a:gd name="connsiteY12" fmla="*/ 16455 h 32710"/>
                <a:gd name="connsiteX13" fmla="*/ 18652 w 25431"/>
                <a:gd name="connsiteY13" fmla="*/ 7883 h 32710"/>
                <a:gd name="connsiteX14" fmla="*/ 12842 w 25431"/>
                <a:gd name="connsiteY14" fmla="*/ 4644 h 32710"/>
                <a:gd name="connsiteX15" fmla="*/ 7032 w 25431"/>
                <a:gd name="connsiteY15" fmla="*/ 7978 h 3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31" h="32710">
                  <a:moveTo>
                    <a:pt x="3221" y="28362"/>
                  </a:moveTo>
                  <a:cubicBezTo>
                    <a:pt x="-1092" y="21010"/>
                    <a:pt x="-1092" y="11901"/>
                    <a:pt x="3221" y="4549"/>
                  </a:cubicBezTo>
                  <a:cubicBezTo>
                    <a:pt x="5457" y="1579"/>
                    <a:pt x="9036" y="-67"/>
                    <a:pt x="12746" y="168"/>
                  </a:cubicBezTo>
                  <a:cubicBezTo>
                    <a:pt x="16447" y="-16"/>
                    <a:pt x="20003" y="1620"/>
                    <a:pt x="22271" y="4549"/>
                  </a:cubicBezTo>
                  <a:cubicBezTo>
                    <a:pt x="26467" y="11932"/>
                    <a:pt x="26467" y="20978"/>
                    <a:pt x="22271" y="28362"/>
                  </a:cubicBezTo>
                  <a:cubicBezTo>
                    <a:pt x="20024" y="31327"/>
                    <a:pt x="16464" y="33000"/>
                    <a:pt x="12746" y="32838"/>
                  </a:cubicBezTo>
                  <a:cubicBezTo>
                    <a:pt x="9019" y="33051"/>
                    <a:pt x="5436" y="31367"/>
                    <a:pt x="3221" y="28362"/>
                  </a:cubicBezTo>
                  <a:close/>
                  <a:moveTo>
                    <a:pt x="7031" y="7978"/>
                  </a:moveTo>
                  <a:cubicBezTo>
                    <a:pt x="5658" y="10586"/>
                    <a:pt x="5001" y="13511"/>
                    <a:pt x="5126" y="16455"/>
                  </a:cubicBezTo>
                  <a:cubicBezTo>
                    <a:pt x="5015" y="19429"/>
                    <a:pt x="5671" y="22381"/>
                    <a:pt x="7031" y="25028"/>
                  </a:cubicBezTo>
                  <a:cubicBezTo>
                    <a:pt x="9043" y="28237"/>
                    <a:pt x="13276" y="29207"/>
                    <a:pt x="16485" y="27195"/>
                  </a:cubicBezTo>
                  <a:cubicBezTo>
                    <a:pt x="17361" y="26645"/>
                    <a:pt x="18102" y="25904"/>
                    <a:pt x="18652" y="25028"/>
                  </a:cubicBezTo>
                  <a:cubicBezTo>
                    <a:pt x="20000" y="22380"/>
                    <a:pt x="20624" y="19422"/>
                    <a:pt x="20462" y="16455"/>
                  </a:cubicBezTo>
                  <a:cubicBezTo>
                    <a:pt x="20602" y="13490"/>
                    <a:pt x="19979" y="10538"/>
                    <a:pt x="18652" y="7883"/>
                  </a:cubicBezTo>
                  <a:cubicBezTo>
                    <a:pt x="17492" y="5783"/>
                    <a:pt x="15237" y="4527"/>
                    <a:pt x="12842" y="4644"/>
                  </a:cubicBezTo>
                  <a:cubicBezTo>
                    <a:pt x="10419" y="4521"/>
                    <a:pt x="8148" y="5825"/>
                    <a:pt x="7032" y="7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108779C-4780-2683-66CB-D5F9EE16AC69}"/>
                </a:ext>
              </a:extLst>
            </p:cNvPr>
            <p:cNvSpPr/>
            <p:nvPr/>
          </p:nvSpPr>
          <p:spPr>
            <a:xfrm>
              <a:off x="7698591" y="8705367"/>
              <a:ext cx="25499" cy="32717"/>
            </a:xfrm>
            <a:custGeom>
              <a:avLst/>
              <a:gdLst>
                <a:gd name="connsiteX0" fmla="*/ 3264 w 25499"/>
                <a:gd name="connsiteY0" fmla="*/ 28362 h 32717"/>
                <a:gd name="connsiteX1" fmla="*/ 26 w 25499"/>
                <a:gd name="connsiteY1" fmla="*/ 16455 h 32717"/>
                <a:gd name="connsiteX2" fmla="*/ 3264 w 25499"/>
                <a:gd name="connsiteY2" fmla="*/ 4549 h 32717"/>
                <a:gd name="connsiteX3" fmla="*/ 12789 w 25499"/>
                <a:gd name="connsiteY3" fmla="*/ 168 h 32717"/>
                <a:gd name="connsiteX4" fmla="*/ 22314 w 25499"/>
                <a:gd name="connsiteY4" fmla="*/ 4549 h 32717"/>
                <a:gd name="connsiteX5" fmla="*/ 25457 w 25499"/>
                <a:gd name="connsiteY5" fmla="*/ 16455 h 32717"/>
                <a:gd name="connsiteX6" fmla="*/ 22314 w 25499"/>
                <a:gd name="connsiteY6" fmla="*/ 28362 h 32717"/>
                <a:gd name="connsiteX7" fmla="*/ 12789 w 25499"/>
                <a:gd name="connsiteY7" fmla="*/ 32838 h 32717"/>
                <a:gd name="connsiteX8" fmla="*/ 3264 w 25499"/>
                <a:gd name="connsiteY8" fmla="*/ 28362 h 32717"/>
                <a:gd name="connsiteX9" fmla="*/ 7074 w 25499"/>
                <a:gd name="connsiteY9" fmla="*/ 7978 h 32717"/>
                <a:gd name="connsiteX10" fmla="*/ 5169 w 25499"/>
                <a:gd name="connsiteY10" fmla="*/ 16455 h 32717"/>
                <a:gd name="connsiteX11" fmla="*/ 7074 w 25499"/>
                <a:gd name="connsiteY11" fmla="*/ 25028 h 32717"/>
                <a:gd name="connsiteX12" fmla="*/ 16527 w 25499"/>
                <a:gd name="connsiteY12" fmla="*/ 27195 h 32717"/>
                <a:gd name="connsiteX13" fmla="*/ 18694 w 25499"/>
                <a:gd name="connsiteY13" fmla="*/ 25028 h 32717"/>
                <a:gd name="connsiteX14" fmla="*/ 18694 w 25499"/>
                <a:gd name="connsiteY14" fmla="*/ 7978 h 32717"/>
                <a:gd name="connsiteX15" fmla="*/ 9241 w 25499"/>
                <a:gd name="connsiteY15" fmla="*/ 5811 h 32717"/>
                <a:gd name="connsiteX16" fmla="*/ 7074 w 25499"/>
                <a:gd name="connsiteY16" fmla="*/ 7978 h 3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99" h="32717">
                  <a:moveTo>
                    <a:pt x="3264" y="28362"/>
                  </a:moveTo>
                  <a:cubicBezTo>
                    <a:pt x="894" y="24862"/>
                    <a:pt x="-246" y="20673"/>
                    <a:pt x="26" y="16455"/>
                  </a:cubicBezTo>
                  <a:cubicBezTo>
                    <a:pt x="-190" y="12243"/>
                    <a:pt x="945" y="8072"/>
                    <a:pt x="3264" y="4549"/>
                  </a:cubicBezTo>
                  <a:cubicBezTo>
                    <a:pt x="5500" y="1579"/>
                    <a:pt x="9079" y="-67"/>
                    <a:pt x="12789" y="168"/>
                  </a:cubicBezTo>
                  <a:cubicBezTo>
                    <a:pt x="16489" y="-16"/>
                    <a:pt x="20046" y="1620"/>
                    <a:pt x="22314" y="4549"/>
                  </a:cubicBezTo>
                  <a:cubicBezTo>
                    <a:pt x="24558" y="8101"/>
                    <a:pt x="25656" y="12258"/>
                    <a:pt x="25457" y="16455"/>
                  </a:cubicBezTo>
                  <a:cubicBezTo>
                    <a:pt x="25681" y="20655"/>
                    <a:pt x="24582" y="24820"/>
                    <a:pt x="22314" y="28362"/>
                  </a:cubicBezTo>
                  <a:cubicBezTo>
                    <a:pt x="20088" y="31354"/>
                    <a:pt x="16513" y="33034"/>
                    <a:pt x="12789" y="32838"/>
                  </a:cubicBezTo>
                  <a:cubicBezTo>
                    <a:pt x="9055" y="33087"/>
                    <a:pt x="5455" y="31396"/>
                    <a:pt x="3264" y="28362"/>
                  </a:cubicBezTo>
                  <a:close/>
                  <a:moveTo>
                    <a:pt x="7074" y="7978"/>
                  </a:moveTo>
                  <a:cubicBezTo>
                    <a:pt x="5713" y="10590"/>
                    <a:pt x="5057" y="13512"/>
                    <a:pt x="5169" y="16455"/>
                  </a:cubicBezTo>
                  <a:cubicBezTo>
                    <a:pt x="5058" y="19429"/>
                    <a:pt x="5714" y="22381"/>
                    <a:pt x="7074" y="25028"/>
                  </a:cubicBezTo>
                  <a:cubicBezTo>
                    <a:pt x="9086" y="28237"/>
                    <a:pt x="13319" y="29207"/>
                    <a:pt x="16527" y="27195"/>
                  </a:cubicBezTo>
                  <a:cubicBezTo>
                    <a:pt x="17404" y="26645"/>
                    <a:pt x="18145" y="25904"/>
                    <a:pt x="18694" y="25028"/>
                  </a:cubicBezTo>
                  <a:cubicBezTo>
                    <a:pt x="21111" y="19601"/>
                    <a:pt x="21111" y="13404"/>
                    <a:pt x="18694" y="7978"/>
                  </a:cubicBezTo>
                  <a:cubicBezTo>
                    <a:pt x="16682" y="4769"/>
                    <a:pt x="12450" y="3799"/>
                    <a:pt x="9241" y="5811"/>
                  </a:cubicBezTo>
                  <a:cubicBezTo>
                    <a:pt x="8364" y="6361"/>
                    <a:pt x="7624" y="7102"/>
                    <a:pt x="7074" y="7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8F3286E-91F7-E79B-F7DD-FDAC68C9FF3E}"/>
                </a:ext>
              </a:extLst>
            </p:cNvPr>
            <p:cNvSpPr/>
            <p:nvPr/>
          </p:nvSpPr>
          <p:spPr>
            <a:xfrm>
              <a:off x="7698591" y="8759758"/>
              <a:ext cx="25499" cy="32710"/>
            </a:xfrm>
            <a:custGeom>
              <a:avLst/>
              <a:gdLst>
                <a:gd name="connsiteX0" fmla="*/ 3264 w 25499"/>
                <a:gd name="connsiteY0" fmla="*/ 28453 h 32710"/>
                <a:gd name="connsiteX1" fmla="*/ 26 w 25499"/>
                <a:gd name="connsiteY1" fmla="*/ 16546 h 32710"/>
                <a:gd name="connsiteX2" fmla="*/ 3264 w 25499"/>
                <a:gd name="connsiteY2" fmla="*/ 4640 h 32710"/>
                <a:gd name="connsiteX3" fmla="*/ 12789 w 25499"/>
                <a:gd name="connsiteY3" fmla="*/ 163 h 32710"/>
                <a:gd name="connsiteX4" fmla="*/ 22314 w 25499"/>
                <a:gd name="connsiteY4" fmla="*/ 4640 h 32710"/>
                <a:gd name="connsiteX5" fmla="*/ 25457 w 25499"/>
                <a:gd name="connsiteY5" fmla="*/ 16546 h 32710"/>
                <a:gd name="connsiteX6" fmla="*/ 22314 w 25499"/>
                <a:gd name="connsiteY6" fmla="*/ 28453 h 32710"/>
                <a:gd name="connsiteX7" fmla="*/ 12789 w 25499"/>
                <a:gd name="connsiteY7" fmla="*/ 32834 h 32710"/>
                <a:gd name="connsiteX8" fmla="*/ 3264 w 25499"/>
                <a:gd name="connsiteY8" fmla="*/ 28453 h 32710"/>
                <a:gd name="connsiteX9" fmla="*/ 7074 w 25499"/>
                <a:gd name="connsiteY9" fmla="*/ 7974 h 32710"/>
                <a:gd name="connsiteX10" fmla="*/ 5169 w 25499"/>
                <a:gd name="connsiteY10" fmla="*/ 16546 h 32710"/>
                <a:gd name="connsiteX11" fmla="*/ 7074 w 25499"/>
                <a:gd name="connsiteY11" fmla="*/ 25024 h 32710"/>
                <a:gd name="connsiteX12" fmla="*/ 16527 w 25499"/>
                <a:gd name="connsiteY12" fmla="*/ 27191 h 32710"/>
                <a:gd name="connsiteX13" fmla="*/ 18694 w 25499"/>
                <a:gd name="connsiteY13" fmla="*/ 25024 h 32710"/>
                <a:gd name="connsiteX14" fmla="*/ 18694 w 25499"/>
                <a:gd name="connsiteY14" fmla="*/ 7974 h 32710"/>
                <a:gd name="connsiteX15" fmla="*/ 9241 w 25499"/>
                <a:gd name="connsiteY15" fmla="*/ 5807 h 32710"/>
                <a:gd name="connsiteX16" fmla="*/ 7074 w 25499"/>
                <a:gd name="connsiteY16" fmla="*/ 7974 h 3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99" h="32710">
                  <a:moveTo>
                    <a:pt x="3264" y="28453"/>
                  </a:moveTo>
                  <a:cubicBezTo>
                    <a:pt x="945" y="24930"/>
                    <a:pt x="-190" y="20759"/>
                    <a:pt x="26" y="16546"/>
                  </a:cubicBezTo>
                  <a:cubicBezTo>
                    <a:pt x="-246" y="12328"/>
                    <a:pt x="894" y="8140"/>
                    <a:pt x="3264" y="4640"/>
                  </a:cubicBezTo>
                  <a:cubicBezTo>
                    <a:pt x="5479" y="1635"/>
                    <a:pt x="9062" y="-49"/>
                    <a:pt x="12789" y="163"/>
                  </a:cubicBezTo>
                  <a:cubicBezTo>
                    <a:pt x="16506" y="2"/>
                    <a:pt x="20066" y="1675"/>
                    <a:pt x="22314" y="4640"/>
                  </a:cubicBezTo>
                  <a:cubicBezTo>
                    <a:pt x="24582" y="8182"/>
                    <a:pt x="25681" y="12347"/>
                    <a:pt x="25457" y="16546"/>
                  </a:cubicBezTo>
                  <a:cubicBezTo>
                    <a:pt x="25656" y="20744"/>
                    <a:pt x="24558" y="24900"/>
                    <a:pt x="22314" y="28453"/>
                  </a:cubicBezTo>
                  <a:cubicBezTo>
                    <a:pt x="20046" y="31382"/>
                    <a:pt x="16489" y="33018"/>
                    <a:pt x="12789" y="32834"/>
                  </a:cubicBezTo>
                  <a:cubicBezTo>
                    <a:pt x="9079" y="33069"/>
                    <a:pt x="5500" y="31423"/>
                    <a:pt x="3264" y="28453"/>
                  </a:cubicBezTo>
                  <a:close/>
                  <a:moveTo>
                    <a:pt x="7074" y="7974"/>
                  </a:moveTo>
                  <a:cubicBezTo>
                    <a:pt x="5714" y="10621"/>
                    <a:pt x="5058" y="13573"/>
                    <a:pt x="5169" y="16546"/>
                  </a:cubicBezTo>
                  <a:cubicBezTo>
                    <a:pt x="5057" y="19490"/>
                    <a:pt x="5713" y="22411"/>
                    <a:pt x="7074" y="25024"/>
                  </a:cubicBezTo>
                  <a:cubicBezTo>
                    <a:pt x="9086" y="28233"/>
                    <a:pt x="13319" y="29203"/>
                    <a:pt x="16527" y="27191"/>
                  </a:cubicBezTo>
                  <a:cubicBezTo>
                    <a:pt x="17404" y="26641"/>
                    <a:pt x="18145" y="25900"/>
                    <a:pt x="18694" y="25024"/>
                  </a:cubicBezTo>
                  <a:cubicBezTo>
                    <a:pt x="21111" y="19597"/>
                    <a:pt x="21111" y="13400"/>
                    <a:pt x="18694" y="7974"/>
                  </a:cubicBezTo>
                  <a:cubicBezTo>
                    <a:pt x="16682" y="4765"/>
                    <a:pt x="12450" y="3795"/>
                    <a:pt x="9241" y="5807"/>
                  </a:cubicBezTo>
                  <a:cubicBezTo>
                    <a:pt x="8364" y="6357"/>
                    <a:pt x="7624" y="7098"/>
                    <a:pt x="7074" y="7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500E795-D1B8-E54F-1E36-AF512F127CD2}"/>
                </a:ext>
              </a:extLst>
            </p:cNvPr>
            <p:cNvSpPr/>
            <p:nvPr/>
          </p:nvSpPr>
          <p:spPr>
            <a:xfrm>
              <a:off x="7698503" y="8814054"/>
              <a:ext cx="25591" cy="32987"/>
            </a:xfrm>
            <a:custGeom>
              <a:avLst/>
              <a:gdLst>
                <a:gd name="connsiteX0" fmla="*/ 3257 w 25591"/>
                <a:gd name="connsiteY0" fmla="*/ 28640 h 32987"/>
                <a:gd name="connsiteX1" fmla="*/ 18 w 25591"/>
                <a:gd name="connsiteY1" fmla="*/ 16639 h 32987"/>
                <a:gd name="connsiteX2" fmla="*/ 3257 w 25591"/>
                <a:gd name="connsiteY2" fmla="*/ 4638 h 32987"/>
                <a:gd name="connsiteX3" fmla="*/ 12782 w 25591"/>
                <a:gd name="connsiteY3" fmla="*/ 161 h 32987"/>
                <a:gd name="connsiteX4" fmla="*/ 22307 w 25591"/>
                <a:gd name="connsiteY4" fmla="*/ 4638 h 32987"/>
                <a:gd name="connsiteX5" fmla="*/ 25545 w 25591"/>
                <a:gd name="connsiteY5" fmla="*/ 16639 h 32987"/>
                <a:gd name="connsiteX6" fmla="*/ 22307 w 25591"/>
                <a:gd name="connsiteY6" fmla="*/ 28640 h 32987"/>
                <a:gd name="connsiteX7" fmla="*/ 12782 w 25591"/>
                <a:gd name="connsiteY7" fmla="*/ 33117 h 32987"/>
                <a:gd name="connsiteX8" fmla="*/ 3257 w 25591"/>
                <a:gd name="connsiteY8" fmla="*/ 28640 h 32987"/>
                <a:gd name="connsiteX9" fmla="*/ 7067 w 25591"/>
                <a:gd name="connsiteY9" fmla="*/ 8066 h 32987"/>
                <a:gd name="connsiteX10" fmla="*/ 5162 w 25591"/>
                <a:gd name="connsiteY10" fmla="*/ 16639 h 32987"/>
                <a:gd name="connsiteX11" fmla="*/ 7067 w 25591"/>
                <a:gd name="connsiteY11" fmla="*/ 25211 h 32987"/>
                <a:gd name="connsiteX12" fmla="*/ 12972 w 25591"/>
                <a:gd name="connsiteY12" fmla="*/ 28450 h 32987"/>
                <a:gd name="connsiteX13" fmla="*/ 18782 w 25591"/>
                <a:gd name="connsiteY13" fmla="*/ 25211 h 32987"/>
                <a:gd name="connsiteX14" fmla="*/ 18782 w 25591"/>
                <a:gd name="connsiteY14" fmla="*/ 7971 h 32987"/>
                <a:gd name="connsiteX15" fmla="*/ 12972 w 25591"/>
                <a:gd name="connsiteY15" fmla="*/ 4733 h 32987"/>
                <a:gd name="connsiteX16" fmla="*/ 7067 w 25591"/>
                <a:gd name="connsiteY16" fmla="*/ 8066 h 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91" h="32987">
                  <a:moveTo>
                    <a:pt x="3257" y="28640"/>
                  </a:moveTo>
                  <a:cubicBezTo>
                    <a:pt x="936" y="25083"/>
                    <a:pt x="-198" y="20881"/>
                    <a:pt x="18" y="16639"/>
                  </a:cubicBezTo>
                  <a:cubicBezTo>
                    <a:pt x="-224" y="12394"/>
                    <a:pt x="912" y="8184"/>
                    <a:pt x="3257" y="4638"/>
                  </a:cubicBezTo>
                  <a:cubicBezTo>
                    <a:pt x="5505" y="1672"/>
                    <a:pt x="9065" y="-1"/>
                    <a:pt x="12782" y="161"/>
                  </a:cubicBezTo>
                  <a:cubicBezTo>
                    <a:pt x="16506" y="-35"/>
                    <a:pt x="20081" y="1646"/>
                    <a:pt x="22307" y="4638"/>
                  </a:cubicBezTo>
                  <a:cubicBezTo>
                    <a:pt x="24652" y="8184"/>
                    <a:pt x="25788" y="12394"/>
                    <a:pt x="25545" y="16639"/>
                  </a:cubicBezTo>
                  <a:cubicBezTo>
                    <a:pt x="25761" y="20881"/>
                    <a:pt x="24627" y="25083"/>
                    <a:pt x="22307" y="28640"/>
                  </a:cubicBezTo>
                  <a:cubicBezTo>
                    <a:pt x="20081" y="31632"/>
                    <a:pt x="16506" y="33313"/>
                    <a:pt x="12782" y="33117"/>
                  </a:cubicBezTo>
                  <a:cubicBezTo>
                    <a:pt x="9065" y="33279"/>
                    <a:pt x="5505" y="31606"/>
                    <a:pt x="3257" y="28640"/>
                  </a:cubicBezTo>
                  <a:close/>
                  <a:moveTo>
                    <a:pt x="7067" y="8066"/>
                  </a:moveTo>
                  <a:cubicBezTo>
                    <a:pt x="5694" y="10709"/>
                    <a:pt x="5037" y="13664"/>
                    <a:pt x="5162" y="16639"/>
                  </a:cubicBezTo>
                  <a:cubicBezTo>
                    <a:pt x="5050" y="19613"/>
                    <a:pt x="5706" y="22565"/>
                    <a:pt x="7067" y="25211"/>
                  </a:cubicBezTo>
                  <a:cubicBezTo>
                    <a:pt x="8242" y="27343"/>
                    <a:pt x="10543" y="28605"/>
                    <a:pt x="12972" y="28450"/>
                  </a:cubicBezTo>
                  <a:cubicBezTo>
                    <a:pt x="15385" y="28641"/>
                    <a:pt x="17676" y="27364"/>
                    <a:pt x="18782" y="25211"/>
                  </a:cubicBezTo>
                  <a:cubicBezTo>
                    <a:pt x="21319" y="19744"/>
                    <a:pt x="21319" y="13438"/>
                    <a:pt x="18782" y="7971"/>
                  </a:cubicBezTo>
                  <a:cubicBezTo>
                    <a:pt x="17639" y="5854"/>
                    <a:pt x="15374" y="4592"/>
                    <a:pt x="12972" y="4733"/>
                  </a:cubicBezTo>
                  <a:cubicBezTo>
                    <a:pt x="10527" y="4620"/>
                    <a:pt x="8233" y="5915"/>
                    <a:pt x="7067" y="80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90DB1C1-9E21-5A16-105F-254231C97486}"/>
                </a:ext>
              </a:extLst>
            </p:cNvPr>
            <p:cNvSpPr/>
            <p:nvPr/>
          </p:nvSpPr>
          <p:spPr>
            <a:xfrm>
              <a:off x="7705679" y="8869219"/>
              <a:ext cx="11620" cy="31813"/>
            </a:xfrm>
            <a:custGeom>
              <a:avLst/>
              <a:gdLst>
                <a:gd name="connsiteX0" fmla="*/ -14 w 11620"/>
                <a:gd name="connsiteY0" fmla="*/ 145 h 31813"/>
                <a:gd name="connsiteX1" fmla="*/ 11607 w 11620"/>
                <a:gd name="connsiteY1" fmla="*/ 145 h 31813"/>
                <a:gd name="connsiteX2" fmla="*/ 11607 w 11620"/>
                <a:gd name="connsiteY2" fmla="*/ 31959 h 31813"/>
                <a:gd name="connsiteX3" fmla="*/ 6464 w 11620"/>
                <a:gd name="connsiteY3" fmla="*/ 31959 h 31813"/>
                <a:gd name="connsiteX4" fmla="*/ 6464 w 11620"/>
                <a:gd name="connsiteY4" fmla="*/ 4717 h 31813"/>
                <a:gd name="connsiteX5" fmla="*/ -14 w 11620"/>
                <a:gd name="connsiteY5" fmla="*/ 4717 h 3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0" h="31813">
                  <a:moveTo>
                    <a:pt x="-14" y="145"/>
                  </a:moveTo>
                  <a:lnTo>
                    <a:pt x="11607" y="145"/>
                  </a:lnTo>
                  <a:lnTo>
                    <a:pt x="11607" y="31959"/>
                  </a:lnTo>
                  <a:lnTo>
                    <a:pt x="6464" y="31959"/>
                  </a:lnTo>
                  <a:lnTo>
                    <a:pt x="6464" y="4717"/>
                  </a:lnTo>
                  <a:lnTo>
                    <a:pt x="-14" y="4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C9D7655-73E9-6668-BC04-B1CECFD4F7EB}"/>
                </a:ext>
              </a:extLst>
            </p:cNvPr>
            <p:cNvSpPr/>
            <p:nvPr/>
          </p:nvSpPr>
          <p:spPr>
            <a:xfrm>
              <a:off x="7698503" y="8922829"/>
              <a:ext cx="25591" cy="32987"/>
            </a:xfrm>
            <a:custGeom>
              <a:avLst/>
              <a:gdLst>
                <a:gd name="connsiteX0" fmla="*/ 3257 w 25591"/>
                <a:gd name="connsiteY0" fmla="*/ 28640 h 32987"/>
                <a:gd name="connsiteX1" fmla="*/ 18 w 25591"/>
                <a:gd name="connsiteY1" fmla="*/ 16639 h 32987"/>
                <a:gd name="connsiteX2" fmla="*/ 3257 w 25591"/>
                <a:gd name="connsiteY2" fmla="*/ 4638 h 32987"/>
                <a:gd name="connsiteX3" fmla="*/ 12782 w 25591"/>
                <a:gd name="connsiteY3" fmla="*/ 161 h 32987"/>
                <a:gd name="connsiteX4" fmla="*/ 22307 w 25591"/>
                <a:gd name="connsiteY4" fmla="*/ 4638 h 32987"/>
                <a:gd name="connsiteX5" fmla="*/ 25545 w 25591"/>
                <a:gd name="connsiteY5" fmla="*/ 16639 h 32987"/>
                <a:gd name="connsiteX6" fmla="*/ 22307 w 25591"/>
                <a:gd name="connsiteY6" fmla="*/ 28640 h 32987"/>
                <a:gd name="connsiteX7" fmla="*/ 12782 w 25591"/>
                <a:gd name="connsiteY7" fmla="*/ 33117 h 32987"/>
                <a:gd name="connsiteX8" fmla="*/ 3257 w 25591"/>
                <a:gd name="connsiteY8" fmla="*/ 28640 h 32987"/>
                <a:gd name="connsiteX9" fmla="*/ 7067 w 25591"/>
                <a:gd name="connsiteY9" fmla="*/ 8066 h 32987"/>
                <a:gd name="connsiteX10" fmla="*/ 7067 w 25591"/>
                <a:gd name="connsiteY10" fmla="*/ 25211 h 32987"/>
                <a:gd name="connsiteX11" fmla="*/ 12972 w 25591"/>
                <a:gd name="connsiteY11" fmla="*/ 28545 h 32987"/>
                <a:gd name="connsiteX12" fmla="*/ 18782 w 25591"/>
                <a:gd name="connsiteY12" fmla="*/ 25307 h 32987"/>
                <a:gd name="connsiteX13" fmla="*/ 20688 w 25591"/>
                <a:gd name="connsiteY13" fmla="*/ 16639 h 32987"/>
                <a:gd name="connsiteX14" fmla="*/ 18782 w 25591"/>
                <a:gd name="connsiteY14" fmla="*/ 8067 h 32987"/>
                <a:gd name="connsiteX15" fmla="*/ 12972 w 25591"/>
                <a:gd name="connsiteY15" fmla="*/ 4733 h 32987"/>
                <a:gd name="connsiteX16" fmla="*/ 7067 w 25591"/>
                <a:gd name="connsiteY16" fmla="*/ 8257 h 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91" h="32987">
                  <a:moveTo>
                    <a:pt x="3257" y="28640"/>
                  </a:moveTo>
                  <a:cubicBezTo>
                    <a:pt x="912" y="25094"/>
                    <a:pt x="-224" y="20884"/>
                    <a:pt x="18" y="16639"/>
                  </a:cubicBezTo>
                  <a:cubicBezTo>
                    <a:pt x="-198" y="12397"/>
                    <a:pt x="936" y="8195"/>
                    <a:pt x="3257" y="4638"/>
                  </a:cubicBezTo>
                  <a:cubicBezTo>
                    <a:pt x="5505" y="1672"/>
                    <a:pt x="9065" y="-1"/>
                    <a:pt x="12782" y="161"/>
                  </a:cubicBezTo>
                  <a:cubicBezTo>
                    <a:pt x="16506" y="-35"/>
                    <a:pt x="20081" y="1646"/>
                    <a:pt x="22307" y="4638"/>
                  </a:cubicBezTo>
                  <a:cubicBezTo>
                    <a:pt x="24628" y="8195"/>
                    <a:pt x="25761" y="12397"/>
                    <a:pt x="25545" y="16639"/>
                  </a:cubicBezTo>
                  <a:cubicBezTo>
                    <a:pt x="25788" y="20884"/>
                    <a:pt x="24652" y="25094"/>
                    <a:pt x="22307" y="28640"/>
                  </a:cubicBezTo>
                  <a:cubicBezTo>
                    <a:pt x="20081" y="31632"/>
                    <a:pt x="16506" y="33313"/>
                    <a:pt x="12782" y="33117"/>
                  </a:cubicBezTo>
                  <a:cubicBezTo>
                    <a:pt x="9065" y="33279"/>
                    <a:pt x="5505" y="31606"/>
                    <a:pt x="3257" y="28640"/>
                  </a:cubicBezTo>
                  <a:close/>
                  <a:moveTo>
                    <a:pt x="7067" y="8066"/>
                  </a:moveTo>
                  <a:cubicBezTo>
                    <a:pt x="4520" y="13498"/>
                    <a:pt x="4520" y="19780"/>
                    <a:pt x="7067" y="25211"/>
                  </a:cubicBezTo>
                  <a:cubicBezTo>
                    <a:pt x="8233" y="27363"/>
                    <a:pt x="10527" y="28658"/>
                    <a:pt x="12972" y="28545"/>
                  </a:cubicBezTo>
                  <a:cubicBezTo>
                    <a:pt x="15374" y="28686"/>
                    <a:pt x="17639" y="27423"/>
                    <a:pt x="18782" y="25307"/>
                  </a:cubicBezTo>
                  <a:cubicBezTo>
                    <a:pt x="20155" y="22630"/>
                    <a:pt x="20811" y="19644"/>
                    <a:pt x="20688" y="16639"/>
                  </a:cubicBezTo>
                  <a:cubicBezTo>
                    <a:pt x="20812" y="13664"/>
                    <a:pt x="20155" y="10709"/>
                    <a:pt x="18782" y="8067"/>
                  </a:cubicBezTo>
                  <a:cubicBezTo>
                    <a:pt x="17685" y="5895"/>
                    <a:pt x="15401" y="4585"/>
                    <a:pt x="12972" y="4733"/>
                  </a:cubicBezTo>
                  <a:cubicBezTo>
                    <a:pt x="10485" y="4656"/>
                    <a:pt x="8180" y="6031"/>
                    <a:pt x="7067" y="8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72E2363-D2A9-0535-DF64-0896798FB9BE}"/>
                </a:ext>
              </a:extLst>
            </p:cNvPr>
            <p:cNvSpPr/>
            <p:nvPr/>
          </p:nvSpPr>
          <p:spPr>
            <a:xfrm>
              <a:off x="7698408" y="8977162"/>
              <a:ext cx="26163" cy="33139"/>
            </a:xfrm>
            <a:custGeom>
              <a:avLst/>
              <a:gdLst>
                <a:gd name="connsiteX0" fmla="*/ 3257 w 26163"/>
                <a:gd name="connsiteY0" fmla="*/ 28790 h 33139"/>
                <a:gd name="connsiteX1" fmla="*/ 18 w 26163"/>
                <a:gd name="connsiteY1" fmla="*/ 16693 h 33139"/>
                <a:gd name="connsiteX2" fmla="*/ 3257 w 26163"/>
                <a:gd name="connsiteY2" fmla="*/ 4692 h 33139"/>
                <a:gd name="connsiteX3" fmla="*/ 21380 w 26163"/>
                <a:gd name="connsiteY3" fmla="*/ 3194 h 33139"/>
                <a:gd name="connsiteX4" fmla="*/ 22879 w 26163"/>
                <a:gd name="connsiteY4" fmla="*/ 4692 h 33139"/>
                <a:gd name="connsiteX5" fmla="*/ 26117 w 26163"/>
                <a:gd name="connsiteY5" fmla="*/ 16693 h 33139"/>
                <a:gd name="connsiteX6" fmla="*/ 22879 w 26163"/>
                <a:gd name="connsiteY6" fmla="*/ 28790 h 33139"/>
                <a:gd name="connsiteX7" fmla="*/ 4609 w 26163"/>
                <a:gd name="connsiteY7" fmla="*/ 30142 h 33139"/>
                <a:gd name="connsiteX8" fmla="*/ 3257 w 26163"/>
                <a:gd name="connsiteY8" fmla="*/ 28790 h 33139"/>
                <a:gd name="connsiteX9" fmla="*/ 7162 w 26163"/>
                <a:gd name="connsiteY9" fmla="*/ 8026 h 33139"/>
                <a:gd name="connsiteX10" fmla="*/ 5257 w 26163"/>
                <a:gd name="connsiteY10" fmla="*/ 16693 h 33139"/>
                <a:gd name="connsiteX11" fmla="*/ 7162 w 26163"/>
                <a:gd name="connsiteY11" fmla="*/ 25361 h 33139"/>
                <a:gd name="connsiteX12" fmla="*/ 16554 w 26163"/>
                <a:gd name="connsiteY12" fmla="*/ 27780 h 33139"/>
                <a:gd name="connsiteX13" fmla="*/ 18973 w 26163"/>
                <a:gd name="connsiteY13" fmla="*/ 25361 h 33139"/>
                <a:gd name="connsiteX14" fmla="*/ 18973 w 26163"/>
                <a:gd name="connsiteY14" fmla="*/ 8026 h 33139"/>
                <a:gd name="connsiteX15" fmla="*/ 9220 w 26163"/>
                <a:gd name="connsiteY15" fmla="*/ 5968 h 33139"/>
                <a:gd name="connsiteX16" fmla="*/ 7162 w 26163"/>
                <a:gd name="connsiteY16" fmla="*/ 8026 h 3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163" h="33139">
                  <a:moveTo>
                    <a:pt x="3257" y="28790"/>
                  </a:moveTo>
                  <a:cubicBezTo>
                    <a:pt x="923" y="25203"/>
                    <a:pt x="-211" y="20967"/>
                    <a:pt x="18" y="16693"/>
                  </a:cubicBezTo>
                  <a:cubicBezTo>
                    <a:pt x="-224" y="12448"/>
                    <a:pt x="912" y="8239"/>
                    <a:pt x="3257" y="4692"/>
                  </a:cubicBezTo>
                  <a:cubicBezTo>
                    <a:pt x="7848" y="-726"/>
                    <a:pt x="15962" y="-1397"/>
                    <a:pt x="21380" y="3194"/>
                  </a:cubicBezTo>
                  <a:cubicBezTo>
                    <a:pt x="21920" y="3651"/>
                    <a:pt x="22421" y="4152"/>
                    <a:pt x="22879" y="4692"/>
                  </a:cubicBezTo>
                  <a:cubicBezTo>
                    <a:pt x="25224" y="8239"/>
                    <a:pt x="26360" y="12449"/>
                    <a:pt x="26117" y="16693"/>
                  </a:cubicBezTo>
                  <a:cubicBezTo>
                    <a:pt x="26347" y="20967"/>
                    <a:pt x="25213" y="25203"/>
                    <a:pt x="22879" y="28790"/>
                  </a:cubicBezTo>
                  <a:cubicBezTo>
                    <a:pt x="18207" y="34209"/>
                    <a:pt x="10027" y="34814"/>
                    <a:pt x="4609" y="30142"/>
                  </a:cubicBezTo>
                  <a:cubicBezTo>
                    <a:pt x="4126" y="29725"/>
                    <a:pt x="3674" y="29274"/>
                    <a:pt x="3257" y="28790"/>
                  </a:cubicBezTo>
                  <a:close/>
                  <a:moveTo>
                    <a:pt x="7162" y="8026"/>
                  </a:moveTo>
                  <a:cubicBezTo>
                    <a:pt x="5802" y="10706"/>
                    <a:pt x="5147" y="13689"/>
                    <a:pt x="5257" y="16693"/>
                  </a:cubicBezTo>
                  <a:cubicBezTo>
                    <a:pt x="5134" y="19699"/>
                    <a:pt x="5790" y="22685"/>
                    <a:pt x="7162" y="25361"/>
                  </a:cubicBezTo>
                  <a:cubicBezTo>
                    <a:pt x="9088" y="28623"/>
                    <a:pt x="13293" y="29706"/>
                    <a:pt x="16554" y="27780"/>
                  </a:cubicBezTo>
                  <a:cubicBezTo>
                    <a:pt x="17552" y="27191"/>
                    <a:pt x="18384" y="26359"/>
                    <a:pt x="18973" y="25361"/>
                  </a:cubicBezTo>
                  <a:cubicBezTo>
                    <a:pt x="21391" y="19836"/>
                    <a:pt x="21391" y="13551"/>
                    <a:pt x="18973" y="8026"/>
                  </a:cubicBezTo>
                  <a:cubicBezTo>
                    <a:pt x="16848" y="4764"/>
                    <a:pt x="12481" y="3843"/>
                    <a:pt x="9220" y="5968"/>
                  </a:cubicBezTo>
                  <a:cubicBezTo>
                    <a:pt x="8398" y="6503"/>
                    <a:pt x="7697" y="7204"/>
                    <a:pt x="7162" y="80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431CFDD-1F6C-37F4-DE6D-A3E17DEE8BA5}"/>
                </a:ext>
              </a:extLst>
            </p:cNvPr>
            <p:cNvSpPr/>
            <p:nvPr/>
          </p:nvSpPr>
          <p:spPr>
            <a:xfrm>
              <a:off x="7698435" y="9031550"/>
              <a:ext cx="26108" cy="33139"/>
            </a:xfrm>
            <a:custGeom>
              <a:avLst/>
              <a:gdLst>
                <a:gd name="connsiteX0" fmla="*/ 3230 w 26108"/>
                <a:gd name="connsiteY0" fmla="*/ 28790 h 33139"/>
                <a:gd name="connsiteX1" fmla="*/ 3230 w 26108"/>
                <a:gd name="connsiteY1" fmla="*/ 4692 h 33139"/>
                <a:gd name="connsiteX2" fmla="*/ 21353 w 26108"/>
                <a:gd name="connsiteY2" fmla="*/ 3194 h 33139"/>
                <a:gd name="connsiteX3" fmla="*/ 22851 w 26108"/>
                <a:gd name="connsiteY3" fmla="*/ 4692 h 33139"/>
                <a:gd name="connsiteX4" fmla="*/ 22851 w 26108"/>
                <a:gd name="connsiteY4" fmla="*/ 28790 h 33139"/>
                <a:gd name="connsiteX5" fmla="*/ 4582 w 26108"/>
                <a:gd name="connsiteY5" fmla="*/ 30142 h 33139"/>
                <a:gd name="connsiteX6" fmla="*/ 3230 w 26108"/>
                <a:gd name="connsiteY6" fmla="*/ 28790 h 33139"/>
                <a:gd name="connsiteX7" fmla="*/ 7135 w 26108"/>
                <a:gd name="connsiteY7" fmla="*/ 8121 h 33139"/>
                <a:gd name="connsiteX8" fmla="*/ 7135 w 26108"/>
                <a:gd name="connsiteY8" fmla="*/ 25361 h 33139"/>
                <a:gd name="connsiteX9" fmla="*/ 13040 w 26108"/>
                <a:gd name="connsiteY9" fmla="*/ 28695 h 33139"/>
                <a:gd name="connsiteX10" fmla="*/ 18946 w 26108"/>
                <a:gd name="connsiteY10" fmla="*/ 25456 h 33139"/>
                <a:gd name="connsiteX11" fmla="*/ 18946 w 26108"/>
                <a:gd name="connsiteY11" fmla="*/ 8026 h 33139"/>
                <a:gd name="connsiteX12" fmla="*/ 13040 w 26108"/>
                <a:gd name="connsiteY12" fmla="*/ 4787 h 33139"/>
                <a:gd name="connsiteX13" fmla="*/ 7135 w 26108"/>
                <a:gd name="connsiteY13" fmla="*/ 8121 h 3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08" h="33139">
                  <a:moveTo>
                    <a:pt x="3230" y="28790"/>
                  </a:moveTo>
                  <a:cubicBezTo>
                    <a:pt x="-1095" y="21340"/>
                    <a:pt x="-1095" y="12143"/>
                    <a:pt x="3230" y="4692"/>
                  </a:cubicBezTo>
                  <a:cubicBezTo>
                    <a:pt x="7820" y="-726"/>
                    <a:pt x="15934" y="-1397"/>
                    <a:pt x="21353" y="3194"/>
                  </a:cubicBezTo>
                  <a:cubicBezTo>
                    <a:pt x="21893" y="3651"/>
                    <a:pt x="22394" y="4152"/>
                    <a:pt x="22851" y="4692"/>
                  </a:cubicBezTo>
                  <a:cubicBezTo>
                    <a:pt x="27176" y="12143"/>
                    <a:pt x="27176" y="21340"/>
                    <a:pt x="22851" y="28790"/>
                  </a:cubicBezTo>
                  <a:cubicBezTo>
                    <a:pt x="18180" y="34209"/>
                    <a:pt x="10000" y="34814"/>
                    <a:pt x="4582" y="30142"/>
                  </a:cubicBezTo>
                  <a:cubicBezTo>
                    <a:pt x="4098" y="29725"/>
                    <a:pt x="3646" y="29274"/>
                    <a:pt x="3230" y="28790"/>
                  </a:cubicBezTo>
                  <a:close/>
                  <a:moveTo>
                    <a:pt x="7135" y="8121"/>
                  </a:moveTo>
                  <a:cubicBezTo>
                    <a:pt x="4598" y="13588"/>
                    <a:pt x="4598" y="19894"/>
                    <a:pt x="7135" y="25361"/>
                  </a:cubicBezTo>
                  <a:cubicBezTo>
                    <a:pt x="8301" y="27513"/>
                    <a:pt x="10595" y="28808"/>
                    <a:pt x="13040" y="28695"/>
                  </a:cubicBezTo>
                  <a:cubicBezTo>
                    <a:pt x="15459" y="28804"/>
                    <a:pt x="17737" y="27555"/>
                    <a:pt x="18946" y="25456"/>
                  </a:cubicBezTo>
                  <a:cubicBezTo>
                    <a:pt x="21357" y="19896"/>
                    <a:pt x="21357" y="13586"/>
                    <a:pt x="18946" y="8026"/>
                  </a:cubicBezTo>
                  <a:cubicBezTo>
                    <a:pt x="17770" y="5894"/>
                    <a:pt x="15470" y="4632"/>
                    <a:pt x="13040" y="4787"/>
                  </a:cubicBezTo>
                  <a:cubicBezTo>
                    <a:pt x="10595" y="4674"/>
                    <a:pt x="8301" y="5969"/>
                    <a:pt x="7135" y="8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98D5EF4F-0B77-86A9-0691-E72CD96A5BBB}"/>
                </a:ext>
              </a:extLst>
            </p:cNvPr>
            <p:cNvSpPr/>
            <p:nvPr/>
          </p:nvSpPr>
          <p:spPr>
            <a:xfrm>
              <a:off x="7698411" y="9085989"/>
              <a:ext cx="26156" cy="33139"/>
            </a:xfrm>
            <a:custGeom>
              <a:avLst/>
              <a:gdLst>
                <a:gd name="connsiteX0" fmla="*/ 3254 w 26156"/>
                <a:gd name="connsiteY0" fmla="*/ 28739 h 33139"/>
                <a:gd name="connsiteX1" fmla="*/ 15 w 26156"/>
                <a:gd name="connsiteY1" fmla="*/ 16737 h 33139"/>
                <a:gd name="connsiteX2" fmla="*/ 3254 w 26156"/>
                <a:gd name="connsiteY2" fmla="*/ 4641 h 33139"/>
                <a:gd name="connsiteX3" fmla="*/ 21524 w 26156"/>
                <a:gd name="connsiteY3" fmla="*/ 3289 h 33139"/>
                <a:gd name="connsiteX4" fmla="*/ 22875 w 26156"/>
                <a:gd name="connsiteY4" fmla="*/ 4641 h 33139"/>
                <a:gd name="connsiteX5" fmla="*/ 26114 w 26156"/>
                <a:gd name="connsiteY5" fmla="*/ 16737 h 33139"/>
                <a:gd name="connsiteX6" fmla="*/ 22875 w 26156"/>
                <a:gd name="connsiteY6" fmla="*/ 28739 h 33139"/>
                <a:gd name="connsiteX7" fmla="*/ 4752 w 26156"/>
                <a:gd name="connsiteY7" fmla="*/ 30237 h 33139"/>
                <a:gd name="connsiteX8" fmla="*/ 3254 w 26156"/>
                <a:gd name="connsiteY8" fmla="*/ 28739 h 33139"/>
                <a:gd name="connsiteX9" fmla="*/ 7159 w 26156"/>
                <a:gd name="connsiteY9" fmla="*/ 8070 h 33139"/>
                <a:gd name="connsiteX10" fmla="*/ 7159 w 26156"/>
                <a:gd name="connsiteY10" fmla="*/ 25310 h 33139"/>
                <a:gd name="connsiteX11" fmla="*/ 13065 w 26156"/>
                <a:gd name="connsiteY11" fmla="*/ 28644 h 33139"/>
                <a:gd name="connsiteX12" fmla="*/ 18970 w 26156"/>
                <a:gd name="connsiteY12" fmla="*/ 25405 h 33139"/>
                <a:gd name="connsiteX13" fmla="*/ 20780 w 26156"/>
                <a:gd name="connsiteY13" fmla="*/ 16737 h 33139"/>
                <a:gd name="connsiteX14" fmla="*/ 18970 w 26156"/>
                <a:gd name="connsiteY14" fmla="*/ 8070 h 33139"/>
                <a:gd name="connsiteX15" fmla="*/ 9578 w 26156"/>
                <a:gd name="connsiteY15" fmla="*/ 5651 h 33139"/>
                <a:gd name="connsiteX16" fmla="*/ 7159 w 26156"/>
                <a:gd name="connsiteY16" fmla="*/ 8070 h 3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156" h="33139">
                  <a:moveTo>
                    <a:pt x="3254" y="28739"/>
                  </a:moveTo>
                  <a:cubicBezTo>
                    <a:pt x="921" y="25187"/>
                    <a:pt x="-214" y="20981"/>
                    <a:pt x="15" y="16737"/>
                  </a:cubicBezTo>
                  <a:cubicBezTo>
                    <a:pt x="-214" y="12464"/>
                    <a:pt x="920" y="8228"/>
                    <a:pt x="3254" y="4641"/>
                  </a:cubicBezTo>
                  <a:cubicBezTo>
                    <a:pt x="7926" y="-778"/>
                    <a:pt x="16105" y="-1383"/>
                    <a:pt x="21524" y="3289"/>
                  </a:cubicBezTo>
                  <a:cubicBezTo>
                    <a:pt x="22007" y="3706"/>
                    <a:pt x="22459" y="4157"/>
                    <a:pt x="22875" y="4641"/>
                  </a:cubicBezTo>
                  <a:cubicBezTo>
                    <a:pt x="25210" y="8228"/>
                    <a:pt x="26343" y="12464"/>
                    <a:pt x="26114" y="16737"/>
                  </a:cubicBezTo>
                  <a:cubicBezTo>
                    <a:pt x="26343" y="20981"/>
                    <a:pt x="25208" y="25187"/>
                    <a:pt x="22875" y="28739"/>
                  </a:cubicBezTo>
                  <a:cubicBezTo>
                    <a:pt x="18285" y="34157"/>
                    <a:pt x="10171" y="34828"/>
                    <a:pt x="4752" y="30237"/>
                  </a:cubicBezTo>
                  <a:cubicBezTo>
                    <a:pt x="4212" y="29780"/>
                    <a:pt x="3711" y="29279"/>
                    <a:pt x="3254" y="28739"/>
                  </a:cubicBezTo>
                  <a:close/>
                  <a:moveTo>
                    <a:pt x="7159" y="8070"/>
                  </a:moveTo>
                  <a:cubicBezTo>
                    <a:pt x="4622" y="13536"/>
                    <a:pt x="4622" y="19843"/>
                    <a:pt x="7159" y="25310"/>
                  </a:cubicBezTo>
                  <a:cubicBezTo>
                    <a:pt x="8290" y="27496"/>
                    <a:pt x="10608" y="28805"/>
                    <a:pt x="13065" y="28644"/>
                  </a:cubicBezTo>
                  <a:cubicBezTo>
                    <a:pt x="15494" y="28799"/>
                    <a:pt x="17795" y="27537"/>
                    <a:pt x="18970" y="25405"/>
                  </a:cubicBezTo>
                  <a:cubicBezTo>
                    <a:pt x="20297" y="22716"/>
                    <a:pt x="20920" y="19733"/>
                    <a:pt x="20780" y="16737"/>
                  </a:cubicBezTo>
                  <a:cubicBezTo>
                    <a:pt x="20941" y="13740"/>
                    <a:pt x="20318" y="10752"/>
                    <a:pt x="18970" y="8070"/>
                  </a:cubicBezTo>
                  <a:cubicBezTo>
                    <a:pt x="17044" y="4808"/>
                    <a:pt x="12839" y="3725"/>
                    <a:pt x="9578" y="5651"/>
                  </a:cubicBezTo>
                  <a:cubicBezTo>
                    <a:pt x="8580" y="6240"/>
                    <a:pt x="7748" y="7072"/>
                    <a:pt x="7159" y="80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855E5A1-6D23-625A-55E5-F9B342B6C69D}"/>
              </a:ext>
            </a:extLst>
          </p:cNvPr>
          <p:cNvGrpSpPr/>
          <p:nvPr/>
        </p:nvGrpSpPr>
        <p:grpSpPr>
          <a:xfrm>
            <a:off x="6689342" y="5320568"/>
            <a:ext cx="25398" cy="739350"/>
            <a:chOff x="7698885" y="7345606"/>
            <a:chExt cx="25398" cy="739350"/>
          </a:xfrm>
          <a:gradFill>
            <a:gsLst>
              <a:gs pos="84000">
                <a:srgbClr val="42E3FF">
                  <a:alpha val="0"/>
                </a:srgbClr>
              </a:gs>
              <a:gs pos="24000">
                <a:srgbClr val="037DFF"/>
              </a:gs>
            </a:gsLst>
            <a:lin ang="5400000" scaled="1"/>
          </a:gradFill>
        </p:grpSpPr>
        <p:sp>
          <p:nvSpPr>
            <p:cNvPr id="6168" name="任意多边形: 形状 6167">
              <a:extLst>
                <a:ext uri="{FF2B5EF4-FFF2-40B4-BE49-F238E27FC236}">
                  <a16:creationId xmlns:a16="http://schemas.microsoft.com/office/drawing/2014/main" id="{E997F560-DA13-292D-4435-D5131B3E1299}"/>
                </a:ext>
              </a:extLst>
            </p:cNvPr>
            <p:cNvSpPr/>
            <p:nvPr/>
          </p:nvSpPr>
          <p:spPr>
            <a:xfrm>
              <a:off x="7698988" y="7345606"/>
              <a:ext cx="25295" cy="32034"/>
            </a:xfrm>
            <a:custGeom>
              <a:avLst/>
              <a:gdLst>
                <a:gd name="connsiteX0" fmla="*/ 3058 w 25295"/>
                <a:gd name="connsiteY0" fmla="*/ 27762 h 32034"/>
                <a:gd name="connsiteX1" fmla="*/ 10 w 25295"/>
                <a:gd name="connsiteY1" fmla="*/ 16141 h 32034"/>
                <a:gd name="connsiteX2" fmla="*/ 3058 w 25295"/>
                <a:gd name="connsiteY2" fmla="*/ 4616 h 32034"/>
                <a:gd name="connsiteX3" fmla="*/ 20495 w 25295"/>
                <a:gd name="connsiteY3" fmla="*/ 3003 h 32034"/>
                <a:gd name="connsiteX4" fmla="*/ 22108 w 25295"/>
                <a:gd name="connsiteY4" fmla="*/ 4616 h 32034"/>
                <a:gd name="connsiteX5" fmla="*/ 25251 w 25295"/>
                <a:gd name="connsiteY5" fmla="*/ 16141 h 32034"/>
                <a:gd name="connsiteX6" fmla="*/ 22108 w 25295"/>
                <a:gd name="connsiteY6" fmla="*/ 27762 h 32034"/>
                <a:gd name="connsiteX7" fmla="*/ 4522 w 25295"/>
                <a:gd name="connsiteY7" fmla="*/ 29227 h 32034"/>
                <a:gd name="connsiteX8" fmla="*/ 3058 w 25295"/>
                <a:gd name="connsiteY8" fmla="*/ 27762 h 32034"/>
                <a:gd name="connsiteX9" fmla="*/ 6772 w 25295"/>
                <a:gd name="connsiteY9" fmla="*/ 7855 h 32034"/>
                <a:gd name="connsiteX10" fmla="*/ 6772 w 25295"/>
                <a:gd name="connsiteY10" fmla="*/ 24428 h 32034"/>
                <a:gd name="connsiteX11" fmla="*/ 12487 w 25295"/>
                <a:gd name="connsiteY11" fmla="*/ 27667 h 32034"/>
                <a:gd name="connsiteX12" fmla="*/ 18107 w 25295"/>
                <a:gd name="connsiteY12" fmla="*/ 24523 h 32034"/>
                <a:gd name="connsiteX13" fmla="*/ 19917 w 25295"/>
                <a:gd name="connsiteY13" fmla="*/ 16141 h 32034"/>
                <a:gd name="connsiteX14" fmla="*/ 18107 w 25295"/>
                <a:gd name="connsiteY14" fmla="*/ 7855 h 32034"/>
                <a:gd name="connsiteX15" fmla="*/ 12487 w 25295"/>
                <a:gd name="connsiteY15" fmla="*/ 4711 h 32034"/>
                <a:gd name="connsiteX16" fmla="*/ 6772 w 25295"/>
                <a:gd name="connsiteY16" fmla="*/ 7855 h 3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295" h="32034">
                  <a:moveTo>
                    <a:pt x="3058" y="27762"/>
                  </a:moveTo>
                  <a:cubicBezTo>
                    <a:pt x="886" y="24287"/>
                    <a:pt x="-177" y="20234"/>
                    <a:pt x="10" y="16141"/>
                  </a:cubicBezTo>
                  <a:cubicBezTo>
                    <a:pt x="-188" y="12077"/>
                    <a:pt x="877" y="8051"/>
                    <a:pt x="3058" y="4616"/>
                  </a:cubicBezTo>
                  <a:cubicBezTo>
                    <a:pt x="7427" y="-644"/>
                    <a:pt x="15234" y="-1366"/>
                    <a:pt x="20495" y="3003"/>
                  </a:cubicBezTo>
                  <a:cubicBezTo>
                    <a:pt x="21081" y="3490"/>
                    <a:pt x="21621" y="4030"/>
                    <a:pt x="22108" y="4616"/>
                  </a:cubicBezTo>
                  <a:cubicBezTo>
                    <a:pt x="24364" y="8022"/>
                    <a:pt x="25466" y="12062"/>
                    <a:pt x="25251" y="16141"/>
                  </a:cubicBezTo>
                  <a:cubicBezTo>
                    <a:pt x="25487" y="20253"/>
                    <a:pt x="24384" y="24330"/>
                    <a:pt x="22108" y="27762"/>
                  </a:cubicBezTo>
                  <a:cubicBezTo>
                    <a:pt x="17656" y="33022"/>
                    <a:pt x="9783" y="33678"/>
                    <a:pt x="4522" y="29227"/>
                  </a:cubicBezTo>
                  <a:cubicBezTo>
                    <a:pt x="3995" y="28780"/>
                    <a:pt x="3504" y="28290"/>
                    <a:pt x="3058" y="27762"/>
                  </a:cubicBezTo>
                  <a:close/>
                  <a:moveTo>
                    <a:pt x="6772" y="7855"/>
                  </a:moveTo>
                  <a:cubicBezTo>
                    <a:pt x="4363" y="13117"/>
                    <a:pt x="4363" y="19166"/>
                    <a:pt x="6772" y="24428"/>
                  </a:cubicBezTo>
                  <a:cubicBezTo>
                    <a:pt x="7917" y="26496"/>
                    <a:pt x="10125" y="27748"/>
                    <a:pt x="12487" y="27667"/>
                  </a:cubicBezTo>
                  <a:cubicBezTo>
                    <a:pt x="14817" y="27822"/>
                    <a:pt x="17020" y="26590"/>
                    <a:pt x="18107" y="24523"/>
                  </a:cubicBezTo>
                  <a:cubicBezTo>
                    <a:pt x="19435" y="21937"/>
                    <a:pt x="20059" y="19046"/>
                    <a:pt x="19917" y="16141"/>
                  </a:cubicBezTo>
                  <a:cubicBezTo>
                    <a:pt x="20061" y="13267"/>
                    <a:pt x="19436" y="10407"/>
                    <a:pt x="18107" y="7855"/>
                  </a:cubicBezTo>
                  <a:cubicBezTo>
                    <a:pt x="17020" y="5788"/>
                    <a:pt x="14817" y="4556"/>
                    <a:pt x="12487" y="4711"/>
                  </a:cubicBezTo>
                  <a:cubicBezTo>
                    <a:pt x="10140" y="4589"/>
                    <a:pt x="7926" y="5807"/>
                    <a:pt x="6772" y="78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9" name="任意多边形: 形状 6168">
              <a:extLst>
                <a:ext uri="{FF2B5EF4-FFF2-40B4-BE49-F238E27FC236}">
                  <a16:creationId xmlns:a16="http://schemas.microsoft.com/office/drawing/2014/main" id="{31789B04-CCEC-E387-F99A-CA84EB31E636}"/>
                </a:ext>
              </a:extLst>
            </p:cNvPr>
            <p:cNvSpPr/>
            <p:nvPr/>
          </p:nvSpPr>
          <p:spPr>
            <a:xfrm>
              <a:off x="7699016" y="7399993"/>
              <a:ext cx="25239" cy="32034"/>
            </a:xfrm>
            <a:custGeom>
              <a:avLst/>
              <a:gdLst>
                <a:gd name="connsiteX0" fmla="*/ 3030 w 25239"/>
                <a:gd name="connsiteY0" fmla="*/ 27762 h 32034"/>
                <a:gd name="connsiteX1" fmla="*/ 3030 w 25239"/>
                <a:gd name="connsiteY1" fmla="*/ 4616 h 32034"/>
                <a:gd name="connsiteX2" fmla="*/ 20467 w 25239"/>
                <a:gd name="connsiteY2" fmla="*/ 3003 h 32034"/>
                <a:gd name="connsiteX3" fmla="*/ 22080 w 25239"/>
                <a:gd name="connsiteY3" fmla="*/ 4616 h 32034"/>
                <a:gd name="connsiteX4" fmla="*/ 22080 w 25239"/>
                <a:gd name="connsiteY4" fmla="*/ 27762 h 32034"/>
                <a:gd name="connsiteX5" fmla="*/ 4494 w 25239"/>
                <a:gd name="connsiteY5" fmla="*/ 29227 h 32034"/>
                <a:gd name="connsiteX6" fmla="*/ 3030 w 25239"/>
                <a:gd name="connsiteY6" fmla="*/ 27762 h 32034"/>
                <a:gd name="connsiteX7" fmla="*/ 6744 w 25239"/>
                <a:gd name="connsiteY7" fmla="*/ 7855 h 32034"/>
                <a:gd name="connsiteX8" fmla="*/ 4934 w 25239"/>
                <a:gd name="connsiteY8" fmla="*/ 16141 h 32034"/>
                <a:gd name="connsiteX9" fmla="*/ 6744 w 25239"/>
                <a:gd name="connsiteY9" fmla="*/ 24524 h 32034"/>
                <a:gd name="connsiteX10" fmla="*/ 12459 w 25239"/>
                <a:gd name="connsiteY10" fmla="*/ 27667 h 32034"/>
                <a:gd name="connsiteX11" fmla="*/ 18079 w 25239"/>
                <a:gd name="connsiteY11" fmla="*/ 24524 h 32034"/>
                <a:gd name="connsiteX12" fmla="*/ 18079 w 25239"/>
                <a:gd name="connsiteY12" fmla="*/ 7855 h 32034"/>
                <a:gd name="connsiteX13" fmla="*/ 12459 w 25239"/>
                <a:gd name="connsiteY13" fmla="*/ 4711 h 32034"/>
                <a:gd name="connsiteX14" fmla="*/ 6744 w 25239"/>
                <a:gd name="connsiteY14" fmla="*/ 7855 h 3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239" h="32034">
                  <a:moveTo>
                    <a:pt x="3030" y="27762"/>
                  </a:moveTo>
                  <a:cubicBezTo>
                    <a:pt x="-1028" y="20580"/>
                    <a:pt x="-1028" y="11798"/>
                    <a:pt x="3030" y="4616"/>
                  </a:cubicBezTo>
                  <a:cubicBezTo>
                    <a:pt x="7399" y="-644"/>
                    <a:pt x="15206" y="-1366"/>
                    <a:pt x="20467" y="3003"/>
                  </a:cubicBezTo>
                  <a:cubicBezTo>
                    <a:pt x="21053" y="3490"/>
                    <a:pt x="21593" y="4030"/>
                    <a:pt x="22080" y="4616"/>
                  </a:cubicBezTo>
                  <a:cubicBezTo>
                    <a:pt x="26274" y="11761"/>
                    <a:pt x="26274" y="20617"/>
                    <a:pt x="22080" y="27762"/>
                  </a:cubicBezTo>
                  <a:cubicBezTo>
                    <a:pt x="17628" y="33022"/>
                    <a:pt x="9755" y="33678"/>
                    <a:pt x="4494" y="29227"/>
                  </a:cubicBezTo>
                  <a:cubicBezTo>
                    <a:pt x="3966" y="28780"/>
                    <a:pt x="3476" y="28290"/>
                    <a:pt x="3030" y="27762"/>
                  </a:cubicBezTo>
                  <a:close/>
                  <a:moveTo>
                    <a:pt x="6744" y="7855"/>
                  </a:moveTo>
                  <a:cubicBezTo>
                    <a:pt x="5460" y="10423"/>
                    <a:pt x="4838" y="13272"/>
                    <a:pt x="4934" y="16141"/>
                  </a:cubicBezTo>
                  <a:cubicBezTo>
                    <a:pt x="4850" y="19041"/>
                    <a:pt x="5471" y="21917"/>
                    <a:pt x="6744" y="24524"/>
                  </a:cubicBezTo>
                  <a:cubicBezTo>
                    <a:pt x="7898" y="26571"/>
                    <a:pt x="10112" y="27789"/>
                    <a:pt x="12459" y="27667"/>
                  </a:cubicBezTo>
                  <a:cubicBezTo>
                    <a:pt x="14789" y="27822"/>
                    <a:pt x="16992" y="26590"/>
                    <a:pt x="18079" y="24524"/>
                  </a:cubicBezTo>
                  <a:cubicBezTo>
                    <a:pt x="20492" y="19229"/>
                    <a:pt x="20492" y="13149"/>
                    <a:pt x="18079" y="7855"/>
                  </a:cubicBezTo>
                  <a:cubicBezTo>
                    <a:pt x="16992" y="5788"/>
                    <a:pt x="14789" y="4556"/>
                    <a:pt x="12459" y="4711"/>
                  </a:cubicBezTo>
                  <a:cubicBezTo>
                    <a:pt x="10112" y="4590"/>
                    <a:pt x="7898" y="5807"/>
                    <a:pt x="6744" y="78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70" name="任意多边形: 形状 6169">
              <a:extLst>
                <a:ext uri="{FF2B5EF4-FFF2-40B4-BE49-F238E27FC236}">
                  <a16:creationId xmlns:a16="http://schemas.microsoft.com/office/drawing/2014/main" id="{10EDD166-1E99-2AFF-8D21-7F66364F89AD}"/>
                </a:ext>
              </a:extLst>
            </p:cNvPr>
            <p:cNvSpPr/>
            <p:nvPr/>
          </p:nvSpPr>
          <p:spPr>
            <a:xfrm>
              <a:off x="7699016" y="7454381"/>
              <a:ext cx="25239" cy="32087"/>
            </a:xfrm>
            <a:custGeom>
              <a:avLst/>
              <a:gdLst>
                <a:gd name="connsiteX0" fmla="*/ 3030 w 25239"/>
                <a:gd name="connsiteY0" fmla="*/ 27762 h 32087"/>
                <a:gd name="connsiteX1" fmla="*/ 3030 w 25239"/>
                <a:gd name="connsiteY1" fmla="*/ 4616 h 32087"/>
                <a:gd name="connsiteX2" fmla="*/ 20467 w 25239"/>
                <a:gd name="connsiteY2" fmla="*/ 3003 h 32087"/>
                <a:gd name="connsiteX3" fmla="*/ 22080 w 25239"/>
                <a:gd name="connsiteY3" fmla="*/ 4616 h 32087"/>
                <a:gd name="connsiteX4" fmla="*/ 22080 w 25239"/>
                <a:gd name="connsiteY4" fmla="*/ 27762 h 32087"/>
                <a:gd name="connsiteX5" fmla="*/ 4642 w 25239"/>
                <a:gd name="connsiteY5" fmla="*/ 29375 h 32087"/>
                <a:gd name="connsiteX6" fmla="*/ 3030 w 25239"/>
                <a:gd name="connsiteY6" fmla="*/ 27762 h 32087"/>
                <a:gd name="connsiteX7" fmla="*/ 6744 w 25239"/>
                <a:gd name="connsiteY7" fmla="*/ 7855 h 32087"/>
                <a:gd name="connsiteX8" fmla="*/ 4934 w 25239"/>
                <a:gd name="connsiteY8" fmla="*/ 16141 h 32087"/>
                <a:gd name="connsiteX9" fmla="*/ 6744 w 25239"/>
                <a:gd name="connsiteY9" fmla="*/ 24523 h 32087"/>
                <a:gd name="connsiteX10" fmla="*/ 12459 w 25239"/>
                <a:gd name="connsiteY10" fmla="*/ 27667 h 32087"/>
                <a:gd name="connsiteX11" fmla="*/ 18079 w 25239"/>
                <a:gd name="connsiteY11" fmla="*/ 24523 h 32087"/>
                <a:gd name="connsiteX12" fmla="*/ 18079 w 25239"/>
                <a:gd name="connsiteY12" fmla="*/ 7855 h 32087"/>
                <a:gd name="connsiteX13" fmla="*/ 12459 w 25239"/>
                <a:gd name="connsiteY13" fmla="*/ 4711 h 32087"/>
                <a:gd name="connsiteX14" fmla="*/ 6744 w 25239"/>
                <a:gd name="connsiteY14" fmla="*/ 7855 h 3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239" h="32087">
                  <a:moveTo>
                    <a:pt x="3030" y="27762"/>
                  </a:moveTo>
                  <a:cubicBezTo>
                    <a:pt x="-1028" y="20580"/>
                    <a:pt x="-1028" y="11798"/>
                    <a:pt x="3030" y="4616"/>
                  </a:cubicBezTo>
                  <a:cubicBezTo>
                    <a:pt x="7399" y="-644"/>
                    <a:pt x="15206" y="-1366"/>
                    <a:pt x="20467" y="3003"/>
                  </a:cubicBezTo>
                  <a:cubicBezTo>
                    <a:pt x="21053" y="3490"/>
                    <a:pt x="21593" y="4030"/>
                    <a:pt x="22080" y="4616"/>
                  </a:cubicBezTo>
                  <a:cubicBezTo>
                    <a:pt x="26274" y="11761"/>
                    <a:pt x="26274" y="20617"/>
                    <a:pt x="22080" y="27762"/>
                  </a:cubicBezTo>
                  <a:cubicBezTo>
                    <a:pt x="17710" y="33022"/>
                    <a:pt x="9903" y="33745"/>
                    <a:pt x="4642" y="29375"/>
                  </a:cubicBezTo>
                  <a:cubicBezTo>
                    <a:pt x="4056" y="28888"/>
                    <a:pt x="3516" y="28348"/>
                    <a:pt x="3030" y="27762"/>
                  </a:cubicBezTo>
                  <a:close/>
                  <a:moveTo>
                    <a:pt x="6744" y="7855"/>
                  </a:moveTo>
                  <a:cubicBezTo>
                    <a:pt x="5460" y="10423"/>
                    <a:pt x="4838" y="13272"/>
                    <a:pt x="4934" y="16141"/>
                  </a:cubicBezTo>
                  <a:cubicBezTo>
                    <a:pt x="4838" y="19042"/>
                    <a:pt x="5460" y="21921"/>
                    <a:pt x="6744" y="24523"/>
                  </a:cubicBezTo>
                  <a:cubicBezTo>
                    <a:pt x="7898" y="26571"/>
                    <a:pt x="10112" y="27789"/>
                    <a:pt x="12459" y="27667"/>
                  </a:cubicBezTo>
                  <a:cubicBezTo>
                    <a:pt x="14789" y="27822"/>
                    <a:pt x="16992" y="26590"/>
                    <a:pt x="18079" y="24523"/>
                  </a:cubicBezTo>
                  <a:cubicBezTo>
                    <a:pt x="20492" y="19229"/>
                    <a:pt x="20492" y="13149"/>
                    <a:pt x="18079" y="7855"/>
                  </a:cubicBezTo>
                  <a:cubicBezTo>
                    <a:pt x="16992" y="5788"/>
                    <a:pt x="14789" y="4556"/>
                    <a:pt x="12459" y="4711"/>
                  </a:cubicBezTo>
                  <a:cubicBezTo>
                    <a:pt x="10112" y="4589"/>
                    <a:pt x="7898" y="5807"/>
                    <a:pt x="6744" y="78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71" name="任意多边形: 形状 6170">
              <a:extLst>
                <a:ext uri="{FF2B5EF4-FFF2-40B4-BE49-F238E27FC236}">
                  <a16:creationId xmlns:a16="http://schemas.microsoft.com/office/drawing/2014/main" id="{68CE3853-7E7B-1419-8A84-213B8F4190C7}"/>
                </a:ext>
              </a:extLst>
            </p:cNvPr>
            <p:cNvSpPr/>
            <p:nvPr/>
          </p:nvSpPr>
          <p:spPr>
            <a:xfrm>
              <a:off x="7705965" y="7509620"/>
              <a:ext cx="11144" cy="30670"/>
            </a:xfrm>
            <a:custGeom>
              <a:avLst/>
              <a:gdLst>
                <a:gd name="connsiteX0" fmla="*/ -14 w 11144"/>
                <a:gd name="connsiteY0" fmla="*/ 145 h 30670"/>
                <a:gd name="connsiteX1" fmla="*/ 11130 w 11144"/>
                <a:gd name="connsiteY1" fmla="*/ 145 h 30670"/>
                <a:gd name="connsiteX2" fmla="*/ 11130 w 11144"/>
                <a:gd name="connsiteY2" fmla="*/ 30816 h 30670"/>
                <a:gd name="connsiteX3" fmla="*/ 6177 w 11144"/>
                <a:gd name="connsiteY3" fmla="*/ 30816 h 30670"/>
                <a:gd name="connsiteX4" fmla="*/ 6177 w 11144"/>
                <a:gd name="connsiteY4" fmla="*/ 4813 h 30670"/>
                <a:gd name="connsiteX5" fmla="*/ -14 w 11144"/>
                <a:gd name="connsiteY5" fmla="*/ 4813 h 3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44" h="30670">
                  <a:moveTo>
                    <a:pt x="-14" y="145"/>
                  </a:moveTo>
                  <a:lnTo>
                    <a:pt x="11130" y="145"/>
                  </a:lnTo>
                  <a:lnTo>
                    <a:pt x="11130" y="30816"/>
                  </a:lnTo>
                  <a:lnTo>
                    <a:pt x="6177" y="30816"/>
                  </a:lnTo>
                  <a:lnTo>
                    <a:pt x="6177" y="4813"/>
                  </a:lnTo>
                  <a:lnTo>
                    <a:pt x="-14" y="4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72" name="任意多边形: 形状 6171">
              <a:extLst>
                <a:ext uri="{FF2B5EF4-FFF2-40B4-BE49-F238E27FC236}">
                  <a16:creationId xmlns:a16="http://schemas.microsoft.com/office/drawing/2014/main" id="{E9AE862E-3550-ED99-4E01-55D2A29D06AF}"/>
                </a:ext>
              </a:extLst>
            </p:cNvPr>
            <p:cNvSpPr/>
            <p:nvPr/>
          </p:nvSpPr>
          <p:spPr>
            <a:xfrm>
              <a:off x="7698988" y="7563210"/>
              <a:ext cx="25295" cy="32034"/>
            </a:xfrm>
            <a:custGeom>
              <a:avLst/>
              <a:gdLst>
                <a:gd name="connsiteX0" fmla="*/ 3058 w 25295"/>
                <a:gd name="connsiteY0" fmla="*/ 27709 h 32034"/>
                <a:gd name="connsiteX1" fmla="*/ 10 w 25295"/>
                <a:gd name="connsiteY1" fmla="*/ 16184 h 32034"/>
                <a:gd name="connsiteX2" fmla="*/ 3058 w 25295"/>
                <a:gd name="connsiteY2" fmla="*/ 4563 h 32034"/>
                <a:gd name="connsiteX3" fmla="*/ 20643 w 25295"/>
                <a:gd name="connsiteY3" fmla="*/ 3098 h 32034"/>
                <a:gd name="connsiteX4" fmla="*/ 22108 w 25295"/>
                <a:gd name="connsiteY4" fmla="*/ 4563 h 32034"/>
                <a:gd name="connsiteX5" fmla="*/ 25251 w 25295"/>
                <a:gd name="connsiteY5" fmla="*/ 16184 h 32034"/>
                <a:gd name="connsiteX6" fmla="*/ 22108 w 25295"/>
                <a:gd name="connsiteY6" fmla="*/ 27709 h 32034"/>
                <a:gd name="connsiteX7" fmla="*/ 4671 w 25295"/>
                <a:gd name="connsiteY7" fmla="*/ 29322 h 32034"/>
                <a:gd name="connsiteX8" fmla="*/ 3058 w 25295"/>
                <a:gd name="connsiteY8" fmla="*/ 27709 h 32034"/>
                <a:gd name="connsiteX9" fmla="*/ 6772 w 25295"/>
                <a:gd name="connsiteY9" fmla="*/ 7897 h 32034"/>
                <a:gd name="connsiteX10" fmla="*/ 6772 w 25295"/>
                <a:gd name="connsiteY10" fmla="*/ 24470 h 32034"/>
                <a:gd name="connsiteX11" fmla="*/ 12487 w 25295"/>
                <a:gd name="connsiteY11" fmla="*/ 27614 h 32034"/>
                <a:gd name="connsiteX12" fmla="*/ 18107 w 25295"/>
                <a:gd name="connsiteY12" fmla="*/ 24470 h 32034"/>
                <a:gd name="connsiteX13" fmla="*/ 19917 w 25295"/>
                <a:gd name="connsiteY13" fmla="*/ 16184 h 32034"/>
                <a:gd name="connsiteX14" fmla="*/ 18107 w 25295"/>
                <a:gd name="connsiteY14" fmla="*/ 7802 h 32034"/>
                <a:gd name="connsiteX15" fmla="*/ 12487 w 25295"/>
                <a:gd name="connsiteY15" fmla="*/ 4658 h 32034"/>
                <a:gd name="connsiteX16" fmla="*/ 6772 w 25295"/>
                <a:gd name="connsiteY16" fmla="*/ 7897 h 3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295" h="32034">
                  <a:moveTo>
                    <a:pt x="3058" y="27709"/>
                  </a:moveTo>
                  <a:cubicBezTo>
                    <a:pt x="877" y="24274"/>
                    <a:pt x="-188" y="20248"/>
                    <a:pt x="10" y="16184"/>
                  </a:cubicBezTo>
                  <a:cubicBezTo>
                    <a:pt x="-177" y="12091"/>
                    <a:pt x="886" y="8038"/>
                    <a:pt x="3058" y="4563"/>
                  </a:cubicBezTo>
                  <a:cubicBezTo>
                    <a:pt x="7509" y="-697"/>
                    <a:pt x="15382" y="-1353"/>
                    <a:pt x="20643" y="3098"/>
                  </a:cubicBezTo>
                  <a:cubicBezTo>
                    <a:pt x="21171" y="3545"/>
                    <a:pt x="21661" y="4035"/>
                    <a:pt x="22108" y="4563"/>
                  </a:cubicBezTo>
                  <a:cubicBezTo>
                    <a:pt x="24384" y="7995"/>
                    <a:pt x="25487" y="12072"/>
                    <a:pt x="25251" y="16184"/>
                  </a:cubicBezTo>
                  <a:cubicBezTo>
                    <a:pt x="25466" y="20263"/>
                    <a:pt x="24364" y="24304"/>
                    <a:pt x="22108" y="27709"/>
                  </a:cubicBezTo>
                  <a:cubicBezTo>
                    <a:pt x="17738" y="32969"/>
                    <a:pt x="9931" y="33692"/>
                    <a:pt x="4671" y="29322"/>
                  </a:cubicBezTo>
                  <a:cubicBezTo>
                    <a:pt x="4085" y="28835"/>
                    <a:pt x="3545" y="28295"/>
                    <a:pt x="3058" y="27709"/>
                  </a:cubicBezTo>
                  <a:close/>
                  <a:moveTo>
                    <a:pt x="6772" y="7897"/>
                  </a:moveTo>
                  <a:cubicBezTo>
                    <a:pt x="4363" y="13159"/>
                    <a:pt x="4363" y="19209"/>
                    <a:pt x="6772" y="24470"/>
                  </a:cubicBezTo>
                  <a:cubicBezTo>
                    <a:pt x="7926" y="26518"/>
                    <a:pt x="10140" y="27736"/>
                    <a:pt x="12487" y="27614"/>
                  </a:cubicBezTo>
                  <a:cubicBezTo>
                    <a:pt x="14817" y="27769"/>
                    <a:pt x="17020" y="26537"/>
                    <a:pt x="18107" y="24470"/>
                  </a:cubicBezTo>
                  <a:cubicBezTo>
                    <a:pt x="19436" y="21918"/>
                    <a:pt x="20061" y="19058"/>
                    <a:pt x="19917" y="16184"/>
                  </a:cubicBezTo>
                  <a:cubicBezTo>
                    <a:pt x="20059" y="13279"/>
                    <a:pt x="19435" y="10389"/>
                    <a:pt x="18107" y="7802"/>
                  </a:cubicBezTo>
                  <a:cubicBezTo>
                    <a:pt x="17020" y="5735"/>
                    <a:pt x="14817" y="4503"/>
                    <a:pt x="12487" y="4658"/>
                  </a:cubicBezTo>
                  <a:cubicBezTo>
                    <a:pt x="10114" y="4531"/>
                    <a:pt x="7883" y="5796"/>
                    <a:pt x="6772" y="78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73" name="任意多边形: 形状 6172">
              <a:extLst>
                <a:ext uri="{FF2B5EF4-FFF2-40B4-BE49-F238E27FC236}">
                  <a16:creationId xmlns:a16="http://schemas.microsoft.com/office/drawing/2014/main" id="{121D0E2A-43B8-9E57-D97E-2E70A08B1BC5}"/>
                </a:ext>
              </a:extLst>
            </p:cNvPr>
            <p:cNvSpPr/>
            <p:nvPr/>
          </p:nvSpPr>
          <p:spPr>
            <a:xfrm>
              <a:off x="7699017" y="7617407"/>
              <a:ext cx="25235" cy="32076"/>
            </a:xfrm>
            <a:custGeom>
              <a:avLst/>
              <a:gdLst>
                <a:gd name="connsiteX0" fmla="*/ 3028 w 25235"/>
                <a:gd name="connsiteY0" fmla="*/ 27804 h 32076"/>
                <a:gd name="connsiteX1" fmla="*/ 3028 w 25235"/>
                <a:gd name="connsiteY1" fmla="*/ 4563 h 32076"/>
                <a:gd name="connsiteX2" fmla="*/ 20613 w 25235"/>
                <a:gd name="connsiteY2" fmla="*/ 3098 h 32076"/>
                <a:gd name="connsiteX3" fmla="*/ 22078 w 25235"/>
                <a:gd name="connsiteY3" fmla="*/ 4563 h 32076"/>
                <a:gd name="connsiteX4" fmla="*/ 22078 w 25235"/>
                <a:gd name="connsiteY4" fmla="*/ 27804 h 32076"/>
                <a:gd name="connsiteX5" fmla="*/ 4493 w 25235"/>
                <a:gd name="connsiteY5" fmla="*/ 29269 h 32076"/>
                <a:gd name="connsiteX6" fmla="*/ 3028 w 25235"/>
                <a:gd name="connsiteY6" fmla="*/ 27804 h 32076"/>
                <a:gd name="connsiteX7" fmla="*/ 6743 w 25235"/>
                <a:gd name="connsiteY7" fmla="*/ 7897 h 32076"/>
                <a:gd name="connsiteX8" fmla="*/ 6743 w 25235"/>
                <a:gd name="connsiteY8" fmla="*/ 24470 h 32076"/>
                <a:gd name="connsiteX9" fmla="*/ 12458 w 25235"/>
                <a:gd name="connsiteY9" fmla="*/ 27614 h 32076"/>
                <a:gd name="connsiteX10" fmla="*/ 18078 w 25235"/>
                <a:gd name="connsiteY10" fmla="*/ 24470 h 32076"/>
                <a:gd name="connsiteX11" fmla="*/ 18078 w 25235"/>
                <a:gd name="connsiteY11" fmla="*/ 7897 h 32076"/>
                <a:gd name="connsiteX12" fmla="*/ 12458 w 25235"/>
                <a:gd name="connsiteY12" fmla="*/ 4754 h 32076"/>
                <a:gd name="connsiteX13" fmla="*/ 6743 w 25235"/>
                <a:gd name="connsiteY13" fmla="*/ 8087 h 32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35" h="32076">
                  <a:moveTo>
                    <a:pt x="3028" y="27804"/>
                  </a:moveTo>
                  <a:cubicBezTo>
                    <a:pt x="-1028" y="20588"/>
                    <a:pt x="-1028" y="11779"/>
                    <a:pt x="3028" y="4563"/>
                  </a:cubicBezTo>
                  <a:cubicBezTo>
                    <a:pt x="7480" y="-697"/>
                    <a:pt x="15353" y="-1353"/>
                    <a:pt x="20613" y="3098"/>
                  </a:cubicBezTo>
                  <a:cubicBezTo>
                    <a:pt x="21141" y="3545"/>
                    <a:pt x="21631" y="4035"/>
                    <a:pt x="22078" y="4563"/>
                  </a:cubicBezTo>
                  <a:cubicBezTo>
                    <a:pt x="26270" y="11743"/>
                    <a:pt x="26270" y="20624"/>
                    <a:pt x="22078" y="27804"/>
                  </a:cubicBezTo>
                  <a:cubicBezTo>
                    <a:pt x="17627" y="33065"/>
                    <a:pt x="9753" y="33720"/>
                    <a:pt x="4493" y="29269"/>
                  </a:cubicBezTo>
                  <a:cubicBezTo>
                    <a:pt x="3965" y="28822"/>
                    <a:pt x="3475" y="28332"/>
                    <a:pt x="3028" y="27804"/>
                  </a:cubicBezTo>
                  <a:close/>
                  <a:moveTo>
                    <a:pt x="6743" y="7897"/>
                  </a:moveTo>
                  <a:cubicBezTo>
                    <a:pt x="4334" y="13159"/>
                    <a:pt x="4334" y="19209"/>
                    <a:pt x="6743" y="24470"/>
                  </a:cubicBezTo>
                  <a:cubicBezTo>
                    <a:pt x="7897" y="26518"/>
                    <a:pt x="10111" y="27736"/>
                    <a:pt x="12458" y="27614"/>
                  </a:cubicBezTo>
                  <a:cubicBezTo>
                    <a:pt x="14788" y="27769"/>
                    <a:pt x="16990" y="26537"/>
                    <a:pt x="18078" y="24470"/>
                  </a:cubicBezTo>
                  <a:cubicBezTo>
                    <a:pt x="20486" y="19209"/>
                    <a:pt x="20486" y="13159"/>
                    <a:pt x="18078" y="7897"/>
                  </a:cubicBezTo>
                  <a:cubicBezTo>
                    <a:pt x="16990" y="5830"/>
                    <a:pt x="14788" y="4598"/>
                    <a:pt x="12458" y="4754"/>
                  </a:cubicBezTo>
                  <a:cubicBezTo>
                    <a:pt x="10069" y="4669"/>
                    <a:pt x="7844" y="5966"/>
                    <a:pt x="6743" y="80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74" name="任意多边形: 形状 6173">
              <a:extLst>
                <a:ext uri="{FF2B5EF4-FFF2-40B4-BE49-F238E27FC236}">
                  <a16:creationId xmlns:a16="http://schemas.microsoft.com/office/drawing/2014/main" id="{AEE2804E-7A74-ADA2-7DEF-001DEB261230}"/>
                </a:ext>
              </a:extLst>
            </p:cNvPr>
            <p:cNvSpPr/>
            <p:nvPr/>
          </p:nvSpPr>
          <p:spPr>
            <a:xfrm>
              <a:off x="7705965" y="7672879"/>
              <a:ext cx="11144" cy="30765"/>
            </a:xfrm>
            <a:custGeom>
              <a:avLst/>
              <a:gdLst>
                <a:gd name="connsiteX0" fmla="*/ -14 w 11144"/>
                <a:gd name="connsiteY0" fmla="*/ 145 h 30765"/>
                <a:gd name="connsiteX1" fmla="*/ 11130 w 11144"/>
                <a:gd name="connsiteY1" fmla="*/ 145 h 30765"/>
                <a:gd name="connsiteX2" fmla="*/ 11130 w 11144"/>
                <a:gd name="connsiteY2" fmla="*/ 30911 h 30765"/>
                <a:gd name="connsiteX3" fmla="*/ 6177 w 11144"/>
                <a:gd name="connsiteY3" fmla="*/ 30911 h 30765"/>
                <a:gd name="connsiteX4" fmla="*/ 6177 w 11144"/>
                <a:gd name="connsiteY4" fmla="*/ 4717 h 30765"/>
                <a:gd name="connsiteX5" fmla="*/ -14 w 11144"/>
                <a:gd name="connsiteY5" fmla="*/ 4717 h 3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44" h="30765">
                  <a:moveTo>
                    <a:pt x="-14" y="145"/>
                  </a:moveTo>
                  <a:lnTo>
                    <a:pt x="11130" y="145"/>
                  </a:lnTo>
                  <a:lnTo>
                    <a:pt x="11130" y="30911"/>
                  </a:lnTo>
                  <a:lnTo>
                    <a:pt x="6177" y="30911"/>
                  </a:lnTo>
                  <a:lnTo>
                    <a:pt x="6177" y="4717"/>
                  </a:lnTo>
                  <a:lnTo>
                    <a:pt x="-14" y="4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75" name="任意多边形: 形状 6174">
              <a:extLst>
                <a:ext uri="{FF2B5EF4-FFF2-40B4-BE49-F238E27FC236}">
                  <a16:creationId xmlns:a16="http://schemas.microsoft.com/office/drawing/2014/main" id="{1CBA5B25-0AF7-D583-5F7A-2D621E4DC9F7}"/>
                </a:ext>
              </a:extLst>
            </p:cNvPr>
            <p:cNvSpPr/>
            <p:nvPr/>
          </p:nvSpPr>
          <p:spPr>
            <a:xfrm>
              <a:off x="7705965" y="7727266"/>
              <a:ext cx="11144" cy="30765"/>
            </a:xfrm>
            <a:custGeom>
              <a:avLst/>
              <a:gdLst>
                <a:gd name="connsiteX0" fmla="*/ -14 w 11144"/>
                <a:gd name="connsiteY0" fmla="*/ 145 h 30765"/>
                <a:gd name="connsiteX1" fmla="*/ 11130 w 11144"/>
                <a:gd name="connsiteY1" fmla="*/ 145 h 30765"/>
                <a:gd name="connsiteX2" fmla="*/ 11130 w 11144"/>
                <a:gd name="connsiteY2" fmla="*/ 30911 h 30765"/>
                <a:gd name="connsiteX3" fmla="*/ 6177 w 11144"/>
                <a:gd name="connsiteY3" fmla="*/ 30911 h 30765"/>
                <a:gd name="connsiteX4" fmla="*/ 6177 w 11144"/>
                <a:gd name="connsiteY4" fmla="*/ 4813 h 30765"/>
                <a:gd name="connsiteX5" fmla="*/ -14 w 11144"/>
                <a:gd name="connsiteY5" fmla="*/ 4813 h 3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44" h="30765">
                  <a:moveTo>
                    <a:pt x="-14" y="145"/>
                  </a:moveTo>
                  <a:lnTo>
                    <a:pt x="11130" y="145"/>
                  </a:lnTo>
                  <a:lnTo>
                    <a:pt x="11130" y="30911"/>
                  </a:lnTo>
                  <a:lnTo>
                    <a:pt x="6177" y="30911"/>
                  </a:lnTo>
                  <a:lnTo>
                    <a:pt x="6177" y="4813"/>
                  </a:lnTo>
                  <a:lnTo>
                    <a:pt x="-14" y="4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756939-B969-EFD6-04D8-56D97FB09E01}"/>
                </a:ext>
              </a:extLst>
            </p:cNvPr>
            <p:cNvSpPr/>
            <p:nvPr/>
          </p:nvSpPr>
          <p:spPr>
            <a:xfrm>
              <a:off x="7705965" y="7781654"/>
              <a:ext cx="11144" cy="30765"/>
            </a:xfrm>
            <a:custGeom>
              <a:avLst/>
              <a:gdLst>
                <a:gd name="connsiteX0" fmla="*/ -14 w 11144"/>
                <a:gd name="connsiteY0" fmla="*/ 145 h 30765"/>
                <a:gd name="connsiteX1" fmla="*/ 11130 w 11144"/>
                <a:gd name="connsiteY1" fmla="*/ 145 h 30765"/>
                <a:gd name="connsiteX2" fmla="*/ 11130 w 11144"/>
                <a:gd name="connsiteY2" fmla="*/ 30911 h 30765"/>
                <a:gd name="connsiteX3" fmla="*/ 6177 w 11144"/>
                <a:gd name="connsiteY3" fmla="*/ 30911 h 30765"/>
                <a:gd name="connsiteX4" fmla="*/ 6177 w 11144"/>
                <a:gd name="connsiteY4" fmla="*/ 4813 h 30765"/>
                <a:gd name="connsiteX5" fmla="*/ -14 w 11144"/>
                <a:gd name="connsiteY5" fmla="*/ 4813 h 3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44" h="30765">
                  <a:moveTo>
                    <a:pt x="-14" y="145"/>
                  </a:moveTo>
                  <a:lnTo>
                    <a:pt x="11130" y="145"/>
                  </a:lnTo>
                  <a:lnTo>
                    <a:pt x="11130" y="30911"/>
                  </a:lnTo>
                  <a:lnTo>
                    <a:pt x="6177" y="30911"/>
                  </a:lnTo>
                  <a:lnTo>
                    <a:pt x="6177" y="4813"/>
                  </a:lnTo>
                  <a:lnTo>
                    <a:pt x="-14" y="4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4CD3448-0F7A-1BF3-9826-BF071A692F14}"/>
                </a:ext>
              </a:extLst>
            </p:cNvPr>
            <p:cNvSpPr/>
            <p:nvPr/>
          </p:nvSpPr>
          <p:spPr>
            <a:xfrm>
              <a:off x="7699016" y="7835244"/>
              <a:ext cx="25239" cy="32034"/>
            </a:xfrm>
            <a:custGeom>
              <a:avLst/>
              <a:gdLst>
                <a:gd name="connsiteX0" fmla="*/ 3030 w 25239"/>
                <a:gd name="connsiteY0" fmla="*/ 27709 h 32034"/>
                <a:gd name="connsiteX1" fmla="*/ 3030 w 25239"/>
                <a:gd name="connsiteY1" fmla="*/ 4563 h 32034"/>
                <a:gd name="connsiteX2" fmla="*/ 20615 w 25239"/>
                <a:gd name="connsiteY2" fmla="*/ 3098 h 32034"/>
                <a:gd name="connsiteX3" fmla="*/ 22080 w 25239"/>
                <a:gd name="connsiteY3" fmla="*/ 4563 h 32034"/>
                <a:gd name="connsiteX4" fmla="*/ 22080 w 25239"/>
                <a:gd name="connsiteY4" fmla="*/ 27709 h 32034"/>
                <a:gd name="connsiteX5" fmla="*/ 4642 w 25239"/>
                <a:gd name="connsiteY5" fmla="*/ 29322 h 32034"/>
                <a:gd name="connsiteX6" fmla="*/ 3030 w 25239"/>
                <a:gd name="connsiteY6" fmla="*/ 27709 h 32034"/>
                <a:gd name="connsiteX7" fmla="*/ 6744 w 25239"/>
                <a:gd name="connsiteY7" fmla="*/ 7802 h 32034"/>
                <a:gd name="connsiteX8" fmla="*/ 4934 w 25239"/>
                <a:gd name="connsiteY8" fmla="*/ 16184 h 32034"/>
                <a:gd name="connsiteX9" fmla="*/ 6744 w 25239"/>
                <a:gd name="connsiteY9" fmla="*/ 24470 h 32034"/>
                <a:gd name="connsiteX10" fmla="*/ 12459 w 25239"/>
                <a:gd name="connsiteY10" fmla="*/ 27614 h 32034"/>
                <a:gd name="connsiteX11" fmla="*/ 18079 w 25239"/>
                <a:gd name="connsiteY11" fmla="*/ 24470 h 32034"/>
                <a:gd name="connsiteX12" fmla="*/ 18079 w 25239"/>
                <a:gd name="connsiteY12" fmla="*/ 7802 h 32034"/>
                <a:gd name="connsiteX13" fmla="*/ 12459 w 25239"/>
                <a:gd name="connsiteY13" fmla="*/ 4658 h 32034"/>
                <a:gd name="connsiteX14" fmla="*/ 6744 w 25239"/>
                <a:gd name="connsiteY14" fmla="*/ 7802 h 3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239" h="32034">
                  <a:moveTo>
                    <a:pt x="3030" y="27709"/>
                  </a:moveTo>
                  <a:cubicBezTo>
                    <a:pt x="-1028" y="20527"/>
                    <a:pt x="-1028" y="11745"/>
                    <a:pt x="3030" y="4563"/>
                  </a:cubicBezTo>
                  <a:cubicBezTo>
                    <a:pt x="7481" y="-697"/>
                    <a:pt x="15354" y="-1353"/>
                    <a:pt x="20615" y="3098"/>
                  </a:cubicBezTo>
                  <a:cubicBezTo>
                    <a:pt x="21143" y="3545"/>
                    <a:pt x="21633" y="4035"/>
                    <a:pt x="22080" y="4563"/>
                  </a:cubicBezTo>
                  <a:cubicBezTo>
                    <a:pt x="26274" y="11708"/>
                    <a:pt x="26274" y="20564"/>
                    <a:pt x="22080" y="27709"/>
                  </a:cubicBezTo>
                  <a:cubicBezTo>
                    <a:pt x="17710" y="32969"/>
                    <a:pt x="9903" y="33692"/>
                    <a:pt x="4642" y="29322"/>
                  </a:cubicBezTo>
                  <a:cubicBezTo>
                    <a:pt x="4056" y="28835"/>
                    <a:pt x="3516" y="28295"/>
                    <a:pt x="3030" y="27709"/>
                  </a:cubicBezTo>
                  <a:close/>
                  <a:moveTo>
                    <a:pt x="6744" y="7802"/>
                  </a:moveTo>
                  <a:cubicBezTo>
                    <a:pt x="5471" y="10408"/>
                    <a:pt x="4850" y="13284"/>
                    <a:pt x="4934" y="16184"/>
                  </a:cubicBezTo>
                  <a:cubicBezTo>
                    <a:pt x="4838" y="19053"/>
                    <a:pt x="5460" y="21902"/>
                    <a:pt x="6744" y="24470"/>
                  </a:cubicBezTo>
                  <a:cubicBezTo>
                    <a:pt x="7898" y="26518"/>
                    <a:pt x="10112" y="27736"/>
                    <a:pt x="12459" y="27614"/>
                  </a:cubicBezTo>
                  <a:cubicBezTo>
                    <a:pt x="14789" y="27769"/>
                    <a:pt x="16992" y="26537"/>
                    <a:pt x="18079" y="24470"/>
                  </a:cubicBezTo>
                  <a:cubicBezTo>
                    <a:pt x="20492" y="19176"/>
                    <a:pt x="20492" y="13096"/>
                    <a:pt x="18079" y="7802"/>
                  </a:cubicBezTo>
                  <a:cubicBezTo>
                    <a:pt x="16992" y="5735"/>
                    <a:pt x="14789" y="4503"/>
                    <a:pt x="12459" y="4658"/>
                  </a:cubicBezTo>
                  <a:cubicBezTo>
                    <a:pt x="10112" y="4536"/>
                    <a:pt x="7898" y="5754"/>
                    <a:pt x="6744" y="78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E12AA06-1E95-A858-BB75-2E45D8B8FA1B}"/>
                </a:ext>
              </a:extLst>
            </p:cNvPr>
            <p:cNvSpPr/>
            <p:nvPr/>
          </p:nvSpPr>
          <p:spPr>
            <a:xfrm>
              <a:off x="7698988" y="7889632"/>
              <a:ext cx="25295" cy="32034"/>
            </a:xfrm>
            <a:custGeom>
              <a:avLst/>
              <a:gdLst>
                <a:gd name="connsiteX0" fmla="*/ 3058 w 25295"/>
                <a:gd name="connsiteY0" fmla="*/ 27709 h 32034"/>
                <a:gd name="connsiteX1" fmla="*/ 10 w 25295"/>
                <a:gd name="connsiteY1" fmla="*/ 16184 h 32034"/>
                <a:gd name="connsiteX2" fmla="*/ 3058 w 25295"/>
                <a:gd name="connsiteY2" fmla="*/ 4563 h 32034"/>
                <a:gd name="connsiteX3" fmla="*/ 20643 w 25295"/>
                <a:gd name="connsiteY3" fmla="*/ 3098 h 32034"/>
                <a:gd name="connsiteX4" fmla="*/ 22108 w 25295"/>
                <a:gd name="connsiteY4" fmla="*/ 4563 h 32034"/>
                <a:gd name="connsiteX5" fmla="*/ 25251 w 25295"/>
                <a:gd name="connsiteY5" fmla="*/ 16184 h 32034"/>
                <a:gd name="connsiteX6" fmla="*/ 22108 w 25295"/>
                <a:gd name="connsiteY6" fmla="*/ 27709 h 32034"/>
                <a:gd name="connsiteX7" fmla="*/ 4671 w 25295"/>
                <a:gd name="connsiteY7" fmla="*/ 29322 h 32034"/>
                <a:gd name="connsiteX8" fmla="*/ 3058 w 25295"/>
                <a:gd name="connsiteY8" fmla="*/ 27709 h 32034"/>
                <a:gd name="connsiteX9" fmla="*/ 6772 w 25295"/>
                <a:gd name="connsiteY9" fmla="*/ 7897 h 32034"/>
                <a:gd name="connsiteX10" fmla="*/ 6772 w 25295"/>
                <a:gd name="connsiteY10" fmla="*/ 24470 h 32034"/>
                <a:gd name="connsiteX11" fmla="*/ 12487 w 25295"/>
                <a:gd name="connsiteY11" fmla="*/ 27614 h 32034"/>
                <a:gd name="connsiteX12" fmla="*/ 18107 w 25295"/>
                <a:gd name="connsiteY12" fmla="*/ 24470 h 32034"/>
                <a:gd name="connsiteX13" fmla="*/ 19917 w 25295"/>
                <a:gd name="connsiteY13" fmla="*/ 16184 h 32034"/>
                <a:gd name="connsiteX14" fmla="*/ 18107 w 25295"/>
                <a:gd name="connsiteY14" fmla="*/ 7802 h 32034"/>
                <a:gd name="connsiteX15" fmla="*/ 12487 w 25295"/>
                <a:gd name="connsiteY15" fmla="*/ 4658 h 32034"/>
                <a:gd name="connsiteX16" fmla="*/ 6772 w 25295"/>
                <a:gd name="connsiteY16" fmla="*/ 7897 h 3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295" h="32034">
                  <a:moveTo>
                    <a:pt x="3058" y="27709"/>
                  </a:moveTo>
                  <a:cubicBezTo>
                    <a:pt x="877" y="24274"/>
                    <a:pt x="-188" y="20248"/>
                    <a:pt x="10" y="16184"/>
                  </a:cubicBezTo>
                  <a:cubicBezTo>
                    <a:pt x="-177" y="12091"/>
                    <a:pt x="886" y="8038"/>
                    <a:pt x="3058" y="4563"/>
                  </a:cubicBezTo>
                  <a:cubicBezTo>
                    <a:pt x="7509" y="-697"/>
                    <a:pt x="15382" y="-1353"/>
                    <a:pt x="20643" y="3098"/>
                  </a:cubicBezTo>
                  <a:cubicBezTo>
                    <a:pt x="21171" y="3545"/>
                    <a:pt x="21661" y="4035"/>
                    <a:pt x="22108" y="4563"/>
                  </a:cubicBezTo>
                  <a:cubicBezTo>
                    <a:pt x="24384" y="7995"/>
                    <a:pt x="25487" y="12072"/>
                    <a:pt x="25251" y="16184"/>
                  </a:cubicBezTo>
                  <a:cubicBezTo>
                    <a:pt x="25466" y="20263"/>
                    <a:pt x="24364" y="24304"/>
                    <a:pt x="22108" y="27709"/>
                  </a:cubicBezTo>
                  <a:cubicBezTo>
                    <a:pt x="17738" y="32969"/>
                    <a:pt x="9931" y="33692"/>
                    <a:pt x="4671" y="29322"/>
                  </a:cubicBezTo>
                  <a:cubicBezTo>
                    <a:pt x="4085" y="28835"/>
                    <a:pt x="3545" y="28295"/>
                    <a:pt x="3058" y="27709"/>
                  </a:cubicBezTo>
                  <a:close/>
                  <a:moveTo>
                    <a:pt x="6772" y="7897"/>
                  </a:moveTo>
                  <a:cubicBezTo>
                    <a:pt x="4363" y="13159"/>
                    <a:pt x="4363" y="19208"/>
                    <a:pt x="6772" y="24470"/>
                  </a:cubicBezTo>
                  <a:cubicBezTo>
                    <a:pt x="7926" y="26518"/>
                    <a:pt x="10140" y="27736"/>
                    <a:pt x="12487" y="27614"/>
                  </a:cubicBezTo>
                  <a:cubicBezTo>
                    <a:pt x="14817" y="27769"/>
                    <a:pt x="17020" y="26537"/>
                    <a:pt x="18107" y="24470"/>
                  </a:cubicBezTo>
                  <a:cubicBezTo>
                    <a:pt x="19436" y="21918"/>
                    <a:pt x="20061" y="19058"/>
                    <a:pt x="19917" y="16184"/>
                  </a:cubicBezTo>
                  <a:cubicBezTo>
                    <a:pt x="20059" y="13279"/>
                    <a:pt x="19435" y="10388"/>
                    <a:pt x="18107" y="7802"/>
                  </a:cubicBezTo>
                  <a:cubicBezTo>
                    <a:pt x="17020" y="5735"/>
                    <a:pt x="14817" y="4503"/>
                    <a:pt x="12487" y="4658"/>
                  </a:cubicBezTo>
                  <a:cubicBezTo>
                    <a:pt x="10125" y="4578"/>
                    <a:pt x="7917" y="5829"/>
                    <a:pt x="6772" y="78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816C72D-B2C9-2B38-33DC-D006B29D38FD}"/>
                </a:ext>
              </a:extLst>
            </p:cNvPr>
            <p:cNvSpPr/>
            <p:nvPr/>
          </p:nvSpPr>
          <p:spPr>
            <a:xfrm>
              <a:off x="7705869" y="7944818"/>
              <a:ext cx="11239" cy="30956"/>
            </a:xfrm>
            <a:custGeom>
              <a:avLst/>
              <a:gdLst>
                <a:gd name="connsiteX0" fmla="*/ -14 w 11239"/>
                <a:gd name="connsiteY0" fmla="*/ 145 h 30956"/>
                <a:gd name="connsiteX1" fmla="*/ 11226 w 11239"/>
                <a:gd name="connsiteY1" fmla="*/ 145 h 30956"/>
                <a:gd name="connsiteX2" fmla="*/ 11226 w 11239"/>
                <a:gd name="connsiteY2" fmla="*/ 31102 h 30956"/>
                <a:gd name="connsiteX3" fmla="*/ 6273 w 11239"/>
                <a:gd name="connsiteY3" fmla="*/ 31102 h 30956"/>
                <a:gd name="connsiteX4" fmla="*/ 6273 w 11239"/>
                <a:gd name="connsiteY4" fmla="*/ 5194 h 30956"/>
                <a:gd name="connsiteX5" fmla="*/ -14 w 11239"/>
                <a:gd name="connsiteY5" fmla="*/ 5194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9" h="30956">
                  <a:moveTo>
                    <a:pt x="-14" y="145"/>
                  </a:moveTo>
                  <a:lnTo>
                    <a:pt x="11226" y="145"/>
                  </a:lnTo>
                  <a:lnTo>
                    <a:pt x="11226" y="31102"/>
                  </a:lnTo>
                  <a:lnTo>
                    <a:pt x="6273" y="31102"/>
                  </a:lnTo>
                  <a:lnTo>
                    <a:pt x="6273" y="5194"/>
                  </a:lnTo>
                  <a:lnTo>
                    <a:pt x="-14" y="5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8ADAC14-5192-BFCC-ECEA-BA07BAC373CF}"/>
                </a:ext>
              </a:extLst>
            </p:cNvPr>
            <p:cNvSpPr/>
            <p:nvPr/>
          </p:nvSpPr>
          <p:spPr>
            <a:xfrm>
              <a:off x="7705869" y="7999205"/>
              <a:ext cx="11239" cy="30956"/>
            </a:xfrm>
            <a:custGeom>
              <a:avLst/>
              <a:gdLst>
                <a:gd name="connsiteX0" fmla="*/ -14 w 11239"/>
                <a:gd name="connsiteY0" fmla="*/ 145 h 30956"/>
                <a:gd name="connsiteX1" fmla="*/ 11226 w 11239"/>
                <a:gd name="connsiteY1" fmla="*/ 145 h 30956"/>
                <a:gd name="connsiteX2" fmla="*/ 11226 w 11239"/>
                <a:gd name="connsiteY2" fmla="*/ 31102 h 30956"/>
                <a:gd name="connsiteX3" fmla="*/ 6273 w 11239"/>
                <a:gd name="connsiteY3" fmla="*/ 31102 h 30956"/>
                <a:gd name="connsiteX4" fmla="*/ 6273 w 11239"/>
                <a:gd name="connsiteY4" fmla="*/ 4813 h 30956"/>
                <a:gd name="connsiteX5" fmla="*/ -14 w 11239"/>
                <a:gd name="connsiteY5" fmla="*/ 4813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9" h="30956">
                  <a:moveTo>
                    <a:pt x="-14" y="145"/>
                  </a:moveTo>
                  <a:lnTo>
                    <a:pt x="11226" y="145"/>
                  </a:lnTo>
                  <a:lnTo>
                    <a:pt x="11226" y="31102"/>
                  </a:lnTo>
                  <a:lnTo>
                    <a:pt x="6273" y="31102"/>
                  </a:lnTo>
                  <a:lnTo>
                    <a:pt x="6273" y="4813"/>
                  </a:lnTo>
                  <a:lnTo>
                    <a:pt x="-14" y="4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4E708E1-5B6C-1E16-EAFA-B1D075982385}"/>
                </a:ext>
              </a:extLst>
            </p:cNvPr>
            <p:cNvSpPr/>
            <p:nvPr/>
          </p:nvSpPr>
          <p:spPr>
            <a:xfrm>
              <a:off x="7698885" y="8052799"/>
              <a:ext cx="25398" cy="32157"/>
            </a:xfrm>
            <a:custGeom>
              <a:avLst/>
              <a:gdLst>
                <a:gd name="connsiteX0" fmla="*/ 3161 w 25398"/>
                <a:gd name="connsiteY0" fmla="*/ 27896 h 32157"/>
                <a:gd name="connsiteX1" fmla="*/ 18 w 25398"/>
                <a:gd name="connsiteY1" fmla="*/ 16180 h 32157"/>
                <a:gd name="connsiteX2" fmla="*/ 3161 w 25398"/>
                <a:gd name="connsiteY2" fmla="*/ 4559 h 32157"/>
                <a:gd name="connsiteX3" fmla="*/ 12686 w 25398"/>
                <a:gd name="connsiteY3" fmla="*/ 178 h 32157"/>
                <a:gd name="connsiteX4" fmla="*/ 22211 w 25398"/>
                <a:gd name="connsiteY4" fmla="*/ 4559 h 32157"/>
                <a:gd name="connsiteX5" fmla="*/ 25354 w 25398"/>
                <a:gd name="connsiteY5" fmla="*/ 16180 h 32157"/>
                <a:gd name="connsiteX6" fmla="*/ 22211 w 25398"/>
                <a:gd name="connsiteY6" fmla="*/ 27896 h 32157"/>
                <a:gd name="connsiteX7" fmla="*/ 12686 w 25398"/>
                <a:gd name="connsiteY7" fmla="*/ 32277 h 32157"/>
                <a:gd name="connsiteX8" fmla="*/ 3161 w 25398"/>
                <a:gd name="connsiteY8" fmla="*/ 27896 h 32157"/>
                <a:gd name="connsiteX9" fmla="*/ 6875 w 25398"/>
                <a:gd name="connsiteY9" fmla="*/ 7893 h 32157"/>
                <a:gd name="connsiteX10" fmla="*/ 6875 w 25398"/>
                <a:gd name="connsiteY10" fmla="*/ 24562 h 32157"/>
                <a:gd name="connsiteX11" fmla="*/ 12590 w 25398"/>
                <a:gd name="connsiteY11" fmla="*/ 27800 h 32157"/>
                <a:gd name="connsiteX12" fmla="*/ 18305 w 25398"/>
                <a:gd name="connsiteY12" fmla="*/ 24562 h 32157"/>
                <a:gd name="connsiteX13" fmla="*/ 20115 w 25398"/>
                <a:gd name="connsiteY13" fmla="*/ 16180 h 32157"/>
                <a:gd name="connsiteX14" fmla="*/ 18305 w 25398"/>
                <a:gd name="connsiteY14" fmla="*/ 7798 h 32157"/>
                <a:gd name="connsiteX15" fmla="*/ 12590 w 25398"/>
                <a:gd name="connsiteY15" fmla="*/ 4655 h 32157"/>
                <a:gd name="connsiteX16" fmla="*/ 6875 w 25398"/>
                <a:gd name="connsiteY16" fmla="*/ 7893 h 3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398" h="32157">
                  <a:moveTo>
                    <a:pt x="3161" y="27896"/>
                  </a:moveTo>
                  <a:cubicBezTo>
                    <a:pt x="914" y="24415"/>
                    <a:pt x="-186" y="20318"/>
                    <a:pt x="18" y="16180"/>
                  </a:cubicBezTo>
                  <a:cubicBezTo>
                    <a:pt x="-218" y="12068"/>
                    <a:pt x="885" y="7991"/>
                    <a:pt x="3161" y="4559"/>
                  </a:cubicBezTo>
                  <a:cubicBezTo>
                    <a:pt x="5362" y="1547"/>
                    <a:pt x="8966" y="-111"/>
                    <a:pt x="12686" y="178"/>
                  </a:cubicBezTo>
                  <a:cubicBezTo>
                    <a:pt x="16399" y="-75"/>
                    <a:pt x="19986" y="1576"/>
                    <a:pt x="22211" y="4559"/>
                  </a:cubicBezTo>
                  <a:cubicBezTo>
                    <a:pt x="24487" y="7991"/>
                    <a:pt x="25590" y="12068"/>
                    <a:pt x="25354" y="16180"/>
                  </a:cubicBezTo>
                  <a:cubicBezTo>
                    <a:pt x="25557" y="20318"/>
                    <a:pt x="24457" y="24415"/>
                    <a:pt x="22211" y="27896"/>
                  </a:cubicBezTo>
                  <a:cubicBezTo>
                    <a:pt x="19964" y="30852"/>
                    <a:pt x="16392" y="32495"/>
                    <a:pt x="12686" y="32277"/>
                  </a:cubicBezTo>
                  <a:cubicBezTo>
                    <a:pt x="8973" y="32530"/>
                    <a:pt x="5385" y="30880"/>
                    <a:pt x="3161" y="27896"/>
                  </a:cubicBezTo>
                  <a:close/>
                  <a:moveTo>
                    <a:pt x="6875" y="7893"/>
                  </a:moveTo>
                  <a:cubicBezTo>
                    <a:pt x="4463" y="13188"/>
                    <a:pt x="4463" y="19268"/>
                    <a:pt x="6875" y="24562"/>
                  </a:cubicBezTo>
                  <a:cubicBezTo>
                    <a:pt x="8020" y="26630"/>
                    <a:pt x="10228" y="27881"/>
                    <a:pt x="12590" y="27800"/>
                  </a:cubicBezTo>
                  <a:cubicBezTo>
                    <a:pt x="14964" y="27927"/>
                    <a:pt x="17195" y="26663"/>
                    <a:pt x="18305" y="24562"/>
                  </a:cubicBezTo>
                  <a:cubicBezTo>
                    <a:pt x="19601" y="21964"/>
                    <a:pt x="20223" y="19081"/>
                    <a:pt x="20115" y="16180"/>
                  </a:cubicBezTo>
                  <a:cubicBezTo>
                    <a:pt x="20211" y="13280"/>
                    <a:pt x="19590" y="10400"/>
                    <a:pt x="18305" y="7798"/>
                  </a:cubicBezTo>
                  <a:cubicBezTo>
                    <a:pt x="17151" y="5750"/>
                    <a:pt x="14938" y="4533"/>
                    <a:pt x="12590" y="4655"/>
                  </a:cubicBezTo>
                  <a:cubicBezTo>
                    <a:pt x="10217" y="4528"/>
                    <a:pt x="7986" y="5792"/>
                    <a:pt x="6875" y="78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145" name="组合 6144">
            <a:extLst>
              <a:ext uri="{FF2B5EF4-FFF2-40B4-BE49-F238E27FC236}">
                <a16:creationId xmlns:a16="http://schemas.microsoft.com/office/drawing/2014/main" id="{DA357512-87D2-D4DB-5594-A84A50FD67C1}"/>
              </a:ext>
            </a:extLst>
          </p:cNvPr>
          <p:cNvGrpSpPr/>
          <p:nvPr/>
        </p:nvGrpSpPr>
        <p:grpSpPr>
          <a:xfrm>
            <a:off x="4364466" y="577815"/>
            <a:ext cx="45720" cy="1768313"/>
            <a:chOff x="7698408" y="8107193"/>
            <a:chExt cx="26163" cy="1011935"/>
          </a:xfrm>
          <a:gradFill>
            <a:gsLst>
              <a:gs pos="84000">
                <a:srgbClr val="42E3FF">
                  <a:alpha val="0"/>
                </a:srgbClr>
              </a:gs>
              <a:gs pos="24000">
                <a:srgbClr val="42E3FF"/>
              </a:gs>
            </a:gsLst>
            <a:lin ang="5400000" scaled="1"/>
          </a:gradFill>
        </p:grpSpPr>
        <p:sp>
          <p:nvSpPr>
            <p:cNvPr id="6148" name="任意多边形: 形状 6147">
              <a:extLst>
                <a:ext uri="{FF2B5EF4-FFF2-40B4-BE49-F238E27FC236}">
                  <a16:creationId xmlns:a16="http://schemas.microsoft.com/office/drawing/2014/main" id="{97BB3746-8BA1-50B6-F557-8EBACF966781}"/>
                </a:ext>
              </a:extLst>
            </p:cNvPr>
            <p:cNvSpPr/>
            <p:nvPr/>
          </p:nvSpPr>
          <p:spPr>
            <a:xfrm>
              <a:off x="7698918" y="8107193"/>
              <a:ext cx="25332" cy="32149"/>
            </a:xfrm>
            <a:custGeom>
              <a:avLst/>
              <a:gdLst>
                <a:gd name="connsiteX0" fmla="*/ 3128 w 25332"/>
                <a:gd name="connsiteY0" fmla="*/ 27888 h 32149"/>
                <a:gd name="connsiteX1" fmla="*/ 3128 w 25332"/>
                <a:gd name="connsiteY1" fmla="*/ 4552 h 32149"/>
                <a:gd name="connsiteX2" fmla="*/ 12653 w 25332"/>
                <a:gd name="connsiteY2" fmla="*/ 171 h 32149"/>
                <a:gd name="connsiteX3" fmla="*/ 22178 w 25332"/>
                <a:gd name="connsiteY3" fmla="*/ 4552 h 32149"/>
                <a:gd name="connsiteX4" fmla="*/ 22178 w 25332"/>
                <a:gd name="connsiteY4" fmla="*/ 27888 h 32149"/>
                <a:gd name="connsiteX5" fmla="*/ 12653 w 25332"/>
                <a:gd name="connsiteY5" fmla="*/ 32270 h 32149"/>
                <a:gd name="connsiteX6" fmla="*/ 3128 w 25332"/>
                <a:gd name="connsiteY6" fmla="*/ 27888 h 32149"/>
                <a:gd name="connsiteX7" fmla="*/ 6842 w 25332"/>
                <a:gd name="connsiteY7" fmla="*/ 7886 h 32149"/>
                <a:gd name="connsiteX8" fmla="*/ 6842 w 25332"/>
                <a:gd name="connsiteY8" fmla="*/ 24555 h 32149"/>
                <a:gd name="connsiteX9" fmla="*/ 12557 w 25332"/>
                <a:gd name="connsiteY9" fmla="*/ 27793 h 32149"/>
                <a:gd name="connsiteX10" fmla="*/ 18272 w 25332"/>
                <a:gd name="connsiteY10" fmla="*/ 24650 h 32149"/>
                <a:gd name="connsiteX11" fmla="*/ 18272 w 25332"/>
                <a:gd name="connsiteY11" fmla="*/ 7791 h 32149"/>
                <a:gd name="connsiteX12" fmla="*/ 12557 w 25332"/>
                <a:gd name="connsiteY12" fmla="*/ 4647 h 32149"/>
                <a:gd name="connsiteX13" fmla="*/ 6842 w 25332"/>
                <a:gd name="connsiteY13" fmla="*/ 7886 h 3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" h="32149">
                  <a:moveTo>
                    <a:pt x="3128" y="27888"/>
                  </a:moveTo>
                  <a:cubicBezTo>
                    <a:pt x="-1061" y="20674"/>
                    <a:pt x="-1061" y="11767"/>
                    <a:pt x="3128" y="4552"/>
                  </a:cubicBezTo>
                  <a:cubicBezTo>
                    <a:pt x="5352" y="1568"/>
                    <a:pt x="8939" y="-82"/>
                    <a:pt x="12653" y="171"/>
                  </a:cubicBezTo>
                  <a:cubicBezTo>
                    <a:pt x="16359" y="-47"/>
                    <a:pt x="19931" y="1596"/>
                    <a:pt x="22178" y="4552"/>
                  </a:cubicBezTo>
                  <a:cubicBezTo>
                    <a:pt x="26366" y="11767"/>
                    <a:pt x="26366" y="20674"/>
                    <a:pt x="22178" y="27888"/>
                  </a:cubicBezTo>
                  <a:cubicBezTo>
                    <a:pt x="19931" y="30845"/>
                    <a:pt x="16359" y="32487"/>
                    <a:pt x="12653" y="32270"/>
                  </a:cubicBezTo>
                  <a:cubicBezTo>
                    <a:pt x="8939" y="32522"/>
                    <a:pt x="5352" y="30872"/>
                    <a:pt x="3128" y="27888"/>
                  </a:cubicBezTo>
                  <a:close/>
                  <a:moveTo>
                    <a:pt x="6842" y="7886"/>
                  </a:moveTo>
                  <a:cubicBezTo>
                    <a:pt x="4430" y="13180"/>
                    <a:pt x="4430" y="19260"/>
                    <a:pt x="6842" y="24555"/>
                  </a:cubicBezTo>
                  <a:cubicBezTo>
                    <a:pt x="7953" y="26656"/>
                    <a:pt x="10184" y="27920"/>
                    <a:pt x="12557" y="27793"/>
                  </a:cubicBezTo>
                  <a:cubicBezTo>
                    <a:pt x="14905" y="27915"/>
                    <a:pt x="17118" y="26698"/>
                    <a:pt x="18272" y="24650"/>
                  </a:cubicBezTo>
                  <a:cubicBezTo>
                    <a:pt x="20681" y="19288"/>
                    <a:pt x="20681" y="13152"/>
                    <a:pt x="18272" y="7791"/>
                  </a:cubicBezTo>
                  <a:cubicBezTo>
                    <a:pt x="17118" y="5743"/>
                    <a:pt x="14905" y="4526"/>
                    <a:pt x="12557" y="4647"/>
                  </a:cubicBezTo>
                  <a:cubicBezTo>
                    <a:pt x="10184" y="4520"/>
                    <a:pt x="7953" y="5785"/>
                    <a:pt x="6842" y="78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49" name="任意多边形: 形状 6148">
              <a:extLst>
                <a:ext uri="{FF2B5EF4-FFF2-40B4-BE49-F238E27FC236}">
                  <a16:creationId xmlns:a16="http://schemas.microsoft.com/office/drawing/2014/main" id="{24E7BA3F-BD01-8336-7412-A6713A5F2C7A}"/>
                </a:ext>
              </a:extLst>
            </p:cNvPr>
            <p:cNvSpPr/>
            <p:nvPr/>
          </p:nvSpPr>
          <p:spPr>
            <a:xfrm>
              <a:off x="7705869" y="8162368"/>
              <a:ext cx="11239" cy="30956"/>
            </a:xfrm>
            <a:custGeom>
              <a:avLst/>
              <a:gdLst>
                <a:gd name="connsiteX0" fmla="*/ -14 w 11239"/>
                <a:gd name="connsiteY0" fmla="*/ 145 h 30956"/>
                <a:gd name="connsiteX1" fmla="*/ 11226 w 11239"/>
                <a:gd name="connsiteY1" fmla="*/ 145 h 30956"/>
                <a:gd name="connsiteX2" fmla="*/ 11226 w 11239"/>
                <a:gd name="connsiteY2" fmla="*/ 31102 h 30956"/>
                <a:gd name="connsiteX3" fmla="*/ 6273 w 11239"/>
                <a:gd name="connsiteY3" fmla="*/ 31102 h 30956"/>
                <a:gd name="connsiteX4" fmla="*/ 6273 w 11239"/>
                <a:gd name="connsiteY4" fmla="*/ 4813 h 30956"/>
                <a:gd name="connsiteX5" fmla="*/ -14 w 11239"/>
                <a:gd name="connsiteY5" fmla="*/ 4813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9" h="30956">
                  <a:moveTo>
                    <a:pt x="-14" y="145"/>
                  </a:moveTo>
                  <a:lnTo>
                    <a:pt x="11226" y="145"/>
                  </a:lnTo>
                  <a:lnTo>
                    <a:pt x="11226" y="31102"/>
                  </a:lnTo>
                  <a:lnTo>
                    <a:pt x="6273" y="31102"/>
                  </a:lnTo>
                  <a:lnTo>
                    <a:pt x="6273" y="4813"/>
                  </a:lnTo>
                  <a:lnTo>
                    <a:pt x="-14" y="4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1" name="任意多边形: 形状 6150">
              <a:extLst>
                <a:ext uri="{FF2B5EF4-FFF2-40B4-BE49-F238E27FC236}">
                  <a16:creationId xmlns:a16="http://schemas.microsoft.com/office/drawing/2014/main" id="{83D4271E-1EC6-535D-B6CA-FEFFB9D36E3C}"/>
                </a:ext>
              </a:extLst>
            </p:cNvPr>
            <p:cNvSpPr/>
            <p:nvPr/>
          </p:nvSpPr>
          <p:spPr>
            <a:xfrm>
              <a:off x="7705869" y="8216566"/>
              <a:ext cx="11239" cy="30861"/>
            </a:xfrm>
            <a:custGeom>
              <a:avLst/>
              <a:gdLst>
                <a:gd name="connsiteX0" fmla="*/ -14 w 11239"/>
                <a:gd name="connsiteY0" fmla="*/ 145 h 30861"/>
                <a:gd name="connsiteX1" fmla="*/ 11226 w 11239"/>
                <a:gd name="connsiteY1" fmla="*/ 145 h 30861"/>
                <a:gd name="connsiteX2" fmla="*/ 11226 w 11239"/>
                <a:gd name="connsiteY2" fmla="*/ 31007 h 30861"/>
                <a:gd name="connsiteX3" fmla="*/ 6273 w 11239"/>
                <a:gd name="connsiteY3" fmla="*/ 31007 h 30861"/>
                <a:gd name="connsiteX4" fmla="*/ 6273 w 11239"/>
                <a:gd name="connsiteY4" fmla="*/ 4717 h 30861"/>
                <a:gd name="connsiteX5" fmla="*/ -14 w 11239"/>
                <a:gd name="connsiteY5" fmla="*/ 4717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9" h="30861">
                  <a:moveTo>
                    <a:pt x="-14" y="145"/>
                  </a:moveTo>
                  <a:lnTo>
                    <a:pt x="11226" y="145"/>
                  </a:lnTo>
                  <a:lnTo>
                    <a:pt x="11226" y="31007"/>
                  </a:lnTo>
                  <a:lnTo>
                    <a:pt x="6273" y="31007"/>
                  </a:lnTo>
                  <a:lnTo>
                    <a:pt x="6273" y="4717"/>
                  </a:lnTo>
                  <a:lnTo>
                    <a:pt x="-14" y="4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2" name="任意多边形: 形状 6151">
              <a:extLst>
                <a:ext uri="{FF2B5EF4-FFF2-40B4-BE49-F238E27FC236}">
                  <a16:creationId xmlns:a16="http://schemas.microsoft.com/office/drawing/2014/main" id="{C8A87FC2-58E5-40A3-1E09-6A9F42487FAA}"/>
                </a:ext>
              </a:extLst>
            </p:cNvPr>
            <p:cNvSpPr/>
            <p:nvPr/>
          </p:nvSpPr>
          <p:spPr>
            <a:xfrm>
              <a:off x="7698784" y="8270353"/>
              <a:ext cx="25409" cy="32252"/>
            </a:xfrm>
            <a:custGeom>
              <a:avLst/>
              <a:gdLst>
                <a:gd name="connsiteX0" fmla="*/ 3166 w 25409"/>
                <a:gd name="connsiteY0" fmla="*/ 27987 h 32252"/>
                <a:gd name="connsiteX1" fmla="*/ 23 w 25409"/>
                <a:gd name="connsiteY1" fmla="*/ 16271 h 32252"/>
                <a:gd name="connsiteX2" fmla="*/ 3166 w 25409"/>
                <a:gd name="connsiteY2" fmla="*/ 4556 h 32252"/>
                <a:gd name="connsiteX3" fmla="*/ 12691 w 25409"/>
                <a:gd name="connsiteY3" fmla="*/ 174 h 32252"/>
                <a:gd name="connsiteX4" fmla="*/ 22216 w 25409"/>
                <a:gd name="connsiteY4" fmla="*/ 4556 h 32252"/>
                <a:gd name="connsiteX5" fmla="*/ 25359 w 25409"/>
                <a:gd name="connsiteY5" fmla="*/ 16271 h 32252"/>
                <a:gd name="connsiteX6" fmla="*/ 22216 w 25409"/>
                <a:gd name="connsiteY6" fmla="*/ 27987 h 32252"/>
                <a:gd name="connsiteX7" fmla="*/ 12691 w 25409"/>
                <a:gd name="connsiteY7" fmla="*/ 32369 h 32252"/>
                <a:gd name="connsiteX8" fmla="*/ 3166 w 25409"/>
                <a:gd name="connsiteY8" fmla="*/ 27987 h 32252"/>
                <a:gd name="connsiteX9" fmla="*/ 6976 w 25409"/>
                <a:gd name="connsiteY9" fmla="*/ 7889 h 32252"/>
                <a:gd name="connsiteX10" fmla="*/ 5071 w 25409"/>
                <a:gd name="connsiteY10" fmla="*/ 16271 h 32252"/>
                <a:gd name="connsiteX11" fmla="*/ 6976 w 25409"/>
                <a:gd name="connsiteY11" fmla="*/ 24654 h 32252"/>
                <a:gd name="connsiteX12" fmla="*/ 16125 w 25409"/>
                <a:gd name="connsiteY12" fmla="*/ 26934 h 32252"/>
                <a:gd name="connsiteX13" fmla="*/ 18406 w 25409"/>
                <a:gd name="connsiteY13" fmla="*/ 24654 h 32252"/>
                <a:gd name="connsiteX14" fmla="*/ 18406 w 25409"/>
                <a:gd name="connsiteY14" fmla="*/ 7699 h 32252"/>
                <a:gd name="connsiteX15" fmla="*/ 9257 w 25409"/>
                <a:gd name="connsiteY15" fmla="*/ 5418 h 32252"/>
                <a:gd name="connsiteX16" fmla="*/ 6976 w 25409"/>
                <a:gd name="connsiteY16" fmla="*/ 7699 h 3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09" h="32252">
                  <a:moveTo>
                    <a:pt x="3166" y="27987"/>
                  </a:moveTo>
                  <a:cubicBezTo>
                    <a:pt x="870" y="24529"/>
                    <a:pt x="-234" y="20415"/>
                    <a:pt x="23" y="16271"/>
                  </a:cubicBezTo>
                  <a:cubicBezTo>
                    <a:pt x="-193" y="12132"/>
                    <a:pt x="907" y="8031"/>
                    <a:pt x="3166" y="4556"/>
                  </a:cubicBezTo>
                  <a:cubicBezTo>
                    <a:pt x="5391" y="1572"/>
                    <a:pt x="8978" y="-78"/>
                    <a:pt x="12691" y="174"/>
                  </a:cubicBezTo>
                  <a:cubicBezTo>
                    <a:pt x="16407" y="-96"/>
                    <a:pt x="20003" y="1558"/>
                    <a:pt x="22216" y="4556"/>
                  </a:cubicBezTo>
                  <a:cubicBezTo>
                    <a:pt x="24475" y="8031"/>
                    <a:pt x="25575" y="12132"/>
                    <a:pt x="25359" y="16271"/>
                  </a:cubicBezTo>
                  <a:cubicBezTo>
                    <a:pt x="25616" y="20415"/>
                    <a:pt x="24512" y="24529"/>
                    <a:pt x="22216" y="27987"/>
                  </a:cubicBezTo>
                  <a:cubicBezTo>
                    <a:pt x="20003" y="30985"/>
                    <a:pt x="16407" y="32639"/>
                    <a:pt x="12691" y="32369"/>
                  </a:cubicBezTo>
                  <a:cubicBezTo>
                    <a:pt x="8978" y="32621"/>
                    <a:pt x="5391" y="30971"/>
                    <a:pt x="3166" y="27987"/>
                  </a:cubicBezTo>
                  <a:close/>
                  <a:moveTo>
                    <a:pt x="6976" y="7889"/>
                  </a:moveTo>
                  <a:cubicBezTo>
                    <a:pt x="5615" y="10467"/>
                    <a:pt x="4958" y="13359"/>
                    <a:pt x="5071" y="16271"/>
                  </a:cubicBezTo>
                  <a:cubicBezTo>
                    <a:pt x="4944" y="19186"/>
                    <a:pt x="5602" y="22080"/>
                    <a:pt x="6976" y="24654"/>
                  </a:cubicBezTo>
                  <a:cubicBezTo>
                    <a:pt x="8873" y="27810"/>
                    <a:pt x="12969" y="28831"/>
                    <a:pt x="16125" y="26934"/>
                  </a:cubicBezTo>
                  <a:cubicBezTo>
                    <a:pt x="17060" y="26372"/>
                    <a:pt x="17844" y="25589"/>
                    <a:pt x="18406" y="24654"/>
                  </a:cubicBezTo>
                  <a:cubicBezTo>
                    <a:pt x="20818" y="19260"/>
                    <a:pt x="20818" y="13093"/>
                    <a:pt x="18406" y="7699"/>
                  </a:cubicBezTo>
                  <a:cubicBezTo>
                    <a:pt x="16509" y="4543"/>
                    <a:pt x="12413" y="3522"/>
                    <a:pt x="9257" y="5418"/>
                  </a:cubicBezTo>
                  <a:cubicBezTo>
                    <a:pt x="8321" y="5981"/>
                    <a:pt x="7538" y="6764"/>
                    <a:pt x="6976" y="76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3" name="任意多边形: 形状 6152">
              <a:extLst>
                <a:ext uri="{FF2B5EF4-FFF2-40B4-BE49-F238E27FC236}">
                  <a16:creationId xmlns:a16="http://schemas.microsoft.com/office/drawing/2014/main" id="{2AC70FA6-9291-3C44-3D30-93034985218A}"/>
                </a:ext>
              </a:extLst>
            </p:cNvPr>
            <p:cNvSpPr/>
            <p:nvPr/>
          </p:nvSpPr>
          <p:spPr>
            <a:xfrm>
              <a:off x="7698827" y="8324741"/>
              <a:ext cx="25324" cy="32340"/>
            </a:xfrm>
            <a:custGeom>
              <a:avLst/>
              <a:gdLst>
                <a:gd name="connsiteX0" fmla="*/ 3124 w 25324"/>
                <a:gd name="connsiteY0" fmla="*/ 28083 h 32340"/>
                <a:gd name="connsiteX1" fmla="*/ 3124 w 25324"/>
                <a:gd name="connsiteY1" fmla="*/ 4556 h 32340"/>
                <a:gd name="connsiteX2" fmla="*/ 12649 w 25324"/>
                <a:gd name="connsiteY2" fmla="*/ 174 h 32340"/>
                <a:gd name="connsiteX3" fmla="*/ 22174 w 25324"/>
                <a:gd name="connsiteY3" fmla="*/ 4556 h 32340"/>
                <a:gd name="connsiteX4" fmla="*/ 22174 w 25324"/>
                <a:gd name="connsiteY4" fmla="*/ 28083 h 32340"/>
                <a:gd name="connsiteX5" fmla="*/ 12649 w 25324"/>
                <a:gd name="connsiteY5" fmla="*/ 32464 h 32340"/>
                <a:gd name="connsiteX6" fmla="*/ 3124 w 25324"/>
                <a:gd name="connsiteY6" fmla="*/ 28083 h 32340"/>
                <a:gd name="connsiteX7" fmla="*/ 6934 w 25324"/>
                <a:gd name="connsiteY7" fmla="*/ 7890 h 32340"/>
                <a:gd name="connsiteX8" fmla="*/ 5029 w 25324"/>
                <a:gd name="connsiteY8" fmla="*/ 16272 h 32340"/>
                <a:gd name="connsiteX9" fmla="*/ 6934 w 25324"/>
                <a:gd name="connsiteY9" fmla="*/ 24749 h 32340"/>
                <a:gd name="connsiteX10" fmla="*/ 12649 w 25324"/>
                <a:gd name="connsiteY10" fmla="*/ 27892 h 32340"/>
                <a:gd name="connsiteX11" fmla="*/ 18364 w 25324"/>
                <a:gd name="connsiteY11" fmla="*/ 24749 h 32340"/>
                <a:gd name="connsiteX12" fmla="*/ 20174 w 25324"/>
                <a:gd name="connsiteY12" fmla="*/ 16272 h 32340"/>
                <a:gd name="connsiteX13" fmla="*/ 18364 w 25324"/>
                <a:gd name="connsiteY13" fmla="*/ 7890 h 32340"/>
                <a:gd name="connsiteX14" fmla="*/ 12649 w 25324"/>
                <a:gd name="connsiteY14" fmla="*/ 4651 h 32340"/>
                <a:gd name="connsiteX15" fmla="*/ 6934 w 25324"/>
                <a:gd name="connsiteY15" fmla="*/ 7890 h 3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324" h="32340">
                  <a:moveTo>
                    <a:pt x="3124" y="28083"/>
                  </a:moveTo>
                  <a:cubicBezTo>
                    <a:pt x="-1059" y="20798"/>
                    <a:pt x="-1059" y="11840"/>
                    <a:pt x="3124" y="4556"/>
                  </a:cubicBezTo>
                  <a:cubicBezTo>
                    <a:pt x="5348" y="1572"/>
                    <a:pt x="8936" y="-78"/>
                    <a:pt x="12649" y="174"/>
                  </a:cubicBezTo>
                  <a:cubicBezTo>
                    <a:pt x="16365" y="-96"/>
                    <a:pt x="19961" y="1558"/>
                    <a:pt x="22174" y="4556"/>
                  </a:cubicBezTo>
                  <a:cubicBezTo>
                    <a:pt x="26357" y="11840"/>
                    <a:pt x="26357" y="20798"/>
                    <a:pt x="22174" y="28083"/>
                  </a:cubicBezTo>
                  <a:cubicBezTo>
                    <a:pt x="19938" y="31052"/>
                    <a:pt x="16359" y="32699"/>
                    <a:pt x="12649" y="32464"/>
                  </a:cubicBezTo>
                  <a:cubicBezTo>
                    <a:pt x="8942" y="32682"/>
                    <a:pt x="5371" y="31039"/>
                    <a:pt x="3124" y="28083"/>
                  </a:cubicBezTo>
                  <a:close/>
                  <a:moveTo>
                    <a:pt x="6934" y="7890"/>
                  </a:moveTo>
                  <a:cubicBezTo>
                    <a:pt x="5573" y="10467"/>
                    <a:pt x="4915" y="13359"/>
                    <a:pt x="5029" y="16272"/>
                  </a:cubicBezTo>
                  <a:cubicBezTo>
                    <a:pt x="4916" y="19215"/>
                    <a:pt x="5573" y="22137"/>
                    <a:pt x="6934" y="24749"/>
                  </a:cubicBezTo>
                  <a:cubicBezTo>
                    <a:pt x="8071" y="26813"/>
                    <a:pt x="10296" y="28037"/>
                    <a:pt x="12649" y="27892"/>
                  </a:cubicBezTo>
                  <a:cubicBezTo>
                    <a:pt x="15006" y="28061"/>
                    <a:pt x="17244" y="26831"/>
                    <a:pt x="18364" y="24749"/>
                  </a:cubicBezTo>
                  <a:cubicBezTo>
                    <a:pt x="19700" y="22131"/>
                    <a:pt x="20324" y="19207"/>
                    <a:pt x="20174" y="16272"/>
                  </a:cubicBezTo>
                  <a:cubicBezTo>
                    <a:pt x="20325" y="13367"/>
                    <a:pt x="19701" y="10473"/>
                    <a:pt x="18364" y="7890"/>
                  </a:cubicBezTo>
                  <a:cubicBezTo>
                    <a:pt x="17290" y="5752"/>
                    <a:pt x="15034" y="4474"/>
                    <a:pt x="12649" y="4651"/>
                  </a:cubicBezTo>
                  <a:cubicBezTo>
                    <a:pt x="10269" y="4500"/>
                    <a:pt x="8026" y="5771"/>
                    <a:pt x="6934" y="78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4" name="任意多边形: 形状 6153">
              <a:extLst>
                <a:ext uri="{FF2B5EF4-FFF2-40B4-BE49-F238E27FC236}">
                  <a16:creationId xmlns:a16="http://schemas.microsoft.com/office/drawing/2014/main" id="{6C2B4E03-3E11-A433-631C-13AF677F1411}"/>
                </a:ext>
              </a:extLst>
            </p:cNvPr>
            <p:cNvSpPr/>
            <p:nvPr/>
          </p:nvSpPr>
          <p:spPr>
            <a:xfrm>
              <a:off x="7698720" y="8378945"/>
              <a:ext cx="25346" cy="32518"/>
            </a:xfrm>
            <a:custGeom>
              <a:avLst/>
              <a:gdLst>
                <a:gd name="connsiteX0" fmla="*/ 3135 w 25346"/>
                <a:gd name="connsiteY0" fmla="*/ 28266 h 32518"/>
                <a:gd name="connsiteX1" fmla="*/ 3135 w 25346"/>
                <a:gd name="connsiteY1" fmla="*/ 4549 h 32518"/>
                <a:gd name="connsiteX2" fmla="*/ 12660 w 25346"/>
                <a:gd name="connsiteY2" fmla="*/ 168 h 32518"/>
                <a:gd name="connsiteX3" fmla="*/ 22185 w 25346"/>
                <a:gd name="connsiteY3" fmla="*/ 4549 h 32518"/>
                <a:gd name="connsiteX4" fmla="*/ 22185 w 25346"/>
                <a:gd name="connsiteY4" fmla="*/ 28266 h 32518"/>
                <a:gd name="connsiteX5" fmla="*/ 12660 w 25346"/>
                <a:gd name="connsiteY5" fmla="*/ 32648 h 32518"/>
                <a:gd name="connsiteX6" fmla="*/ 3135 w 25346"/>
                <a:gd name="connsiteY6" fmla="*/ 28266 h 32518"/>
                <a:gd name="connsiteX7" fmla="*/ 6945 w 25346"/>
                <a:gd name="connsiteY7" fmla="*/ 7883 h 32518"/>
                <a:gd name="connsiteX8" fmla="*/ 5135 w 25346"/>
                <a:gd name="connsiteY8" fmla="*/ 16360 h 32518"/>
                <a:gd name="connsiteX9" fmla="*/ 6945 w 25346"/>
                <a:gd name="connsiteY9" fmla="*/ 24837 h 32518"/>
                <a:gd name="connsiteX10" fmla="*/ 12755 w 25346"/>
                <a:gd name="connsiteY10" fmla="*/ 28076 h 32518"/>
                <a:gd name="connsiteX11" fmla="*/ 18565 w 25346"/>
                <a:gd name="connsiteY11" fmla="*/ 24933 h 32518"/>
                <a:gd name="connsiteX12" fmla="*/ 20375 w 25346"/>
                <a:gd name="connsiteY12" fmla="*/ 16360 h 32518"/>
                <a:gd name="connsiteX13" fmla="*/ 18565 w 25346"/>
                <a:gd name="connsiteY13" fmla="*/ 7883 h 32518"/>
                <a:gd name="connsiteX14" fmla="*/ 9111 w 25346"/>
                <a:gd name="connsiteY14" fmla="*/ 5716 h 32518"/>
                <a:gd name="connsiteX15" fmla="*/ 6944 w 25346"/>
                <a:gd name="connsiteY15" fmla="*/ 7883 h 3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346" h="32518">
                  <a:moveTo>
                    <a:pt x="3135" y="28266"/>
                  </a:moveTo>
                  <a:cubicBezTo>
                    <a:pt x="-1063" y="20918"/>
                    <a:pt x="-1063" y="11898"/>
                    <a:pt x="3135" y="4549"/>
                  </a:cubicBezTo>
                  <a:cubicBezTo>
                    <a:pt x="5382" y="1593"/>
                    <a:pt x="8953" y="-50"/>
                    <a:pt x="12660" y="168"/>
                  </a:cubicBezTo>
                  <a:cubicBezTo>
                    <a:pt x="16370" y="-67"/>
                    <a:pt x="19949" y="1579"/>
                    <a:pt x="22185" y="4549"/>
                  </a:cubicBezTo>
                  <a:cubicBezTo>
                    <a:pt x="26382" y="11898"/>
                    <a:pt x="26382" y="20918"/>
                    <a:pt x="22185" y="28266"/>
                  </a:cubicBezTo>
                  <a:cubicBezTo>
                    <a:pt x="19927" y="31209"/>
                    <a:pt x="16363" y="32848"/>
                    <a:pt x="12660" y="32648"/>
                  </a:cubicBezTo>
                  <a:cubicBezTo>
                    <a:pt x="8959" y="32832"/>
                    <a:pt x="5403" y="31196"/>
                    <a:pt x="3135" y="28266"/>
                  </a:cubicBezTo>
                  <a:close/>
                  <a:moveTo>
                    <a:pt x="6945" y="7883"/>
                  </a:moveTo>
                  <a:cubicBezTo>
                    <a:pt x="5629" y="10508"/>
                    <a:pt x="5006" y="13426"/>
                    <a:pt x="5135" y="16360"/>
                  </a:cubicBezTo>
                  <a:cubicBezTo>
                    <a:pt x="4984" y="19296"/>
                    <a:pt x="5609" y="22219"/>
                    <a:pt x="6945" y="24837"/>
                  </a:cubicBezTo>
                  <a:cubicBezTo>
                    <a:pt x="8070" y="26972"/>
                    <a:pt x="10348" y="28241"/>
                    <a:pt x="12755" y="28076"/>
                  </a:cubicBezTo>
                  <a:cubicBezTo>
                    <a:pt x="15135" y="28235"/>
                    <a:pt x="17396" y="27012"/>
                    <a:pt x="18565" y="24933"/>
                  </a:cubicBezTo>
                  <a:cubicBezTo>
                    <a:pt x="19847" y="22262"/>
                    <a:pt x="20467" y="19321"/>
                    <a:pt x="20375" y="16360"/>
                  </a:cubicBezTo>
                  <a:cubicBezTo>
                    <a:pt x="20467" y="13430"/>
                    <a:pt x="19846" y="10520"/>
                    <a:pt x="18565" y="7883"/>
                  </a:cubicBezTo>
                  <a:cubicBezTo>
                    <a:pt x="16553" y="4674"/>
                    <a:pt x="12320" y="3704"/>
                    <a:pt x="9111" y="5716"/>
                  </a:cubicBezTo>
                  <a:cubicBezTo>
                    <a:pt x="8235" y="6266"/>
                    <a:pt x="7494" y="7006"/>
                    <a:pt x="6944" y="7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5" name="任意多边形: 形状 6154">
              <a:extLst>
                <a:ext uri="{FF2B5EF4-FFF2-40B4-BE49-F238E27FC236}">
                  <a16:creationId xmlns:a16="http://schemas.microsoft.com/office/drawing/2014/main" id="{422753DF-D0CB-B3F5-469F-AEF30E9921D6}"/>
                </a:ext>
              </a:extLst>
            </p:cNvPr>
            <p:cNvSpPr/>
            <p:nvPr/>
          </p:nvSpPr>
          <p:spPr>
            <a:xfrm>
              <a:off x="7705774" y="8434212"/>
              <a:ext cx="11430" cy="31337"/>
            </a:xfrm>
            <a:custGeom>
              <a:avLst/>
              <a:gdLst>
                <a:gd name="connsiteX0" fmla="*/ -14 w 11430"/>
                <a:gd name="connsiteY0" fmla="*/ 145 h 31337"/>
                <a:gd name="connsiteX1" fmla="*/ 11416 w 11430"/>
                <a:gd name="connsiteY1" fmla="*/ 145 h 31337"/>
                <a:gd name="connsiteX2" fmla="*/ 11416 w 11430"/>
                <a:gd name="connsiteY2" fmla="*/ 31483 h 31337"/>
                <a:gd name="connsiteX3" fmla="*/ 6368 w 11430"/>
                <a:gd name="connsiteY3" fmla="*/ 31483 h 31337"/>
                <a:gd name="connsiteX4" fmla="*/ 6368 w 11430"/>
                <a:gd name="connsiteY4" fmla="*/ 4908 h 31337"/>
                <a:gd name="connsiteX5" fmla="*/ -14 w 11430"/>
                <a:gd name="connsiteY5" fmla="*/ 4908 h 3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" h="31337">
                  <a:moveTo>
                    <a:pt x="-14" y="145"/>
                  </a:moveTo>
                  <a:lnTo>
                    <a:pt x="11416" y="145"/>
                  </a:lnTo>
                  <a:lnTo>
                    <a:pt x="11416" y="31483"/>
                  </a:lnTo>
                  <a:lnTo>
                    <a:pt x="6368" y="31483"/>
                  </a:lnTo>
                  <a:lnTo>
                    <a:pt x="6368" y="4908"/>
                  </a:lnTo>
                  <a:lnTo>
                    <a:pt x="-14" y="49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6" name="任意多边形: 形状 6155">
              <a:extLst>
                <a:ext uri="{FF2B5EF4-FFF2-40B4-BE49-F238E27FC236}">
                  <a16:creationId xmlns:a16="http://schemas.microsoft.com/office/drawing/2014/main" id="{272E5369-44AB-A8B2-D0E3-74A81D4D7F8F}"/>
                </a:ext>
              </a:extLst>
            </p:cNvPr>
            <p:cNvSpPr/>
            <p:nvPr/>
          </p:nvSpPr>
          <p:spPr>
            <a:xfrm>
              <a:off x="7705774" y="8488600"/>
              <a:ext cx="11430" cy="31337"/>
            </a:xfrm>
            <a:custGeom>
              <a:avLst/>
              <a:gdLst>
                <a:gd name="connsiteX0" fmla="*/ -14 w 11430"/>
                <a:gd name="connsiteY0" fmla="*/ 145 h 31337"/>
                <a:gd name="connsiteX1" fmla="*/ 11416 w 11430"/>
                <a:gd name="connsiteY1" fmla="*/ 145 h 31337"/>
                <a:gd name="connsiteX2" fmla="*/ 11416 w 11430"/>
                <a:gd name="connsiteY2" fmla="*/ 31483 h 31337"/>
                <a:gd name="connsiteX3" fmla="*/ 6368 w 11430"/>
                <a:gd name="connsiteY3" fmla="*/ 31483 h 31337"/>
                <a:gd name="connsiteX4" fmla="*/ 6368 w 11430"/>
                <a:gd name="connsiteY4" fmla="*/ 4908 h 31337"/>
                <a:gd name="connsiteX5" fmla="*/ -14 w 11430"/>
                <a:gd name="connsiteY5" fmla="*/ 4908 h 3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" h="31337">
                  <a:moveTo>
                    <a:pt x="-14" y="145"/>
                  </a:moveTo>
                  <a:lnTo>
                    <a:pt x="11416" y="145"/>
                  </a:lnTo>
                  <a:lnTo>
                    <a:pt x="11416" y="31483"/>
                  </a:lnTo>
                  <a:lnTo>
                    <a:pt x="6368" y="31483"/>
                  </a:lnTo>
                  <a:lnTo>
                    <a:pt x="6368" y="4908"/>
                  </a:lnTo>
                  <a:lnTo>
                    <a:pt x="-14" y="49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7" name="任意多边形: 形状 6156">
              <a:extLst>
                <a:ext uri="{FF2B5EF4-FFF2-40B4-BE49-F238E27FC236}">
                  <a16:creationId xmlns:a16="http://schemas.microsoft.com/office/drawing/2014/main" id="{6AA4D997-37EB-C602-16C0-DF5EAEDBBBF7}"/>
                </a:ext>
              </a:extLst>
            </p:cNvPr>
            <p:cNvSpPr/>
            <p:nvPr/>
          </p:nvSpPr>
          <p:spPr>
            <a:xfrm>
              <a:off x="7698719" y="8542207"/>
              <a:ext cx="25350" cy="32520"/>
            </a:xfrm>
            <a:custGeom>
              <a:avLst/>
              <a:gdLst>
                <a:gd name="connsiteX0" fmla="*/ 3136 w 25350"/>
                <a:gd name="connsiteY0" fmla="*/ 28262 h 32520"/>
                <a:gd name="connsiteX1" fmla="*/ 3136 w 25350"/>
                <a:gd name="connsiteY1" fmla="*/ 4640 h 32520"/>
                <a:gd name="connsiteX2" fmla="*/ 12661 w 25350"/>
                <a:gd name="connsiteY2" fmla="*/ 163 h 32520"/>
                <a:gd name="connsiteX3" fmla="*/ 22186 w 25350"/>
                <a:gd name="connsiteY3" fmla="*/ 4640 h 32520"/>
                <a:gd name="connsiteX4" fmla="*/ 22186 w 25350"/>
                <a:gd name="connsiteY4" fmla="*/ 28262 h 32520"/>
                <a:gd name="connsiteX5" fmla="*/ 12661 w 25350"/>
                <a:gd name="connsiteY5" fmla="*/ 32644 h 32520"/>
                <a:gd name="connsiteX6" fmla="*/ 3136 w 25350"/>
                <a:gd name="connsiteY6" fmla="*/ 28262 h 32520"/>
                <a:gd name="connsiteX7" fmla="*/ 6946 w 25350"/>
                <a:gd name="connsiteY7" fmla="*/ 7974 h 32520"/>
                <a:gd name="connsiteX8" fmla="*/ 5136 w 25350"/>
                <a:gd name="connsiteY8" fmla="*/ 16451 h 32520"/>
                <a:gd name="connsiteX9" fmla="*/ 6946 w 25350"/>
                <a:gd name="connsiteY9" fmla="*/ 24928 h 32520"/>
                <a:gd name="connsiteX10" fmla="*/ 16400 w 25350"/>
                <a:gd name="connsiteY10" fmla="*/ 27095 h 32520"/>
                <a:gd name="connsiteX11" fmla="*/ 18567 w 25350"/>
                <a:gd name="connsiteY11" fmla="*/ 24928 h 32520"/>
                <a:gd name="connsiteX12" fmla="*/ 18567 w 25350"/>
                <a:gd name="connsiteY12" fmla="*/ 7974 h 32520"/>
                <a:gd name="connsiteX13" fmla="*/ 9113 w 25350"/>
                <a:gd name="connsiteY13" fmla="*/ 5807 h 32520"/>
                <a:gd name="connsiteX14" fmla="*/ 6946 w 25350"/>
                <a:gd name="connsiteY14" fmla="*/ 7974 h 3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350" h="32520">
                  <a:moveTo>
                    <a:pt x="3136" y="28262"/>
                  </a:moveTo>
                  <a:cubicBezTo>
                    <a:pt x="-1064" y="20948"/>
                    <a:pt x="-1064" y="11954"/>
                    <a:pt x="3136" y="4640"/>
                  </a:cubicBezTo>
                  <a:cubicBezTo>
                    <a:pt x="5362" y="1648"/>
                    <a:pt x="8937" y="-32"/>
                    <a:pt x="12661" y="163"/>
                  </a:cubicBezTo>
                  <a:cubicBezTo>
                    <a:pt x="16389" y="-49"/>
                    <a:pt x="19972" y="1635"/>
                    <a:pt x="22186" y="4640"/>
                  </a:cubicBezTo>
                  <a:cubicBezTo>
                    <a:pt x="26386" y="11954"/>
                    <a:pt x="26386" y="20948"/>
                    <a:pt x="22186" y="28262"/>
                  </a:cubicBezTo>
                  <a:cubicBezTo>
                    <a:pt x="19950" y="31232"/>
                    <a:pt x="16371" y="32878"/>
                    <a:pt x="12661" y="32644"/>
                  </a:cubicBezTo>
                  <a:cubicBezTo>
                    <a:pt x="8955" y="32861"/>
                    <a:pt x="5383" y="31218"/>
                    <a:pt x="3136" y="28262"/>
                  </a:cubicBezTo>
                  <a:close/>
                  <a:moveTo>
                    <a:pt x="6946" y="7974"/>
                  </a:moveTo>
                  <a:cubicBezTo>
                    <a:pt x="5610" y="10592"/>
                    <a:pt x="4986" y="13516"/>
                    <a:pt x="5136" y="16451"/>
                  </a:cubicBezTo>
                  <a:cubicBezTo>
                    <a:pt x="4995" y="19386"/>
                    <a:pt x="5619" y="22307"/>
                    <a:pt x="6946" y="24928"/>
                  </a:cubicBezTo>
                  <a:cubicBezTo>
                    <a:pt x="8958" y="28137"/>
                    <a:pt x="13191" y="29107"/>
                    <a:pt x="16400" y="27095"/>
                  </a:cubicBezTo>
                  <a:cubicBezTo>
                    <a:pt x="17276" y="26546"/>
                    <a:pt x="18017" y="25805"/>
                    <a:pt x="18567" y="24928"/>
                  </a:cubicBezTo>
                  <a:cubicBezTo>
                    <a:pt x="20979" y="19534"/>
                    <a:pt x="20979" y="13368"/>
                    <a:pt x="18567" y="7974"/>
                  </a:cubicBezTo>
                  <a:cubicBezTo>
                    <a:pt x="16555" y="4765"/>
                    <a:pt x="12322" y="3795"/>
                    <a:pt x="9113" y="5807"/>
                  </a:cubicBezTo>
                  <a:cubicBezTo>
                    <a:pt x="8237" y="6357"/>
                    <a:pt x="7496" y="7097"/>
                    <a:pt x="6946" y="7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8" name="任意多边形: 形状 6157">
              <a:extLst>
                <a:ext uri="{FF2B5EF4-FFF2-40B4-BE49-F238E27FC236}">
                  <a16:creationId xmlns:a16="http://schemas.microsoft.com/office/drawing/2014/main" id="{34C2947D-5412-1700-C5FE-9F0CE71B628F}"/>
                </a:ext>
              </a:extLst>
            </p:cNvPr>
            <p:cNvSpPr/>
            <p:nvPr/>
          </p:nvSpPr>
          <p:spPr>
            <a:xfrm>
              <a:off x="7698634" y="8596500"/>
              <a:ext cx="25431" cy="32802"/>
            </a:xfrm>
            <a:custGeom>
              <a:avLst/>
              <a:gdLst>
                <a:gd name="connsiteX0" fmla="*/ 3221 w 25431"/>
                <a:gd name="connsiteY0" fmla="*/ 28453 h 32802"/>
                <a:gd name="connsiteX1" fmla="*/ 3221 w 25431"/>
                <a:gd name="connsiteY1" fmla="*/ 4640 h 32802"/>
                <a:gd name="connsiteX2" fmla="*/ 12746 w 25431"/>
                <a:gd name="connsiteY2" fmla="*/ 163 h 32802"/>
                <a:gd name="connsiteX3" fmla="*/ 22271 w 25431"/>
                <a:gd name="connsiteY3" fmla="*/ 4640 h 32802"/>
                <a:gd name="connsiteX4" fmla="*/ 22271 w 25431"/>
                <a:gd name="connsiteY4" fmla="*/ 28453 h 32802"/>
                <a:gd name="connsiteX5" fmla="*/ 12746 w 25431"/>
                <a:gd name="connsiteY5" fmla="*/ 32930 h 32802"/>
                <a:gd name="connsiteX6" fmla="*/ 3221 w 25431"/>
                <a:gd name="connsiteY6" fmla="*/ 28453 h 32802"/>
                <a:gd name="connsiteX7" fmla="*/ 7031 w 25431"/>
                <a:gd name="connsiteY7" fmla="*/ 7974 h 32802"/>
                <a:gd name="connsiteX8" fmla="*/ 7031 w 25431"/>
                <a:gd name="connsiteY8" fmla="*/ 25119 h 32802"/>
                <a:gd name="connsiteX9" fmla="*/ 12841 w 25431"/>
                <a:gd name="connsiteY9" fmla="*/ 28358 h 32802"/>
                <a:gd name="connsiteX10" fmla="*/ 18652 w 25431"/>
                <a:gd name="connsiteY10" fmla="*/ 25119 h 32802"/>
                <a:gd name="connsiteX11" fmla="*/ 18652 w 25431"/>
                <a:gd name="connsiteY11" fmla="*/ 7974 h 32802"/>
                <a:gd name="connsiteX12" fmla="*/ 9198 w 25431"/>
                <a:gd name="connsiteY12" fmla="*/ 5807 h 32802"/>
                <a:gd name="connsiteX13" fmla="*/ 7031 w 25431"/>
                <a:gd name="connsiteY13" fmla="*/ 7974 h 3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431" h="32802">
                  <a:moveTo>
                    <a:pt x="3221" y="28453"/>
                  </a:moveTo>
                  <a:cubicBezTo>
                    <a:pt x="-1092" y="21101"/>
                    <a:pt x="-1092" y="11992"/>
                    <a:pt x="3221" y="4640"/>
                  </a:cubicBezTo>
                  <a:cubicBezTo>
                    <a:pt x="5436" y="1635"/>
                    <a:pt x="9019" y="-49"/>
                    <a:pt x="12746" y="163"/>
                  </a:cubicBezTo>
                  <a:cubicBezTo>
                    <a:pt x="16464" y="2"/>
                    <a:pt x="20024" y="1675"/>
                    <a:pt x="22271" y="4640"/>
                  </a:cubicBezTo>
                  <a:cubicBezTo>
                    <a:pt x="26467" y="12023"/>
                    <a:pt x="26467" y="21070"/>
                    <a:pt x="22271" y="28453"/>
                  </a:cubicBezTo>
                  <a:cubicBezTo>
                    <a:pt x="20024" y="31418"/>
                    <a:pt x="16464" y="33091"/>
                    <a:pt x="12746" y="32930"/>
                  </a:cubicBezTo>
                  <a:cubicBezTo>
                    <a:pt x="9019" y="33142"/>
                    <a:pt x="5436" y="31458"/>
                    <a:pt x="3221" y="28453"/>
                  </a:cubicBezTo>
                  <a:close/>
                  <a:moveTo>
                    <a:pt x="7031" y="7974"/>
                  </a:moveTo>
                  <a:cubicBezTo>
                    <a:pt x="4485" y="13405"/>
                    <a:pt x="4485" y="19688"/>
                    <a:pt x="7031" y="25119"/>
                  </a:cubicBezTo>
                  <a:cubicBezTo>
                    <a:pt x="8191" y="27219"/>
                    <a:pt x="10446" y="28475"/>
                    <a:pt x="12841" y="28358"/>
                  </a:cubicBezTo>
                  <a:cubicBezTo>
                    <a:pt x="15248" y="28523"/>
                    <a:pt x="17526" y="27253"/>
                    <a:pt x="18652" y="25119"/>
                  </a:cubicBezTo>
                  <a:cubicBezTo>
                    <a:pt x="21060" y="19658"/>
                    <a:pt x="21060" y="13435"/>
                    <a:pt x="18652" y="7974"/>
                  </a:cubicBezTo>
                  <a:cubicBezTo>
                    <a:pt x="16639" y="4765"/>
                    <a:pt x="12407" y="3795"/>
                    <a:pt x="9198" y="5807"/>
                  </a:cubicBezTo>
                  <a:cubicBezTo>
                    <a:pt x="8321" y="6357"/>
                    <a:pt x="7581" y="7098"/>
                    <a:pt x="7031" y="7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59" name="任意多边形: 形状 6158">
              <a:extLst>
                <a:ext uri="{FF2B5EF4-FFF2-40B4-BE49-F238E27FC236}">
                  <a16:creationId xmlns:a16="http://schemas.microsoft.com/office/drawing/2014/main" id="{584807FC-8F56-0BA7-3D0E-1BD07360CDB9}"/>
                </a:ext>
              </a:extLst>
            </p:cNvPr>
            <p:cNvSpPr/>
            <p:nvPr/>
          </p:nvSpPr>
          <p:spPr>
            <a:xfrm>
              <a:off x="7698634" y="8650979"/>
              <a:ext cx="25431" cy="32710"/>
            </a:xfrm>
            <a:custGeom>
              <a:avLst/>
              <a:gdLst>
                <a:gd name="connsiteX0" fmla="*/ 3221 w 25431"/>
                <a:gd name="connsiteY0" fmla="*/ 28362 h 32710"/>
                <a:gd name="connsiteX1" fmla="*/ 3221 w 25431"/>
                <a:gd name="connsiteY1" fmla="*/ 4549 h 32710"/>
                <a:gd name="connsiteX2" fmla="*/ 12746 w 25431"/>
                <a:gd name="connsiteY2" fmla="*/ 168 h 32710"/>
                <a:gd name="connsiteX3" fmla="*/ 22271 w 25431"/>
                <a:gd name="connsiteY3" fmla="*/ 4549 h 32710"/>
                <a:gd name="connsiteX4" fmla="*/ 22271 w 25431"/>
                <a:gd name="connsiteY4" fmla="*/ 28362 h 32710"/>
                <a:gd name="connsiteX5" fmla="*/ 12746 w 25431"/>
                <a:gd name="connsiteY5" fmla="*/ 32838 h 32710"/>
                <a:gd name="connsiteX6" fmla="*/ 3221 w 25431"/>
                <a:gd name="connsiteY6" fmla="*/ 28362 h 32710"/>
                <a:gd name="connsiteX7" fmla="*/ 7031 w 25431"/>
                <a:gd name="connsiteY7" fmla="*/ 7978 h 32710"/>
                <a:gd name="connsiteX8" fmla="*/ 5126 w 25431"/>
                <a:gd name="connsiteY8" fmla="*/ 16455 h 32710"/>
                <a:gd name="connsiteX9" fmla="*/ 7031 w 25431"/>
                <a:gd name="connsiteY9" fmla="*/ 25028 h 32710"/>
                <a:gd name="connsiteX10" fmla="*/ 16485 w 25431"/>
                <a:gd name="connsiteY10" fmla="*/ 27195 h 32710"/>
                <a:gd name="connsiteX11" fmla="*/ 18652 w 25431"/>
                <a:gd name="connsiteY11" fmla="*/ 25028 h 32710"/>
                <a:gd name="connsiteX12" fmla="*/ 20462 w 25431"/>
                <a:gd name="connsiteY12" fmla="*/ 16455 h 32710"/>
                <a:gd name="connsiteX13" fmla="*/ 18652 w 25431"/>
                <a:gd name="connsiteY13" fmla="*/ 7883 h 32710"/>
                <a:gd name="connsiteX14" fmla="*/ 12842 w 25431"/>
                <a:gd name="connsiteY14" fmla="*/ 4644 h 32710"/>
                <a:gd name="connsiteX15" fmla="*/ 7032 w 25431"/>
                <a:gd name="connsiteY15" fmla="*/ 7978 h 3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31" h="32710">
                  <a:moveTo>
                    <a:pt x="3221" y="28362"/>
                  </a:moveTo>
                  <a:cubicBezTo>
                    <a:pt x="-1092" y="21010"/>
                    <a:pt x="-1092" y="11901"/>
                    <a:pt x="3221" y="4549"/>
                  </a:cubicBezTo>
                  <a:cubicBezTo>
                    <a:pt x="5457" y="1579"/>
                    <a:pt x="9036" y="-67"/>
                    <a:pt x="12746" y="168"/>
                  </a:cubicBezTo>
                  <a:cubicBezTo>
                    <a:pt x="16447" y="-16"/>
                    <a:pt x="20003" y="1620"/>
                    <a:pt x="22271" y="4549"/>
                  </a:cubicBezTo>
                  <a:cubicBezTo>
                    <a:pt x="26467" y="11932"/>
                    <a:pt x="26467" y="20978"/>
                    <a:pt x="22271" y="28362"/>
                  </a:cubicBezTo>
                  <a:cubicBezTo>
                    <a:pt x="20024" y="31327"/>
                    <a:pt x="16464" y="33000"/>
                    <a:pt x="12746" y="32838"/>
                  </a:cubicBezTo>
                  <a:cubicBezTo>
                    <a:pt x="9019" y="33051"/>
                    <a:pt x="5436" y="31367"/>
                    <a:pt x="3221" y="28362"/>
                  </a:cubicBezTo>
                  <a:close/>
                  <a:moveTo>
                    <a:pt x="7031" y="7978"/>
                  </a:moveTo>
                  <a:cubicBezTo>
                    <a:pt x="5658" y="10586"/>
                    <a:pt x="5001" y="13511"/>
                    <a:pt x="5126" y="16455"/>
                  </a:cubicBezTo>
                  <a:cubicBezTo>
                    <a:pt x="5015" y="19429"/>
                    <a:pt x="5671" y="22381"/>
                    <a:pt x="7031" y="25028"/>
                  </a:cubicBezTo>
                  <a:cubicBezTo>
                    <a:pt x="9043" y="28237"/>
                    <a:pt x="13276" y="29207"/>
                    <a:pt x="16485" y="27195"/>
                  </a:cubicBezTo>
                  <a:cubicBezTo>
                    <a:pt x="17361" y="26645"/>
                    <a:pt x="18102" y="25904"/>
                    <a:pt x="18652" y="25028"/>
                  </a:cubicBezTo>
                  <a:cubicBezTo>
                    <a:pt x="20000" y="22380"/>
                    <a:pt x="20624" y="19422"/>
                    <a:pt x="20462" y="16455"/>
                  </a:cubicBezTo>
                  <a:cubicBezTo>
                    <a:pt x="20602" y="13490"/>
                    <a:pt x="19979" y="10538"/>
                    <a:pt x="18652" y="7883"/>
                  </a:cubicBezTo>
                  <a:cubicBezTo>
                    <a:pt x="17492" y="5783"/>
                    <a:pt x="15237" y="4527"/>
                    <a:pt x="12842" y="4644"/>
                  </a:cubicBezTo>
                  <a:cubicBezTo>
                    <a:pt x="10419" y="4521"/>
                    <a:pt x="8148" y="5825"/>
                    <a:pt x="7032" y="7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0" name="任意多边形: 形状 6159">
              <a:extLst>
                <a:ext uri="{FF2B5EF4-FFF2-40B4-BE49-F238E27FC236}">
                  <a16:creationId xmlns:a16="http://schemas.microsoft.com/office/drawing/2014/main" id="{0D081750-B133-60BB-E772-51EE0B249A04}"/>
                </a:ext>
              </a:extLst>
            </p:cNvPr>
            <p:cNvSpPr/>
            <p:nvPr/>
          </p:nvSpPr>
          <p:spPr>
            <a:xfrm>
              <a:off x="7698591" y="8705367"/>
              <a:ext cx="25499" cy="32717"/>
            </a:xfrm>
            <a:custGeom>
              <a:avLst/>
              <a:gdLst>
                <a:gd name="connsiteX0" fmla="*/ 3264 w 25499"/>
                <a:gd name="connsiteY0" fmla="*/ 28362 h 32717"/>
                <a:gd name="connsiteX1" fmla="*/ 26 w 25499"/>
                <a:gd name="connsiteY1" fmla="*/ 16455 h 32717"/>
                <a:gd name="connsiteX2" fmla="*/ 3264 w 25499"/>
                <a:gd name="connsiteY2" fmla="*/ 4549 h 32717"/>
                <a:gd name="connsiteX3" fmla="*/ 12789 w 25499"/>
                <a:gd name="connsiteY3" fmla="*/ 168 h 32717"/>
                <a:gd name="connsiteX4" fmla="*/ 22314 w 25499"/>
                <a:gd name="connsiteY4" fmla="*/ 4549 h 32717"/>
                <a:gd name="connsiteX5" fmla="*/ 25457 w 25499"/>
                <a:gd name="connsiteY5" fmla="*/ 16455 h 32717"/>
                <a:gd name="connsiteX6" fmla="*/ 22314 w 25499"/>
                <a:gd name="connsiteY6" fmla="*/ 28362 h 32717"/>
                <a:gd name="connsiteX7" fmla="*/ 12789 w 25499"/>
                <a:gd name="connsiteY7" fmla="*/ 32838 h 32717"/>
                <a:gd name="connsiteX8" fmla="*/ 3264 w 25499"/>
                <a:gd name="connsiteY8" fmla="*/ 28362 h 32717"/>
                <a:gd name="connsiteX9" fmla="*/ 7074 w 25499"/>
                <a:gd name="connsiteY9" fmla="*/ 7978 h 32717"/>
                <a:gd name="connsiteX10" fmla="*/ 5169 w 25499"/>
                <a:gd name="connsiteY10" fmla="*/ 16455 h 32717"/>
                <a:gd name="connsiteX11" fmla="*/ 7074 w 25499"/>
                <a:gd name="connsiteY11" fmla="*/ 25028 h 32717"/>
                <a:gd name="connsiteX12" fmla="*/ 16527 w 25499"/>
                <a:gd name="connsiteY12" fmla="*/ 27195 h 32717"/>
                <a:gd name="connsiteX13" fmla="*/ 18694 w 25499"/>
                <a:gd name="connsiteY13" fmla="*/ 25028 h 32717"/>
                <a:gd name="connsiteX14" fmla="*/ 18694 w 25499"/>
                <a:gd name="connsiteY14" fmla="*/ 7978 h 32717"/>
                <a:gd name="connsiteX15" fmla="*/ 9241 w 25499"/>
                <a:gd name="connsiteY15" fmla="*/ 5811 h 32717"/>
                <a:gd name="connsiteX16" fmla="*/ 7074 w 25499"/>
                <a:gd name="connsiteY16" fmla="*/ 7978 h 3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99" h="32717">
                  <a:moveTo>
                    <a:pt x="3264" y="28362"/>
                  </a:moveTo>
                  <a:cubicBezTo>
                    <a:pt x="894" y="24862"/>
                    <a:pt x="-246" y="20673"/>
                    <a:pt x="26" y="16455"/>
                  </a:cubicBezTo>
                  <a:cubicBezTo>
                    <a:pt x="-190" y="12243"/>
                    <a:pt x="945" y="8072"/>
                    <a:pt x="3264" y="4549"/>
                  </a:cubicBezTo>
                  <a:cubicBezTo>
                    <a:pt x="5500" y="1579"/>
                    <a:pt x="9079" y="-67"/>
                    <a:pt x="12789" y="168"/>
                  </a:cubicBezTo>
                  <a:cubicBezTo>
                    <a:pt x="16489" y="-16"/>
                    <a:pt x="20046" y="1620"/>
                    <a:pt x="22314" y="4549"/>
                  </a:cubicBezTo>
                  <a:cubicBezTo>
                    <a:pt x="24558" y="8101"/>
                    <a:pt x="25656" y="12258"/>
                    <a:pt x="25457" y="16455"/>
                  </a:cubicBezTo>
                  <a:cubicBezTo>
                    <a:pt x="25681" y="20655"/>
                    <a:pt x="24582" y="24820"/>
                    <a:pt x="22314" y="28362"/>
                  </a:cubicBezTo>
                  <a:cubicBezTo>
                    <a:pt x="20088" y="31354"/>
                    <a:pt x="16513" y="33034"/>
                    <a:pt x="12789" y="32838"/>
                  </a:cubicBezTo>
                  <a:cubicBezTo>
                    <a:pt x="9055" y="33087"/>
                    <a:pt x="5455" y="31396"/>
                    <a:pt x="3264" y="28362"/>
                  </a:cubicBezTo>
                  <a:close/>
                  <a:moveTo>
                    <a:pt x="7074" y="7978"/>
                  </a:moveTo>
                  <a:cubicBezTo>
                    <a:pt x="5713" y="10590"/>
                    <a:pt x="5057" y="13512"/>
                    <a:pt x="5169" y="16455"/>
                  </a:cubicBezTo>
                  <a:cubicBezTo>
                    <a:pt x="5058" y="19429"/>
                    <a:pt x="5714" y="22381"/>
                    <a:pt x="7074" y="25028"/>
                  </a:cubicBezTo>
                  <a:cubicBezTo>
                    <a:pt x="9086" y="28237"/>
                    <a:pt x="13319" y="29207"/>
                    <a:pt x="16527" y="27195"/>
                  </a:cubicBezTo>
                  <a:cubicBezTo>
                    <a:pt x="17404" y="26645"/>
                    <a:pt x="18145" y="25904"/>
                    <a:pt x="18694" y="25028"/>
                  </a:cubicBezTo>
                  <a:cubicBezTo>
                    <a:pt x="21111" y="19601"/>
                    <a:pt x="21111" y="13404"/>
                    <a:pt x="18694" y="7978"/>
                  </a:cubicBezTo>
                  <a:cubicBezTo>
                    <a:pt x="16682" y="4769"/>
                    <a:pt x="12450" y="3799"/>
                    <a:pt x="9241" y="5811"/>
                  </a:cubicBezTo>
                  <a:cubicBezTo>
                    <a:pt x="8364" y="6361"/>
                    <a:pt x="7624" y="7102"/>
                    <a:pt x="7074" y="7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1" name="任意多边形: 形状 6160">
              <a:extLst>
                <a:ext uri="{FF2B5EF4-FFF2-40B4-BE49-F238E27FC236}">
                  <a16:creationId xmlns:a16="http://schemas.microsoft.com/office/drawing/2014/main" id="{576A6B6E-546D-1839-FF11-C2EEEB35EA97}"/>
                </a:ext>
              </a:extLst>
            </p:cNvPr>
            <p:cNvSpPr/>
            <p:nvPr/>
          </p:nvSpPr>
          <p:spPr>
            <a:xfrm>
              <a:off x="7698591" y="8759758"/>
              <a:ext cx="25499" cy="32710"/>
            </a:xfrm>
            <a:custGeom>
              <a:avLst/>
              <a:gdLst>
                <a:gd name="connsiteX0" fmla="*/ 3264 w 25499"/>
                <a:gd name="connsiteY0" fmla="*/ 28453 h 32710"/>
                <a:gd name="connsiteX1" fmla="*/ 26 w 25499"/>
                <a:gd name="connsiteY1" fmla="*/ 16546 h 32710"/>
                <a:gd name="connsiteX2" fmla="*/ 3264 w 25499"/>
                <a:gd name="connsiteY2" fmla="*/ 4640 h 32710"/>
                <a:gd name="connsiteX3" fmla="*/ 12789 w 25499"/>
                <a:gd name="connsiteY3" fmla="*/ 163 h 32710"/>
                <a:gd name="connsiteX4" fmla="*/ 22314 w 25499"/>
                <a:gd name="connsiteY4" fmla="*/ 4640 h 32710"/>
                <a:gd name="connsiteX5" fmla="*/ 25457 w 25499"/>
                <a:gd name="connsiteY5" fmla="*/ 16546 h 32710"/>
                <a:gd name="connsiteX6" fmla="*/ 22314 w 25499"/>
                <a:gd name="connsiteY6" fmla="*/ 28453 h 32710"/>
                <a:gd name="connsiteX7" fmla="*/ 12789 w 25499"/>
                <a:gd name="connsiteY7" fmla="*/ 32834 h 32710"/>
                <a:gd name="connsiteX8" fmla="*/ 3264 w 25499"/>
                <a:gd name="connsiteY8" fmla="*/ 28453 h 32710"/>
                <a:gd name="connsiteX9" fmla="*/ 7074 w 25499"/>
                <a:gd name="connsiteY9" fmla="*/ 7974 h 32710"/>
                <a:gd name="connsiteX10" fmla="*/ 5169 w 25499"/>
                <a:gd name="connsiteY10" fmla="*/ 16546 h 32710"/>
                <a:gd name="connsiteX11" fmla="*/ 7074 w 25499"/>
                <a:gd name="connsiteY11" fmla="*/ 25024 h 32710"/>
                <a:gd name="connsiteX12" fmla="*/ 16527 w 25499"/>
                <a:gd name="connsiteY12" fmla="*/ 27191 h 32710"/>
                <a:gd name="connsiteX13" fmla="*/ 18694 w 25499"/>
                <a:gd name="connsiteY13" fmla="*/ 25024 h 32710"/>
                <a:gd name="connsiteX14" fmla="*/ 18694 w 25499"/>
                <a:gd name="connsiteY14" fmla="*/ 7974 h 32710"/>
                <a:gd name="connsiteX15" fmla="*/ 9241 w 25499"/>
                <a:gd name="connsiteY15" fmla="*/ 5807 h 32710"/>
                <a:gd name="connsiteX16" fmla="*/ 7074 w 25499"/>
                <a:gd name="connsiteY16" fmla="*/ 7974 h 3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99" h="32710">
                  <a:moveTo>
                    <a:pt x="3264" y="28453"/>
                  </a:moveTo>
                  <a:cubicBezTo>
                    <a:pt x="945" y="24930"/>
                    <a:pt x="-190" y="20759"/>
                    <a:pt x="26" y="16546"/>
                  </a:cubicBezTo>
                  <a:cubicBezTo>
                    <a:pt x="-246" y="12328"/>
                    <a:pt x="894" y="8140"/>
                    <a:pt x="3264" y="4640"/>
                  </a:cubicBezTo>
                  <a:cubicBezTo>
                    <a:pt x="5479" y="1635"/>
                    <a:pt x="9062" y="-49"/>
                    <a:pt x="12789" y="163"/>
                  </a:cubicBezTo>
                  <a:cubicBezTo>
                    <a:pt x="16506" y="2"/>
                    <a:pt x="20066" y="1675"/>
                    <a:pt x="22314" y="4640"/>
                  </a:cubicBezTo>
                  <a:cubicBezTo>
                    <a:pt x="24582" y="8182"/>
                    <a:pt x="25681" y="12347"/>
                    <a:pt x="25457" y="16546"/>
                  </a:cubicBezTo>
                  <a:cubicBezTo>
                    <a:pt x="25656" y="20744"/>
                    <a:pt x="24558" y="24900"/>
                    <a:pt x="22314" y="28453"/>
                  </a:cubicBezTo>
                  <a:cubicBezTo>
                    <a:pt x="20046" y="31382"/>
                    <a:pt x="16489" y="33018"/>
                    <a:pt x="12789" y="32834"/>
                  </a:cubicBezTo>
                  <a:cubicBezTo>
                    <a:pt x="9079" y="33069"/>
                    <a:pt x="5500" y="31423"/>
                    <a:pt x="3264" y="28453"/>
                  </a:cubicBezTo>
                  <a:close/>
                  <a:moveTo>
                    <a:pt x="7074" y="7974"/>
                  </a:moveTo>
                  <a:cubicBezTo>
                    <a:pt x="5714" y="10621"/>
                    <a:pt x="5058" y="13573"/>
                    <a:pt x="5169" y="16546"/>
                  </a:cubicBezTo>
                  <a:cubicBezTo>
                    <a:pt x="5057" y="19490"/>
                    <a:pt x="5713" y="22411"/>
                    <a:pt x="7074" y="25024"/>
                  </a:cubicBezTo>
                  <a:cubicBezTo>
                    <a:pt x="9086" y="28233"/>
                    <a:pt x="13319" y="29203"/>
                    <a:pt x="16527" y="27191"/>
                  </a:cubicBezTo>
                  <a:cubicBezTo>
                    <a:pt x="17404" y="26641"/>
                    <a:pt x="18145" y="25900"/>
                    <a:pt x="18694" y="25024"/>
                  </a:cubicBezTo>
                  <a:cubicBezTo>
                    <a:pt x="21111" y="19597"/>
                    <a:pt x="21111" y="13400"/>
                    <a:pt x="18694" y="7974"/>
                  </a:cubicBezTo>
                  <a:cubicBezTo>
                    <a:pt x="16682" y="4765"/>
                    <a:pt x="12450" y="3795"/>
                    <a:pt x="9241" y="5807"/>
                  </a:cubicBezTo>
                  <a:cubicBezTo>
                    <a:pt x="8364" y="6357"/>
                    <a:pt x="7624" y="7098"/>
                    <a:pt x="7074" y="7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2" name="任意多边形: 形状 6161">
              <a:extLst>
                <a:ext uri="{FF2B5EF4-FFF2-40B4-BE49-F238E27FC236}">
                  <a16:creationId xmlns:a16="http://schemas.microsoft.com/office/drawing/2014/main" id="{B27C2993-493D-DD49-4C13-F924C2E88B67}"/>
                </a:ext>
              </a:extLst>
            </p:cNvPr>
            <p:cNvSpPr/>
            <p:nvPr/>
          </p:nvSpPr>
          <p:spPr>
            <a:xfrm>
              <a:off x="7698503" y="8814054"/>
              <a:ext cx="25591" cy="32987"/>
            </a:xfrm>
            <a:custGeom>
              <a:avLst/>
              <a:gdLst>
                <a:gd name="connsiteX0" fmla="*/ 3257 w 25591"/>
                <a:gd name="connsiteY0" fmla="*/ 28640 h 32987"/>
                <a:gd name="connsiteX1" fmla="*/ 18 w 25591"/>
                <a:gd name="connsiteY1" fmla="*/ 16639 h 32987"/>
                <a:gd name="connsiteX2" fmla="*/ 3257 w 25591"/>
                <a:gd name="connsiteY2" fmla="*/ 4638 h 32987"/>
                <a:gd name="connsiteX3" fmla="*/ 12782 w 25591"/>
                <a:gd name="connsiteY3" fmla="*/ 161 h 32987"/>
                <a:gd name="connsiteX4" fmla="*/ 22307 w 25591"/>
                <a:gd name="connsiteY4" fmla="*/ 4638 h 32987"/>
                <a:gd name="connsiteX5" fmla="*/ 25545 w 25591"/>
                <a:gd name="connsiteY5" fmla="*/ 16639 h 32987"/>
                <a:gd name="connsiteX6" fmla="*/ 22307 w 25591"/>
                <a:gd name="connsiteY6" fmla="*/ 28640 h 32987"/>
                <a:gd name="connsiteX7" fmla="*/ 12782 w 25591"/>
                <a:gd name="connsiteY7" fmla="*/ 33117 h 32987"/>
                <a:gd name="connsiteX8" fmla="*/ 3257 w 25591"/>
                <a:gd name="connsiteY8" fmla="*/ 28640 h 32987"/>
                <a:gd name="connsiteX9" fmla="*/ 7067 w 25591"/>
                <a:gd name="connsiteY9" fmla="*/ 8066 h 32987"/>
                <a:gd name="connsiteX10" fmla="*/ 5162 w 25591"/>
                <a:gd name="connsiteY10" fmla="*/ 16639 h 32987"/>
                <a:gd name="connsiteX11" fmla="*/ 7067 w 25591"/>
                <a:gd name="connsiteY11" fmla="*/ 25211 h 32987"/>
                <a:gd name="connsiteX12" fmla="*/ 12972 w 25591"/>
                <a:gd name="connsiteY12" fmla="*/ 28450 h 32987"/>
                <a:gd name="connsiteX13" fmla="*/ 18782 w 25591"/>
                <a:gd name="connsiteY13" fmla="*/ 25211 h 32987"/>
                <a:gd name="connsiteX14" fmla="*/ 18782 w 25591"/>
                <a:gd name="connsiteY14" fmla="*/ 7971 h 32987"/>
                <a:gd name="connsiteX15" fmla="*/ 12972 w 25591"/>
                <a:gd name="connsiteY15" fmla="*/ 4733 h 32987"/>
                <a:gd name="connsiteX16" fmla="*/ 7067 w 25591"/>
                <a:gd name="connsiteY16" fmla="*/ 8066 h 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91" h="32987">
                  <a:moveTo>
                    <a:pt x="3257" y="28640"/>
                  </a:moveTo>
                  <a:cubicBezTo>
                    <a:pt x="936" y="25083"/>
                    <a:pt x="-198" y="20881"/>
                    <a:pt x="18" y="16639"/>
                  </a:cubicBezTo>
                  <a:cubicBezTo>
                    <a:pt x="-224" y="12394"/>
                    <a:pt x="912" y="8184"/>
                    <a:pt x="3257" y="4638"/>
                  </a:cubicBezTo>
                  <a:cubicBezTo>
                    <a:pt x="5505" y="1672"/>
                    <a:pt x="9065" y="-1"/>
                    <a:pt x="12782" y="161"/>
                  </a:cubicBezTo>
                  <a:cubicBezTo>
                    <a:pt x="16506" y="-35"/>
                    <a:pt x="20081" y="1646"/>
                    <a:pt x="22307" y="4638"/>
                  </a:cubicBezTo>
                  <a:cubicBezTo>
                    <a:pt x="24652" y="8184"/>
                    <a:pt x="25788" y="12394"/>
                    <a:pt x="25545" y="16639"/>
                  </a:cubicBezTo>
                  <a:cubicBezTo>
                    <a:pt x="25761" y="20881"/>
                    <a:pt x="24627" y="25083"/>
                    <a:pt x="22307" y="28640"/>
                  </a:cubicBezTo>
                  <a:cubicBezTo>
                    <a:pt x="20081" y="31632"/>
                    <a:pt x="16506" y="33313"/>
                    <a:pt x="12782" y="33117"/>
                  </a:cubicBezTo>
                  <a:cubicBezTo>
                    <a:pt x="9065" y="33279"/>
                    <a:pt x="5505" y="31606"/>
                    <a:pt x="3257" y="28640"/>
                  </a:cubicBezTo>
                  <a:close/>
                  <a:moveTo>
                    <a:pt x="7067" y="8066"/>
                  </a:moveTo>
                  <a:cubicBezTo>
                    <a:pt x="5694" y="10709"/>
                    <a:pt x="5037" y="13664"/>
                    <a:pt x="5162" y="16639"/>
                  </a:cubicBezTo>
                  <a:cubicBezTo>
                    <a:pt x="5050" y="19613"/>
                    <a:pt x="5706" y="22565"/>
                    <a:pt x="7067" y="25211"/>
                  </a:cubicBezTo>
                  <a:cubicBezTo>
                    <a:pt x="8242" y="27343"/>
                    <a:pt x="10543" y="28605"/>
                    <a:pt x="12972" y="28450"/>
                  </a:cubicBezTo>
                  <a:cubicBezTo>
                    <a:pt x="15385" y="28641"/>
                    <a:pt x="17676" y="27364"/>
                    <a:pt x="18782" y="25211"/>
                  </a:cubicBezTo>
                  <a:cubicBezTo>
                    <a:pt x="21319" y="19744"/>
                    <a:pt x="21319" y="13438"/>
                    <a:pt x="18782" y="7971"/>
                  </a:cubicBezTo>
                  <a:cubicBezTo>
                    <a:pt x="17639" y="5854"/>
                    <a:pt x="15374" y="4592"/>
                    <a:pt x="12972" y="4733"/>
                  </a:cubicBezTo>
                  <a:cubicBezTo>
                    <a:pt x="10527" y="4620"/>
                    <a:pt x="8233" y="5915"/>
                    <a:pt x="7067" y="80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3" name="任意多边形: 形状 6162">
              <a:extLst>
                <a:ext uri="{FF2B5EF4-FFF2-40B4-BE49-F238E27FC236}">
                  <a16:creationId xmlns:a16="http://schemas.microsoft.com/office/drawing/2014/main" id="{04DF988D-E98D-B3A4-B72D-60F67A5DCC17}"/>
                </a:ext>
              </a:extLst>
            </p:cNvPr>
            <p:cNvSpPr/>
            <p:nvPr/>
          </p:nvSpPr>
          <p:spPr>
            <a:xfrm>
              <a:off x="7705679" y="8869219"/>
              <a:ext cx="11620" cy="31813"/>
            </a:xfrm>
            <a:custGeom>
              <a:avLst/>
              <a:gdLst>
                <a:gd name="connsiteX0" fmla="*/ -14 w 11620"/>
                <a:gd name="connsiteY0" fmla="*/ 145 h 31813"/>
                <a:gd name="connsiteX1" fmla="*/ 11607 w 11620"/>
                <a:gd name="connsiteY1" fmla="*/ 145 h 31813"/>
                <a:gd name="connsiteX2" fmla="*/ 11607 w 11620"/>
                <a:gd name="connsiteY2" fmla="*/ 31959 h 31813"/>
                <a:gd name="connsiteX3" fmla="*/ 6464 w 11620"/>
                <a:gd name="connsiteY3" fmla="*/ 31959 h 31813"/>
                <a:gd name="connsiteX4" fmla="*/ 6464 w 11620"/>
                <a:gd name="connsiteY4" fmla="*/ 4717 h 31813"/>
                <a:gd name="connsiteX5" fmla="*/ -14 w 11620"/>
                <a:gd name="connsiteY5" fmla="*/ 4717 h 3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0" h="31813">
                  <a:moveTo>
                    <a:pt x="-14" y="145"/>
                  </a:moveTo>
                  <a:lnTo>
                    <a:pt x="11607" y="145"/>
                  </a:lnTo>
                  <a:lnTo>
                    <a:pt x="11607" y="31959"/>
                  </a:lnTo>
                  <a:lnTo>
                    <a:pt x="6464" y="31959"/>
                  </a:lnTo>
                  <a:lnTo>
                    <a:pt x="6464" y="4717"/>
                  </a:lnTo>
                  <a:lnTo>
                    <a:pt x="-14" y="4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4" name="任意多边形: 形状 6163">
              <a:extLst>
                <a:ext uri="{FF2B5EF4-FFF2-40B4-BE49-F238E27FC236}">
                  <a16:creationId xmlns:a16="http://schemas.microsoft.com/office/drawing/2014/main" id="{FA5236F6-33DF-59A2-67E8-35E00F0EEAA3}"/>
                </a:ext>
              </a:extLst>
            </p:cNvPr>
            <p:cNvSpPr/>
            <p:nvPr/>
          </p:nvSpPr>
          <p:spPr>
            <a:xfrm>
              <a:off x="7698503" y="8922829"/>
              <a:ext cx="25591" cy="32987"/>
            </a:xfrm>
            <a:custGeom>
              <a:avLst/>
              <a:gdLst>
                <a:gd name="connsiteX0" fmla="*/ 3257 w 25591"/>
                <a:gd name="connsiteY0" fmla="*/ 28640 h 32987"/>
                <a:gd name="connsiteX1" fmla="*/ 18 w 25591"/>
                <a:gd name="connsiteY1" fmla="*/ 16639 h 32987"/>
                <a:gd name="connsiteX2" fmla="*/ 3257 w 25591"/>
                <a:gd name="connsiteY2" fmla="*/ 4638 h 32987"/>
                <a:gd name="connsiteX3" fmla="*/ 12782 w 25591"/>
                <a:gd name="connsiteY3" fmla="*/ 161 h 32987"/>
                <a:gd name="connsiteX4" fmla="*/ 22307 w 25591"/>
                <a:gd name="connsiteY4" fmla="*/ 4638 h 32987"/>
                <a:gd name="connsiteX5" fmla="*/ 25545 w 25591"/>
                <a:gd name="connsiteY5" fmla="*/ 16639 h 32987"/>
                <a:gd name="connsiteX6" fmla="*/ 22307 w 25591"/>
                <a:gd name="connsiteY6" fmla="*/ 28640 h 32987"/>
                <a:gd name="connsiteX7" fmla="*/ 12782 w 25591"/>
                <a:gd name="connsiteY7" fmla="*/ 33117 h 32987"/>
                <a:gd name="connsiteX8" fmla="*/ 3257 w 25591"/>
                <a:gd name="connsiteY8" fmla="*/ 28640 h 32987"/>
                <a:gd name="connsiteX9" fmla="*/ 7067 w 25591"/>
                <a:gd name="connsiteY9" fmla="*/ 8066 h 32987"/>
                <a:gd name="connsiteX10" fmla="*/ 7067 w 25591"/>
                <a:gd name="connsiteY10" fmla="*/ 25211 h 32987"/>
                <a:gd name="connsiteX11" fmla="*/ 12972 w 25591"/>
                <a:gd name="connsiteY11" fmla="*/ 28545 h 32987"/>
                <a:gd name="connsiteX12" fmla="*/ 18782 w 25591"/>
                <a:gd name="connsiteY12" fmla="*/ 25307 h 32987"/>
                <a:gd name="connsiteX13" fmla="*/ 20688 w 25591"/>
                <a:gd name="connsiteY13" fmla="*/ 16639 h 32987"/>
                <a:gd name="connsiteX14" fmla="*/ 18782 w 25591"/>
                <a:gd name="connsiteY14" fmla="*/ 8067 h 32987"/>
                <a:gd name="connsiteX15" fmla="*/ 12972 w 25591"/>
                <a:gd name="connsiteY15" fmla="*/ 4733 h 32987"/>
                <a:gd name="connsiteX16" fmla="*/ 7067 w 25591"/>
                <a:gd name="connsiteY16" fmla="*/ 8257 h 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91" h="32987">
                  <a:moveTo>
                    <a:pt x="3257" y="28640"/>
                  </a:moveTo>
                  <a:cubicBezTo>
                    <a:pt x="912" y="25094"/>
                    <a:pt x="-224" y="20884"/>
                    <a:pt x="18" y="16639"/>
                  </a:cubicBezTo>
                  <a:cubicBezTo>
                    <a:pt x="-198" y="12397"/>
                    <a:pt x="936" y="8195"/>
                    <a:pt x="3257" y="4638"/>
                  </a:cubicBezTo>
                  <a:cubicBezTo>
                    <a:pt x="5505" y="1672"/>
                    <a:pt x="9065" y="-1"/>
                    <a:pt x="12782" y="161"/>
                  </a:cubicBezTo>
                  <a:cubicBezTo>
                    <a:pt x="16506" y="-35"/>
                    <a:pt x="20081" y="1646"/>
                    <a:pt x="22307" y="4638"/>
                  </a:cubicBezTo>
                  <a:cubicBezTo>
                    <a:pt x="24628" y="8195"/>
                    <a:pt x="25761" y="12397"/>
                    <a:pt x="25545" y="16639"/>
                  </a:cubicBezTo>
                  <a:cubicBezTo>
                    <a:pt x="25788" y="20884"/>
                    <a:pt x="24652" y="25094"/>
                    <a:pt x="22307" y="28640"/>
                  </a:cubicBezTo>
                  <a:cubicBezTo>
                    <a:pt x="20081" y="31632"/>
                    <a:pt x="16506" y="33313"/>
                    <a:pt x="12782" y="33117"/>
                  </a:cubicBezTo>
                  <a:cubicBezTo>
                    <a:pt x="9065" y="33279"/>
                    <a:pt x="5505" y="31606"/>
                    <a:pt x="3257" y="28640"/>
                  </a:cubicBezTo>
                  <a:close/>
                  <a:moveTo>
                    <a:pt x="7067" y="8066"/>
                  </a:moveTo>
                  <a:cubicBezTo>
                    <a:pt x="4520" y="13498"/>
                    <a:pt x="4520" y="19780"/>
                    <a:pt x="7067" y="25211"/>
                  </a:cubicBezTo>
                  <a:cubicBezTo>
                    <a:pt x="8233" y="27363"/>
                    <a:pt x="10527" y="28658"/>
                    <a:pt x="12972" y="28545"/>
                  </a:cubicBezTo>
                  <a:cubicBezTo>
                    <a:pt x="15374" y="28686"/>
                    <a:pt x="17639" y="27423"/>
                    <a:pt x="18782" y="25307"/>
                  </a:cubicBezTo>
                  <a:cubicBezTo>
                    <a:pt x="20155" y="22630"/>
                    <a:pt x="20811" y="19644"/>
                    <a:pt x="20688" y="16639"/>
                  </a:cubicBezTo>
                  <a:cubicBezTo>
                    <a:pt x="20812" y="13664"/>
                    <a:pt x="20155" y="10709"/>
                    <a:pt x="18782" y="8067"/>
                  </a:cubicBezTo>
                  <a:cubicBezTo>
                    <a:pt x="17685" y="5895"/>
                    <a:pt x="15401" y="4585"/>
                    <a:pt x="12972" y="4733"/>
                  </a:cubicBezTo>
                  <a:cubicBezTo>
                    <a:pt x="10485" y="4656"/>
                    <a:pt x="8180" y="6031"/>
                    <a:pt x="7067" y="8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5" name="任意多边形: 形状 6164">
              <a:extLst>
                <a:ext uri="{FF2B5EF4-FFF2-40B4-BE49-F238E27FC236}">
                  <a16:creationId xmlns:a16="http://schemas.microsoft.com/office/drawing/2014/main" id="{DA206F6C-459A-ECBB-87D6-5289C0793929}"/>
                </a:ext>
              </a:extLst>
            </p:cNvPr>
            <p:cNvSpPr/>
            <p:nvPr/>
          </p:nvSpPr>
          <p:spPr>
            <a:xfrm>
              <a:off x="7698408" y="8977162"/>
              <a:ext cx="26163" cy="33139"/>
            </a:xfrm>
            <a:custGeom>
              <a:avLst/>
              <a:gdLst>
                <a:gd name="connsiteX0" fmla="*/ 3257 w 26163"/>
                <a:gd name="connsiteY0" fmla="*/ 28790 h 33139"/>
                <a:gd name="connsiteX1" fmla="*/ 18 w 26163"/>
                <a:gd name="connsiteY1" fmla="*/ 16693 h 33139"/>
                <a:gd name="connsiteX2" fmla="*/ 3257 w 26163"/>
                <a:gd name="connsiteY2" fmla="*/ 4692 h 33139"/>
                <a:gd name="connsiteX3" fmla="*/ 21380 w 26163"/>
                <a:gd name="connsiteY3" fmla="*/ 3194 h 33139"/>
                <a:gd name="connsiteX4" fmla="*/ 22879 w 26163"/>
                <a:gd name="connsiteY4" fmla="*/ 4692 h 33139"/>
                <a:gd name="connsiteX5" fmla="*/ 26117 w 26163"/>
                <a:gd name="connsiteY5" fmla="*/ 16693 h 33139"/>
                <a:gd name="connsiteX6" fmla="*/ 22879 w 26163"/>
                <a:gd name="connsiteY6" fmla="*/ 28790 h 33139"/>
                <a:gd name="connsiteX7" fmla="*/ 4609 w 26163"/>
                <a:gd name="connsiteY7" fmla="*/ 30142 h 33139"/>
                <a:gd name="connsiteX8" fmla="*/ 3257 w 26163"/>
                <a:gd name="connsiteY8" fmla="*/ 28790 h 33139"/>
                <a:gd name="connsiteX9" fmla="*/ 7162 w 26163"/>
                <a:gd name="connsiteY9" fmla="*/ 8026 h 33139"/>
                <a:gd name="connsiteX10" fmla="*/ 5257 w 26163"/>
                <a:gd name="connsiteY10" fmla="*/ 16693 h 33139"/>
                <a:gd name="connsiteX11" fmla="*/ 7162 w 26163"/>
                <a:gd name="connsiteY11" fmla="*/ 25361 h 33139"/>
                <a:gd name="connsiteX12" fmla="*/ 16554 w 26163"/>
                <a:gd name="connsiteY12" fmla="*/ 27780 h 33139"/>
                <a:gd name="connsiteX13" fmla="*/ 18973 w 26163"/>
                <a:gd name="connsiteY13" fmla="*/ 25361 h 33139"/>
                <a:gd name="connsiteX14" fmla="*/ 18973 w 26163"/>
                <a:gd name="connsiteY14" fmla="*/ 8026 h 33139"/>
                <a:gd name="connsiteX15" fmla="*/ 9220 w 26163"/>
                <a:gd name="connsiteY15" fmla="*/ 5968 h 33139"/>
                <a:gd name="connsiteX16" fmla="*/ 7162 w 26163"/>
                <a:gd name="connsiteY16" fmla="*/ 8026 h 3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163" h="33139">
                  <a:moveTo>
                    <a:pt x="3257" y="28790"/>
                  </a:moveTo>
                  <a:cubicBezTo>
                    <a:pt x="923" y="25203"/>
                    <a:pt x="-211" y="20967"/>
                    <a:pt x="18" y="16693"/>
                  </a:cubicBezTo>
                  <a:cubicBezTo>
                    <a:pt x="-224" y="12448"/>
                    <a:pt x="912" y="8239"/>
                    <a:pt x="3257" y="4692"/>
                  </a:cubicBezTo>
                  <a:cubicBezTo>
                    <a:pt x="7848" y="-726"/>
                    <a:pt x="15962" y="-1397"/>
                    <a:pt x="21380" y="3194"/>
                  </a:cubicBezTo>
                  <a:cubicBezTo>
                    <a:pt x="21920" y="3651"/>
                    <a:pt x="22421" y="4152"/>
                    <a:pt x="22879" y="4692"/>
                  </a:cubicBezTo>
                  <a:cubicBezTo>
                    <a:pt x="25224" y="8239"/>
                    <a:pt x="26360" y="12449"/>
                    <a:pt x="26117" y="16693"/>
                  </a:cubicBezTo>
                  <a:cubicBezTo>
                    <a:pt x="26347" y="20967"/>
                    <a:pt x="25213" y="25203"/>
                    <a:pt x="22879" y="28790"/>
                  </a:cubicBezTo>
                  <a:cubicBezTo>
                    <a:pt x="18207" y="34209"/>
                    <a:pt x="10027" y="34814"/>
                    <a:pt x="4609" y="30142"/>
                  </a:cubicBezTo>
                  <a:cubicBezTo>
                    <a:pt x="4126" y="29725"/>
                    <a:pt x="3674" y="29274"/>
                    <a:pt x="3257" y="28790"/>
                  </a:cubicBezTo>
                  <a:close/>
                  <a:moveTo>
                    <a:pt x="7162" y="8026"/>
                  </a:moveTo>
                  <a:cubicBezTo>
                    <a:pt x="5802" y="10706"/>
                    <a:pt x="5147" y="13689"/>
                    <a:pt x="5257" y="16693"/>
                  </a:cubicBezTo>
                  <a:cubicBezTo>
                    <a:pt x="5134" y="19699"/>
                    <a:pt x="5790" y="22685"/>
                    <a:pt x="7162" y="25361"/>
                  </a:cubicBezTo>
                  <a:cubicBezTo>
                    <a:pt x="9088" y="28623"/>
                    <a:pt x="13293" y="29706"/>
                    <a:pt x="16554" y="27780"/>
                  </a:cubicBezTo>
                  <a:cubicBezTo>
                    <a:pt x="17552" y="27191"/>
                    <a:pt x="18384" y="26359"/>
                    <a:pt x="18973" y="25361"/>
                  </a:cubicBezTo>
                  <a:cubicBezTo>
                    <a:pt x="21391" y="19836"/>
                    <a:pt x="21391" y="13551"/>
                    <a:pt x="18973" y="8026"/>
                  </a:cubicBezTo>
                  <a:cubicBezTo>
                    <a:pt x="16848" y="4764"/>
                    <a:pt x="12481" y="3843"/>
                    <a:pt x="9220" y="5968"/>
                  </a:cubicBezTo>
                  <a:cubicBezTo>
                    <a:pt x="8398" y="6503"/>
                    <a:pt x="7697" y="7204"/>
                    <a:pt x="7162" y="80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6" name="任意多边形: 形状 6165">
              <a:extLst>
                <a:ext uri="{FF2B5EF4-FFF2-40B4-BE49-F238E27FC236}">
                  <a16:creationId xmlns:a16="http://schemas.microsoft.com/office/drawing/2014/main" id="{BD5CBB02-66D3-59D2-4A37-2CA0B338FA03}"/>
                </a:ext>
              </a:extLst>
            </p:cNvPr>
            <p:cNvSpPr/>
            <p:nvPr/>
          </p:nvSpPr>
          <p:spPr>
            <a:xfrm>
              <a:off x="7698435" y="9031550"/>
              <a:ext cx="26108" cy="33139"/>
            </a:xfrm>
            <a:custGeom>
              <a:avLst/>
              <a:gdLst>
                <a:gd name="connsiteX0" fmla="*/ 3230 w 26108"/>
                <a:gd name="connsiteY0" fmla="*/ 28790 h 33139"/>
                <a:gd name="connsiteX1" fmla="*/ 3230 w 26108"/>
                <a:gd name="connsiteY1" fmla="*/ 4692 h 33139"/>
                <a:gd name="connsiteX2" fmla="*/ 21353 w 26108"/>
                <a:gd name="connsiteY2" fmla="*/ 3194 h 33139"/>
                <a:gd name="connsiteX3" fmla="*/ 22851 w 26108"/>
                <a:gd name="connsiteY3" fmla="*/ 4692 h 33139"/>
                <a:gd name="connsiteX4" fmla="*/ 22851 w 26108"/>
                <a:gd name="connsiteY4" fmla="*/ 28790 h 33139"/>
                <a:gd name="connsiteX5" fmla="*/ 4582 w 26108"/>
                <a:gd name="connsiteY5" fmla="*/ 30142 h 33139"/>
                <a:gd name="connsiteX6" fmla="*/ 3230 w 26108"/>
                <a:gd name="connsiteY6" fmla="*/ 28790 h 33139"/>
                <a:gd name="connsiteX7" fmla="*/ 7135 w 26108"/>
                <a:gd name="connsiteY7" fmla="*/ 8121 h 33139"/>
                <a:gd name="connsiteX8" fmla="*/ 7135 w 26108"/>
                <a:gd name="connsiteY8" fmla="*/ 25361 h 33139"/>
                <a:gd name="connsiteX9" fmla="*/ 13040 w 26108"/>
                <a:gd name="connsiteY9" fmla="*/ 28695 h 33139"/>
                <a:gd name="connsiteX10" fmla="*/ 18946 w 26108"/>
                <a:gd name="connsiteY10" fmla="*/ 25456 h 33139"/>
                <a:gd name="connsiteX11" fmla="*/ 18946 w 26108"/>
                <a:gd name="connsiteY11" fmla="*/ 8026 h 33139"/>
                <a:gd name="connsiteX12" fmla="*/ 13040 w 26108"/>
                <a:gd name="connsiteY12" fmla="*/ 4787 h 33139"/>
                <a:gd name="connsiteX13" fmla="*/ 7135 w 26108"/>
                <a:gd name="connsiteY13" fmla="*/ 8121 h 3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08" h="33139">
                  <a:moveTo>
                    <a:pt x="3230" y="28790"/>
                  </a:moveTo>
                  <a:cubicBezTo>
                    <a:pt x="-1095" y="21340"/>
                    <a:pt x="-1095" y="12143"/>
                    <a:pt x="3230" y="4692"/>
                  </a:cubicBezTo>
                  <a:cubicBezTo>
                    <a:pt x="7820" y="-726"/>
                    <a:pt x="15934" y="-1397"/>
                    <a:pt x="21353" y="3194"/>
                  </a:cubicBezTo>
                  <a:cubicBezTo>
                    <a:pt x="21893" y="3651"/>
                    <a:pt x="22394" y="4152"/>
                    <a:pt x="22851" y="4692"/>
                  </a:cubicBezTo>
                  <a:cubicBezTo>
                    <a:pt x="27176" y="12143"/>
                    <a:pt x="27176" y="21340"/>
                    <a:pt x="22851" y="28790"/>
                  </a:cubicBezTo>
                  <a:cubicBezTo>
                    <a:pt x="18180" y="34209"/>
                    <a:pt x="10000" y="34814"/>
                    <a:pt x="4582" y="30142"/>
                  </a:cubicBezTo>
                  <a:cubicBezTo>
                    <a:pt x="4098" y="29725"/>
                    <a:pt x="3646" y="29274"/>
                    <a:pt x="3230" y="28790"/>
                  </a:cubicBezTo>
                  <a:close/>
                  <a:moveTo>
                    <a:pt x="7135" y="8121"/>
                  </a:moveTo>
                  <a:cubicBezTo>
                    <a:pt x="4598" y="13588"/>
                    <a:pt x="4598" y="19894"/>
                    <a:pt x="7135" y="25361"/>
                  </a:cubicBezTo>
                  <a:cubicBezTo>
                    <a:pt x="8301" y="27513"/>
                    <a:pt x="10595" y="28808"/>
                    <a:pt x="13040" y="28695"/>
                  </a:cubicBezTo>
                  <a:cubicBezTo>
                    <a:pt x="15459" y="28804"/>
                    <a:pt x="17737" y="27555"/>
                    <a:pt x="18946" y="25456"/>
                  </a:cubicBezTo>
                  <a:cubicBezTo>
                    <a:pt x="21357" y="19896"/>
                    <a:pt x="21357" y="13586"/>
                    <a:pt x="18946" y="8026"/>
                  </a:cubicBezTo>
                  <a:cubicBezTo>
                    <a:pt x="17770" y="5894"/>
                    <a:pt x="15470" y="4632"/>
                    <a:pt x="13040" y="4787"/>
                  </a:cubicBezTo>
                  <a:cubicBezTo>
                    <a:pt x="10595" y="4674"/>
                    <a:pt x="8301" y="5969"/>
                    <a:pt x="7135" y="8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67" name="任意多边形: 形状 6166">
              <a:extLst>
                <a:ext uri="{FF2B5EF4-FFF2-40B4-BE49-F238E27FC236}">
                  <a16:creationId xmlns:a16="http://schemas.microsoft.com/office/drawing/2014/main" id="{1A5C8AC6-8B3D-9419-D6FC-DAEEB73815C0}"/>
                </a:ext>
              </a:extLst>
            </p:cNvPr>
            <p:cNvSpPr/>
            <p:nvPr/>
          </p:nvSpPr>
          <p:spPr>
            <a:xfrm>
              <a:off x="7698411" y="9085989"/>
              <a:ext cx="26156" cy="33139"/>
            </a:xfrm>
            <a:custGeom>
              <a:avLst/>
              <a:gdLst>
                <a:gd name="connsiteX0" fmla="*/ 3254 w 26156"/>
                <a:gd name="connsiteY0" fmla="*/ 28739 h 33139"/>
                <a:gd name="connsiteX1" fmla="*/ 15 w 26156"/>
                <a:gd name="connsiteY1" fmla="*/ 16737 h 33139"/>
                <a:gd name="connsiteX2" fmla="*/ 3254 w 26156"/>
                <a:gd name="connsiteY2" fmla="*/ 4641 h 33139"/>
                <a:gd name="connsiteX3" fmla="*/ 21524 w 26156"/>
                <a:gd name="connsiteY3" fmla="*/ 3289 h 33139"/>
                <a:gd name="connsiteX4" fmla="*/ 22875 w 26156"/>
                <a:gd name="connsiteY4" fmla="*/ 4641 h 33139"/>
                <a:gd name="connsiteX5" fmla="*/ 26114 w 26156"/>
                <a:gd name="connsiteY5" fmla="*/ 16737 h 33139"/>
                <a:gd name="connsiteX6" fmla="*/ 22875 w 26156"/>
                <a:gd name="connsiteY6" fmla="*/ 28739 h 33139"/>
                <a:gd name="connsiteX7" fmla="*/ 4752 w 26156"/>
                <a:gd name="connsiteY7" fmla="*/ 30237 h 33139"/>
                <a:gd name="connsiteX8" fmla="*/ 3254 w 26156"/>
                <a:gd name="connsiteY8" fmla="*/ 28739 h 33139"/>
                <a:gd name="connsiteX9" fmla="*/ 7159 w 26156"/>
                <a:gd name="connsiteY9" fmla="*/ 8070 h 33139"/>
                <a:gd name="connsiteX10" fmla="*/ 7159 w 26156"/>
                <a:gd name="connsiteY10" fmla="*/ 25310 h 33139"/>
                <a:gd name="connsiteX11" fmla="*/ 13065 w 26156"/>
                <a:gd name="connsiteY11" fmla="*/ 28644 h 33139"/>
                <a:gd name="connsiteX12" fmla="*/ 18970 w 26156"/>
                <a:gd name="connsiteY12" fmla="*/ 25405 h 33139"/>
                <a:gd name="connsiteX13" fmla="*/ 20780 w 26156"/>
                <a:gd name="connsiteY13" fmla="*/ 16737 h 33139"/>
                <a:gd name="connsiteX14" fmla="*/ 18970 w 26156"/>
                <a:gd name="connsiteY14" fmla="*/ 8070 h 33139"/>
                <a:gd name="connsiteX15" fmla="*/ 9578 w 26156"/>
                <a:gd name="connsiteY15" fmla="*/ 5651 h 33139"/>
                <a:gd name="connsiteX16" fmla="*/ 7159 w 26156"/>
                <a:gd name="connsiteY16" fmla="*/ 8070 h 3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156" h="33139">
                  <a:moveTo>
                    <a:pt x="3254" y="28739"/>
                  </a:moveTo>
                  <a:cubicBezTo>
                    <a:pt x="921" y="25187"/>
                    <a:pt x="-214" y="20981"/>
                    <a:pt x="15" y="16737"/>
                  </a:cubicBezTo>
                  <a:cubicBezTo>
                    <a:pt x="-214" y="12464"/>
                    <a:pt x="920" y="8228"/>
                    <a:pt x="3254" y="4641"/>
                  </a:cubicBezTo>
                  <a:cubicBezTo>
                    <a:pt x="7926" y="-778"/>
                    <a:pt x="16105" y="-1383"/>
                    <a:pt x="21524" y="3289"/>
                  </a:cubicBezTo>
                  <a:cubicBezTo>
                    <a:pt x="22007" y="3706"/>
                    <a:pt x="22459" y="4157"/>
                    <a:pt x="22875" y="4641"/>
                  </a:cubicBezTo>
                  <a:cubicBezTo>
                    <a:pt x="25210" y="8228"/>
                    <a:pt x="26343" y="12464"/>
                    <a:pt x="26114" y="16737"/>
                  </a:cubicBezTo>
                  <a:cubicBezTo>
                    <a:pt x="26343" y="20981"/>
                    <a:pt x="25208" y="25187"/>
                    <a:pt x="22875" y="28739"/>
                  </a:cubicBezTo>
                  <a:cubicBezTo>
                    <a:pt x="18285" y="34157"/>
                    <a:pt x="10171" y="34828"/>
                    <a:pt x="4752" y="30237"/>
                  </a:cubicBezTo>
                  <a:cubicBezTo>
                    <a:pt x="4212" y="29780"/>
                    <a:pt x="3711" y="29279"/>
                    <a:pt x="3254" y="28739"/>
                  </a:cubicBezTo>
                  <a:close/>
                  <a:moveTo>
                    <a:pt x="7159" y="8070"/>
                  </a:moveTo>
                  <a:cubicBezTo>
                    <a:pt x="4622" y="13536"/>
                    <a:pt x="4622" y="19843"/>
                    <a:pt x="7159" y="25310"/>
                  </a:cubicBezTo>
                  <a:cubicBezTo>
                    <a:pt x="8290" y="27496"/>
                    <a:pt x="10608" y="28805"/>
                    <a:pt x="13065" y="28644"/>
                  </a:cubicBezTo>
                  <a:cubicBezTo>
                    <a:pt x="15494" y="28799"/>
                    <a:pt x="17795" y="27537"/>
                    <a:pt x="18970" y="25405"/>
                  </a:cubicBezTo>
                  <a:cubicBezTo>
                    <a:pt x="20297" y="22716"/>
                    <a:pt x="20920" y="19733"/>
                    <a:pt x="20780" y="16737"/>
                  </a:cubicBezTo>
                  <a:cubicBezTo>
                    <a:pt x="20941" y="13740"/>
                    <a:pt x="20318" y="10752"/>
                    <a:pt x="18970" y="8070"/>
                  </a:cubicBezTo>
                  <a:cubicBezTo>
                    <a:pt x="17044" y="4808"/>
                    <a:pt x="12839" y="3725"/>
                    <a:pt x="9578" y="5651"/>
                  </a:cubicBezTo>
                  <a:cubicBezTo>
                    <a:pt x="8580" y="6240"/>
                    <a:pt x="7748" y="7072"/>
                    <a:pt x="7159" y="80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6146" name="直接连接符 6145">
            <a:extLst>
              <a:ext uri="{FF2B5EF4-FFF2-40B4-BE49-F238E27FC236}">
                <a16:creationId xmlns:a16="http://schemas.microsoft.com/office/drawing/2014/main" id="{9A1DA4A5-8AC6-6EA3-E8B0-C6BEEADDD553}"/>
              </a:ext>
            </a:extLst>
          </p:cNvPr>
          <p:cNvCxnSpPr/>
          <p:nvPr/>
        </p:nvCxnSpPr>
        <p:spPr>
          <a:xfrm>
            <a:off x="599926" y="1945867"/>
            <a:ext cx="0" cy="1098801"/>
          </a:xfrm>
          <a:prstGeom prst="line">
            <a:avLst/>
          </a:prstGeom>
          <a:ln w="12700">
            <a:gradFill>
              <a:gsLst>
                <a:gs pos="0">
                  <a:srgbClr val="42E3FF">
                    <a:alpha val="52000"/>
                  </a:srgbClr>
                </a:gs>
                <a:gs pos="100000">
                  <a:srgbClr val="42E3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7" name="直接连接符 6146">
            <a:extLst>
              <a:ext uri="{FF2B5EF4-FFF2-40B4-BE49-F238E27FC236}">
                <a16:creationId xmlns:a16="http://schemas.microsoft.com/office/drawing/2014/main" id="{F7F3FF87-A63A-6396-5E84-5B06689DD163}"/>
              </a:ext>
            </a:extLst>
          </p:cNvPr>
          <p:cNvCxnSpPr/>
          <p:nvPr/>
        </p:nvCxnSpPr>
        <p:spPr>
          <a:xfrm>
            <a:off x="9450706" y="-1065468"/>
            <a:ext cx="0" cy="727901"/>
          </a:xfrm>
          <a:prstGeom prst="line">
            <a:avLst/>
          </a:prstGeom>
          <a:ln w="31750">
            <a:gradFill>
              <a:gsLst>
                <a:gs pos="0">
                  <a:srgbClr val="42E3FF">
                    <a:alpha val="52000"/>
                  </a:srgbClr>
                </a:gs>
                <a:gs pos="100000">
                  <a:srgbClr val="42E3FF">
                    <a:alpha val="0"/>
                  </a:srgbClr>
                </a:gs>
              </a:gsLst>
              <a:lin ang="5400000" scaled="1"/>
            </a:gra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6" name="文本框 6175">
            <a:extLst>
              <a:ext uri="{FF2B5EF4-FFF2-40B4-BE49-F238E27FC236}">
                <a16:creationId xmlns:a16="http://schemas.microsoft.com/office/drawing/2014/main" id="{D0C22140-685A-AEE2-D6C2-527B108BBC22}"/>
              </a:ext>
            </a:extLst>
          </p:cNvPr>
          <p:cNvSpPr txBox="1"/>
          <p:nvPr/>
        </p:nvSpPr>
        <p:spPr>
          <a:xfrm>
            <a:off x="829455" y="1992790"/>
            <a:ext cx="66670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0" spc="600" dirty="0">
                <a:solidFill>
                  <a:schemeClr val="bg1">
                    <a:alpha val="1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未来已来</a:t>
            </a:r>
            <a:endParaRPr lang="en-US" altLang="zh-CN" sz="8000" spc="600" dirty="0">
              <a:solidFill>
                <a:schemeClr val="bg1">
                  <a:alpha val="1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7200" spc="600" dirty="0">
                <a:solidFill>
                  <a:schemeClr val="bg1">
                    <a:alpha val="1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PPT制作魔法书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761ED88-3D42-536E-F386-000F6CB49670}"/>
              </a:ext>
            </a:extLst>
          </p:cNvPr>
          <p:cNvSpPr txBox="1"/>
          <p:nvPr/>
        </p:nvSpPr>
        <p:spPr>
          <a:xfrm>
            <a:off x="752355" y="2002950"/>
            <a:ext cx="66670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0" spc="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未来已来</a:t>
            </a:r>
            <a:endParaRPr lang="en-US" altLang="zh-CN" sz="8000" spc="6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7200" spc="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PPT制作魔法书</a:t>
            </a:r>
          </a:p>
        </p:txBody>
      </p:sp>
    </p:spTree>
    <p:extLst>
      <p:ext uri="{BB962C8B-B14F-4D97-AF65-F5344CB8AC3E}">
        <p14:creationId xmlns:p14="http://schemas.microsoft.com/office/powerpoint/2010/main" val="706340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2F226DD8-03BD-1490-3EA4-044CF5F55FE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1076445" y="295154"/>
            <a:chExt cx="12192000" cy="6858000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C6D4DA76-6C8C-9ED8-F3E8-87CBDFDD920C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10011"/>
                </a:gs>
                <a:gs pos="74000">
                  <a:srgbClr val="0251B6"/>
                </a:gs>
                <a:gs pos="30000">
                  <a:srgbClr val="022F8A"/>
                </a:gs>
                <a:gs pos="100000">
                  <a:srgbClr val="021858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17F2F2D1-8D67-D7A7-E78C-0E27E4E1B09C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44000">
                  <a:srgbClr val="0D50F0">
                    <a:alpha val="0"/>
                  </a:srgbClr>
                </a:gs>
                <a:gs pos="100000">
                  <a:srgbClr val="021858">
                    <a:alpha val="0"/>
                  </a:srgbClr>
                </a:gs>
                <a:gs pos="70000">
                  <a:srgbClr val="51FCFF">
                    <a:alpha val="22000"/>
                  </a:srgbClr>
                </a:gs>
                <a:gs pos="0">
                  <a:srgbClr val="021858"/>
                </a:gs>
                <a:gs pos="19000">
                  <a:srgbClr val="022F8A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05" name="图片 204" descr="人在路上&#10;&#10;低可信度描述已自动生成">
            <a:extLst>
              <a:ext uri="{FF2B5EF4-FFF2-40B4-BE49-F238E27FC236}">
                <a16:creationId xmlns:a16="http://schemas.microsoft.com/office/drawing/2014/main" id="{CF8BE75E-4851-A336-9129-2D646D67018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CF776BF0-05ED-2A1D-926D-D41D216B36D5}"/>
              </a:ext>
            </a:extLst>
          </p:cNvPr>
          <p:cNvGrpSpPr/>
          <p:nvPr/>
        </p:nvGrpSpPr>
        <p:grpSpPr>
          <a:xfrm>
            <a:off x="292964" y="106680"/>
            <a:ext cx="11606072" cy="1742440"/>
            <a:chOff x="292964" y="106680"/>
            <a:chExt cx="11606072" cy="1742440"/>
          </a:xfrm>
        </p:grpSpPr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C03535D9-FF10-B0C9-2FFD-9E39BB2777BD}"/>
                </a:ext>
              </a:extLst>
            </p:cNvPr>
            <p:cNvGrpSpPr/>
            <p:nvPr/>
          </p:nvGrpSpPr>
          <p:grpSpPr>
            <a:xfrm>
              <a:off x="292964" y="684474"/>
              <a:ext cx="11606072" cy="292379"/>
              <a:chOff x="292964" y="719388"/>
              <a:chExt cx="11606072" cy="292379"/>
            </a:xfrm>
          </p:grpSpPr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F3C4229F-092F-3B57-B608-F50C7FFA6FB4}"/>
                  </a:ext>
                </a:extLst>
              </p:cNvPr>
              <p:cNvCxnSpPr/>
              <p:nvPr/>
            </p:nvCxnSpPr>
            <p:spPr>
              <a:xfrm>
                <a:off x="4415102" y="1011767"/>
                <a:ext cx="3361796" cy="0"/>
              </a:xfrm>
              <a:prstGeom prst="line">
                <a:avLst/>
              </a:prstGeom>
              <a:noFill/>
              <a:ln w="12700" cap="flat">
                <a:solidFill>
                  <a:srgbClr val="6CE4FB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grpSp>
            <p:nvGrpSpPr>
              <p:cNvPr id="221" name="组合 220">
                <a:extLst>
                  <a:ext uri="{FF2B5EF4-FFF2-40B4-BE49-F238E27FC236}">
                    <a16:creationId xmlns:a16="http://schemas.microsoft.com/office/drawing/2014/main" id="{C50598A6-CC07-0370-C8F7-372F8277AEEA}"/>
                  </a:ext>
                </a:extLst>
              </p:cNvPr>
              <p:cNvGrpSpPr/>
              <p:nvPr/>
            </p:nvGrpSpPr>
            <p:grpSpPr>
              <a:xfrm>
                <a:off x="292964" y="719388"/>
                <a:ext cx="11606072" cy="292379"/>
                <a:chOff x="232301" y="719388"/>
                <a:chExt cx="11606072" cy="292379"/>
              </a:xfrm>
            </p:grpSpPr>
            <p:grpSp>
              <p:nvGrpSpPr>
                <p:cNvPr id="223" name="组合 222">
                  <a:extLst>
                    <a:ext uri="{FF2B5EF4-FFF2-40B4-BE49-F238E27FC236}">
                      <a16:creationId xmlns:a16="http://schemas.microsoft.com/office/drawing/2014/main" id="{AF2C39C5-ED8E-8410-FF9F-E9F5F50EA7CA}"/>
                    </a:ext>
                  </a:extLst>
                </p:cNvPr>
                <p:cNvGrpSpPr/>
                <p:nvPr/>
              </p:nvGrpSpPr>
              <p:grpSpPr>
                <a:xfrm>
                  <a:off x="232301" y="719388"/>
                  <a:ext cx="4234044" cy="292379"/>
                  <a:chOff x="232301" y="719388"/>
                  <a:chExt cx="4234044" cy="292379"/>
                </a:xfrm>
              </p:grpSpPr>
              <p:sp>
                <p:nvSpPr>
                  <p:cNvPr id="237" name="Freeform 13">
                    <a:extLst>
                      <a:ext uri="{FF2B5EF4-FFF2-40B4-BE49-F238E27FC236}">
                        <a16:creationId xmlns:a16="http://schemas.microsoft.com/office/drawing/2014/main" id="{0A8AFE7F-28DB-4D68-2B81-F6B2F7326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3778" y="863325"/>
                    <a:ext cx="1421307" cy="148214"/>
                  </a:xfrm>
                  <a:custGeom>
                    <a:avLst/>
                    <a:gdLst>
                      <a:gd name="T0" fmla="*/ 0 w 2570"/>
                      <a:gd name="T1" fmla="*/ 0 h 268"/>
                      <a:gd name="T2" fmla="*/ 131 w 2570"/>
                      <a:gd name="T3" fmla="*/ 135 h 268"/>
                      <a:gd name="T4" fmla="*/ 1218 w 2570"/>
                      <a:gd name="T5" fmla="*/ 135 h 268"/>
                      <a:gd name="T6" fmla="*/ 1282 w 2570"/>
                      <a:gd name="T7" fmla="*/ 198 h 268"/>
                      <a:gd name="T8" fmla="*/ 2501 w 2570"/>
                      <a:gd name="T9" fmla="*/ 198 h 268"/>
                      <a:gd name="T10" fmla="*/ 2570 w 2570"/>
                      <a:gd name="T11" fmla="*/ 268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70" h="268">
                        <a:moveTo>
                          <a:pt x="0" y="0"/>
                        </a:moveTo>
                        <a:lnTo>
                          <a:pt x="131" y="135"/>
                        </a:lnTo>
                        <a:lnTo>
                          <a:pt x="1218" y="135"/>
                        </a:lnTo>
                        <a:lnTo>
                          <a:pt x="1282" y="198"/>
                        </a:lnTo>
                        <a:lnTo>
                          <a:pt x="2501" y="198"/>
                        </a:lnTo>
                        <a:lnTo>
                          <a:pt x="2570" y="268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8" name="Freeform 14">
                    <a:extLst>
                      <a:ext uri="{FF2B5EF4-FFF2-40B4-BE49-F238E27FC236}">
                        <a16:creationId xmlns:a16="http://schemas.microsoft.com/office/drawing/2014/main" id="{180508A0-727A-4AAA-8D81-5010483CCE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1630" y="719388"/>
                    <a:ext cx="1478837" cy="65468"/>
                  </a:xfrm>
                  <a:custGeom>
                    <a:avLst/>
                    <a:gdLst>
                      <a:gd name="T0" fmla="*/ 0 w 1649"/>
                      <a:gd name="T1" fmla="*/ 68 h 73"/>
                      <a:gd name="T2" fmla="*/ 69 w 1649"/>
                      <a:gd name="T3" fmla="*/ 0 h 73"/>
                      <a:gd name="T4" fmla="*/ 1250 w 1649"/>
                      <a:gd name="T5" fmla="*/ 0 h 73"/>
                      <a:gd name="T6" fmla="*/ 1321 w 1649"/>
                      <a:gd name="T7" fmla="*/ 73 h 73"/>
                      <a:gd name="T8" fmla="*/ 1649 w 1649"/>
                      <a:gd name="T9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9" h="73">
                        <a:moveTo>
                          <a:pt x="0" y="68"/>
                        </a:moveTo>
                        <a:lnTo>
                          <a:pt x="69" y="0"/>
                        </a:lnTo>
                        <a:lnTo>
                          <a:pt x="1250" y="0"/>
                        </a:lnTo>
                        <a:lnTo>
                          <a:pt x="1321" y="73"/>
                        </a:lnTo>
                        <a:lnTo>
                          <a:pt x="1649" y="73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9" name="Freeform 15">
                    <a:extLst>
                      <a:ext uri="{FF2B5EF4-FFF2-40B4-BE49-F238E27FC236}">
                        <a16:creationId xmlns:a16="http://schemas.microsoft.com/office/drawing/2014/main" id="{6F39A8B2-ED2B-631D-5B40-87B8120156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22527" y="780544"/>
                    <a:ext cx="677213" cy="224343"/>
                  </a:xfrm>
                  <a:custGeom>
                    <a:avLst/>
                    <a:gdLst>
                      <a:gd name="T0" fmla="*/ 0 w 809"/>
                      <a:gd name="T1" fmla="*/ 268 h 268"/>
                      <a:gd name="T2" fmla="*/ 545 w 809"/>
                      <a:gd name="T3" fmla="*/ 268 h 268"/>
                      <a:gd name="T4" fmla="*/ 809 w 809"/>
                      <a:gd name="T5" fmla="*/ 0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09" h="268">
                        <a:moveTo>
                          <a:pt x="0" y="268"/>
                        </a:moveTo>
                        <a:lnTo>
                          <a:pt x="545" y="268"/>
                        </a:lnTo>
                        <a:lnTo>
                          <a:pt x="80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grpSp>
                <p:nvGrpSpPr>
                  <p:cNvPr id="240" name="组合 239">
                    <a:extLst>
                      <a:ext uri="{FF2B5EF4-FFF2-40B4-BE49-F238E27FC236}">
                        <a16:creationId xmlns:a16="http://schemas.microsoft.com/office/drawing/2014/main" id="{69085CD8-B2C0-D79C-FE3A-8CEE08703CB7}"/>
                      </a:ext>
                    </a:extLst>
                  </p:cNvPr>
                  <p:cNvGrpSpPr/>
                  <p:nvPr/>
                </p:nvGrpSpPr>
                <p:grpSpPr>
                  <a:xfrm>
                    <a:off x="3045081" y="813974"/>
                    <a:ext cx="595798" cy="107063"/>
                    <a:chOff x="11172966" y="2076958"/>
                    <a:chExt cx="1097352" cy="197190"/>
                  </a:xfrm>
                </p:grpSpPr>
                <p:sp>
                  <p:nvSpPr>
                    <p:cNvPr id="244" name="平行四边形 243">
                      <a:extLst>
                        <a:ext uri="{FF2B5EF4-FFF2-40B4-BE49-F238E27FC236}">
                          <a16:creationId xmlns:a16="http://schemas.microsoft.com/office/drawing/2014/main" id="{AF6CEE16-55EC-A40F-A5BB-F816292BB27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958717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5" name="平行四边形 244">
                      <a:extLst>
                        <a:ext uri="{FF2B5EF4-FFF2-40B4-BE49-F238E27FC236}">
                          <a16:creationId xmlns:a16="http://schemas.microsoft.com/office/drawing/2014/main" id="{7C6C5216-696A-C0F7-4552-9B4FE8E2443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762278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6" name="平行四边形 245">
                      <a:extLst>
                        <a:ext uri="{FF2B5EF4-FFF2-40B4-BE49-F238E27FC236}">
                          <a16:creationId xmlns:a16="http://schemas.microsoft.com/office/drawing/2014/main" id="{61F5F376-E6AC-C356-22EA-61453F59483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565841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6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7" name="平行四边形 246">
                      <a:extLst>
                        <a:ext uri="{FF2B5EF4-FFF2-40B4-BE49-F238E27FC236}">
                          <a16:creationId xmlns:a16="http://schemas.microsoft.com/office/drawing/2014/main" id="{249D8F97-C8EC-8CC5-7EA9-7E8557419C0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369403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4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8" name="平行四边形 247">
                      <a:extLst>
                        <a:ext uri="{FF2B5EF4-FFF2-40B4-BE49-F238E27FC236}">
                          <a16:creationId xmlns:a16="http://schemas.microsoft.com/office/drawing/2014/main" id="{88FA598F-A83E-8BC8-6E44-6761978381F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172966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2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241" name="矩形 240">
                    <a:extLst>
                      <a:ext uri="{FF2B5EF4-FFF2-40B4-BE49-F238E27FC236}">
                        <a16:creationId xmlns:a16="http://schemas.microsoft.com/office/drawing/2014/main" id="{951A3FFB-5697-B8CB-17A8-D43E615872E6}"/>
                      </a:ext>
                    </a:extLst>
                  </p:cNvPr>
                  <p:cNvSpPr/>
                  <p:nvPr/>
                </p:nvSpPr>
                <p:spPr>
                  <a:xfrm>
                    <a:off x="4072211" y="757521"/>
                    <a:ext cx="54035" cy="54035"/>
                  </a:xfrm>
                  <a:prstGeom prst="rect">
                    <a:avLst/>
                  </a:prstGeom>
                  <a:solidFill>
                    <a:srgbClr val="6CE4F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2" name="图形 4">
                    <a:extLst>
                      <a:ext uri="{FF2B5EF4-FFF2-40B4-BE49-F238E27FC236}">
                        <a16:creationId xmlns:a16="http://schemas.microsoft.com/office/drawing/2014/main" id="{48A013FD-8DB6-740A-9C64-C8A545155B23}"/>
                      </a:ext>
                    </a:extLst>
                  </p:cNvPr>
                  <p:cNvSpPr/>
                  <p:nvPr/>
                </p:nvSpPr>
                <p:spPr>
                  <a:xfrm>
                    <a:off x="2841855" y="780544"/>
                    <a:ext cx="1624490" cy="231223"/>
                  </a:xfrm>
                  <a:custGeom>
                    <a:avLst/>
                    <a:gdLst>
                      <a:gd name="connsiteX0" fmla="*/ 0 w 1437418"/>
                      <a:gd name="connsiteY0" fmla="*/ 0 h 204596"/>
                      <a:gd name="connsiteX1" fmla="*/ 693801 w 1437418"/>
                      <a:gd name="connsiteY1" fmla="*/ 0 h 204596"/>
                      <a:gd name="connsiteX2" fmla="*/ 894398 w 1437418"/>
                      <a:gd name="connsiteY2" fmla="*/ 204597 h 204596"/>
                      <a:gd name="connsiteX3" fmla="*/ 1437418 w 1437418"/>
                      <a:gd name="connsiteY3" fmla="*/ 204597 h 204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418" h="204596">
                        <a:moveTo>
                          <a:pt x="0" y="0"/>
                        </a:moveTo>
                        <a:lnTo>
                          <a:pt x="693801" y="0"/>
                        </a:lnTo>
                        <a:lnTo>
                          <a:pt x="894398" y="204597"/>
                        </a:lnTo>
                        <a:lnTo>
                          <a:pt x="1437418" y="204597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spcFirstLastPara="0" vert="horz" wrap="square" lIns="25806" tIns="12903" rIns="25806" bIns="12903" numCol="1" spcCol="0" rtlCol="0" fromWordArt="0" anchor="t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3" name="图形 4">
                    <a:extLst>
                      <a:ext uri="{FF2B5EF4-FFF2-40B4-BE49-F238E27FC236}">
                        <a16:creationId xmlns:a16="http://schemas.microsoft.com/office/drawing/2014/main" id="{F5C63BB4-0C6C-4A9F-0EAC-E6B37225E9DC}"/>
                      </a:ext>
                    </a:extLst>
                  </p:cNvPr>
                  <p:cNvSpPr/>
                  <p:nvPr/>
                </p:nvSpPr>
                <p:spPr>
                  <a:xfrm>
                    <a:off x="232301" y="780544"/>
                    <a:ext cx="2613220" cy="220890"/>
                  </a:xfrm>
                  <a:custGeom>
                    <a:avLst/>
                    <a:gdLst>
                      <a:gd name="connsiteX0" fmla="*/ 0 w 2312288"/>
                      <a:gd name="connsiteY0" fmla="*/ 195453 h 195453"/>
                      <a:gd name="connsiteX1" fmla="*/ 1449038 w 2312288"/>
                      <a:gd name="connsiteY1" fmla="*/ 195453 h 195453"/>
                      <a:gd name="connsiteX2" fmla="*/ 1641253 w 2312288"/>
                      <a:gd name="connsiteY2" fmla="*/ 0 h 195453"/>
                      <a:gd name="connsiteX3" fmla="*/ 2312289 w 2312288"/>
                      <a:gd name="connsiteY3" fmla="*/ 0 h 195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2288" h="195453">
                        <a:moveTo>
                          <a:pt x="0" y="195453"/>
                        </a:moveTo>
                        <a:lnTo>
                          <a:pt x="1449038" y="195453"/>
                        </a:lnTo>
                        <a:lnTo>
                          <a:pt x="1641253" y="0"/>
                        </a:lnTo>
                        <a:lnTo>
                          <a:pt x="231228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24" name="组合 223">
                  <a:extLst>
                    <a:ext uri="{FF2B5EF4-FFF2-40B4-BE49-F238E27FC236}">
                      <a16:creationId xmlns:a16="http://schemas.microsoft.com/office/drawing/2014/main" id="{210E8887-F366-9D93-9815-DB2ECA19FBAA}"/>
                    </a:ext>
                  </a:extLst>
                </p:cNvPr>
                <p:cNvGrpSpPr/>
                <p:nvPr/>
              </p:nvGrpSpPr>
              <p:grpSpPr>
                <a:xfrm flipH="1">
                  <a:off x="7604329" y="719388"/>
                  <a:ext cx="4234044" cy="292379"/>
                  <a:chOff x="232301" y="719388"/>
                  <a:chExt cx="4234044" cy="292379"/>
                </a:xfrm>
              </p:grpSpPr>
              <p:sp>
                <p:nvSpPr>
                  <p:cNvPr id="225" name="Freeform 13">
                    <a:extLst>
                      <a:ext uri="{FF2B5EF4-FFF2-40B4-BE49-F238E27FC236}">
                        <a16:creationId xmlns:a16="http://schemas.microsoft.com/office/drawing/2014/main" id="{E979B633-090E-9272-9042-183848F3DC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3778" y="863325"/>
                    <a:ext cx="1421307" cy="148214"/>
                  </a:xfrm>
                  <a:custGeom>
                    <a:avLst/>
                    <a:gdLst>
                      <a:gd name="T0" fmla="*/ 0 w 2570"/>
                      <a:gd name="T1" fmla="*/ 0 h 268"/>
                      <a:gd name="T2" fmla="*/ 131 w 2570"/>
                      <a:gd name="T3" fmla="*/ 135 h 268"/>
                      <a:gd name="T4" fmla="*/ 1218 w 2570"/>
                      <a:gd name="T5" fmla="*/ 135 h 268"/>
                      <a:gd name="T6" fmla="*/ 1282 w 2570"/>
                      <a:gd name="T7" fmla="*/ 198 h 268"/>
                      <a:gd name="T8" fmla="*/ 2501 w 2570"/>
                      <a:gd name="T9" fmla="*/ 198 h 268"/>
                      <a:gd name="T10" fmla="*/ 2570 w 2570"/>
                      <a:gd name="T11" fmla="*/ 268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70" h="268">
                        <a:moveTo>
                          <a:pt x="0" y="0"/>
                        </a:moveTo>
                        <a:lnTo>
                          <a:pt x="131" y="135"/>
                        </a:lnTo>
                        <a:lnTo>
                          <a:pt x="1218" y="135"/>
                        </a:lnTo>
                        <a:lnTo>
                          <a:pt x="1282" y="198"/>
                        </a:lnTo>
                        <a:lnTo>
                          <a:pt x="2501" y="198"/>
                        </a:lnTo>
                        <a:lnTo>
                          <a:pt x="2570" y="268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26" name="Freeform 14">
                    <a:extLst>
                      <a:ext uri="{FF2B5EF4-FFF2-40B4-BE49-F238E27FC236}">
                        <a16:creationId xmlns:a16="http://schemas.microsoft.com/office/drawing/2014/main" id="{3DB6287C-BA71-6460-C86A-B40FCCBAD7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1630" y="719388"/>
                    <a:ext cx="1478837" cy="65468"/>
                  </a:xfrm>
                  <a:custGeom>
                    <a:avLst/>
                    <a:gdLst>
                      <a:gd name="T0" fmla="*/ 0 w 1649"/>
                      <a:gd name="T1" fmla="*/ 68 h 73"/>
                      <a:gd name="T2" fmla="*/ 69 w 1649"/>
                      <a:gd name="T3" fmla="*/ 0 h 73"/>
                      <a:gd name="T4" fmla="*/ 1250 w 1649"/>
                      <a:gd name="T5" fmla="*/ 0 h 73"/>
                      <a:gd name="T6" fmla="*/ 1321 w 1649"/>
                      <a:gd name="T7" fmla="*/ 73 h 73"/>
                      <a:gd name="T8" fmla="*/ 1649 w 1649"/>
                      <a:gd name="T9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9" h="73">
                        <a:moveTo>
                          <a:pt x="0" y="68"/>
                        </a:moveTo>
                        <a:lnTo>
                          <a:pt x="69" y="0"/>
                        </a:lnTo>
                        <a:lnTo>
                          <a:pt x="1250" y="0"/>
                        </a:lnTo>
                        <a:lnTo>
                          <a:pt x="1321" y="73"/>
                        </a:lnTo>
                        <a:lnTo>
                          <a:pt x="1649" y="73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27" name="Freeform 15">
                    <a:extLst>
                      <a:ext uri="{FF2B5EF4-FFF2-40B4-BE49-F238E27FC236}">
                        <a16:creationId xmlns:a16="http://schemas.microsoft.com/office/drawing/2014/main" id="{8C57C375-3FFE-6423-B764-2A2A2DB8DF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22527" y="780544"/>
                    <a:ext cx="677213" cy="224343"/>
                  </a:xfrm>
                  <a:custGeom>
                    <a:avLst/>
                    <a:gdLst>
                      <a:gd name="T0" fmla="*/ 0 w 809"/>
                      <a:gd name="T1" fmla="*/ 268 h 268"/>
                      <a:gd name="T2" fmla="*/ 545 w 809"/>
                      <a:gd name="T3" fmla="*/ 268 h 268"/>
                      <a:gd name="T4" fmla="*/ 809 w 809"/>
                      <a:gd name="T5" fmla="*/ 0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09" h="268">
                        <a:moveTo>
                          <a:pt x="0" y="268"/>
                        </a:moveTo>
                        <a:lnTo>
                          <a:pt x="545" y="268"/>
                        </a:lnTo>
                        <a:lnTo>
                          <a:pt x="80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grpSp>
                <p:nvGrpSpPr>
                  <p:cNvPr id="228" name="组合 227">
                    <a:extLst>
                      <a:ext uri="{FF2B5EF4-FFF2-40B4-BE49-F238E27FC236}">
                        <a16:creationId xmlns:a16="http://schemas.microsoft.com/office/drawing/2014/main" id="{01507DE5-FFE8-9658-721D-34C1ACD1AC18}"/>
                      </a:ext>
                    </a:extLst>
                  </p:cNvPr>
                  <p:cNvGrpSpPr/>
                  <p:nvPr/>
                </p:nvGrpSpPr>
                <p:grpSpPr>
                  <a:xfrm>
                    <a:off x="3045081" y="813974"/>
                    <a:ext cx="595798" cy="107063"/>
                    <a:chOff x="11172966" y="2076958"/>
                    <a:chExt cx="1097352" cy="197190"/>
                  </a:xfrm>
                </p:grpSpPr>
                <p:sp>
                  <p:nvSpPr>
                    <p:cNvPr id="232" name="平行四边形 231">
                      <a:extLst>
                        <a:ext uri="{FF2B5EF4-FFF2-40B4-BE49-F238E27FC236}">
                          <a16:creationId xmlns:a16="http://schemas.microsoft.com/office/drawing/2014/main" id="{2D95ADC7-171C-E6D9-B7E6-643FCEBD303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958717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3" name="平行四边形 232">
                      <a:extLst>
                        <a:ext uri="{FF2B5EF4-FFF2-40B4-BE49-F238E27FC236}">
                          <a16:creationId xmlns:a16="http://schemas.microsoft.com/office/drawing/2014/main" id="{174942B1-441B-CD71-0C74-B16405234D0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762278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4" name="平行四边形 233">
                      <a:extLst>
                        <a:ext uri="{FF2B5EF4-FFF2-40B4-BE49-F238E27FC236}">
                          <a16:creationId xmlns:a16="http://schemas.microsoft.com/office/drawing/2014/main" id="{E178674F-A1C5-F6DF-3681-10CBA2FF927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565841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6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5" name="平行四边形 234">
                      <a:extLst>
                        <a:ext uri="{FF2B5EF4-FFF2-40B4-BE49-F238E27FC236}">
                          <a16:creationId xmlns:a16="http://schemas.microsoft.com/office/drawing/2014/main" id="{2C303ADF-DEAE-4E32-A363-F5C3518009E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369403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4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6" name="平行四边形 235">
                      <a:extLst>
                        <a:ext uri="{FF2B5EF4-FFF2-40B4-BE49-F238E27FC236}">
                          <a16:creationId xmlns:a16="http://schemas.microsoft.com/office/drawing/2014/main" id="{208E4B4D-7795-FCD6-C1A6-5204E039522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172966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2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229" name="矩形 228">
                    <a:extLst>
                      <a:ext uri="{FF2B5EF4-FFF2-40B4-BE49-F238E27FC236}">
                        <a16:creationId xmlns:a16="http://schemas.microsoft.com/office/drawing/2014/main" id="{D789254A-56D3-486B-3C66-76CCC6BAD3B3}"/>
                      </a:ext>
                    </a:extLst>
                  </p:cNvPr>
                  <p:cNvSpPr/>
                  <p:nvPr/>
                </p:nvSpPr>
                <p:spPr>
                  <a:xfrm>
                    <a:off x="4072211" y="757521"/>
                    <a:ext cx="54035" cy="54035"/>
                  </a:xfrm>
                  <a:prstGeom prst="rect">
                    <a:avLst/>
                  </a:prstGeom>
                  <a:solidFill>
                    <a:srgbClr val="6CE4F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0" name="图形 4">
                    <a:extLst>
                      <a:ext uri="{FF2B5EF4-FFF2-40B4-BE49-F238E27FC236}">
                        <a16:creationId xmlns:a16="http://schemas.microsoft.com/office/drawing/2014/main" id="{0691A5E9-69B2-B02C-87D3-94D3F6852A3E}"/>
                      </a:ext>
                    </a:extLst>
                  </p:cNvPr>
                  <p:cNvSpPr/>
                  <p:nvPr/>
                </p:nvSpPr>
                <p:spPr>
                  <a:xfrm>
                    <a:off x="2841855" y="780544"/>
                    <a:ext cx="1624490" cy="231223"/>
                  </a:xfrm>
                  <a:custGeom>
                    <a:avLst/>
                    <a:gdLst>
                      <a:gd name="connsiteX0" fmla="*/ 0 w 1437418"/>
                      <a:gd name="connsiteY0" fmla="*/ 0 h 204596"/>
                      <a:gd name="connsiteX1" fmla="*/ 693801 w 1437418"/>
                      <a:gd name="connsiteY1" fmla="*/ 0 h 204596"/>
                      <a:gd name="connsiteX2" fmla="*/ 894398 w 1437418"/>
                      <a:gd name="connsiteY2" fmla="*/ 204597 h 204596"/>
                      <a:gd name="connsiteX3" fmla="*/ 1437418 w 1437418"/>
                      <a:gd name="connsiteY3" fmla="*/ 204597 h 204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418" h="204596">
                        <a:moveTo>
                          <a:pt x="0" y="0"/>
                        </a:moveTo>
                        <a:lnTo>
                          <a:pt x="693801" y="0"/>
                        </a:lnTo>
                        <a:lnTo>
                          <a:pt x="894398" y="204597"/>
                        </a:lnTo>
                        <a:lnTo>
                          <a:pt x="1437418" y="204597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spcFirstLastPara="0" vert="horz" wrap="square" lIns="25806" tIns="12903" rIns="25806" bIns="12903" numCol="1" spcCol="0" rtlCol="0" fromWordArt="0" anchor="t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1" name="图形 4">
                    <a:extLst>
                      <a:ext uri="{FF2B5EF4-FFF2-40B4-BE49-F238E27FC236}">
                        <a16:creationId xmlns:a16="http://schemas.microsoft.com/office/drawing/2014/main" id="{AC3E8F79-5A15-14DF-3F91-6993629F5F95}"/>
                      </a:ext>
                    </a:extLst>
                  </p:cNvPr>
                  <p:cNvSpPr/>
                  <p:nvPr/>
                </p:nvSpPr>
                <p:spPr>
                  <a:xfrm>
                    <a:off x="232301" y="780544"/>
                    <a:ext cx="2613220" cy="220890"/>
                  </a:xfrm>
                  <a:custGeom>
                    <a:avLst/>
                    <a:gdLst>
                      <a:gd name="connsiteX0" fmla="*/ 0 w 2312288"/>
                      <a:gd name="connsiteY0" fmla="*/ 195453 h 195453"/>
                      <a:gd name="connsiteX1" fmla="*/ 1449038 w 2312288"/>
                      <a:gd name="connsiteY1" fmla="*/ 195453 h 195453"/>
                      <a:gd name="connsiteX2" fmla="*/ 1641253 w 2312288"/>
                      <a:gd name="connsiteY2" fmla="*/ 0 h 195453"/>
                      <a:gd name="connsiteX3" fmla="*/ 2312289 w 2312288"/>
                      <a:gd name="connsiteY3" fmla="*/ 0 h 195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2288" h="195453">
                        <a:moveTo>
                          <a:pt x="0" y="195453"/>
                        </a:moveTo>
                        <a:lnTo>
                          <a:pt x="1449038" y="195453"/>
                        </a:lnTo>
                        <a:lnTo>
                          <a:pt x="1641253" y="0"/>
                        </a:lnTo>
                        <a:lnTo>
                          <a:pt x="231228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295" name="图片 294" descr="黑暗中的灯光&#10;&#10;描述已自动生成">
              <a:extLst>
                <a:ext uri="{FF2B5EF4-FFF2-40B4-BE49-F238E27FC236}">
                  <a16:creationId xmlns:a16="http://schemas.microsoft.com/office/drawing/2014/main" id="{11C8E4F5-5BD9-6F89-CF7F-47C185F8E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rgbClr val="016D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846" y="106680"/>
              <a:ext cx="4366308" cy="1742440"/>
            </a:xfrm>
            <a:prstGeom prst="rect">
              <a:avLst/>
            </a:prstGeom>
          </p:spPr>
        </p:pic>
      </p:grpSp>
      <p:sp>
        <p:nvSpPr>
          <p:cNvPr id="219" name="文本框 1">
            <a:extLst>
              <a:ext uri="{FF2B5EF4-FFF2-40B4-BE49-F238E27FC236}">
                <a16:creationId xmlns:a16="http://schemas.microsoft.com/office/drawing/2014/main" id="{391FFD1B-34C4-D369-9CA7-B567D8551858}"/>
              </a:ext>
            </a:extLst>
          </p:cNvPr>
          <p:cNvSpPr txBox="1"/>
          <p:nvPr/>
        </p:nvSpPr>
        <p:spPr>
          <a:xfrm>
            <a:off x="3361048" y="305677"/>
            <a:ext cx="54699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CE4FB">
                        <a:lumMod val="40000"/>
                        <a:lumOff val="60000"/>
                      </a:srgbClr>
                    </a:gs>
                    <a:gs pos="20000">
                      <a:srgbClr val="6CE4FB">
                        <a:lumMod val="20000"/>
                        <a:lumOff val="80000"/>
                      </a:srgbClr>
                    </a:gs>
                    <a:gs pos="100000">
                      <a:sysClr val="window" lastClr="FFFFFF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AI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CE4FB">
                        <a:lumMod val="40000"/>
                        <a:lumOff val="60000"/>
                      </a:srgbClr>
                    </a:gs>
                    <a:gs pos="20000">
                      <a:srgbClr val="6CE4FB">
                        <a:lumMod val="20000"/>
                        <a:lumOff val="80000"/>
                      </a:srgbClr>
                    </a:gs>
                    <a:gs pos="100000">
                      <a:sysClr val="window" lastClr="FFFFFF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时代已来</a:t>
            </a:r>
          </a:p>
        </p:txBody>
      </p:sp>
      <p:pic>
        <p:nvPicPr>
          <p:cNvPr id="306" name="图片 305" descr="图片包含 炉子, 灯光, 游戏机&#10;&#10;描述已自动生成">
            <a:extLst>
              <a:ext uri="{FF2B5EF4-FFF2-40B4-BE49-F238E27FC236}">
                <a16:creationId xmlns:a16="http://schemas.microsoft.com/office/drawing/2014/main" id="{38D0B220-9772-7BD5-5161-5CE082126A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rgbClr val="00FFFF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1" t="12761" r="12761" b="12761"/>
          <a:stretch>
            <a:fillRect/>
          </a:stretch>
        </p:blipFill>
        <p:spPr>
          <a:xfrm>
            <a:off x="2209800" y="-123825"/>
            <a:ext cx="7772400" cy="7573010"/>
          </a:xfrm>
          <a:prstGeom prst="rect">
            <a:avLst/>
          </a:prstGeom>
          <a:scene3d>
            <a:camera prst="perspectiveFront">
              <a:rot lat="4800002" lon="0" rev="0"/>
            </a:camera>
            <a:lightRig rig="contrasting" dir="t"/>
          </a:scene3d>
        </p:spPr>
      </p:pic>
      <p:sp>
        <p:nvSpPr>
          <p:cNvPr id="307" name="椭圆 306">
            <a:extLst>
              <a:ext uri="{FF2B5EF4-FFF2-40B4-BE49-F238E27FC236}">
                <a16:creationId xmlns:a16="http://schemas.microsoft.com/office/drawing/2014/main" id="{106D77EF-BAC0-B2AC-5002-A2307376013C}"/>
              </a:ext>
            </a:extLst>
          </p:cNvPr>
          <p:cNvSpPr/>
          <p:nvPr/>
        </p:nvSpPr>
        <p:spPr>
          <a:xfrm>
            <a:off x="466725" y="3056890"/>
            <a:ext cx="11258550" cy="1796415"/>
          </a:xfrm>
          <a:prstGeom prst="ellipse">
            <a:avLst/>
          </a:prstGeom>
          <a:noFill/>
          <a:ln w="19050" cap="flat" cmpd="sng" algn="ctr">
            <a:gradFill>
              <a:gsLst>
                <a:gs pos="63000">
                  <a:srgbClr val="016DFF"/>
                </a:gs>
                <a:gs pos="0">
                  <a:srgbClr val="00A4FF">
                    <a:alpha val="0"/>
                  </a:srgbClr>
                </a:gs>
                <a:gs pos="19000">
                  <a:srgbClr val="00A4FF">
                    <a:alpha val="10000"/>
                  </a:srgbClr>
                </a:gs>
                <a:gs pos="100000">
                  <a:srgbClr val="00FFF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1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16" name="椭圆 315">
            <a:extLst>
              <a:ext uri="{FF2B5EF4-FFF2-40B4-BE49-F238E27FC236}">
                <a16:creationId xmlns:a16="http://schemas.microsoft.com/office/drawing/2014/main" id="{4E1A1B99-2552-0422-6DCD-0590899F3D98}"/>
              </a:ext>
            </a:extLst>
          </p:cNvPr>
          <p:cNvSpPr/>
          <p:nvPr/>
        </p:nvSpPr>
        <p:spPr>
          <a:xfrm>
            <a:off x="3424818" y="3146309"/>
            <a:ext cx="5342364" cy="852402"/>
          </a:xfrm>
          <a:prstGeom prst="ellipse">
            <a:avLst/>
          </a:prstGeom>
          <a:gradFill flip="none" rotWithShape="1">
            <a:gsLst>
              <a:gs pos="0">
                <a:srgbClr val="016DFF">
                  <a:alpha val="0"/>
                </a:srgbClr>
              </a:gs>
              <a:gs pos="100000">
                <a:srgbClr val="00FFFF">
                  <a:alpha val="56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63000">
                  <a:srgbClr val="016DFF"/>
                </a:gs>
                <a:gs pos="0">
                  <a:srgbClr val="016DFF">
                    <a:alpha val="0"/>
                  </a:srgbClr>
                </a:gs>
                <a:gs pos="100000">
                  <a:srgbClr val="00FFF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1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17" name="文本框 316">
            <a:extLst>
              <a:ext uri="{FF2B5EF4-FFF2-40B4-BE49-F238E27FC236}">
                <a16:creationId xmlns:a16="http://schemas.microsoft.com/office/drawing/2014/main" id="{8FB1FE8C-B74A-F938-5776-BA6A1BAC244B}"/>
              </a:ext>
            </a:extLst>
          </p:cNvPr>
          <p:cNvSpPr txBox="1"/>
          <p:nvPr/>
        </p:nvSpPr>
        <p:spPr>
          <a:xfrm>
            <a:off x="604520" y="4845750"/>
            <a:ext cx="2108200" cy="7384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1200" b="0" i="0" u="none" strike="noStrike" kern="1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图灵提出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图灵测试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概念，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奠定了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研究的基础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8" name="文本框 317">
            <a:extLst>
              <a:ext uri="{FF2B5EF4-FFF2-40B4-BE49-F238E27FC236}">
                <a16:creationId xmlns:a16="http://schemas.microsoft.com/office/drawing/2014/main" id="{BA9D9649-9300-E76B-7C79-D737B5434644}"/>
              </a:ext>
            </a:extLst>
          </p:cNvPr>
          <p:cNvSpPr txBox="1"/>
          <p:nvPr/>
        </p:nvSpPr>
        <p:spPr>
          <a:xfrm>
            <a:off x="2281890" y="5195696"/>
            <a:ext cx="1782110" cy="5168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b="0" i="0" u="none" strike="noStrike" kern="1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达特茅斯会议，正式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提出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人工智能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概念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id="{E6E3EC7F-7C5E-5F4F-920E-128E2AD23D2B}"/>
              </a:ext>
            </a:extLst>
          </p:cNvPr>
          <p:cNvSpPr txBox="1"/>
          <p:nvPr/>
        </p:nvSpPr>
        <p:spPr>
          <a:xfrm>
            <a:off x="4323281" y="5287710"/>
            <a:ext cx="1650799" cy="5168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b="0" i="0" u="none" strike="noStrike" kern="1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专家系统兴起，成为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的重要研究方向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7B33E1D-14CF-3484-3E94-E05D4E691A2B}"/>
              </a:ext>
            </a:extLst>
          </p:cNvPr>
          <p:cNvSpPr txBox="1"/>
          <p:nvPr/>
        </p:nvSpPr>
        <p:spPr>
          <a:xfrm>
            <a:off x="6014720" y="5282630"/>
            <a:ext cx="2032000" cy="7384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b="0" i="0" u="none" strike="noStrike" kern="1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IBM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的深蓝击败国际象棋世界冠军卡斯帕罗夫，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展现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在游戏领域的实力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13551C0-BED1-FD5D-67B8-5DDD32BB03BB}"/>
              </a:ext>
            </a:extLst>
          </p:cNvPr>
          <p:cNvSpPr txBox="1"/>
          <p:nvPr/>
        </p:nvSpPr>
        <p:spPr>
          <a:xfrm>
            <a:off x="8067638" y="5206430"/>
            <a:ext cx="1746922" cy="9600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b="0" i="0" u="none" strike="noStrike" kern="1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IBM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的沃森战胜《危险边缘》的人类冠军，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展现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在自然语言处理领域的潜力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4A0B97A-343F-8860-CAC1-4A46601E2EC3}"/>
              </a:ext>
            </a:extLst>
          </p:cNvPr>
          <p:cNvSpPr txBox="1"/>
          <p:nvPr/>
        </p:nvSpPr>
        <p:spPr>
          <a:xfrm>
            <a:off x="9997440" y="4871658"/>
            <a:ext cx="1741804" cy="9600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b="0" i="0" u="none" strike="noStrike" kern="1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AlphaGo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战胜围棋世界冠军李世石，展现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在围棋等高度复杂游戏领域的强大实力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1888D6C-1877-AF9D-FCBE-AF1AFC0A6AB3}"/>
              </a:ext>
            </a:extLst>
          </p:cNvPr>
          <p:cNvSpPr txBox="1"/>
          <p:nvPr/>
        </p:nvSpPr>
        <p:spPr>
          <a:xfrm>
            <a:off x="4397003" y="1727249"/>
            <a:ext cx="3397994" cy="6646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umimoji="0" sz="1200" b="0" i="0" u="none" strike="noStrike" kern="1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2022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-GPT-4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问世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C000">
                  <a:lumMod val="20000"/>
                  <a:lumOff val="80000"/>
                </a:srgb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展现了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在自然语言生成领域的巨大突破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6D6F473-3E13-CE2C-A3EC-01A3B95BDD71}"/>
              </a:ext>
            </a:extLst>
          </p:cNvPr>
          <p:cNvGrpSpPr/>
          <p:nvPr/>
        </p:nvGrpSpPr>
        <p:grpSpPr>
          <a:xfrm>
            <a:off x="872805" y="3955415"/>
            <a:ext cx="887730" cy="887730"/>
            <a:chOff x="899789" y="3721735"/>
            <a:chExt cx="887730" cy="887730"/>
          </a:xfrm>
        </p:grpSpPr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ED8601DB-8295-981E-F33C-142F0EF2C3F9}"/>
                </a:ext>
              </a:extLst>
            </p:cNvPr>
            <p:cNvSpPr/>
            <p:nvPr/>
          </p:nvSpPr>
          <p:spPr>
            <a:xfrm>
              <a:off x="899789" y="3721735"/>
              <a:ext cx="887730" cy="887730"/>
            </a:xfrm>
            <a:prstGeom prst="ellipse">
              <a:avLst/>
            </a:prstGeom>
            <a:gradFill>
              <a:gsLst>
                <a:gs pos="0">
                  <a:srgbClr val="00FFFF"/>
                </a:gs>
                <a:gs pos="73000">
                  <a:srgbClr val="016D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8AC9C97-2975-215A-5593-A068602B73D5}"/>
                </a:ext>
              </a:extLst>
            </p:cNvPr>
            <p:cNvSpPr txBox="1"/>
            <p:nvPr/>
          </p:nvSpPr>
          <p:spPr>
            <a:xfrm>
              <a:off x="908044" y="4011712"/>
              <a:ext cx="8712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1950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年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6ABDA4F-FD88-A74B-4A4B-B034A13E14BA}"/>
              </a:ext>
            </a:extLst>
          </p:cNvPr>
          <p:cNvGrpSpPr/>
          <p:nvPr/>
        </p:nvGrpSpPr>
        <p:grpSpPr>
          <a:xfrm>
            <a:off x="4675441" y="4398645"/>
            <a:ext cx="887730" cy="887730"/>
            <a:chOff x="4060822" y="4164965"/>
            <a:chExt cx="887730" cy="887730"/>
          </a:xfrm>
        </p:grpSpPr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C441C557-1550-BAC9-02A5-15524CA0CFE5}"/>
                </a:ext>
              </a:extLst>
            </p:cNvPr>
            <p:cNvSpPr/>
            <p:nvPr/>
          </p:nvSpPr>
          <p:spPr>
            <a:xfrm>
              <a:off x="4060822" y="4164965"/>
              <a:ext cx="887730" cy="887730"/>
            </a:xfrm>
            <a:prstGeom prst="ellipse">
              <a:avLst/>
            </a:prstGeom>
            <a:gradFill>
              <a:gsLst>
                <a:gs pos="0">
                  <a:srgbClr val="00FFFF"/>
                </a:gs>
                <a:gs pos="73000">
                  <a:srgbClr val="016D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7B8E004-9A6C-9EEF-A59E-4DE4EA60491C}"/>
                </a:ext>
              </a:extLst>
            </p:cNvPr>
            <p:cNvSpPr txBox="1"/>
            <p:nvPr/>
          </p:nvSpPr>
          <p:spPr>
            <a:xfrm>
              <a:off x="4069077" y="4347220"/>
              <a:ext cx="87122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1970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年代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B8AA60AD-4895-0BCC-8163-FF0BF8389DFF}"/>
              </a:ext>
            </a:extLst>
          </p:cNvPr>
          <p:cNvGrpSpPr/>
          <p:nvPr/>
        </p:nvGrpSpPr>
        <p:grpSpPr>
          <a:xfrm>
            <a:off x="6576759" y="4398645"/>
            <a:ext cx="887730" cy="887730"/>
            <a:chOff x="7226300" y="4164965"/>
            <a:chExt cx="887730" cy="887730"/>
          </a:xfrm>
        </p:grpSpPr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4437EE03-EB7A-638D-8153-629FAEB08842}"/>
                </a:ext>
              </a:extLst>
            </p:cNvPr>
            <p:cNvSpPr/>
            <p:nvPr/>
          </p:nvSpPr>
          <p:spPr>
            <a:xfrm>
              <a:off x="7226300" y="4164965"/>
              <a:ext cx="887730" cy="887730"/>
            </a:xfrm>
            <a:prstGeom prst="ellipse">
              <a:avLst/>
            </a:prstGeom>
            <a:gradFill>
              <a:gsLst>
                <a:gs pos="0">
                  <a:srgbClr val="00FFFF"/>
                </a:gs>
                <a:gs pos="73000">
                  <a:srgbClr val="016D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E0F8F22-74F9-587B-AD88-F06D9CE5C353}"/>
                </a:ext>
              </a:extLst>
            </p:cNvPr>
            <p:cNvSpPr txBox="1"/>
            <p:nvPr/>
          </p:nvSpPr>
          <p:spPr>
            <a:xfrm>
              <a:off x="7234555" y="4454942"/>
              <a:ext cx="8712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1997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年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99C5DAA-E92A-FAFC-01E3-D07EE7647744}"/>
              </a:ext>
            </a:extLst>
          </p:cNvPr>
          <p:cNvGrpSpPr/>
          <p:nvPr/>
        </p:nvGrpSpPr>
        <p:grpSpPr>
          <a:xfrm>
            <a:off x="8478077" y="4302760"/>
            <a:ext cx="887730" cy="887730"/>
            <a:chOff x="8833485" y="4069080"/>
            <a:chExt cx="887730" cy="887730"/>
          </a:xfrm>
        </p:grpSpPr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38962485-F505-5299-62F5-5CC188CF03C1}"/>
                </a:ext>
              </a:extLst>
            </p:cNvPr>
            <p:cNvSpPr/>
            <p:nvPr/>
          </p:nvSpPr>
          <p:spPr>
            <a:xfrm>
              <a:off x="8833485" y="4069080"/>
              <a:ext cx="887730" cy="887730"/>
            </a:xfrm>
            <a:prstGeom prst="ellipse">
              <a:avLst/>
            </a:prstGeom>
            <a:gradFill>
              <a:gsLst>
                <a:gs pos="0">
                  <a:srgbClr val="00FFFF"/>
                </a:gs>
                <a:gs pos="73000">
                  <a:srgbClr val="016D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20BC283-2280-EB98-BE56-33BE91956EE7}"/>
                </a:ext>
              </a:extLst>
            </p:cNvPr>
            <p:cNvSpPr txBox="1"/>
            <p:nvPr/>
          </p:nvSpPr>
          <p:spPr>
            <a:xfrm>
              <a:off x="8841740" y="4359057"/>
              <a:ext cx="8712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2011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年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108A065-A57C-2607-4E8C-7228291D8B07}"/>
              </a:ext>
            </a:extLst>
          </p:cNvPr>
          <p:cNvGrpSpPr/>
          <p:nvPr/>
        </p:nvGrpSpPr>
        <p:grpSpPr>
          <a:xfrm>
            <a:off x="10379396" y="3955415"/>
            <a:ext cx="939800" cy="887730"/>
            <a:chOff x="10406380" y="3721735"/>
            <a:chExt cx="939800" cy="887730"/>
          </a:xfrm>
        </p:grpSpPr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id="{464EA95F-E567-213C-5680-16A78395272B}"/>
                </a:ext>
              </a:extLst>
            </p:cNvPr>
            <p:cNvSpPr/>
            <p:nvPr/>
          </p:nvSpPr>
          <p:spPr>
            <a:xfrm>
              <a:off x="10432415" y="3721735"/>
              <a:ext cx="887730" cy="887730"/>
            </a:xfrm>
            <a:prstGeom prst="ellipse">
              <a:avLst/>
            </a:prstGeom>
            <a:gradFill>
              <a:gsLst>
                <a:gs pos="0">
                  <a:srgbClr val="00FFFF"/>
                </a:gs>
                <a:gs pos="73000">
                  <a:srgbClr val="016D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D96604A-CF9F-33A5-92F8-0FFFA5B964C2}"/>
                </a:ext>
              </a:extLst>
            </p:cNvPr>
            <p:cNvSpPr txBox="1"/>
            <p:nvPr/>
          </p:nvSpPr>
          <p:spPr>
            <a:xfrm>
              <a:off x="10406380" y="4011712"/>
              <a:ext cx="9398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2016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年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99F5628-7306-2E7C-1E76-19DD50BEBFAE}"/>
              </a:ext>
            </a:extLst>
          </p:cNvPr>
          <p:cNvGrpSpPr/>
          <p:nvPr/>
        </p:nvGrpSpPr>
        <p:grpSpPr>
          <a:xfrm>
            <a:off x="2774123" y="4302760"/>
            <a:ext cx="887730" cy="887730"/>
            <a:chOff x="2492669" y="4069080"/>
            <a:chExt cx="887730" cy="887730"/>
          </a:xfrm>
        </p:grpSpPr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56E6ACB3-3FC2-1CD7-A398-F8D01E4275C7}"/>
                </a:ext>
              </a:extLst>
            </p:cNvPr>
            <p:cNvSpPr/>
            <p:nvPr/>
          </p:nvSpPr>
          <p:spPr>
            <a:xfrm>
              <a:off x="2492669" y="4069080"/>
              <a:ext cx="887730" cy="887730"/>
            </a:xfrm>
            <a:prstGeom prst="ellipse">
              <a:avLst/>
            </a:prstGeom>
            <a:gradFill>
              <a:gsLst>
                <a:gs pos="0">
                  <a:srgbClr val="00FFFF"/>
                </a:gs>
                <a:gs pos="73000">
                  <a:srgbClr val="016D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CEB06867-669E-669B-1C29-41E447D2AE71}"/>
                </a:ext>
              </a:extLst>
            </p:cNvPr>
            <p:cNvSpPr txBox="1"/>
            <p:nvPr/>
          </p:nvSpPr>
          <p:spPr>
            <a:xfrm>
              <a:off x="2500924" y="4359057"/>
              <a:ext cx="87122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1956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年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B9888D6-0526-FF52-D718-DEAD826A0BE9}"/>
              </a:ext>
            </a:extLst>
          </p:cNvPr>
          <p:cNvSpPr txBox="1"/>
          <p:nvPr/>
        </p:nvSpPr>
        <p:spPr>
          <a:xfrm>
            <a:off x="5154213" y="2214880"/>
            <a:ext cx="1883574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contrasting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0">
                      <a:srgbClr val="2591DA">
                        <a:lumMod val="0"/>
                        <a:lumOff val="100000"/>
                      </a:srgbClr>
                    </a:gs>
                    <a:gs pos="54000">
                      <a:srgbClr val="2591DA">
                        <a:lumMod val="0"/>
                        <a:lumOff val="100000"/>
                      </a:srgbClr>
                    </a:gs>
                    <a:gs pos="18000">
                      <a:srgbClr val="2591DA">
                        <a:lumMod val="0"/>
                        <a:lumOff val="100000"/>
                      </a:srgbClr>
                    </a:gs>
                    <a:gs pos="73000">
                      <a:srgbClr val="2591DA"/>
                    </a:gs>
                    <a:gs pos="0">
                      <a:srgbClr val="2591DA"/>
                    </a:gs>
                    <a:gs pos="37000">
                      <a:srgbClr val="2591DA"/>
                    </a:gs>
                  </a:gsLst>
                  <a:lin ang="8100000" scaled="1"/>
                </a:gradFill>
                <a:effectLst>
                  <a:reflection blurRad="88900" stA="55000" endA="300" endPos="45500" dir="5400000" sy="-100000" algn="bl" rotWithShape="0"/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AI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0">
                    <a:srgbClr val="2591DA">
                      <a:lumMod val="0"/>
                      <a:lumOff val="100000"/>
                    </a:srgbClr>
                  </a:gs>
                  <a:gs pos="54000">
                    <a:srgbClr val="2591DA">
                      <a:lumMod val="0"/>
                      <a:lumOff val="100000"/>
                    </a:srgbClr>
                  </a:gs>
                  <a:gs pos="18000">
                    <a:srgbClr val="2591DA">
                      <a:lumMod val="0"/>
                      <a:lumOff val="100000"/>
                    </a:srgbClr>
                  </a:gs>
                  <a:gs pos="73000">
                    <a:srgbClr val="2591DA"/>
                  </a:gs>
                  <a:gs pos="0">
                    <a:srgbClr val="2591DA"/>
                  </a:gs>
                  <a:gs pos="37000">
                    <a:srgbClr val="2591DA"/>
                  </a:gs>
                </a:gsLst>
                <a:lin ang="8100000" scaled="1"/>
              </a:gradFill>
              <a:effectLst>
                <a:reflection blurRad="88900" stA="55000" endA="300" endPos="45500" dir="5400000" sy="-100000" algn="bl" rotWithShape="0"/>
              </a:effectLst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8" name="图形 30">
            <a:extLst>
              <a:ext uri="{FF2B5EF4-FFF2-40B4-BE49-F238E27FC236}">
                <a16:creationId xmlns:a16="http://schemas.microsoft.com/office/drawing/2014/main" id="{636155BA-1431-0B6A-D87D-E0432B83728A}"/>
              </a:ext>
            </a:extLst>
          </p:cNvPr>
          <p:cNvGrpSpPr/>
          <p:nvPr/>
        </p:nvGrpSpPr>
        <p:grpSpPr>
          <a:xfrm>
            <a:off x="6957470" y="3347387"/>
            <a:ext cx="18038" cy="1231948"/>
            <a:chOff x="7974596" y="3458908"/>
            <a:chExt cx="18038" cy="1231948"/>
          </a:xfrm>
          <a:gradFill>
            <a:gsLst>
              <a:gs pos="100000">
                <a:srgbClr val="42E3FF"/>
              </a:gs>
              <a:gs pos="53000">
                <a:srgbClr val="42E3FF">
                  <a:alpha val="0"/>
                </a:srgbClr>
              </a:gs>
              <a:gs pos="18000">
                <a:srgbClr val="037DFF"/>
              </a:gs>
            </a:gsLst>
            <a:lin ang="5400000" scaled="1"/>
          </a:gradFill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3E17771-7D78-017A-D659-232C742CB883}"/>
                </a:ext>
              </a:extLst>
            </p:cNvPr>
            <p:cNvSpPr/>
            <p:nvPr/>
          </p:nvSpPr>
          <p:spPr>
            <a:xfrm>
              <a:off x="7979759" y="3458908"/>
              <a:ext cx="7619" cy="21145"/>
            </a:xfrm>
            <a:custGeom>
              <a:avLst/>
              <a:gdLst>
                <a:gd name="connsiteX0" fmla="*/ -14 w 7619"/>
                <a:gd name="connsiteY0" fmla="*/ 145 h 21145"/>
                <a:gd name="connsiteX1" fmla="*/ 7606 w 7619"/>
                <a:gd name="connsiteY1" fmla="*/ 145 h 21145"/>
                <a:gd name="connsiteX2" fmla="*/ 7606 w 7619"/>
                <a:gd name="connsiteY2" fmla="*/ 21291 h 21145"/>
                <a:gd name="connsiteX3" fmla="*/ 4273 w 7619"/>
                <a:gd name="connsiteY3" fmla="*/ 21291 h 21145"/>
                <a:gd name="connsiteX4" fmla="*/ 4273 w 7619"/>
                <a:gd name="connsiteY4" fmla="*/ 3289 h 21145"/>
                <a:gd name="connsiteX5" fmla="*/ -14 w 7619"/>
                <a:gd name="connsiteY5" fmla="*/ 3289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9" h="21145">
                  <a:moveTo>
                    <a:pt x="-14" y="145"/>
                  </a:moveTo>
                  <a:lnTo>
                    <a:pt x="7606" y="145"/>
                  </a:lnTo>
                  <a:lnTo>
                    <a:pt x="7606" y="21291"/>
                  </a:lnTo>
                  <a:lnTo>
                    <a:pt x="4273" y="21291"/>
                  </a:lnTo>
                  <a:lnTo>
                    <a:pt x="4273" y="3289"/>
                  </a:lnTo>
                  <a:lnTo>
                    <a:pt x="-14" y="3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590C1C4-7D87-46D5-3631-619E73C6A0FC}"/>
                </a:ext>
              </a:extLst>
            </p:cNvPr>
            <p:cNvSpPr/>
            <p:nvPr/>
          </p:nvSpPr>
          <p:spPr>
            <a:xfrm>
              <a:off x="7974883" y="3504804"/>
              <a:ext cx="17370" cy="22030"/>
            </a:xfrm>
            <a:custGeom>
              <a:avLst/>
              <a:gdLst>
                <a:gd name="connsiteX0" fmla="*/ 2195 w 17370"/>
                <a:gd name="connsiteY0" fmla="*/ 19114 h 22030"/>
                <a:gd name="connsiteX1" fmla="*/ 4 w 17370"/>
                <a:gd name="connsiteY1" fmla="*/ 11113 h 22030"/>
                <a:gd name="connsiteX2" fmla="*/ 2195 w 17370"/>
                <a:gd name="connsiteY2" fmla="*/ 3207 h 22030"/>
                <a:gd name="connsiteX3" fmla="*/ 13992 w 17370"/>
                <a:gd name="connsiteY3" fmla="*/ 2051 h 22030"/>
                <a:gd name="connsiteX4" fmla="*/ 15148 w 17370"/>
                <a:gd name="connsiteY4" fmla="*/ 3207 h 22030"/>
                <a:gd name="connsiteX5" fmla="*/ 17339 w 17370"/>
                <a:gd name="connsiteY5" fmla="*/ 11113 h 22030"/>
                <a:gd name="connsiteX6" fmla="*/ 15148 w 17370"/>
                <a:gd name="connsiteY6" fmla="*/ 19114 h 22030"/>
                <a:gd name="connsiteX7" fmla="*/ 3351 w 17370"/>
                <a:gd name="connsiteY7" fmla="*/ 20271 h 22030"/>
                <a:gd name="connsiteX8" fmla="*/ 2195 w 17370"/>
                <a:gd name="connsiteY8" fmla="*/ 19114 h 22030"/>
                <a:gd name="connsiteX9" fmla="*/ 4766 w 17370"/>
                <a:gd name="connsiteY9" fmla="*/ 5398 h 22030"/>
                <a:gd name="connsiteX10" fmla="*/ 3528 w 17370"/>
                <a:gd name="connsiteY10" fmla="*/ 11113 h 22030"/>
                <a:gd name="connsiteX11" fmla="*/ 4766 w 17370"/>
                <a:gd name="connsiteY11" fmla="*/ 16828 h 22030"/>
                <a:gd name="connsiteX12" fmla="*/ 8672 w 17370"/>
                <a:gd name="connsiteY12" fmla="*/ 19019 h 22030"/>
                <a:gd name="connsiteX13" fmla="*/ 12577 w 17370"/>
                <a:gd name="connsiteY13" fmla="*/ 16923 h 22030"/>
                <a:gd name="connsiteX14" fmla="*/ 13815 w 17370"/>
                <a:gd name="connsiteY14" fmla="*/ 11113 h 22030"/>
                <a:gd name="connsiteX15" fmla="*/ 12577 w 17370"/>
                <a:gd name="connsiteY15" fmla="*/ 5398 h 22030"/>
                <a:gd name="connsiteX16" fmla="*/ 6294 w 17370"/>
                <a:gd name="connsiteY16" fmla="*/ 3870 h 22030"/>
                <a:gd name="connsiteX17" fmla="*/ 4766 w 17370"/>
                <a:gd name="connsiteY17" fmla="*/ 5398 h 2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70" h="22030">
                  <a:moveTo>
                    <a:pt x="2195" y="19114"/>
                  </a:moveTo>
                  <a:cubicBezTo>
                    <a:pt x="644" y="16742"/>
                    <a:pt x="-122" y="13944"/>
                    <a:pt x="4" y="11113"/>
                  </a:cubicBezTo>
                  <a:cubicBezTo>
                    <a:pt x="-142" y="8310"/>
                    <a:pt x="627" y="5536"/>
                    <a:pt x="2195" y="3207"/>
                  </a:cubicBezTo>
                  <a:cubicBezTo>
                    <a:pt x="5133" y="-370"/>
                    <a:pt x="10415" y="-888"/>
                    <a:pt x="13992" y="2051"/>
                  </a:cubicBezTo>
                  <a:cubicBezTo>
                    <a:pt x="14414" y="2398"/>
                    <a:pt x="14802" y="2785"/>
                    <a:pt x="15148" y="3207"/>
                  </a:cubicBezTo>
                  <a:cubicBezTo>
                    <a:pt x="16716" y="5536"/>
                    <a:pt x="17485" y="8310"/>
                    <a:pt x="17339" y="11113"/>
                  </a:cubicBezTo>
                  <a:cubicBezTo>
                    <a:pt x="17465" y="13944"/>
                    <a:pt x="16699" y="16742"/>
                    <a:pt x="15148" y="19114"/>
                  </a:cubicBezTo>
                  <a:cubicBezTo>
                    <a:pt x="12210" y="22691"/>
                    <a:pt x="6928" y="23209"/>
                    <a:pt x="3351" y="20271"/>
                  </a:cubicBezTo>
                  <a:cubicBezTo>
                    <a:pt x="2929" y="19924"/>
                    <a:pt x="2541" y="19536"/>
                    <a:pt x="2195" y="19114"/>
                  </a:cubicBezTo>
                  <a:close/>
                  <a:moveTo>
                    <a:pt x="4766" y="5398"/>
                  </a:moveTo>
                  <a:cubicBezTo>
                    <a:pt x="3869" y="7165"/>
                    <a:pt x="3442" y="9133"/>
                    <a:pt x="3528" y="11113"/>
                  </a:cubicBezTo>
                  <a:cubicBezTo>
                    <a:pt x="3420" y="13095"/>
                    <a:pt x="3848" y="15069"/>
                    <a:pt x="4766" y="16828"/>
                  </a:cubicBezTo>
                  <a:cubicBezTo>
                    <a:pt x="5518" y="18268"/>
                    <a:pt x="7050" y="19128"/>
                    <a:pt x="8672" y="19019"/>
                  </a:cubicBezTo>
                  <a:cubicBezTo>
                    <a:pt x="10266" y="19122"/>
                    <a:pt x="11781" y="18309"/>
                    <a:pt x="12577" y="16923"/>
                  </a:cubicBezTo>
                  <a:cubicBezTo>
                    <a:pt x="13438" y="15110"/>
                    <a:pt x="13862" y="13120"/>
                    <a:pt x="13815" y="11113"/>
                  </a:cubicBezTo>
                  <a:cubicBezTo>
                    <a:pt x="13876" y="9135"/>
                    <a:pt x="13451" y="7173"/>
                    <a:pt x="12577" y="5398"/>
                  </a:cubicBezTo>
                  <a:cubicBezTo>
                    <a:pt x="11264" y="3241"/>
                    <a:pt x="8451" y="2557"/>
                    <a:pt x="6294" y="3870"/>
                  </a:cubicBezTo>
                  <a:cubicBezTo>
                    <a:pt x="5670" y="4250"/>
                    <a:pt x="5146" y="4774"/>
                    <a:pt x="4766" y="5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1C25E35-EE9C-2869-60DE-15677BFD7A02}"/>
                </a:ext>
              </a:extLst>
            </p:cNvPr>
            <p:cNvSpPr/>
            <p:nvPr/>
          </p:nvSpPr>
          <p:spPr>
            <a:xfrm>
              <a:off x="7979759" y="3552348"/>
              <a:ext cx="7619" cy="21240"/>
            </a:xfrm>
            <a:custGeom>
              <a:avLst/>
              <a:gdLst>
                <a:gd name="connsiteX0" fmla="*/ -14 w 7619"/>
                <a:gd name="connsiteY0" fmla="*/ 145 h 21240"/>
                <a:gd name="connsiteX1" fmla="*/ 7606 w 7619"/>
                <a:gd name="connsiteY1" fmla="*/ 145 h 21240"/>
                <a:gd name="connsiteX2" fmla="*/ 7606 w 7619"/>
                <a:gd name="connsiteY2" fmla="*/ 21386 h 21240"/>
                <a:gd name="connsiteX3" fmla="*/ 4273 w 7619"/>
                <a:gd name="connsiteY3" fmla="*/ 21386 h 21240"/>
                <a:gd name="connsiteX4" fmla="*/ 4273 w 7619"/>
                <a:gd name="connsiteY4" fmla="*/ 3003 h 21240"/>
                <a:gd name="connsiteX5" fmla="*/ -14 w 7619"/>
                <a:gd name="connsiteY5" fmla="*/ 3003 h 2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9" h="21240">
                  <a:moveTo>
                    <a:pt x="-14" y="145"/>
                  </a:moveTo>
                  <a:lnTo>
                    <a:pt x="7606" y="145"/>
                  </a:lnTo>
                  <a:lnTo>
                    <a:pt x="7606" y="21386"/>
                  </a:lnTo>
                  <a:lnTo>
                    <a:pt x="4273" y="21386"/>
                  </a:lnTo>
                  <a:lnTo>
                    <a:pt x="4273" y="3003"/>
                  </a:lnTo>
                  <a:lnTo>
                    <a:pt x="-14" y="3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F9725F1-762F-9C46-58CC-84CF58ED0E62}"/>
                </a:ext>
              </a:extLst>
            </p:cNvPr>
            <p:cNvSpPr/>
            <p:nvPr/>
          </p:nvSpPr>
          <p:spPr>
            <a:xfrm>
              <a:off x="7975258" y="3598540"/>
              <a:ext cx="17376" cy="21925"/>
            </a:xfrm>
            <a:custGeom>
              <a:avLst/>
              <a:gdLst>
                <a:gd name="connsiteX0" fmla="*/ 1820 w 17376"/>
                <a:gd name="connsiteY0" fmla="*/ 18533 h 21925"/>
                <a:gd name="connsiteX1" fmla="*/ 10 w 17376"/>
                <a:gd name="connsiteY1" fmla="*/ 11103 h 21925"/>
                <a:gd name="connsiteX2" fmla="*/ 2201 w 17376"/>
                <a:gd name="connsiteY2" fmla="*/ 3102 h 21925"/>
                <a:gd name="connsiteX3" fmla="*/ 14294 w 17376"/>
                <a:gd name="connsiteY3" fmla="*/ 2241 h 21925"/>
                <a:gd name="connsiteX4" fmla="*/ 15155 w 17376"/>
                <a:gd name="connsiteY4" fmla="*/ 3102 h 21925"/>
                <a:gd name="connsiteX5" fmla="*/ 17346 w 17376"/>
                <a:gd name="connsiteY5" fmla="*/ 11103 h 21925"/>
                <a:gd name="connsiteX6" fmla="*/ 15155 w 17376"/>
                <a:gd name="connsiteY6" fmla="*/ 19009 h 21925"/>
                <a:gd name="connsiteX7" fmla="*/ 3358 w 17376"/>
                <a:gd name="connsiteY7" fmla="*/ 20166 h 21925"/>
                <a:gd name="connsiteX8" fmla="*/ 2201 w 17376"/>
                <a:gd name="connsiteY8" fmla="*/ 19009 h 21925"/>
                <a:gd name="connsiteX9" fmla="*/ 4392 w 17376"/>
                <a:gd name="connsiteY9" fmla="*/ 4912 h 21925"/>
                <a:gd name="connsiteX10" fmla="*/ 3153 w 17376"/>
                <a:gd name="connsiteY10" fmla="*/ 10627 h 21925"/>
                <a:gd name="connsiteX11" fmla="*/ 4392 w 17376"/>
                <a:gd name="connsiteY11" fmla="*/ 16342 h 21925"/>
                <a:gd name="connsiteX12" fmla="*/ 10674 w 17376"/>
                <a:gd name="connsiteY12" fmla="*/ 17870 h 21925"/>
                <a:gd name="connsiteX13" fmla="*/ 12202 w 17376"/>
                <a:gd name="connsiteY13" fmla="*/ 16342 h 21925"/>
                <a:gd name="connsiteX14" fmla="*/ 13440 w 17376"/>
                <a:gd name="connsiteY14" fmla="*/ 10627 h 21925"/>
                <a:gd name="connsiteX15" fmla="*/ 12202 w 17376"/>
                <a:gd name="connsiteY15" fmla="*/ 4817 h 21925"/>
                <a:gd name="connsiteX16" fmla="*/ 8297 w 17376"/>
                <a:gd name="connsiteY16" fmla="*/ 2721 h 21925"/>
                <a:gd name="connsiteX17" fmla="*/ 4392 w 17376"/>
                <a:gd name="connsiteY17" fmla="*/ 4912 h 2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76" h="21925">
                  <a:moveTo>
                    <a:pt x="1820" y="18533"/>
                  </a:moveTo>
                  <a:cubicBezTo>
                    <a:pt x="483" y="16295"/>
                    <a:pt x="-148" y="13705"/>
                    <a:pt x="10" y="11103"/>
                  </a:cubicBezTo>
                  <a:cubicBezTo>
                    <a:pt x="-116" y="8273"/>
                    <a:pt x="651" y="5474"/>
                    <a:pt x="2201" y="3102"/>
                  </a:cubicBezTo>
                  <a:cubicBezTo>
                    <a:pt x="5303" y="-475"/>
                    <a:pt x="10716" y="-860"/>
                    <a:pt x="14294" y="2241"/>
                  </a:cubicBezTo>
                  <a:cubicBezTo>
                    <a:pt x="14601" y="2507"/>
                    <a:pt x="14889" y="2795"/>
                    <a:pt x="15155" y="3102"/>
                  </a:cubicBezTo>
                  <a:cubicBezTo>
                    <a:pt x="16705" y="5474"/>
                    <a:pt x="17472" y="8273"/>
                    <a:pt x="17346" y="11103"/>
                  </a:cubicBezTo>
                  <a:cubicBezTo>
                    <a:pt x="17491" y="13906"/>
                    <a:pt x="16723" y="16681"/>
                    <a:pt x="15155" y="19009"/>
                  </a:cubicBezTo>
                  <a:cubicBezTo>
                    <a:pt x="12216" y="22586"/>
                    <a:pt x="6935" y="23104"/>
                    <a:pt x="3358" y="20166"/>
                  </a:cubicBezTo>
                  <a:cubicBezTo>
                    <a:pt x="2935" y="19819"/>
                    <a:pt x="2548" y="19431"/>
                    <a:pt x="2201" y="19009"/>
                  </a:cubicBezTo>
                  <a:close/>
                  <a:moveTo>
                    <a:pt x="4392" y="4912"/>
                  </a:moveTo>
                  <a:cubicBezTo>
                    <a:pt x="3473" y="6671"/>
                    <a:pt x="3045" y="8645"/>
                    <a:pt x="3153" y="10627"/>
                  </a:cubicBezTo>
                  <a:cubicBezTo>
                    <a:pt x="3059" y="12608"/>
                    <a:pt x="3486" y="14578"/>
                    <a:pt x="4392" y="16342"/>
                  </a:cubicBezTo>
                  <a:cubicBezTo>
                    <a:pt x="5705" y="18499"/>
                    <a:pt x="8517" y="19183"/>
                    <a:pt x="10674" y="17870"/>
                  </a:cubicBezTo>
                  <a:cubicBezTo>
                    <a:pt x="11298" y="17490"/>
                    <a:pt x="11822" y="16966"/>
                    <a:pt x="12202" y="16342"/>
                  </a:cubicBezTo>
                  <a:cubicBezTo>
                    <a:pt x="13076" y="14567"/>
                    <a:pt x="13501" y="12605"/>
                    <a:pt x="13440" y="10627"/>
                  </a:cubicBezTo>
                  <a:cubicBezTo>
                    <a:pt x="13487" y="8620"/>
                    <a:pt x="13063" y="6630"/>
                    <a:pt x="12202" y="4817"/>
                  </a:cubicBezTo>
                  <a:cubicBezTo>
                    <a:pt x="11406" y="3431"/>
                    <a:pt x="9892" y="2618"/>
                    <a:pt x="8297" y="2721"/>
                  </a:cubicBezTo>
                  <a:cubicBezTo>
                    <a:pt x="6676" y="2612"/>
                    <a:pt x="5144" y="3472"/>
                    <a:pt x="4392" y="4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B39F1D-1125-B490-3046-6B0FB6EAA0BB}"/>
                </a:ext>
              </a:extLst>
            </p:cNvPr>
            <p:cNvSpPr/>
            <p:nvPr/>
          </p:nvSpPr>
          <p:spPr>
            <a:xfrm>
              <a:off x="7979759" y="3645121"/>
              <a:ext cx="7619" cy="21526"/>
            </a:xfrm>
            <a:custGeom>
              <a:avLst/>
              <a:gdLst>
                <a:gd name="connsiteX0" fmla="*/ -14 w 7619"/>
                <a:gd name="connsiteY0" fmla="*/ 145 h 21526"/>
                <a:gd name="connsiteX1" fmla="*/ 7606 w 7619"/>
                <a:gd name="connsiteY1" fmla="*/ 145 h 21526"/>
                <a:gd name="connsiteX2" fmla="*/ 7606 w 7619"/>
                <a:gd name="connsiteY2" fmla="*/ 21672 h 21526"/>
                <a:gd name="connsiteX3" fmla="*/ 4273 w 7619"/>
                <a:gd name="connsiteY3" fmla="*/ 21672 h 21526"/>
                <a:gd name="connsiteX4" fmla="*/ 4273 w 7619"/>
                <a:gd name="connsiteY4" fmla="*/ 3670 h 21526"/>
                <a:gd name="connsiteX5" fmla="*/ -14 w 7619"/>
                <a:gd name="connsiteY5" fmla="*/ 3670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9" h="21526">
                  <a:moveTo>
                    <a:pt x="-14" y="145"/>
                  </a:moveTo>
                  <a:lnTo>
                    <a:pt x="7606" y="145"/>
                  </a:lnTo>
                  <a:lnTo>
                    <a:pt x="7606" y="21672"/>
                  </a:lnTo>
                  <a:lnTo>
                    <a:pt x="4273" y="21672"/>
                  </a:lnTo>
                  <a:lnTo>
                    <a:pt x="4273" y="3670"/>
                  </a:lnTo>
                  <a:lnTo>
                    <a:pt x="-14" y="36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ABAA332-1E64-6FA4-3418-FC9E34A9D13A}"/>
                </a:ext>
              </a:extLst>
            </p:cNvPr>
            <p:cNvSpPr/>
            <p:nvPr/>
          </p:nvSpPr>
          <p:spPr>
            <a:xfrm>
              <a:off x="7974903" y="3691123"/>
              <a:ext cx="17331" cy="21915"/>
            </a:xfrm>
            <a:custGeom>
              <a:avLst/>
              <a:gdLst>
                <a:gd name="connsiteX0" fmla="*/ 2175 w 17331"/>
                <a:gd name="connsiteY0" fmla="*/ 19104 h 21915"/>
                <a:gd name="connsiteX1" fmla="*/ 2175 w 17331"/>
                <a:gd name="connsiteY1" fmla="*/ 3102 h 21915"/>
                <a:gd name="connsiteX2" fmla="*/ 14268 w 17331"/>
                <a:gd name="connsiteY2" fmla="*/ 2241 h 21915"/>
                <a:gd name="connsiteX3" fmla="*/ 15129 w 17331"/>
                <a:gd name="connsiteY3" fmla="*/ 3102 h 21915"/>
                <a:gd name="connsiteX4" fmla="*/ 15129 w 17331"/>
                <a:gd name="connsiteY4" fmla="*/ 19104 h 21915"/>
                <a:gd name="connsiteX5" fmla="*/ 3037 w 17331"/>
                <a:gd name="connsiteY5" fmla="*/ 19966 h 21915"/>
                <a:gd name="connsiteX6" fmla="*/ 2175 w 17331"/>
                <a:gd name="connsiteY6" fmla="*/ 19104 h 21915"/>
                <a:gd name="connsiteX7" fmla="*/ 4747 w 17331"/>
                <a:gd name="connsiteY7" fmla="*/ 5388 h 21915"/>
                <a:gd name="connsiteX8" fmla="*/ 4747 w 17331"/>
                <a:gd name="connsiteY8" fmla="*/ 16818 h 21915"/>
                <a:gd name="connsiteX9" fmla="*/ 11030 w 17331"/>
                <a:gd name="connsiteY9" fmla="*/ 18346 h 21915"/>
                <a:gd name="connsiteX10" fmla="*/ 12558 w 17331"/>
                <a:gd name="connsiteY10" fmla="*/ 16818 h 21915"/>
                <a:gd name="connsiteX11" fmla="*/ 12558 w 17331"/>
                <a:gd name="connsiteY11" fmla="*/ 5388 h 21915"/>
                <a:gd name="connsiteX12" fmla="*/ 6275 w 17331"/>
                <a:gd name="connsiteY12" fmla="*/ 3860 h 21915"/>
                <a:gd name="connsiteX13" fmla="*/ 4747 w 17331"/>
                <a:gd name="connsiteY13" fmla="*/ 5388 h 2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31" h="21915">
                  <a:moveTo>
                    <a:pt x="2175" y="19104"/>
                  </a:moveTo>
                  <a:cubicBezTo>
                    <a:pt x="-743" y="14170"/>
                    <a:pt x="-743" y="8037"/>
                    <a:pt x="2175" y="3102"/>
                  </a:cubicBezTo>
                  <a:cubicBezTo>
                    <a:pt x="5277" y="-475"/>
                    <a:pt x="10691" y="-860"/>
                    <a:pt x="14268" y="2241"/>
                  </a:cubicBezTo>
                  <a:cubicBezTo>
                    <a:pt x="14575" y="2507"/>
                    <a:pt x="14863" y="2795"/>
                    <a:pt x="15129" y="3102"/>
                  </a:cubicBezTo>
                  <a:cubicBezTo>
                    <a:pt x="18048" y="8037"/>
                    <a:pt x="18048" y="14170"/>
                    <a:pt x="15129" y="19104"/>
                  </a:cubicBezTo>
                  <a:cubicBezTo>
                    <a:pt x="12028" y="22681"/>
                    <a:pt x="6614" y="23067"/>
                    <a:pt x="3037" y="19966"/>
                  </a:cubicBezTo>
                  <a:cubicBezTo>
                    <a:pt x="2729" y="19699"/>
                    <a:pt x="2442" y="19411"/>
                    <a:pt x="2175" y="19104"/>
                  </a:cubicBezTo>
                  <a:close/>
                  <a:moveTo>
                    <a:pt x="4747" y="5388"/>
                  </a:moveTo>
                  <a:cubicBezTo>
                    <a:pt x="3097" y="9019"/>
                    <a:pt x="3097" y="13187"/>
                    <a:pt x="4747" y="16818"/>
                  </a:cubicBezTo>
                  <a:cubicBezTo>
                    <a:pt x="6060" y="18975"/>
                    <a:pt x="8873" y="19659"/>
                    <a:pt x="11030" y="18346"/>
                  </a:cubicBezTo>
                  <a:cubicBezTo>
                    <a:pt x="11654" y="17966"/>
                    <a:pt x="12178" y="17442"/>
                    <a:pt x="12558" y="16818"/>
                  </a:cubicBezTo>
                  <a:cubicBezTo>
                    <a:pt x="14208" y="13187"/>
                    <a:pt x="14208" y="9019"/>
                    <a:pt x="12558" y="5388"/>
                  </a:cubicBezTo>
                  <a:cubicBezTo>
                    <a:pt x="11245" y="3231"/>
                    <a:pt x="8432" y="2547"/>
                    <a:pt x="6275" y="3860"/>
                  </a:cubicBezTo>
                  <a:cubicBezTo>
                    <a:pt x="5651" y="4240"/>
                    <a:pt x="5127" y="4764"/>
                    <a:pt x="4747" y="5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009F713-1EE6-AD09-4763-9DDF4321F51A}"/>
                </a:ext>
              </a:extLst>
            </p:cNvPr>
            <p:cNvSpPr/>
            <p:nvPr/>
          </p:nvSpPr>
          <p:spPr>
            <a:xfrm>
              <a:off x="7979759" y="3738180"/>
              <a:ext cx="7619" cy="21145"/>
            </a:xfrm>
            <a:custGeom>
              <a:avLst/>
              <a:gdLst>
                <a:gd name="connsiteX0" fmla="*/ -14 w 7619"/>
                <a:gd name="connsiteY0" fmla="*/ 145 h 21145"/>
                <a:gd name="connsiteX1" fmla="*/ 7606 w 7619"/>
                <a:gd name="connsiteY1" fmla="*/ 145 h 21145"/>
                <a:gd name="connsiteX2" fmla="*/ 7606 w 7619"/>
                <a:gd name="connsiteY2" fmla="*/ 21291 h 21145"/>
                <a:gd name="connsiteX3" fmla="*/ 4273 w 7619"/>
                <a:gd name="connsiteY3" fmla="*/ 21291 h 21145"/>
                <a:gd name="connsiteX4" fmla="*/ 4273 w 7619"/>
                <a:gd name="connsiteY4" fmla="*/ 3289 h 21145"/>
                <a:gd name="connsiteX5" fmla="*/ -14 w 7619"/>
                <a:gd name="connsiteY5" fmla="*/ 3289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9" h="21145">
                  <a:moveTo>
                    <a:pt x="-14" y="145"/>
                  </a:moveTo>
                  <a:lnTo>
                    <a:pt x="7606" y="145"/>
                  </a:lnTo>
                  <a:lnTo>
                    <a:pt x="7606" y="21291"/>
                  </a:lnTo>
                  <a:lnTo>
                    <a:pt x="4273" y="21291"/>
                  </a:lnTo>
                  <a:lnTo>
                    <a:pt x="4273" y="3289"/>
                  </a:lnTo>
                  <a:lnTo>
                    <a:pt x="-14" y="3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59C9EEA-CD67-E31E-90FB-26DA3C798093}"/>
                </a:ext>
              </a:extLst>
            </p:cNvPr>
            <p:cNvSpPr/>
            <p:nvPr/>
          </p:nvSpPr>
          <p:spPr>
            <a:xfrm>
              <a:off x="7979759" y="3784758"/>
              <a:ext cx="7619" cy="21145"/>
            </a:xfrm>
            <a:custGeom>
              <a:avLst/>
              <a:gdLst>
                <a:gd name="connsiteX0" fmla="*/ -14 w 7619"/>
                <a:gd name="connsiteY0" fmla="*/ 145 h 21145"/>
                <a:gd name="connsiteX1" fmla="*/ 7606 w 7619"/>
                <a:gd name="connsiteY1" fmla="*/ 145 h 21145"/>
                <a:gd name="connsiteX2" fmla="*/ 7606 w 7619"/>
                <a:gd name="connsiteY2" fmla="*/ 21291 h 21145"/>
                <a:gd name="connsiteX3" fmla="*/ 4273 w 7619"/>
                <a:gd name="connsiteY3" fmla="*/ 21291 h 21145"/>
                <a:gd name="connsiteX4" fmla="*/ 4273 w 7619"/>
                <a:gd name="connsiteY4" fmla="*/ 3289 h 21145"/>
                <a:gd name="connsiteX5" fmla="*/ -14 w 7619"/>
                <a:gd name="connsiteY5" fmla="*/ 3289 h 2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9" h="21145">
                  <a:moveTo>
                    <a:pt x="-14" y="145"/>
                  </a:moveTo>
                  <a:lnTo>
                    <a:pt x="7606" y="145"/>
                  </a:lnTo>
                  <a:lnTo>
                    <a:pt x="7606" y="21291"/>
                  </a:lnTo>
                  <a:lnTo>
                    <a:pt x="4273" y="21291"/>
                  </a:lnTo>
                  <a:lnTo>
                    <a:pt x="4273" y="3289"/>
                  </a:lnTo>
                  <a:lnTo>
                    <a:pt x="-14" y="3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8A186F6-3A4A-3465-6709-9FEFFC7E3E6B}"/>
                </a:ext>
              </a:extLst>
            </p:cNvPr>
            <p:cNvSpPr/>
            <p:nvPr/>
          </p:nvSpPr>
          <p:spPr>
            <a:xfrm>
              <a:off x="7974903" y="3830759"/>
              <a:ext cx="17331" cy="21915"/>
            </a:xfrm>
            <a:custGeom>
              <a:avLst/>
              <a:gdLst>
                <a:gd name="connsiteX0" fmla="*/ 2175 w 17331"/>
                <a:gd name="connsiteY0" fmla="*/ 19104 h 21915"/>
                <a:gd name="connsiteX1" fmla="*/ 2175 w 17331"/>
                <a:gd name="connsiteY1" fmla="*/ 3102 h 21915"/>
                <a:gd name="connsiteX2" fmla="*/ 14268 w 17331"/>
                <a:gd name="connsiteY2" fmla="*/ 2241 h 21915"/>
                <a:gd name="connsiteX3" fmla="*/ 15129 w 17331"/>
                <a:gd name="connsiteY3" fmla="*/ 3102 h 21915"/>
                <a:gd name="connsiteX4" fmla="*/ 15129 w 17331"/>
                <a:gd name="connsiteY4" fmla="*/ 19104 h 21915"/>
                <a:gd name="connsiteX5" fmla="*/ 3037 w 17331"/>
                <a:gd name="connsiteY5" fmla="*/ 19966 h 21915"/>
                <a:gd name="connsiteX6" fmla="*/ 2175 w 17331"/>
                <a:gd name="connsiteY6" fmla="*/ 19104 h 21915"/>
                <a:gd name="connsiteX7" fmla="*/ 4747 w 17331"/>
                <a:gd name="connsiteY7" fmla="*/ 5388 h 21915"/>
                <a:gd name="connsiteX8" fmla="*/ 4747 w 17331"/>
                <a:gd name="connsiteY8" fmla="*/ 16818 h 21915"/>
                <a:gd name="connsiteX9" fmla="*/ 11030 w 17331"/>
                <a:gd name="connsiteY9" fmla="*/ 18346 h 21915"/>
                <a:gd name="connsiteX10" fmla="*/ 12558 w 17331"/>
                <a:gd name="connsiteY10" fmla="*/ 16818 h 21915"/>
                <a:gd name="connsiteX11" fmla="*/ 12558 w 17331"/>
                <a:gd name="connsiteY11" fmla="*/ 5388 h 21915"/>
                <a:gd name="connsiteX12" fmla="*/ 6275 w 17331"/>
                <a:gd name="connsiteY12" fmla="*/ 3860 h 21915"/>
                <a:gd name="connsiteX13" fmla="*/ 4747 w 17331"/>
                <a:gd name="connsiteY13" fmla="*/ 5388 h 2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31" h="21915">
                  <a:moveTo>
                    <a:pt x="2175" y="19104"/>
                  </a:moveTo>
                  <a:cubicBezTo>
                    <a:pt x="-743" y="14170"/>
                    <a:pt x="-743" y="8037"/>
                    <a:pt x="2175" y="3102"/>
                  </a:cubicBezTo>
                  <a:cubicBezTo>
                    <a:pt x="5277" y="-475"/>
                    <a:pt x="10691" y="-860"/>
                    <a:pt x="14268" y="2241"/>
                  </a:cubicBezTo>
                  <a:cubicBezTo>
                    <a:pt x="14575" y="2507"/>
                    <a:pt x="14863" y="2795"/>
                    <a:pt x="15129" y="3102"/>
                  </a:cubicBezTo>
                  <a:cubicBezTo>
                    <a:pt x="18048" y="8037"/>
                    <a:pt x="18048" y="14170"/>
                    <a:pt x="15129" y="19104"/>
                  </a:cubicBezTo>
                  <a:cubicBezTo>
                    <a:pt x="12028" y="22681"/>
                    <a:pt x="6614" y="23067"/>
                    <a:pt x="3037" y="19966"/>
                  </a:cubicBezTo>
                  <a:cubicBezTo>
                    <a:pt x="2729" y="19699"/>
                    <a:pt x="2442" y="19411"/>
                    <a:pt x="2175" y="19104"/>
                  </a:cubicBezTo>
                  <a:close/>
                  <a:moveTo>
                    <a:pt x="4747" y="5388"/>
                  </a:moveTo>
                  <a:cubicBezTo>
                    <a:pt x="3097" y="9019"/>
                    <a:pt x="3097" y="13187"/>
                    <a:pt x="4747" y="16818"/>
                  </a:cubicBezTo>
                  <a:cubicBezTo>
                    <a:pt x="6060" y="18975"/>
                    <a:pt x="8873" y="19659"/>
                    <a:pt x="11030" y="18346"/>
                  </a:cubicBezTo>
                  <a:cubicBezTo>
                    <a:pt x="11654" y="17966"/>
                    <a:pt x="12178" y="17442"/>
                    <a:pt x="12558" y="16818"/>
                  </a:cubicBezTo>
                  <a:cubicBezTo>
                    <a:pt x="14208" y="13187"/>
                    <a:pt x="14208" y="9019"/>
                    <a:pt x="12558" y="5388"/>
                  </a:cubicBezTo>
                  <a:cubicBezTo>
                    <a:pt x="11245" y="3231"/>
                    <a:pt x="8432" y="2547"/>
                    <a:pt x="6275" y="3860"/>
                  </a:cubicBezTo>
                  <a:cubicBezTo>
                    <a:pt x="5651" y="4240"/>
                    <a:pt x="5127" y="4764"/>
                    <a:pt x="4747" y="5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68D3A97-2DEF-C67F-4613-38C396772D70}"/>
                </a:ext>
              </a:extLst>
            </p:cNvPr>
            <p:cNvSpPr/>
            <p:nvPr/>
          </p:nvSpPr>
          <p:spPr>
            <a:xfrm>
              <a:off x="7974884" y="3877232"/>
              <a:ext cx="17370" cy="22030"/>
            </a:xfrm>
            <a:custGeom>
              <a:avLst/>
              <a:gdLst>
                <a:gd name="connsiteX0" fmla="*/ 2195 w 17370"/>
                <a:gd name="connsiteY0" fmla="*/ 19114 h 22030"/>
                <a:gd name="connsiteX1" fmla="*/ 4 w 17370"/>
                <a:gd name="connsiteY1" fmla="*/ 11208 h 22030"/>
                <a:gd name="connsiteX2" fmla="*/ 2195 w 17370"/>
                <a:gd name="connsiteY2" fmla="*/ 3207 h 22030"/>
                <a:gd name="connsiteX3" fmla="*/ 13992 w 17370"/>
                <a:gd name="connsiteY3" fmla="*/ 2051 h 22030"/>
                <a:gd name="connsiteX4" fmla="*/ 15148 w 17370"/>
                <a:gd name="connsiteY4" fmla="*/ 3207 h 22030"/>
                <a:gd name="connsiteX5" fmla="*/ 17339 w 17370"/>
                <a:gd name="connsiteY5" fmla="*/ 11208 h 22030"/>
                <a:gd name="connsiteX6" fmla="*/ 15148 w 17370"/>
                <a:gd name="connsiteY6" fmla="*/ 19114 h 22030"/>
                <a:gd name="connsiteX7" fmla="*/ 3351 w 17370"/>
                <a:gd name="connsiteY7" fmla="*/ 20271 h 22030"/>
                <a:gd name="connsiteX8" fmla="*/ 2195 w 17370"/>
                <a:gd name="connsiteY8" fmla="*/ 19114 h 22030"/>
                <a:gd name="connsiteX9" fmla="*/ 4766 w 17370"/>
                <a:gd name="connsiteY9" fmla="*/ 5398 h 22030"/>
                <a:gd name="connsiteX10" fmla="*/ 3528 w 17370"/>
                <a:gd name="connsiteY10" fmla="*/ 11208 h 22030"/>
                <a:gd name="connsiteX11" fmla="*/ 4766 w 17370"/>
                <a:gd name="connsiteY11" fmla="*/ 16923 h 22030"/>
                <a:gd name="connsiteX12" fmla="*/ 11049 w 17370"/>
                <a:gd name="connsiteY12" fmla="*/ 18451 h 22030"/>
                <a:gd name="connsiteX13" fmla="*/ 12577 w 17370"/>
                <a:gd name="connsiteY13" fmla="*/ 16923 h 22030"/>
                <a:gd name="connsiteX14" fmla="*/ 13815 w 17370"/>
                <a:gd name="connsiteY14" fmla="*/ 11208 h 22030"/>
                <a:gd name="connsiteX15" fmla="*/ 12577 w 17370"/>
                <a:gd name="connsiteY15" fmla="*/ 5398 h 22030"/>
                <a:gd name="connsiteX16" fmla="*/ 6116 w 17370"/>
                <a:gd name="connsiteY16" fmla="*/ 4049 h 22030"/>
                <a:gd name="connsiteX17" fmla="*/ 4766 w 17370"/>
                <a:gd name="connsiteY17" fmla="*/ 5398 h 2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70" h="22030">
                  <a:moveTo>
                    <a:pt x="2195" y="19114"/>
                  </a:moveTo>
                  <a:cubicBezTo>
                    <a:pt x="627" y="16786"/>
                    <a:pt x="-142" y="14011"/>
                    <a:pt x="4" y="11208"/>
                  </a:cubicBezTo>
                  <a:cubicBezTo>
                    <a:pt x="-122" y="8378"/>
                    <a:pt x="644" y="5579"/>
                    <a:pt x="2195" y="3207"/>
                  </a:cubicBezTo>
                  <a:cubicBezTo>
                    <a:pt x="5133" y="-370"/>
                    <a:pt x="10415" y="-888"/>
                    <a:pt x="13992" y="2051"/>
                  </a:cubicBezTo>
                  <a:cubicBezTo>
                    <a:pt x="14414" y="2398"/>
                    <a:pt x="14802" y="2785"/>
                    <a:pt x="15148" y="3207"/>
                  </a:cubicBezTo>
                  <a:cubicBezTo>
                    <a:pt x="16699" y="5579"/>
                    <a:pt x="17465" y="8378"/>
                    <a:pt x="17339" y="11208"/>
                  </a:cubicBezTo>
                  <a:cubicBezTo>
                    <a:pt x="17485" y="14011"/>
                    <a:pt x="16716" y="16786"/>
                    <a:pt x="15148" y="19114"/>
                  </a:cubicBezTo>
                  <a:cubicBezTo>
                    <a:pt x="12210" y="22691"/>
                    <a:pt x="6928" y="23209"/>
                    <a:pt x="3351" y="20271"/>
                  </a:cubicBezTo>
                  <a:cubicBezTo>
                    <a:pt x="2929" y="19924"/>
                    <a:pt x="2541" y="19536"/>
                    <a:pt x="2195" y="19114"/>
                  </a:cubicBezTo>
                  <a:close/>
                  <a:moveTo>
                    <a:pt x="4766" y="5398"/>
                  </a:moveTo>
                  <a:cubicBezTo>
                    <a:pt x="3861" y="7196"/>
                    <a:pt x="3435" y="9197"/>
                    <a:pt x="3528" y="11208"/>
                  </a:cubicBezTo>
                  <a:cubicBezTo>
                    <a:pt x="3442" y="13188"/>
                    <a:pt x="3869" y="15156"/>
                    <a:pt x="4766" y="16923"/>
                  </a:cubicBezTo>
                  <a:cubicBezTo>
                    <a:pt x="6079" y="19080"/>
                    <a:pt x="8892" y="19764"/>
                    <a:pt x="11049" y="18451"/>
                  </a:cubicBezTo>
                  <a:cubicBezTo>
                    <a:pt x="11673" y="18071"/>
                    <a:pt x="12197" y="17547"/>
                    <a:pt x="12577" y="16923"/>
                  </a:cubicBezTo>
                  <a:cubicBezTo>
                    <a:pt x="13451" y="15148"/>
                    <a:pt x="13876" y="13186"/>
                    <a:pt x="13815" y="11208"/>
                  </a:cubicBezTo>
                  <a:cubicBezTo>
                    <a:pt x="13862" y="9201"/>
                    <a:pt x="13437" y="7212"/>
                    <a:pt x="12577" y="5398"/>
                  </a:cubicBezTo>
                  <a:cubicBezTo>
                    <a:pt x="11165" y="3241"/>
                    <a:pt x="8272" y="2637"/>
                    <a:pt x="6116" y="4049"/>
                  </a:cubicBezTo>
                  <a:cubicBezTo>
                    <a:pt x="5578" y="4401"/>
                    <a:pt x="5118" y="4860"/>
                    <a:pt x="4766" y="5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D382BAF-358C-2C4E-591D-6DA028FCDEEA}"/>
                </a:ext>
              </a:extLst>
            </p:cNvPr>
            <p:cNvSpPr/>
            <p:nvPr/>
          </p:nvSpPr>
          <p:spPr>
            <a:xfrm>
              <a:off x="7979663" y="3924299"/>
              <a:ext cx="7810" cy="21335"/>
            </a:xfrm>
            <a:custGeom>
              <a:avLst/>
              <a:gdLst>
                <a:gd name="connsiteX0" fmla="*/ -14 w 7810"/>
                <a:gd name="connsiteY0" fmla="*/ 145 h 21335"/>
                <a:gd name="connsiteX1" fmla="*/ 7797 w 7810"/>
                <a:gd name="connsiteY1" fmla="*/ 145 h 21335"/>
                <a:gd name="connsiteX2" fmla="*/ 7797 w 7810"/>
                <a:gd name="connsiteY2" fmla="*/ 21481 h 21335"/>
                <a:gd name="connsiteX3" fmla="*/ 4368 w 7810"/>
                <a:gd name="connsiteY3" fmla="*/ 21481 h 21335"/>
                <a:gd name="connsiteX4" fmla="*/ 4368 w 7810"/>
                <a:gd name="connsiteY4" fmla="*/ 3289 h 21335"/>
                <a:gd name="connsiteX5" fmla="*/ -14 w 7810"/>
                <a:gd name="connsiteY5" fmla="*/ 3289 h 21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1335">
                  <a:moveTo>
                    <a:pt x="-14" y="145"/>
                  </a:moveTo>
                  <a:lnTo>
                    <a:pt x="7797" y="145"/>
                  </a:lnTo>
                  <a:lnTo>
                    <a:pt x="7797" y="21481"/>
                  </a:lnTo>
                  <a:lnTo>
                    <a:pt x="4368" y="21481"/>
                  </a:lnTo>
                  <a:lnTo>
                    <a:pt x="4368" y="3289"/>
                  </a:lnTo>
                  <a:lnTo>
                    <a:pt x="-14" y="3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C2D23F1-3083-2EDB-39FC-D9436D520C53}"/>
                </a:ext>
              </a:extLst>
            </p:cNvPr>
            <p:cNvSpPr/>
            <p:nvPr/>
          </p:nvSpPr>
          <p:spPr>
            <a:xfrm>
              <a:off x="7979663" y="3970781"/>
              <a:ext cx="7810" cy="21336"/>
            </a:xfrm>
            <a:custGeom>
              <a:avLst/>
              <a:gdLst>
                <a:gd name="connsiteX0" fmla="*/ -14 w 7810"/>
                <a:gd name="connsiteY0" fmla="*/ 145 h 21336"/>
                <a:gd name="connsiteX1" fmla="*/ 7797 w 7810"/>
                <a:gd name="connsiteY1" fmla="*/ 145 h 21336"/>
                <a:gd name="connsiteX2" fmla="*/ 7797 w 7810"/>
                <a:gd name="connsiteY2" fmla="*/ 21482 h 21336"/>
                <a:gd name="connsiteX3" fmla="*/ 4368 w 7810"/>
                <a:gd name="connsiteY3" fmla="*/ 21482 h 21336"/>
                <a:gd name="connsiteX4" fmla="*/ 4368 w 7810"/>
                <a:gd name="connsiteY4" fmla="*/ 3384 h 21336"/>
                <a:gd name="connsiteX5" fmla="*/ -14 w 7810"/>
                <a:gd name="connsiteY5" fmla="*/ 3384 h 2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1336">
                  <a:moveTo>
                    <a:pt x="-14" y="145"/>
                  </a:moveTo>
                  <a:lnTo>
                    <a:pt x="7797" y="145"/>
                  </a:lnTo>
                  <a:lnTo>
                    <a:pt x="7797" y="21482"/>
                  </a:lnTo>
                  <a:lnTo>
                    <a:pt x="4368" y="21482"/>
                  </a:lnTo>
                  <a:lnTo>
                    <a:pt x="4368" y="3384"/>
                  </a:lnTo>
                  <a:lnTo>
                    <a:pt x="-14" y="3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B8DE33D-D232-B15E-468C-71384739F3DA}"/>
                </a:ext>
              </a:extLst>
            </p:cNvPr>
            <p:cNvSpPr/>
            <p:nvPr/>
          </p:nvSpPr>
          <p:spPr>
            <a:xfrm>
              <a:off x="7974897" y="4016766"/>
              <a:ext cx="17343" cy="22234"/>
            </a:xfrm>
            <a:custGeom>
              <a:avLst/>
              <a:gdLst>
                <a:gd name="connsiteX0" fmla="*/ 2086 w 17343"/>
                <a:gd name="connsiteY0" fmla="*/ 19311 h 22234"/>
                <a:gd name="connsiteX1" fmla="*/ 2086 w 17343"/>
                <a:gd name="connsiteY1" fmla="*/ 3214 h 22234"/>
                <a:gd name="connsiteX2" fmla="*/ 14162 w 17343"/>
                <a:gd name="connsiteY2" fmla="*/ 2146 h 22234"/>
                <a:gd name="connsiteX3" fmla="*/ 15230 w 17343"/>
                <a:gd name="connsiteY3" fmla="*/ 3214 h 22234"/>
                <a:gd name="connsiteX4" fmla="*/ 15230 w 17343"/>
                <a:gd name="connsiteY4" fmla="*/ 19311 h 22234"/>
                <a:gd name="connsiteX5" fmla="*/ 3154 w 17343"/>
                <a:gd name="connsiteY5" fmla="*/ 20380 h 22234"/>
                <a:gd name="connsiteX6" fmla="*/ 2086 w 17343"/>
                <a:gd name="connsiteY6" fmla="*/ 19311 h 22234"/>
                <a:gd name="connsiteX7" fmla="*/ 4658 w 17343"/>
                <a:gd name="connsiteY7" fmla="*/ 5500 h 22234"/>
                <a:gd name="connsiteX8" fmla="*/ 3419 w 17343"/>
                <a:gd name="connsiteY8" fmla="*/ 11310 h 22234"/>
                <a:gd name="connsiteX9" fmla="*/ 4658 w 17343"/>
                <a:gd name="connsiteY9" fmla="*/ 17026 h 22234"/>
                <a:gd name="connsiteX10" fmla="*/ 8658 w 17343"/>
                <a:gd name="connsiteY10" fmla="*/ 19216 h 22234"/>
                <a:gd name="connsiteX11" fmla="*/ 12564 w 17343"/>
                <a:gd name="connsiteY11" fmla="*/ 17026 h 22234"/>
                <a:gd name="connsiteX12" fmla="*/ 13802 w 17343"/>
                <a:gd name="connsiteY12" fmla="*/ 11310 h 22234"/>
                <a:gd name="connsiteX13" fmla="*/ 12564 w 17343"/>
                <a:gd name="connsiteY13" fmla="*/ 5500 h 22234"/>
                <a:gd name="connsiteX14" fmla="*/ 8658 w 17343"/>
                <a:gd name="connsiteY14" fmla="*/ 3310 h 22234"/>
                <a:gd name="connsiteX15" fmla="*/ 4658 w 17343"/>
                <a:gd name="connsiteY15" fmla="*/ 5500 h 2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343" h="22234">
                  <a:moveTo>
                    <a:pt x="2086" y="19311"/>
                  </a:moveTo>
                  <a:cubicBezTo>
                    <a:pt x="-714" y="14311"/>
                    <a:pt x="-714" y="8215"/>
                    <a:pt x="2086" y="3214"/>
                  </a:cubicBezTo>
                  <a:cubicBezTo>
                    <a:pt x="5125" y="-416"/>
                    <a:pt x="10532" y="-894"/>
                    <a:pt x="14162" y="2146"/>
                  </a:cubicBezTo>
                  <a:cubicBezTo>
                    <a:pt x="14549" y="2470"/>
                    <a:pt x="14906" y="2827"/>
                    <a:pt x="15230" y="3214"/>
                  </a:cubicBezTo>
                  <a:cubicBezTo>
                    <a:pt x="18030" y="8215"/>
                    <a:pt x="18030" y="14311"/>
                    <a:pt x="15230" y="19311"/>
                  </a:cubicBezTo>
                  <a:cubicBezTo>
                    <a:pt x="12191" y="22941"/>
                    <a:pt x="6784" y="23419"/>
                    <a:pt x="3154" y="20380"/>
                  </a:cubicBezTo>
                  <a:cubicBezTo>
                    <a:pt x="2767" y="20056"/>
                    <a:pt x="2410" y="19698"/>
                    <a:pt x="2086" y="19311"/>
                  </a:cubicBezTo>
                  <a:close/>
                  <a:moveTo>
                    <a:pt x="4658" y="5500"/>
                  </a:moveTo>
                  <a:cubicBezTo>
                    <a:pt x="3787" y="7310"/>
                    <a:pt x="3362" y="9303"/>
                    <a:pt x="3419" y="11310"/>
                  </a:cubicBezTo>
                  <a:cubicBezTo>
                    <a:pt x="3359" y="13288"/>
                    <a:pt x="3784" y="15250"/>
                    <a:pt x="4658" y="17026"/>
                  </a:cubicBezTo>
                  <a:cubicBezTo>
                    <a:pt x="5442" y="18481"/>
                    <a:pt x="7009" y="19339"/>
                    <a:pt x="8658" y="19216"/>
                  </a:cubicBezTo>
                  <a:cubicBezTo>
                    <a:pt x="10285" y="19351"/>
                    <a:pt x="11831" y="18484"/>
                    <a:pt x="12564" y="17026"/>
                  </a:cubicBezTo>
                  <a:cubicBezTo>
                    <a:pt x="13482" y="15266"/>
                    <a:pt x="13910" y="13292"/>
                    <a:pt x="13802" y="11310"/>
                  </a:cubicBezTo>
                  <a:cubicBezTo>
                    <a:pt x="13918" y="9298"/>
                    <a:pt x="13490" y="7291"/>
                    <a:pt x="12564" y="5500"/>
                  </a:cubicBezTo>
                  <a:cubicBezTo>
                    <a:pt x="11831" y="4042"/>
                    <a:pt x="10285" y="3175"/>
                    <a:pt x="8658" y="3310"/>
                  </a:cubicBezTo>
                  <a:cubicBezTo>
                    <a:pt x="7020" y="3233"/>
                    <a:pt x="5476" y="4079"/>
                    <a:pt x="4658" y="5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60E6C32-A459-ED2B-771C-7D82AC429E72}"/>
                </a:ext>
              </a:extLst>
            </p:cNvPr>
            <p:cNvSpPr/>
            <p:nvPr/>
          </p:nvSpPr>
          <p:spPr>
            <a:xfrm>
              <a:off x="7979663" y="4063936"/>
              <a:ext cx="7810" cy="21812"/>
            </a:xfrm>
            <a:custGeom>
              <a:avLst/>
              <a:gdLst>
                <a:gd name="connsiteX0" fmla="*/ -14 w 7810"/>
                <a:gd name="connsiteY0" fmla="*/ 145 h 21812"/>
                <a:gd name="connsiteX1" fmla="*/ 7797 w 7810"/>
                <a:gd name="connsiteY1" fmla="*/ 145 h 21812"/>
                <a:gd name="connsiteX2" fmla="*/ 7797 w 7810"/>
                <a:gd name="connsiteY2" fmla="*/ 21958 h 21812"/>
                <a:gd name="connsiteX3" fmla="*/ 4368 w 7810"/>
                <a:gd name="connsiteY3" fmla="*/ 21958 h 21812"/>
                <a:gd name="connsiteX4" fmla="*/ 4368 w 7810"/>
                <a:gd name="connsiteY4" fmla="*/ 2908 h 21812"/>
                <a:gd name="connsiteX5" fmla="*/ -14 w 7810"/>
                <a:gd name="connsiteY5" fmla="*/ 2908 h 2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1812">
                  <a:moveTo>
                    <a:pt x="-14" y="145"/>
                  </a:moveTo>
                  <a:lnTo>
                    <a:pt x="7797" y="145"/>
                  </a:lnTo>
                  <a:lnTo>
                    <a:pt x="7797" y="21958"/>
                  </a:lnTo>
                  <a:lnTo>
                    <a:pt x="4368" y="21958"/>
                  </a:lnTo>
                  <a:lnTo>
                    <a:pt x="4368" y="2908"/>
                  </a:lnTo>
                  <a:lnTo>
                    <a:pt x="-14" y="29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51B2108-5B72-3DCA-61C7-5C8F01BBBB60}"/>
                </a:ext>
              </a:extLst>
            </p:cNvPr>
            <p:cNvSpPr/>
            <p:nvPr/>
          </p:nvSpPr>
          <p:spPr>
            <a:xfrm>
              <a:off x="7974881" y="4109927"/>
              <a:ext cx="17376" cy="22132"/>
            </a:xfrm>
            <a:custGeom>
              <a:avLst/>
              <a:gdLst>
                <a:gd name="connsiteX0" fmla="*/ 2102 w 17376"/>
                <a:gd name="connsiteY0" fmla="*/ 19210 h 22132"/>
                <a:gd name="connsiteX1" fmla="*/ 7 w 17376"/>
                <a:gd name="connsiteY1" fmla="*/ 11209 h 22132"/>
                <a:gd name="connsiteX2" fmla="*/ 2102 w 17376"/>
                <a:gd name="connsiteY2" fmla="*/ 3112 h 22132"/>
                <a:gd name="connsiteX3" fmla="*/ 14471 w 17376"/>
                <a:gd name="connsiteY3" fmla="*/ 2336 h 22132"/>
                <a:gd name="connsiteX4" fmla="*/ 15247 w 17376"/>
                <a:gd name="connsiteY4" fmla="*/ 3112 h 22132"/>
                <a:gd name="connsiteX5" fmla="*/ 17342 w 17376"/>
                <a:gd name="connsiteY5" fmla="*/ 11209 h 22132"/>
                <a:gd name="connsiteX6" fmla="*/ 15247 w 17376"/>
                <a:gd name="connsiteY6" fmla="*/ 19210 h 22132"/>
                <a:gd name="connsiteX7" fmla="*/ 3170 w 17376"/>
                <a:gd name="connsiteY7" fmla="*/ 20278 h 22132"/>
                <a:gd name="connsiteX8" fmla="*/ 2102 w 17376"/>
                <a:gd name="connsiteY8" fmla="*/ 19210 h 22132"/>
                <a:gd name="connsiteX9" fmla="*/ 4674 w 17376"/>
                <a:gd name="connsiteY9" fmla="*/ 5398 h 22132"/>
                <a:gd name="connsiteX10" fmla="*/ 3436 w 17376"/>
                <a:gd name="connsiteY10" fmla="*/ 11209 h 22132"/>
                <a:gd name="connsiteX11" fmla="*/ 4674 w 17376"/>
                <a:gd name="connsiteY11" fmla="*/ 16924 h 22132"/>
                <a:gd name="connsiteX12" fmla="*/ 8675 w 17376"/>
                <a:gd name="connsiteY12" fmla="*/ 19210 h 22132"/>
                <a:gd name="connsiteX13" fmla="*/ 12580 w 17376"/>
                <a:gd name="connsiteY13" fmla="*/ 17019 h 22132"/>
                <a:gd name="connsiteX14" fmla="*/ 13818 w 17376"/>
                <a:gd name="connsiteY14" fmla="*/ 11209 h 22132"/>
                <a:gd name="connsiteX15" fmla="*/ 12580 w 17376"/>
                <a:gd name="connsiteY15" fmla="*/ 5399 h 22132"/>
                <a:gd name="connsiteX16" fmla="*/ 8675 w 17376"/>
                <a:gd name="connsiteY16" fmla="*/ 3208 h 22132"/>
                <a:gd name="connsiteX17" fmla="*/ 4674 w 17376"/>
                <a:gd name="connsiteY17" fmla="*/ 5399 h 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76" h="22132">
                  <a:moveTo>
                    <a:pt x="2102" y="19210"/>
                  </a:moveTo>
                  <a:cubicBezTo>
                    <a:pt x="585" y="16827"/>
                    <a:pt x="-147" y="14029"/>
                    <a:pt x="7" y="11209"/>
                  </a:cubicBezTo>
                  <a:cubicBezTo>
                    <a:pt x="-148" y="8358"/>
                    <a:pt x="584" y="5530"/>
                    <a:pt x="2102" y="3112"/>
                  </a:cubicBezTo>
                  <a:cubicBezTo>
                    <a:pt x="5303" y="-517"/>
                    <a:pt x="10841" y="-865"/>
                    <a:pt x="14471" y="2336"/>
                  </a:cubicBezTo>
                  <a:cubicBezTo>
                    <a:pt x="14745" y="2579"/>
                    <a:pt x="15005" y="2838"/>
                    <a:pt x="15247" y="3112"/>
                  </a:cubicBezTo>
                  <a:cubicBezTo>
                    <a:pt x="16765" y="5530"/>
                    <a:pt x="17497" y="8358"/>
                    <a:pt x="17342" y="11209"/>
                  </a:cubicBezTo>
                  <a:cubicBezTo>
                    <a:pt x="17496" y="14029"/>
                    <a:pt x="16763" y="16827"/>
                    <a:pt x="15247" y="19210"/>
                  </a:cubicBezTo>
                  <a:cubicBezTo>
                    <a:pt x="12207" y="22839"/>
                    <a:pt x="6800" y="23318"/>
                    <a:pt x="3170" y="20278"/>
                  </a:cubicBezTo>
                  <a:cubicBezTo>
                    <a:pt x="2784" y="19954"/>
                    <a:pt x="2426" y="19596"/>
                    <a:pt x="2102" y="19210"/>
                  </a:cubicBezTo>
                  <a:close/>
                  <a:moveTo>
                    <a:pt x="4674" y="5398"/>
                  </a:moveTo>
                  <a:cubicBezTo>
                    <a:pt x="3813" y="7212"/>
                    <a:pt x="3389" y="9202"/>
                    <a:pt x="3436" y="11209"/>
                  </a:cubicBezTo>
                  <a:cubicBezTo>
                    <a:pt x="3375" y="13186"/>
                    <a:pt x="3800" y="15149"/>
                    <a:pt x="4674" y="16924"/>
                  </a:cubicBezTo>
                  <a:cubicBezTo>
                    <a:pt x="5450" y="18399"/>
                    <a:pt x="7010" y="19290"/>
                    <a:pt x="8675" y="19210"/>
                  </a:cubicBezTo>
                  <a:cubicBezTo>
                    <a:pt x="10296" y="19319"/>
                    <a:pt x="11828" y="18459"/>
                    <a:pt x="12580" y="17019"/>
                  </a:cubicBezTo>
                  <a:cubicBezTo>
                    <a:pt x="13485" y="15221"/>
                    <a:pt x="13912" y="13220"/>
                    <a:pt x="13818" y="11209"/>
                  </a:cubicBezTo>
                  <a:cubicBezTo>
                    <a:pt x="13925" y="9197"/>
                    <a:pt x="13498" y="7192"/>
                    <a:pt x="12580" y="5399"/>
                  </a:cubicBezTo>
                  <a:cubicBezTo>
                    <a:pt x="11828" y="3958"/>
                    <a:pt x="10296" y="3099"/>
                    <a:pt x="8675" y="3208"/>
                  </a:cubicBezTo>
                  <a:cubicBezTo>
                    <a:pt x="7036" y="3132"/>
                    <a:pt x="5493" y="3977"/>
                    <a:pt x="4674" y="53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9DD38-93A4-57D5-31BC-A67F864763AC}"/>
                </a:ext>
              </a:extLst>
            </p:cNvPr>
            <p:cNvSpPr/>
            <p:nvPr/>
          </p:nvSpPr>
          <p:spPr>
            <a:xfrm>
              <a:off x="7974782" y="4156307"/>
              <a:ext cx="17574" cy="22425"/>
            </a:xfrm>
            <a:custGeom>
              <a:avLst/>
              <a:gdLst>
                <a:gd name="connsiteX0" fmla="*/ 2201 w 17574"/>
                <a:gd name="connsiteY0" fmla="*/ 19502 h 22425"/>
                <a:gd name="connsiteX1" fmla="*/ 10 w 17574"/>
                <a:gd name="connsiteY1" fmla="*/ 11310 h 22425"/>
                <a:gd name="connsiteX2" fmla="*/ 2201 w 17574"/>
                <a:gd name="connsiteY2" fmla="*/ 3214 h 22425"/>
                <a:gd name="connsiteX3" fmla="*/ 14278 w 17574"/>
                <a:gd name="connsiteY3" fmla="*/ 2146 h 22425"/>
                <a:gd name="connsiteX4" fmla="*/ 15346 w 17574"/>
                <a:gd name="connsiteY4" fmla="*/ 3214 h 22425"/>
                <a:gd name="connsiteX5" fmla="*/ 17537 w 17574"/>
                <a:gd name="connsiteY5" fmla="*/ 11310 h 22425"/>
                <a:gd name="connsiteX6" fmla="*/ 15346 w 17574"/>
                <a:gd name="connsiteY6" fmla="*/ 19502 h 22425"/>
                <a:gd name="connsiteX7" fmla="*/ 3269 w 17574"/>
                <a:gd name="connsiteY7" fmla="*/ 20570 h 22425"/>
                <a:gd name="connsiteX8" fmla="*/ 2201 w 17574"/>
                <a:gd name="connsiteY8" fmla="*/ 19502 h 22425"/>
                <a:gd name="connsiteX9" fmla="*/ 4773 w 17574"/>
                <a:gd name="connsiteY9" fmla="*/ 5500 h 22425"/>
                <a:gd name="connsiteX10" fmla="*/ 3535 w 17574"/>
                <a:gd name="connsiteY10" fmla="*/ 11310 h 22425"/>
                <a:gd name="connsiteX11" fmla="*/ 4773 w 17574"/>
                <a:gd name="connsiteY11" fmla="*/ 17216 h 22425"/>
                <a:gd name="connsiteX12" fmla="*/ 11358 w 17574"/>
                <a:gd name="connsiteY12" fmla="*/ 18632 h 22425"/>
                <a:gd name="connsiteX13" fmla="*/ 12774 w 17574"/>
                <a:gd name="connsiteY13" fmla="*/ 17216 h 22425"/>
                <a:gd name="connsiteX14" fmla="*/ 14012 w 17574"/>
                <a:gd name="connsiteY14" fmla="*/ 11310 h 22425"/>
                <a:gd name="connsiteX15" fmla="*/ 12774 w 17574"/>
                <a:gd name="connsiteY15" fmla="*/ 5500 h 22425"/>
                <a:gd name="connsiteX16" fmla="*/ 6190 w 17574"/>
                <a:gd name="connsiteY16" fmla="*/ 4084 h 22425"/>
                <a:gd name="connsiteX17" fmla="*/ 4773 w 17574"/>
                <a:gd name="connsiteY17" fmla="*/ 5500 h 2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574" h="22425">
                  <a:moveTo>
                    <a:pt x="2201" y="19502"/>
                  </a:moveTo>
                  <a:cubicBezTo>
                    <a:pt x="606" y="17080"/>
                    <a:pt x="-163" y="14206"/>
                    <a:pt x="10" y="11310"/>
                  </a:cubicBezTo>
                  <a:cubicBezTo>
                    <a:pt x="-163" y="8445"/>
                    <a:pt x="606" y="5601"/>
                    <a:pt x="2201" y="3214"/>
                  </a:cubicBezTo>
                  <a:cubicBezTo>
                    <a:pt x="5241" y="-416"/>
                    <a:pt x="10647" y="-894"/>
                    <a:pt x="14278" y="2146"/>
                  </a:cubicBezTo>
                  <a:cubicBezTo>
                    <a:pt x="14664" y="2470"/>
                    <a:pt x="15022" y="2827"/>
                    <a:pt x="15346" y="3214"/>
                  </a:cubicBezTo>
                  <a:cubicBezTo>
                    <a:pt x="16940" y="5601"/>
                    <a:pt x="17710" y="8445"/>
                    <a:pt x="17537" y="11310"/>
                  </a:cubicBezTo>
                  <a:cubicBezTo>
                    <a:pt x="17710" y="14206"/>
                    <a:pt x="16942" y="17080"/>
                    <a:pt x="15346" y="19502"/>
                  </a:cubicBezTo>
                  <a:cubicBezTo>
                    <a:pt x="12306" y="23132"/>
                    <a:pt x="6899" y="23610"/>
                    <a:pt x="3269" y="20570"/>
                  </a:cubicBezTo>
                  <a:cubicBezTo>
                    <a:pt x="2883" y="20246"/>
                    <a:pt x="2525" y="19889"/>
                    <a:pt x="2201" y="19502"/>
                  </a:cubicBezTo>
                  <a:close/>
                  <a:moveTo>
                    <a:pt x="4773" y="5500"/>
                  </a:moveTo>
                  <a:cubicBezTo>
                    <a:pt x="3868" y="7298"/>
                    <a:pt x="3442" y="9300"/>
                    <a:pt x="3535" y="11310"/>
                  </a:cubicBezTo>
                  <a:cubicBezTo>
                    <a:pt x="3429" y="13353"/>
                    <a:pt x="3856" y="15388"/>
                    <a:pt x="4773" y="17216"/>
                  </a:cubicBezTo>
                  <a:cubicBezTo>
                    <a:pt x="6200" y="19425"/>
                    <a:pt x="9148" y="20060"/>
                    <a:pt x="11358" y="18632"/>
                  </a:cubicBezTo>
                  <a:cubicBezTo>
                    <a:pt x="11925" y="18266"/>
                    <a:pt x="12408" y="17783"/>
                    <a:pt x="12774" y="17216"/>
                  </a:cubicBezTo>
                  <a:cubicBezTo>
                    <a:pt x="13646" y="15372"/>
                    <a:pt x="14070" y="13349"/>
                    <a:pt x="14012" y="11310"/>
                  </a:cubicBezTo>
                  <a:cubicBezTo>
                    <a:pt x="14059" y="9304"/>
                    <a:pt x="13635" y="7314"/>
                    <a:pt x="12774" y="5500"/>
                  </a:cubicBezTo>
                  <a:cubicBezTo>
                    <a:pt x="11347" y="3291"/>
                    <a:pt x="8399" y="2657"/>
                    <a:pt x="6190" y="4084"/>
                  </a:cubicBezTo>
                  <a:cubicBezTo>
                    <a:pt x="5623" y="4450"/>
                    <a:pt x="5140" y="4933"/>
                    <a:pt x="4773" y="5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9E3FA81-0968-1EBA-AB8F-8431126B26F6}"/>
                </a:ext>
              </a:extLst>
            </p:cNvPr>
            <p:cNvSpPr/>
            <p:nvPr/>
          </p:nvSpPr>
          <p:spPr>
            <a:xfrm>
              <a:off x="7979663" y="4203477"/>
              <a:ext cx="7810" cy="21526"/>
            </a:xfrm>
            <a:custGeom>
              <a:avLst/>
              <a:gdLst>
                <a:gd name="connsiteX0" fmla="*/ -14 w 7810"/>
                <a:gd name="connsiteY0" fmla="*/ 145 h 21526"/>
                <a:gd name="connsiteX1" fmla="*/ 7797 w 7810"/>
                <a:gd name="connsiteY1" fmla="*/ 145 h 21526"/>
                <a:gd name="connsiteX2" fmla="*/ 7797 w 7810"/>
                <a:gd name="connsiteY2" fmla="*/ 21672 h 21526"/>
                <a:gd name="connsiteX3" fmla="*/ 4368 w 7810"/>
                <a:gd name="connsiteY3" fmla="*/ 21672 h 21526"/>
                <a:gd name="connsiteX4" fmla="*/ 4368 w 7810"/>
                <a:gd name="connsiteY4" fmla="*/ 3289 h 21526"/>
                <a:gd name="connsiteX5" fmla="*/ -14 w 7810"/>
                <a:gd name="connsiteY5" fmla="*/ 3289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1526">
                  <a:moveTo>
                    <a:pt x="-14" y="145"/>
                  </a:moveTo>
                  <a:lnTo>
                    <a:pt x="7797" y="145"/>
                  </a:lnTo>
                  <a:lnTo>
                    <a:pt x="7797" y="21672"/>
                  </a:lnTo>
                  <a:lnTo>
                    <a:pt x="4368" y="21672"/>
                  </a:lnTo>
                  <a:lnTo>
                    <a:pt x="4368" y="3289"/>
                  </a:lnTo>
                  <a:lnTo>
                    <a:pt x="-14" y="3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CD04ADC-5D99-AED9-D0BD-E9B43FAFA0C4}"/>
                </a:ext>
              </a:extLst>
            </p:cNvPr>
            <p:cNvSpPr/>
            <p:nvPr/>
          </p:nvSpPr>
          <p:spPr>
            <a:xfrm>
              <a:off x="7974778" y="4249462"/>
              <a:ext cx="17581" cy="22330"/>
            </a:xfrm>
            <a:custGeom>
              <a:avLst/>
              <a:gdLst>
                <a:gd name="connsiteX0" fmla="*/ 2205 w 17581"/>
                <a:gd name="connsiteY0" fmla="*/ 19407 h 22330"/>
                <a:gd name="connsiteX1" fmla="*/ 14 w 17581"/>
                <a:gd name="connsiteY1" fmla="*/ 11310 h 22330"/>
                <a:gd name="connsiteX2" fmla="*/ 2205 w 17581"/>
                <a:gd name="connsiteY2" fmla="*/ 3214 h 22330"/>
                <a:gd name="connsiteX3" fmla="*/ 14281 w 17581"/>
                <a:gd name="connsiteY3" fmla="*/ 2146 h 22330"/>
                <a:gd name="connsiteX4" fmla="*/ 15349 w 17581"/>
                <a:gd name="connsiteY4" fmla="*/ 3214 h 22330"/>
                <a:gd name="connsiteX5" fmla="*/ 17540 w 17581"/>
                <a:gd name="connsiteY5" fmla="*/ 11310 h 22330"/>
                <a:gd name="connsiteX6" fmla="*/ 15349 w 17581"/>
                <a:gd name="connsiteY6" fmla="*/ 19407 h 22330"/>
                <a:gd name="connsiteX7" fmla="*/ 3273 w 17581"/>
                <a:gd name="connsiteY7" fmla="*/ 20475 h 22330"/>
                <a:gd name="connsiteX8" fmla="*/ 2205 w 17581"/>
                <a:gd name="connsiteY8" fmla="*/ 19407 h 22330"/>
                <a:gd name="connsiteX9" fmla="*/ 4777 w 17581"/>
                <a:gd name="connsiteY9" fmla="*/ 5500 h 22330"/>
                <a:gd name="connsiteX10" fmla="*/ 3539 w 17581"/>
                <a:gd name="connsiteY10" fmla="*/ 11310 h 22330"/>
                <a:gd name="connsiteX11" fmla="*/ 4777 w 17581"/>
                <a:gd name="connsiteY11" fmla="*/ 17121 h 22330"/>
                <a:gd name="connsiteX12" fmla="*/ 8777 w 17581"/>
                <a:gd name="connsiteY12" fmla="*/ 19311 h 22330"/>
                <a:gd name="connsiteX13" fmla="*/ 12778 w 17581"/>
                <a:gd name="connsiteY13" fmla="*/ 17121 h 22330"/>
                <a:gd name="connsiteX14" fmla="*/ 14016 w 17581"/>
                <a:gd name="connsiteY14" fmla="*/ 11310 h 22330"/>
                <a:gd name="connsiteX15" fmla="*/ 12778 w 17581"/>
                <a:gd name="connsiteY15" fmla="*/ 5405 h 22330"/>
                <a:gd name="connsiteX16" fmla="*/ 8777 w 17581"/>
                <a:gd name="connsiteY16" fmla="*/ 3214 h 22330"/>
                <a:gd name="connsiteX17" fmla="*/ 4777 w 17581"/>
                <a:gd name="connsiteY17" fmla="*/ 5500 h 2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581" h="22330">
                  <a:moveTo>
                    <a:pt x="2205" y="19407"/>
                  </a:moveTo>
                  <a:cubicBezTo>
                    <a:pt x="610" y="17020"/>
                    <a:pt x="-159" y="14176"/>
                    <a:pt x="14" y="11310"/>
                  </a:cubicBezTo>
                  <a:cubicBezTo>
                    <a:pt x="-174" y="8444"/>
                    <a:pt x="597" y="5595"/>
                    <a:pt x="2205" y="3214"/>
                  </a:cubicBezTo>
                  <a:cubicBezTo>
                    <a:pt x="5245" y="-416"/>
                    <a:pt x="10651" y="-894"/>
                    <a:pt x="14281" y="2146"/>
                  </a:cubicBezTo>
                  <a:cubicBezTo>
                    <a:pt x="14668" y="2470"/>
                    <a:pt x="15026" y="2827"/>
                    <a:pt x="15349" y="3214"/>
                  </a:cubicBezTo>
                  <a:cubicBezTo>
                    <a:pt x="16957" y="5595"/>
                    <a:pt x="17728" y="8443"/>
                    <a:pt x="17540" y="11310"/>
                  </a:cubicBezTo>
                  <a:cubicBezTo>
                    <a:pt x="17714" y="14176"/>
                    <a:pt x="16944" y="17020"/>
                    <a:pt x="15349" y="19407"/>
                  </a:cubicBezTo>
                  <a:cubicBezTo>
                    <a:pt x="12310" y="23037"/>
                    <a:pt x="6903" y="23515"/>
                    <a:pt x="3273" y="20475"/>
                  </a:cubicBezTo>
                  <a:cubicBezTo>
                    <a:pt x="2886" y="20151"/>
                    <a:pt x="2529" y="19794"/>
                    <a:pt x="2205" y="19407"/>
                  </a:cubicBezTo>
                  <a:close/>
                  <a:moveTo>
                    <a:pt x="4777" y="5500"/>
                  </a:moveTo>
                  <a:cubicBezTo>
                    <a:pt x="3859" y="7294"/>
                    <a:pt x="3432" y="9298"/>
                    <a:pt x="3539" y="11310"/>
                  </a:cubicBezTo>
                  <a:cubicBezTo>
                    <a:pt x="3445" y="13321"/>
                    <a:pt x="3872" y="15323"/>
                    <a:pt x="4777" y="17121"/>
                  </a:cubicBezTo>
                  <a:cubicBezTo>
                    <a:pt x="5595" y="18542"/>
                    <a:pt x="7139" y="19388"/>
                    <a:pt x="8777" y="19311"/>
                  </a:cubicBezTo>
                  <a:cubicBezTo>
                    <a:pt x="10426" y="19434"/>
                    <a:pt x="11993" y="18576"/>
                    <a:pt x="12778" y="17121"/>
                  </a:cubicBezTo>
                  <a:cubicBezTo>
                    <a:pt x="13649" y="15311"/>
                    <a:pt x="14074" y="13318"/>
                    <a:pt x="14016" y="11310"/>
                  </a:cubicBezTo>
                  <a:cubicBezTo>
                    <a:pt x="14074" y="9272"/>
                    <a:pt x="13650" y="7249"/>
                    <a:pt x="12778" y="5405"/>
                  </a:cubicBezTo>
                  <a:cubicBezTo>
                    <a:pt x="11960" y="3984"/>
                    <a:pt x="10416" y="3138"/>
                    <a:pt x="8777" y="3214"/>
                  </a:cubicBezTo>
                  <a:cubicBezTo>
                    <a:pt x="7113" y="3134"/>
                    <a:pt x="5553" y="4025"/>
                    <a:pt x="4777" y="5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8F525E7-1DEE-8EE3-B4CE-B655B177C64C}"/>
                </a:ext>
              </a:extLst>
            </p:cNvPr>
            <p:cNvSpPr/>
            <p:nvPr/>
          </p:nvSpPr>
          <p:spPr>
            <a:xfrm>
              <a:off x="7979663" y="4296536"/>
              <a:ext cx="7810" cy="21526"/>
            </a:xfrm>
            <a:custGeom>
              <a:avLst/>
              <a:gdLst>
                <a:gd name="connsiteX0" fmla="*/ -14 w 7810"/>
                <a:gd name="connsiteY0" fmla="*/ 145 h 21526"/>
                <a:gd name="connsiteX1" fmla="*/ 7797 w 7810"/>
                <a:gd name="connsiteY1" fmla="*/ 145 h 21526"/>
                <a:gd name="connsiteX2" fmla="*/ 7797 w 7810"/>
                <a:gd name="connsiteY2" fmla="*/ 21672 h 21526"/>
                <a:gd name="connsiteX3" fmla="*/ 4368 w 7810"/>
                <a:gd name="connsiteY3" fmla="*/ 21672 h 21526"/>
                <a:gd name="connsiteX4" fmla="*/ 4368 w 7810"/>
                <a:gd name="connsiteY4" fmla="*/ 3384 h 21526"/>
                <a:gd name="connsiteX5" fmla="*/ -14 w 7810"/>
                <a:gd name="connsiteY5" fmla="*/ 3384 h 2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1526">
                  <a:moveTo>
                    <a:pt x="-14" y="145"/>
                  </a:moveTo>
                  <a:lnTo>
                    <a:pt x="7797" y="145"/>
                  </a:lnTo>
                  <a:lnTo>
                    <a:pt x="7797" y="21672"/>
                  </a:lnTo>
                  <a:lnTo>
                    <a:pt x="4368" y="21672"/>
                  </a:lnTo>
                  <a:lnTo>
                    <a:pt x="4368" y="3384"/>
                  </a:lnTo>
                  <a:lnTo>
                    <a:pt x="-14" y="3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66EAEF0-3C02-D16E-DCE5-87004D247D21}"/>
                </a:ext>
              </a:extLst>
            </p:cNvPr>
            <p:cNvSpPr/>
            <p:nvPr/>
          </p:nvSpPr>
          <p:spPr>
            <a:xfrm>
              <a:off x="7974778" y="4342711"/>
              <a:ext cx="17581" cy="22330"/>
            </a:xfrm>
            <a:custGeom>
              <a:avLst/>
              <a:gdLst>
                <a:gd name="connsiteX0" fmla="*/ 2205 w 17581"/>
                <a:gd name="connsiteY0" fmla="*/ 19407 h 22330"/>
                <a:gd name="connsiteX1" fmla="*/ 14 w 17581"/>
                <a:gd name="connsiteY1" fmla="*/ 11310 h 22330"/>
                <a:gd name="connsiteX2" fmla="*/ 2205 w 17581"/>
                <a:gd name="connsiteY2" fmla="*/ 3214 h 22330"/>
                <a:gd name="connsiteX3" fmla="*/ 14281 w 17581"/>
                <a:gd name="connsiteY3" fmla="*/ 2146 h 22330"/>
                <a:gd name="connsiteX4" fmla="*/ 15349 w 17581"/>
                <a:gd name="connsiteY4" fmla="*/ 3214 h 22330"/>
                <a:gd name="connsiteX5" fmla="*/ 17540 w 17581"/>
                <a:gd name="connsiteY5" fmla="*/ 11310 h 22330"/>
                <a:gd name="connsiteX6" fmla="*/ 15349 w 17581"/>
                <a:gd name="connsiteY6" fmla="*/ 19407 h 22330"/>
                <a:gd name="connsiteX7" fmla="*/ 3273 w 17581"/>
                <a:gd name="connsiteY7" fmla="*/ 20475 h 22330"/>
                <a:gd name="connsiteX8" fmla="*/ 2205 w 17581"/>
                <a:gd name="connsiteY8" fmla="*/ 19407 h 22330"/>
                <a:gd name="connsiteX9" fmla="*/ 4777 w 17581"/>
                <a:gd name="connsiteY9" fmla="*/ 5500 h 22330"/>
                <a:gd name="connsiteX10" fmla="*/ 4777 w 17581"/>
                <a:gd name="connsiteY10" fmla="*/ 17121 h 22330"/>
                <a:gd name="connsiteX11" fmla="*/ 11181 w 17581"/>
                <a:gd name="connsiteY11" fmla="*/ 18717 h 22330"/>
                <a:gd name="connsiteX12" fmla="*/ 12778 w 17581"/>
                <a:gd name="connsiteY12" fmla="*/ 17121 h 22330"/>
                <a:gd name="connsiteX13" fmla="*/ 14016 w 17581"/>
                <a:gd name="connsiteY13" fmla="*/ 11310 h 22330"/>
                <a:gd name="connsiteX14" fmla="*/ 12778 w 17581"/>
                <a:gd name="connsiteY14" fmla="*/ 5500 h 22330"/>
                <a:gd name="connsiteX15" fmla="*/ 6193 w 17581"/>
                <a:gd name="connsiteY15" fmla="*/ 4084 h 22330"/>
                <a:gd name="connsiteX16" fmla="*/ 4777 w 17581"/>
                <a:gd name="connsiteY16" fmla="*/ 5500 h 2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581" h="22330">
                  <a:moveTo>
                    <a:pt x="2205" y="19407"/>
                  </a:moveTo>
                  <a:cubicBezTo>
                    <a:pt x="597" y="17026"/>
                    <a:pt x="-174" y="14178"/>
                    <a:pt x="14" y="11310"/>
                  </a:cubicBezTo>
                  <a:cubicBezTo>
                    <a:pt x="-160" y="8445"/>
                    <a:pt x="610" y="5601"/>
                    <a:pt x="2205" y="3214"/>
                  </a:cubicBezTo>
                  <a:cubicBezTo>
                    <a:pt x="5245" y="-416"/>
                    <a:pt x="10651" y="-894"/>
                    <a:pt x="14281" y="2146"/>
                  </a:cubicBezTo>
                  <a:cubicBezTo>
                    <a:pt x="14668" y="2470"/>
                    <a:pt x="15026" y="2827"/>
                    <a:pt x="15349" y="3214"/>
                  </a:cubicBezTo>
                  <a:cubicBezTo>
                    <a:pt x="16944" y="5601"/>
                    <a:pt x="17714" y="8445"/>
                    <a:pt x="17540" y="11310"/>
                  </a:cubicBezTo>
                  <a:cubicBezTo>
                    <a:pt x="17728" y="14177"/>
                    <a:pt x="16957" y="17026"/>
                    <a:pt x="15349" y="19407"/>
                  </a:cubicBezTo>
                  <a:cubicBezTo>
                    <a:pt x="12310" y="23037"/>
                    <a:pt x="6903" y="23515"/>
                    <a:pt x="3273" y="20475"/>
                  </a:cubicBezTo>
                  <a:cubicBezTo>
                    <a:pt x="2886" y="20151"/>
                    <a:pt x="2529" y="19794"/>
                    <a:pt x="2205" y="19407"/>
                  </a:cubicBezTo>
                  <a:close/>
                  <a:moveTo>
                    <a:pt x="4777" y="5500"/>
                  </a:moveTo>
                  <a:cubicBezTo>
                    <a:pt x="3130" y="9199"/>
                    <a:pt x="3130" y="13422"/>
                    <a:pt x="4777" y="17121"/>
                  </a:cubicBezTo>
                  <a:cubicBezTo>
                    <a:pt x="6105" y="19330"/>
                    <a:pt x="8972" y="20045"/>
                    <a:pt x="11181" y="18717"/>
                  </a:cubicBezTo>
                  <a:cubicBezTo>
                    <a:pt x="11836" y="18324"/>
                    <a:pt x="12384" y="17776"/>
                    <a:pt x="12778" y="17121"/>
                  </a:cubicBezTo>
                  <a:cubicBezTo>
                    <a:pt x="13660" y="15314"/>
                    <a:pt x="14085" y="13319"/>
                    <a:pt x="14016" y="11310"/>
                  </a:cubicBezTo>
                  <a:cubicBezTo>
                    <a:pt x="14073" y="9303"/>
                    <a:pt x="13649" y="7310"/>
                    <a:pt x="12778" y="5500"/>
                  </a:cubicBezTo>
                  <a:cubicBezTo>
                    <a:pt x="11351" y="3291"/>
                    <a:pt x="8403" y="2657"/>
                    <a:pt x="6193" y="4084"/>
                  </a:cubicBezTo>
                  <a:cubicBezTo>
                    <a:pt x="5626" y="4450"/>
                    <a:pt x="5143" y="4933"/>
                    <a:pt x="4777" y="5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20301AE1-A72E-9B88-4697-7EE41F6BBB27}"/>
                </a:ext>
              </a:extLst>
            </p:cNvPr>
            <p:cNvSpPr/>
            <p:nvPr/>
          </p:nvSpPr>
          <p:spPr>
            <a:xfrm>
              <a:off x="7979663" y="4389500"/>
              <a:ext cx="7810" cy="21716"/>
            </a:xfrm>
            <a:custGeom>
              <a:avLst/>
              <a:gdLst>
                <a:gd name="connsiteX0" fmla="*/ -14 w 7810"/>
                <a:gd name="connsiteY0" fmla="*/ 145 h 21716"/>
                <a:gd name="connsiteX1" fmla="*/ 7797 w 7810"/>
                <a:gd name="connsiteY1" fmla="*/ 145 h 21716"/>
                <a:gd name="connsiteX2" fmla="*/ 7797 w 7810"/>
                <a:gd name="connsiteY2" fmla="*/ 21862 h 21716"/>
                <a:gd name="connsiteX3" fmla="*/ 4368 w 7810"/>
                <a:gd name="connsiteY3" fmla="*/ 21862 h 21716"/>
                <a:gd name="connsiteX4" fmla="*/ 4368 w 7810"/>
                <a:gd name="connsiteY4" fmla="*/ 3384 h 21716"/>
                <a:gd name="connsiteX5" fmla="*/ -14 w 7810"/>
                <a:gd name="connsiteY5" fmla="*/ 3384 h 2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1716">
                  <a:moveTo>
                    <a:pt x="-14" y="145"/>
                  </a:moveTo>
                  <a:lnTo>
                    <a:pt x="7797" y="145"/>
                  </a:lnTo>
                  <a:lnTo>
                    <a:pt x="7797" y="21862"/>
                  </a:lnTo>
                  <a:lnTo>
                    <a:pt x="4368" y="21862"/>
                  </a:lnTo>
                  <a:lnTo>
                    <a:pt x="4368" y="3384"/>
                  </a:lnTo>
                  <a:lnTo>
                    <a:pt x="-14" y="3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4347FFE-3814-328E-A29F-CE4C5355B971}"/>
                </a:ext>
              </a:extLst>
            </p:cNvPr>
            <p:cNvSpPr/>
            <p:nvPr/>
          </p:nvSpPr>
          <p:spPr>
            <a:xfrm>
              <a:off x="7979663" y="4436077"/>
              <a:ext cx="7810" cy="21716"/>
            </a:xfrm>
            <a:custGeom>
              <a:avLst/>
              <a:gdLst>
                <a:gd name="connsiteX0" fmla="*/ -14 w 7810"/>
                <a:gd name="connsiteY0" fmla="*/ 145 h 21716"/>
                <a:gd name="connsiteX1" fmla="*/ 7797 w 7810"/>
                <a:gd name="connsiteY1" fmla="*/ 145 h 21716"/>
                <a:gd name="connsiteX2" fmla="*/ 7797 w 7810"/>
                <a:gd name="connsiteY2" fmla="*/ 21862 h 21716"/>
                <a:gd name="connsiteX3" fmla="*/ 4368 w 7810"/>
                <a:gd name="connsiteY3" fmla="*/ 21862 h 21716"/>
                <a:gd name="connsiteX4" fmla="*/ 4368 w 7810"/>
                <a:gd name="connsiteY4" fmla="*/ 3384 h 21716"/>
                <a:gd name="connsiteX5" fmla="*/ -14 w 7810"/>
                <a:gd name="connsiteY5" fmla="*/ 3384 h 2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1716">
                  <a:moveTo>
                    <a:pt x="-14" y="145"/>
                  </a:moveTo>
                  <a:lnTo>
                    <a:pt x="7797" y="145"/>
                  </a:lnTo>
                  <a:lnTo>
                    <a:pt x="7797" y="21862"/>
                  </a:lnTo>
                  <a:lnTo>
                    <a:pt x="4368" y="21862"/>
                  </a:lnTo>
                  <a:lnTo>
                    <a:pt x="4368" y="3384"/>
                  </a:lnTo>
                  <a:lnTo>
                    <a:pt x="-14" y="3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D1967CE-4A8E-2015-EBA3-6D05056C3C14}"/>
                </a:ext>
              </a:extLst>
            </p:cNvPr>
            <p:cNvSpPr/>
            <p:nvPr/>
          </p:nvSpPr>
          <p:spPr>
            <a:xfrm>
              <a:off x="7974706" y="4482105"/>
              <a:ext cx="17724" cy="22435"/>
            </a:xfrm>
            <a:custGeom>
              <a:avLst/>
              <a:gdLst>
                <a:gd name="connsiteX0" fmla="*/ 2181 w 17724"/>
                <a:gd name="connsiteY0" fmla="*/ 19555 h 22435"/>
                <a:gd name="connsiteX1" fmla="*/ 2181 w 17724"/>
                <a:gd name="connsiteY1" fmla="*/ 3172 h 22435"/>
                <a:gd name="connsiteX2" fmla="*/ 14681 w 17724"/>
                <a:gd name="connsiteY2" fmla="*/ 2336 h 22435"/>
                <a:gd name="connsiteX3" fmla="*/ 15516 w 17724"/>
                <a:gd name="connsiteY3" fmla="*/ 3172 h 22435"/>
                <a:gd name="connsiteX4" fmla="*/ 15516 w 17724"/>
                <a:gd name="connsiteY4" fmla="*/ 19555 h 22435"/>
                <a:gd name="connsiteX5" fmla="*/ 3017 w 17724"/>
                <a:gd name="connsiteY5" fmla="*/ 20390 h 22435"/>
                <a:gd name="connsiteX6" fmla="*/ 2181 w 17724"/>
                <a:gd name="connsiteY6" fmla="*/ 19555 h 22435"/>
                <a:gd name="connsiteX7" fmla="*/ 4848 w 17724"/>
                <a:gd name="connsiteY7" fmla="*/ 5458 h 22435"/>
                <a:gd name="connsiteX8" fmla="*/ 4848 w 17724"/>
                <a:gd name="connsiteY8" fmla="*/ 17269 h 22435"/>
                <a:gd name="connsiteX9" fmla="*/ 11433 w 17724"/>
                <a:gd name="connsiteY9" fmla="*/ 18685 h 22435"/>
                <a:gd name="connsiteX10" fmla="*/ 12849 w 17724"/>
                <a:gd name="connsiteY10" fmla="*/ 17269 h 22435"/>
                <a:gd name="connsiteX11" fmla="*/ 12849 w 17724"/>
                <a:gd name="connsiteY11" fmla="*/ 5458 h 22435"/>
                <a:gd name="connsiteX12" fmla="*/ 6265 w 17724"/>
                <a:gd name="connsiteY12" fmla="*/ 4041 h 22435"/>
                <a:gd name="connsiteX13" fmla="*/ 4848 w 17724"/>
                <a:gd name="connsiteY13" fmla="*/ 5458 h 2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4" h="22435">
                  <a:moveTo>
                    <a:pt x="2181" y="19555"/>
                  </a:moveTo>
                  <a:cubicBezTo>
                    <a:pt x="-745" y="14486"/>
                    <a:pt x="-745" y="8241"/>
                    <a:pt x="2181" y="3172"/>
                  </a:cubicBezTo>
                  <a:cubicBezTo>
                    <a:pt x="5402" y="-511"/>
                    <a:pt x="10998" y="-885"/>
                    <a:pt x="14681" y="2336"/>
                  </a:cubicBezTo>
                  <a:cubicBezTo>
                    <a:pt x="14978" y="2596"/>
                    <a:pt x="15257" y="2875"/>
                    <a:pt x="15516" y="3172"/>
                  </a:cubicBezTo>
                  <a:cubicBezTo>
                    <a:pt x="18443" y="8241"/>
                    <a:pt x="18443" y="14486"/>
                    <a:pt x="15516" y="19555"/>
                  </a:cubicBezTo>
                  <a:cubicBezTo>
                    <a:pt x="12295" y="23237"/>
                    <a:pt x="6699" y="23611"/>
                    <a:pt x="3017" y="20390"/>
                  </a:cubicBezTo>
                  <a:cubicBezTo>
                    <a:pt x="2720" y="20131"/>
                    <a:pt x="2441" y="19852"/>
                    <a:pt x="2181" y="19555"/>
                  </a:cubicBezTo>
                  <a:close/>
                  <a:moveTo>
                    <a:pt x="4848" y="5458"/>
                  </a:moveTo>
                  <a:cubicBezTo>
                    <a:pt x="3066" y="9193"/>
                    <a:pt x="3066" y="13534"/>
                    <a:pt x="4848" y="17269"/>
                  </a:cubicBezTo>
                  <a:cubicBezTo>
                    <a:pt x="6275" y="19478"/>
                    <a:pt x="9223" y="20112"/>
                    <a:pt x="11433" y="18685"/>
                  </a:cubicBezTo>
                  <a:cubicBezTo>
                    <a:pt x="12000" y="18319"/>
                    <a:pt x="12483" y="17836"/>
                    <a:pt x="12849" y="17269"/>
                  </a:cubicBezTo>
                  <a:cubicBezTo>
                    <a:pt x="14504" y="13506"/>
                    <a:pt x="14504" y="9221"/>
                    <a:pt x="12849" y="5458"/>
                  </a:cubicBezTo>
                  <a:cubicBezTo>
                    <a:pt x="11422" y="3248"/>
                    <a:pt x="8474" y="2614"/>
                    <a:pt x="6265" y="4041"/>
                  </a:cubicBezTo>
                  <a:cubicBezTo>
                    <a:pt x="5698" y="4408"/>
                    <a:pt x="5215" y="4891"/>
                    <a:pt x="4848" y="54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ED08095-91B8-A62B-2258-730B77252E16}"/>
                </a:ext>
              </a:extLst>
            </p:cNvPr>
            <p:cNvSpPr/>
            <p:nvPr/>
          </p:nvSpPr>
          <p:spPr>
            <a:xfrm>
              <a:off x="7974694" y="4528682"/>
              <a:ext cx="17749" cy="22435"/>
            </a:xfrm>
            <a:custGeom>
              <a:avLst/>
              <a:gdLst>
                <a:gd name="connsiteX0" fmla="*/ 2194 w 17749"/>
                <a:gd name="connsiteY0" fmla="*/ 19554 h 22435"/>
                <a:gd name="connsiteX1" fmla="*/ 3 w 17749"/>
                <a:gd name="connsiteY1" fmla="*/ 11363 h 22435"/>
                <a:gd name="connsiteX2" fmla="*/ 2194 w 17749"/>
                <a:gd name="connsiteY2" fmla="*/ 3172 h 22435"/>
                <a:gd name="connsiteX3" fmla="*/ 14693 w 17749"/>
                <a:gd name="connsiteY3" fmla="*/ 2336 h 22435"/>
                <a:gd name="connsiteX4" fmla="*/ 15528 w 17749"/>
                <a:gd name="connsiteY4" fmla="*/ 3172 h 22435"/>
                <a:gd name="connsiteX5" fmla="*/ 17719 w 17749"/>
                <a:gd name="connsiteY5" fmla="*/ 11363 h 22435"/>
                <a:gd name="connsiteX6" fmla="*/ 15528 w 17749"/>
                <a:gd name="connsiteY6" fmla="*/ 19554 h 22435"/>
                <a:gd name="connsiteX7" fmla="*/ 3029 w 17749"/>
                <a:gd name="connsiteY7" fmla="*/ 20390 h 22435"/>
                <a:gd name="connsiteX8" fmla="*/ 2194 w 17749"/>
                <a:gd name="connsiteY8" fmla="*/ 19554 h 22435"/>
                <a:gd name="connsiteX9" fmla="*/ 4861 w 17749"/>
                <a:gd name="connsiteY9" fmla="*/ 5457 h 22435"/>
                <a:gd name="connsiteX10" fmla="*/ 3527 w 17749"/>
                <a:gd name="connsiteY10" fmla="*/ 11363 h 22435"/>
                <a:gd name="connsiteX11" fmla="*/ 4861 w 17749"/>
                <a:gd name="connsiteY11" fmla="*/ 17173 h 22435"/>
                <a:gd name="connsiteX12" fmla="*/ 8861 w 17749"/>
                <a:gd name="connsiteY12" fmla="*/ 19459 h 22435"/>
                <a:gd name="connsiteX13" fmla="*/ 12862 w 17749"/>
                <a:gd name="connsiteY13" fmla="*/ 17268 h 22435"/>
                <a:gd name="connsiteX14" fmla="*/ 14100 w 17749"/>
                <a:gd name="connsiteY14" fmla="*/ 11363 h 22435"/>
                <a:gd name="connsiteX15" fmla="*/ 12862 w 17749"/>
                <a:gd name="connsiteY15" fmla="*/ 5457 h 22435"/>
                <a:gd name="connsiteX16" fmla="*/ 6277 w 17749"/>
                <a:gd name="connsiteY16" fmla="*/ 4041 h 22435"/>
                <a:gd name="connsiteX17" fmla="*/ 4861 w 17749"/>
                <a:gd name="connsiteY17" fmla="*/ 5457 h 2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49" h="22435">
                  <a:moveTo>
                    <a:pt x="2194" y="19554"/>
                  </a:moveTo>
                  <a:cubicBezTo>
                    <a:pt x="640" y="17114"/>
                    <a:pt x="-125" y="14254"/>
                    <a:pt x="3" y="11363"/>
                  </a:cubicBezTo>
                  <a:cubicBezTo>
                    <a:pt x="-138" y="8471"/>
                    <a:pt x="628" y="5607"/>
                    <a:pt x="2194" y="3172"/>
                  </a:cubicBezTo>
                  <a:cubicBezTo>
                    <a:pt x="5415" y="-511"/>
                    <a:pt x="11011" y="-885"/>
                    <a:pt x="14693" y="2336"/>
                  </a:cubicBezTo>
                  <a:cubicBezTo>
                    <a:pt x="14990" y="2596"/>
                    <a:pt x="15269" y="2875"/>
                    <a:pt x="15528" y="3172"/>
                  </a:cubicBezTo>
                  <a:cubicBezTo>
                    <a:pt x="17094" y="5608"/>
                    <a:pt x="17859" y="8471"/>
                    <a:pt x="17719" y="11363"/>
                  </a:cubicBezTo>
                  <a:cubicBezTo>
                    <a:pt x="17847" y="14254"/>
                    <a:pt x="17082" y="17114"/>
                    <a:pt x="15528" y="19554"/>
                  </a:cubicBezTo>
                  <a:cubicBezTo>
                    <a:pt x="12307" y="23237"/>
                    <a:pt x="6711" y="23611"/>
                    <a:pt x="3029" y="20390"/>
                  </a:cubicBezTo>
                  <a:cubicBezTo>
                    <a:pt x="2732" y="20130"/>
                    <a:pt x="2453" y="19851"/>
                    <a:pt x="2194" y="19554"/>
                  </a:cubicBezTo>
                  <a:close/>
                  <a:moveTo>
                    <a:pt x="4861" y="5457"/>
                  </a:moveTo>
                  <a:cubicBezTo>
                    <a:pt x="3911" y="7276"/>
                    <a:pt x="3451" y="9312"/>
                    <a:pt x="3527" y="11363"/>
                  </a:cubicBezTo>
                  <a:cubicBezTo>
                    <a:pt x="3450" y="13383"/>
                    <a:pt x="3910" y="15388"/>
                    <a:pt x="4861" y="17173"/>
                  </a:cubicBezTo>
                  <a:cubicBezTo>
                    <a:pt x="5636" y="18648"/>
                    <a:pt x="7196" y="19539"/>
                    <a:pt x="8861" y="19459"/>
                  </a:cubicBezTo>
                  <a:cubicBezTo>
                    <a:pt x="10500" y="19535"/>
                    <a:pt x="12043" y="18690"/>
                    <a:pt x="12862" y="17268"/>
                  </a:cubicBezTo>
                  <a:cubicBezTo>
                    <a:pt x="13767" y="15436"/>
                    <a:pt x="14193" y="13404"/>
                    <a:pt x="14100" y="11363"/>
                  </a:cubicBezTo>
                  <a:cubicBezTo>
                    <a:pt x="14215" y="9319"/>
                    <a:pt x="13787" y="7282"/>
                    <a:pt x="12862" y="5457"/>
                  </a:cubicBezTo>
                  <a:cubicBezTo>
                    <a:pt x="11435" y="3248"/>
                    <a:pt x="8487" y="2614"/>
                    <a:pt x="6277" y="4041"/>
                  </a:cubicBezTo>
                  <a:cubicBezTo>
                    <a:pt x="5710" y="4407"/>
                    <a:pt x="5227" y="4890"/>
                    <a:pt x="4861" y="54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7D24C4C-B96D-FD91-1304-DA07CAFC92E6}"/>
                </a:ext>
              </a:extLst>
            </p:cNvPr>
            <p:cNvSpPr/>
            <p:nvPr/>
          </p:nvSpPr>
          <p:spPr>
            <a:xfrm>
              <a:off x="7979568" y="4575618"/>
              <a:ext cx="8000" cy="21907"/>
            </a:xfrm>
            <a:custGeom>
              <a:avLst/>
              <a:gdLst>
                <a:gd name="connsiteX0" fmla="*/ -14 w 8000"/>
                <a:gd name="connsiteY0" fmla="*/ 145 h 21907"/>
                <a:gd name="connsiteX1" fmla="*/ 7987 w 8000"/>
                <a:gd name="connsiteY1" fmla="*/ 145 h 21907"/>
                <a:gd name="connsiteX2" fmla="*/ 7987 w 8000"/>
                <a:gd name="connsiteY2" fmla="*/ 22053 h 21907"/>
                <a:gd name="connsiteX3" fmla="*/ 4463 w 8000"/>
                <a:gd name="connsiteY3" fmla="*/ 22053 h 21907"/>
                <a:gd name="connsiteX4" fmla="*/ 4463 w 8000"/>
                <a:gd name="connsiteY4" fmla="*/ 3003 h 21907"/>
                <a:gd name="connsiteX5" fmla="*/ -14 w 8000"/>
                <a:gd name="connsiteY5" fmla="*/ 3003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00" h="21907">
                  <a:moveTo>
                    <a:pt x="-14" y="145"/>
                  </a:moveTo>
                  <a:lnTo>
                    <a:pt x="7987" y="145"/>
                  </a:lnTo>
                  <a:lnTo>
                    <a:pt x="7987" y="22053"/>
                  </a:lnTo>
                  <a:lnTo>
                    <a:pt x="4463" y="22053"/>
                  </a:lnTo>
                  <a:lnTo>
                    <a:pt x="4463" y="3003"/>
                  </a:lnTo>
                  <a:lnTo>
                    <a:pt x="-14" y="3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6464C12-D523-B6FF-50BB-72EB2247A2BF}"/>
                </a:ext>
              </a:extLst>
            </p:cNvPr>
            <p:cNvSpPr/>
            <p:nvPr/>
          </p:nvSpPr>
          <p:spPr>
            <a:xfrm>
              <a:off x="7974620" y="4621646"/>
              <a:ext cx="17897" cy="22626"/>
            </a:xfrm>
            <a:custGeom>
              <a:avLst/>
              <a:gdLst>
                <a:gd name="connsiteX0" fmla="*/ 2267 w 17897"/>
                <a:gd name="connsiteY0" fmla="*/ 19745 h 22626"/>
                <a:gd name="connsiteX1" fmla="*/ 2267 w 17897"/>
                <a:gd name="connsiteY1" fmla="*/ 3172 h 22626"/>
                <a:gd name="connsiteX2" fmla="*/ 14767 w 17897"/>
                <a:gd name="connsiteY2" fmla="*/ 2336 h 22626"/>
                <a:gd name="connsiteX3" fmla="*/ 15602 w 17897"/>
                <a:gd name="connsiteY3" fmla="*/ 3172 h 22626"/>
                <a:gd name="connsiteX4" fmla="*/ 15602 w 17897"/>
                <a:gd name="connsiteY4" fmla="*/ 19745 h 22626"/>
                <a:gd name="connsiteX5" fmla="*/ 3103 w 17897"/>
                <a:gd name="connsiteY5" fmla="*/ 20581 h 22626"/>
                <a:gd name="connsiteX6" fmla="*/ 2267 w 17897"/>
                <a:gd name="connsiteY6" fmla="*/ 19745 h 22626"/>
                <a:gd name="connsiteX7" fmla="*/ 4839 w 17897"/>
                <a:gd name="connsiteY7" fmla="*/ 5553 h 22626"/>
                <a:gd name="connsiteX8" fmla="*/ 4839 w 17897"/>
                <a:gd name="connsiteY8" fmla="*/ 17364 h 22626"/>
                <a:gd name="connsiteX9" fmla="*/ 8935 w 17897"/>
                <a:gd name="connsiteY9" fmla="*/ 19650 h 22626"/>
                <a:gd name="connsiteX10" fmla="*/ 12935 w 17897"/>
                <a:gd name="connsiteY10" fmla="*/ 17364 h 22626"/>
                <a:gd name="connsiteX11" fmla="*/ 12935 w 17897"/>
                <a:gd name="connsiteY11" fmla="*/ 5553 h 22626"/>
                <a:gd name="connsiteX12" fmla="*/ 8935 w 17897"/>
                <a:gd name="connsiteY12" fmla="*/ 3267 h 22626"/>
                <a:gd name="connsiteX13" fmla="*/ 4839 w 17897"/>
                <a:gd name="connsiteY13" fmla="*/ 5553 h 2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97" h="22626">
                  <a:moveTo>
                    <a:pt x="2267" y="19745"/>
                  </a:moveTo>
                  <a:cubicBezTo>
                    <a:pt x="-774" y="14639"/>
                    <a:pt x="-774" y="8278"/>
                    <a:pt x="2267" y="3172"/>
                  </a:cubicBezTo>
                  <a:cubicBezTo>
                    <a:pt x="5488" y="-511"/>
                    <a:pt x="11085" y="-885"/>
                    <a:pt x="14767" y="2336"/>
                  </a:cubicBezTo>
                  <a:cubicBezTo>
                    <a:pt x="15064" y="2596"/>
                    <a:pt x="15343" y="2875"/>
                    <a:pt x="15602" y="3172"/>
                  </a:cubicBezTo>
                  <a:cubicBezTo>
                    <a:pt x="18644" y="8278"/>
                    <a:pt x="18644" y="14639"/>
                    <a:pt x="15602" y="19745"/>
                  </a:cubicBezTo>
                  <a:cubicBezTo>
                    <a:pt x="12381" y="23428"/>
                    <a:pt x="6785" y="23802"/>
                    <a:pt x="3103" y="20581"/>
                  </a:cubicBezTo>
                  <a:cubicBezTo>
                    <a:pt x="2806" y="20321"/>
                    <a:pt x="2527" y="20042"/>
                    <a:pt x="2267" y="19745"/>
                  </a:cubicBezTo>
                  <a:close/>
                  <a:moveTo>
                    <a:pt x="4839" y="5553"/>
                  </a:moveTo>
                  <a:cubicBezTo>
                    <a:pt x="3184" y="9316"/>
                    <a:pt x="3184" y="13601"/>
                    <a:pt x="4839" y="17364"/>
                  </a:cubicBezTo>
                  <a:cubicBezTo>
                    <a:pt x="5664" y="18837"/>
                    <a:pt x="7248" y="19721"/>
                    <a:pt x="8935" y="19650"/>
                  </a:cubicBezTo>
                  <a:cubicBezTo>
                    <a:pt x="10599" y="19730"/>
                    <a:pt x="12159" y="18839"/>
                    <a:pt x="12935" y="17364"/>
                  </a:cubicBezTo>
                  <a:cubicBezTo>
                    <a:pt x="14717" y="13628"/>
                    <a:pt x="14717" y="9288"/>
                    <a:pt x="12935" y="5553"/>
                  </a:cubicBezTo>
                  <a:cubicBezTo>
                    <a:pt x="12159" y="4078"/>
                    <a:pt x="10599" y="3186"/>
                    <a:pt x="8935" y="3267"/>
                  </a:cubicBezTo>
                  <a:cubicBezTo>
                    <a:pt x="7248" y="3195"/>
                    <a:pt x="5664" y="4079"/>
                    <a:pt x="4839" y="5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CBD72DE-F9DE-B30D-0021-C9BE2694A4A4}"/>
                </a:ext>
              </a:extLst>
            </p:cNvPr>
            <p:cNvSpPr/>
            <p:nvPr/>
          </p:nvSpPr>
          <p:spPr>
            <a:xfrm>
              <a:off x="7974596" y="4668223"/>
              <a:ext cx="17946" cy="22633"/>
            </a:xfrm>
            <a:custGeom>
              <a:avLst/>
              <a:gdLst>
                <a:gd name="connsiteX0" fmla="*/ 2292 w 17946"/>
                <a:gd name="connsiteY0" fmla="*/ 19650 h 22633"/>
                <a:gd name="connsiteX1" fmla="*/ 6 w 17946"/>
                <a:gd name="connsiteY1" fmla="*/ 11458 h 22633"/>
                <a:gd name="connsiteX2" fmla="*/ 2292 w 17946"/>
                <a:gd name="connsiteY2" fmla="*/ 3172 h 22633"/>
                <a:gd name="connsiteX3" fmla="*/ 14792 w 17946"/>
                <a:gd name="connsiteY3" fmla="*/ 2336 h 22633"/>
                <a:gd name="connsiteX4" fmla="*/ 15627 w 17946"/>
                <a:gd name="connsiteY4" fmla="*/ 3172 h 22633"/>
                <a:gd name="connsiteX5" fmla="*/ 17913 w 17946"/>
                <a:gd name="connsiteY5" fmla="*/ 11458 h 22633"/>
                <a:gd name="connsiteX6" fmla="*/ 15627 w 17946"/>
                <a:gd name="connsiteY6" fmla="*/ 19650 h 22633"/>
                <a:gd name="connsiteX7" fmla="*/ 3421 w 17946"/>
                <a:gd name="connsiteY7" fmla="*/ 20779 h 22633"/>
                <a:gd name="connsiteX8" fmla="*/ 2292 w 17946"/>
                <a:gd name="connsiteY8" fmla="*/ 19650 h 22633"/>
                <a:gd name="connsiteX9" fmla="*/ 4864 w 17946"/>
                <a:gd name="connsiteY9" fmla="*/ 5457 h 22633"/>
                <a:gd name="connsiteX10" fmla="*/ 3625 w 17946"/>
                <a:gd name="connsiteY10" fmla="*/ 11458 h 22633"/>
                <a:gd name="connsiteX11" fmla="*/ 4864 w 17946"/>
                <a:gd name="connsiteY11" fmla="*/ 17364 h 22633"/>
                <a:gd name="connsiteX12" fmla="*/ 8959 w 17946"/>
                <a:gd name="connsiteY12" fmla="*/ 19554 h 22633"/>
                <a:gd name="connsiteX13" fmla="*/ 12960 w 17946"/>
                <a:gd name="connsiteY13" fmla="*/ 17364 h 22633"/>
                <a:gd name="connsiteX14" fmla="*/ 14294 w 17946"/>
                <a:gd name="connsiteY14" fmla="*/ 11458 h 22633"/>
                <a:gd name="connsiteX15" fmla="*/ 12960 w 17946"/>
                <a:gd name="connsiteY15" fmla="*/ 5457 h 22633"/>
                <a:gd name="connsiteX16" fmla="*/ 8959 w 17946"/>
                <a:gd name="connsiteY16" fmla="*/ 3267 h 22633"/>
                <a:gd name="connsiteX17" fmla="*/ 4864 w 17946"/>
                <a:gd name="connsiteY17" fmla="*/ 5457 h 2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946" h="22633">
                  <a:moveTo>
                    <a:pt x="2292" y="19650"/>
                  </a:moveTo>
                  <a:cubicBezTo>
                    <a:pt x="650" y="17245"/>
                    <a:pt x="-153" y="14366"/>
                    <a:pt x="6" y="11458"/>
                  </a:cubicBezTo>
                  <a:cubicBezTo>
                    <a:pt x="-146" y="8522"/>
                    <a:pt x="656" y="5615"/>
                    <a:pt x="2292" y="3172"/>
                  </a:cubicBezTo>
                  <a:cubicBezTo>
                    <a:pt x="5513" y="-511"/>
                    <a:pt x="11109" y="-885"/>
                    <a:pt x="14792" y="2336"/>
                  </a:cubicBezTo>
                  <a:cubicBezTo>
                    <a:pt x="15088" y="2596"/>
                    <a:pt x="15367" y="2875"/>
                    <a:pt x="15627" y="3172"/>
                  </a:cubicBezTo>
                  <a:cubicBezTo>
                    <a:pt x="17264" y="5615"/>
                    <a:pt x="18066" y="8522"/>
                    <a:pt x="17913" y="11458"/>
                  </a:cubicBezTo>
                  <a:cubicBezTo>
                    <a:pt x="18073" y="14366"/>
                    <a:pt x="17269" y="17245"/>
                    <a:pt x="15627" y="19650"/>
                  </a:cubicBezTo>
                  <a:cubicBezTo>
                    <a:pt x="12568" y="23332"/>
                    <a:pt x="7103" y="23838"/>
                    <a:pt x="3421" y="20779"/>
                  </a:cubicBezTo>
                  <a:cubicBezTo>
                    <a:pt x="3011" y="20438"/>
                    <a:pt x="2633" y="20060"/>
                    <a:pt x="2292" y="19650"/>
                  </a:cubicBezTo>
                  <a:close/>
                  <a:moveTo>
                    <a:pt x="4864" y="5457"/>
                  </a:moveTo>
                  <a:cubicBezTo>
                    <a:pt x="3947" y="7319"/>
                    <a:pt x="3521" y="9385"/>
                    <a:pt x="3625" y="11458"/>
                  </a:cubicBezTo>
                  <a:cubicBezTo>
                    <a:pt x="3533" y="13500"/>
                    <a:pt x="3959" y="15531"/>
                    <a:pt x="4864" y="17364"/>
                  </a:cubicBezTo>
                  <a:cubicBezTo>
                    <a:pt x="5714" y="18800"/>
                    <a:pt x="7293" y="19645"/>
                    <a:pt x="8959" y="19554"/>
                  </a:cubicBezTo>
                  <a:cubicBezTo>
                    <a:pt x="10608" y="19677"/>
                    <a:pt x="12175" y="18819"/>
                    <a:pt x="12960" y="17364"/>
                  </a:cubicBezTo>
                  <a:cubicBezTo>
                    <a:pt x="13910" y="15545"/>
                    <a:pt x="14370" y="13509"/>
                    <a:pt x="14294" y="11458"/>
                  </a:cubicBezTo>
                  <a:cubicBezTo>
                    <a:pt x="14369" y="9377"/>
                    <a:pt x="13910" y="7311"/>
                    <a:pt x="12960" y="5457"/>
                  </a:cubicBezTo>
                  <a:cubicBezTo>
                    <a:pt x="12142" y="4036"/>
                    <a:pt x="10598" y="3191"/>
                    <a:pt x="8959" y="3267"/>
                  </a:cubicBezTo>
                  <a:cubicBezTo>
                    <a:pt x="7302" y="3217"/>
                    <a:pt x="5743" y="4051"/>
                    <a:pt x="4864" y="54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A4EC502-650D-5D7A-D81A-6A3FCA574B24}"/>
              </a:ext>
            </a:extLst>
          </p:cNvPr>
          <p:cNvCxnSpPr/>
          <p:nvPr/>
        </p:nvCxnSpPr>
        <p:spPr>
          <a:xfrm>
            <a:off x="8453272" y="2192248"/>
            <a:ext cx="0" cy="1098801"/>
          </a:xfrm>
          <a:prstGeom prst="line">
            <a:avLst/>
          </a:prstGeom>
          <a:ln w="38100">
            <a:gradFill>
              <a:gsLst>
                <a:gs pos="0">
                  <a:srgbClr val="42E3FF">
                    <a:alpha val="52000"/>
                  </a:srgbClr>
                </a:gs>
                <a:gs pos="100000">
                  <a:srgbClr val="42E3FF">
                    <a:alpha val="0"/>
                  </a:srgbClr>
                </a:gs>
              </a:gsLst>
              <a:lin ang="5400000" scaled="1"/>
            </a:gra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F3C329-00E9-3AED-9A4E-9145B6CC516D}"/>
              </a:ext>
            </a:extLst>
          </p:cNvPr>
          <p:cNvGrpSpPr/>
          <p:nvPr/>
        </p:nvGrpSpPr>
        <p:grpSpPr>
          <a:xfrm>
            <a:off x="1997186" y="1809123"/>
            <a:ext cx="9016102" cy="3004097"/>
            <a:chOff x="1997186" y="1809123"/>
            <a:chExt cx="9016102" cy="300409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A8DE7BC-263B-7169-C556-BEA860EF9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6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4106999" y="3118396"/>
              <a:ext cx="203379" cy="1694824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8C7A7B3-1CDD-95E6-E52B-A48714634124}"/>
                </a:ext>
              </a:extLst>
            </p:cNvPr>
            <p:cNvGrpSpPr/>
            <p:nvPr/>
          </p:nvGrpSpPr>
          <p:grpSpPr>
            <a:xfrm>
              <a:off x="9934209" y="2876248"/>
              <a:ext cx="45719" cy="1629820"/>
              <a:chOff x="9321394" y="9195872"/>
              <a:chExt cx="33298" cy="1187040"/>
            </a:xfrm>
            <a:gradFill>
              <a:gsLst>
                <a:gs pos="100000">
                  <a:srgbClr val="42E3FF">
                    <a:alpha val="0"/>
                  </a:srgbClr>
                </a:gs>
                <a:gs pos="24000">
                  <a:srgbClr val="42E3FF"/>
                </a:gs>
              </a:gsLst>
              <a:lin ang="5400000" scaled="1"/>
            </a:gradFill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47B191F-E6CC-8CBC-504A-A944C1710335}"/>
                  </a:ext>
                </a:extLst>
              </p:cNvPr>
              <p:cNvSpPr/>
              <p:nvPr/>
            </p:nvSpPr>
            <p:spPr>
              <a:xfrm>
                <a:off x="9321486" y="9195872"/>
                <a:ext cx="33026" cy="41883"/>
              </a:xfrm>
              <a:custGeom>
                <a:avLst/>
                <a:gdLst>
                  <a:gd name="connsiteX0" fmla="*/ 4112 w 33026"/>
                  <a:gd name="connsiteY0" fmla="*/ 36280 h 41883"/>
                  <a:gd name="connsiteX1" fmla="*/ 16 w 33026"/>
                  <a:gd name="connsiteY1" fmla="*/ 21040 h 41883"/>
                  <a:gd name="connsiteX2" fmla="*/ 4112 w 33026"/>
                  <a:gd name="connsiteY2" fmla="*/ 5800 h 41883"/>
                  <a:gd name="connsiteX3" fmla="*/ 16494 w 33026"/>
                  <a:gd name="connsiteY3" fmla="*/ 180 h 41883"/>
                  <a:gd name="connsiteX4" fmla="*/ 28877 w 33026"/>
                  <a:gd name="connsiteY4" fmla="*/ 5800 h 41883"/>
                  <a:gd name="connsiteX5" fmla="*/ 32972 w 33026"/>
                  <a:gd name="connsiteY5" fmla="*/ 21040 h 41883"/>
                  <a:gd name="connsiteX6" fmla="*/ 28877 w 33026"/>
                  <a:gd name="connsiteY6" fmla="*/ 36280 h 41883"/>
                  <a:gd name="connsiteX7" fmla="*/ 16494 w 33026"/>
                  <a:gd name="connsiteY7" fmla="*/ 41995 h 41883"/>
                  <a:gd name="connsiteX8" fmla="*/ 4112 w 33026"/>
                  <a:gd name="connsiteY8" fmla="*/ 36280 h 41883"/>
                  <a:gd name="connsiteX9" fmla="*/ 9065 w 33026"/>
                  <a:gd name="connsiteY9" fmla="*/ 10182 h 41883"/>
                  <a:gd name="connsiteX10" fmla="*/ 6684 w 33026"/>
                  <a:gd name="connsiteY10" fmla="*/ 21040 h 41883"/>
                  <a:gd name="connsiteX11" fmla="*/ 9065 w 33026"/>
                  <a:gd name="connsiteY11" fmla="*/ 31994 h 41883"/>
                  <a:gd name="connsiteX12" fmla="*/ 16494 w 33026"/>
                  <a:gd name="connsiteY12" fmla="*/ 36185 h 41883"/>
                  <a:gd name="connsiteX13" fmla="*/ 23924 w 33026"/>
                  <a:gd name="connsiteY13" fmla="*/ 32089 h 41883"/>
                  <a:gd name="connsiteX14" fmla="*/ 26305 w 33026"/>
                  <a:gd name="connsiteY14" fmla="*/ 21040 h 41883"/>
                  <a:gd name="connsiteX15" fmla="*/ 23924 w 33026"/>
                  <a:gd name="connsiteY15" fmla="*/ 10086 h 41883"/>
                  <a:gd name="connsiteX16" fmla="*/ 16494 w 33026"/>
                  <a:gd name="connsiteY16" fmla="*/ 5991 h 41883"/>
                  <a:gd name="connsiteX17" fmla="*/ 9065 w 33026"/>
                  <a:gd name="connsiteY17" fmla="*/ 10182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6" h="41883">
                    <a:moveTo>
                      <a:pt x="4112" y="36280"/>
                    </a:moveTo>
                    <a:cubicBezTo>
                      <a:pt x="1189" y="31752"/>
                      <a:pt x="-243" y="26423"/>
                      <a:pt x="16" y="21040"/>
                    </a:cubicBezTo>
                    <a:cubicBezTo>
                      <a:pt x="-218" y="15660"/>
                      <a:pt x="1213" y="10338"/>
                      <a:pt x="4112" y="5800"/>
                    </a:cubicBezTo>
                    <a:cubicBezTo>
                      <a:pt x="7048" y="1985"/>
                      <a:pt x="11689" y="-122"/>
                      <a:pt x="16494" y="180"/>
                    </a:cubicBezTo>
                    <a:cubicBezTo>
                      <a:pt x="21306" y="-156"/>
                      <a:pt x="25962" y="1957"/>
                      <a:pt x="28877" y="5800"/>
                    </a:cubicBezTo>
                    <a:cubicBezTo>
                      <a:pt x="31817" y="10320"/>
                      <a:pt x="33251" y="15655"/>
                      <a:pt x="32972" y="21040"/>
                    </a:cubicBezTo>
                    <a:cubicBezTo>
                      <a:pt x="33278" y="26428"/>
                      <a:pt x="31842" y="31771"/>
                      <a:pt x="28877" y="36280"/>
                    </a:cubicBezTo>
                    <a:cubicBezTo>
                      <a:pt x="25995" y="40173"/>
                      <a:pt x="21327" y="42328"/>
                      <a:pt x="16494" y="41995"/>
                    </a:cubicBezTo>
                    <a:cubicBezTo>
                      <a:pt x="11665" y="42310"/>
                      <a:pt x="7005" y="40159"/>
                      <a:pt x="4112" y="36280"/>
                    </a:cubicBezTo>
                    <a:close/>
                    <a:moveTo>
                      <a:pt x="9065" y="10182"/>
                    </a:moveTo>
                    <a:cubicBezTo>
                      <a:pt x="7325" y="13527"/>
                      <a:pt x="6504" y="17274"/>
                      <a:pt x="6684" y="21040"/>
                    </a:cubicBezTo>
                    <a:cubicBezTo>
                      <a:pt x="6491" y="24838"/>
                      <a:pt x="7313" y="28619"/>
                      <a:pt x="9065" y="31994"/>
                    </a:cubicBezTo>
                    <a:cubicBezTo>
                      <a:pt x="10528" y="34705"/>
                      <a:pt x="13417" y="36335"/>
                      <a:pt x="16494" y="36185"/>
                    </a:cubicBezTo>
                    <a:cubicBezTo>
                      <a:pt x="19550" y="36353"/>
                      <a:pt x="22435" y="34763"/>
                      <a:pt x="23924" y="32089"/>
                    </a:cubicBezTo>
                    <a:cubicBezTo>
                      <a:pt x="25670" y="28678"/>
                      <a:pt x="26491" y="24868"/>
                      <a:pt x="26305" y="21040"/>
                    </a:cubicBezTo>
                    <a:cubicBezTo>
                      <a:pt x="26483" y="17243"/>
                      <a:pt x="25662" y="13466"/>
                      <a:pt x="23924" y="10086"/>
                    </a:cubicBezTo>
                    <a:cubicBezTo>
                      <a:pt x="22469" y="7378"/>
                      <a:pt x="19561" y="5775"/>
                      <a:pt x="16494" y="5991"/>
                    </a:cubicBezTo>
                    <a:cubicBezTo>
                      <a:pt x="13417" y="5841"/>
                      <a:pt x="10528" y="7471"/>
                      <a:pt x="9065" y="101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86A0366-4270-6DCA-A1F3-F1F6467123BD}"/>
                  </a:ext>
                </a:extLst>
              </p:cNvPr>
              <p:cNvSpPr/>
              <p:nvPr/>
            </p:nvSpPr>
            <p:spPr>
              <a:xfrm>
                <a:off x="9321489" y="9267406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2088 h 41977"/>
                  <a:gd name="connsiteX12" fmla="*/ 16492 w 33020"/>
                  <a:gd name="connsiteY12" fmla="*/ 36279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6085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24" y="13560"/>
                      <a:pt x="6502" y="17337"/>
                      <a:pt x="6681" y="21134"/>
                    </a:cubicBezTo>
                    <a:cubicBezTo>
                      <a:pt x="6502" y="24931"/>
                      <a:pt x="7324" y="28708"/>
                      <a:pt x="9062" y="32088"/>
                    </a:cubicBezTo>
                    <a:cubicBezTo>
                      <a:pt x="10525" y="34799"/>
                      <a:pt x="13415" y="36428"/>
                      <a:pt x="16492" y="36279"/>
                    </a:cubicBezTo>
                    <a:cubicBezTo>
                      <a:pt x="19574" y="36452"/>
                      <a:pt x="22475" y="34816"/>
                      <a:pt x="23921" y="32088"/>
                    </a:cubicBezTo>
                    <a:cubicBezTo>
                      <a:pt x="25673" y="28713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67" y="7472"/>
                      <a:pt x="19558" y="5869"/>
                      <a:pt x="16492" y="6085"/>
                    </a:cubicBezTo>
                    <a:cubicBezTo>
                      <a:pt x="13430" y="5893"/>
                      <a:pt x="10534" y="7489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5BB71E9-EABA-AC6A-A063-4696FF35F93B}"/>
                  </a:ext>
                </a:extLst>
              </p:cNvPr>
              <p:cNvSpPr/>
              <p:nvPr/>
            </p:nvSpPr>
            <p:spPr>
              <a:xfrm>
                <a:off x="9321489" y="9339034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1993 h 41977"/>
                  <a:gd name="connsiteX12" fmla="*/ 16492 w 33020"/>
                  <a:gd name="connsiteY12" fmla="*/ 36184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5989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210" y="31836"/>
                      <a:pt x="-220" y="26514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48" y="26519"/>
                      <a:pt x="31815" y="31854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10" y="13556"/>
                      <a:pt x="6489" y="17336"/>
                      <a:pt x="6681" y="21134"/>
                    </a:cubicBezTo>
                    <a:cubicBezTo>
                      <a:pt x="6501" y="24900"/>
                      <a:pt x="7323" y="28647"/>
                      <a:pt x="9062" y="31993"/>
                    </a:cubicBezTo>
                    <a:cubicBezTo>
                      <a:pt x="10490" y="34738"/>
                      <a:pt x="13403" y="36382"/>
                      <a:pt x="16492" y="36184"/>
                    </a:cubicBezTo>
                    <a:cubicBezTo>
                      <a:pt x="19558" y="36399"/>
                      <a:pt x="22467" y="34796"/>
                      <a:pt x="23921" y="32088"/>
                    </a:cubicBezTo>
                    <a:cubicBezTo>
                      <a:pt x="25660" y="28708"/>
                      <a:pt x="26481" y="24931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75" y="7452"/>
                      <a:pt x="19574" y="5816"/>
                      <a:pt x="16492" y="5989"/>
                    </a:cubicBezTo>
                    <a:cubicBezTo>
                      <a:pt x="13415" y="5840"/>
                      <a:pt x="10525" y="7470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A22F6B6-AA51-9AF6-D752-C61DA1EB80C5}"/>
                  </a:ext>
                </a:extLst>
              </p:cNvPr>
              <p:cNvSpPr/>
              <p:nvPr/>
            </p:nvSpPr>
            <p:spPr>
              <a:xfrm>
                <a:off x="9330660" y="9411934"/>
                <a:ext cx="14668" cy="40385"/>
              </a:xfrm>
              <a:custGeom>
                <a:avLst/>
                <a:gdLst>
                  <a:gd name="connsiteX0" fmla="*/ -14 w 14668"/>
                  <a:gd name="connsiteY0" fmla="*/ 145 h 40385"/>
                  <a:gd name="connsiteX1" fmla="*/ 14655 w 14668"/>
                  <a:gd name="connsiteY1" fmla="*/ 145 h 40385"/>
                  <a:gd name="connsiteX2" fmla="*/ 14655 w 14668"/>
                  <a:gd name="connsiteY2" fmla="*/ 40531 h 40385"/>
                  <a:gd name="connsiteX3" fmla="*/ 8178 w 14668"/>
                  <a:gd name="connsiteY3" fmla="*/ 40531 h 40385"/>
                  <a:gd name="connsiteX4" fmla="*/ 8178 w 14668"/>
                  <a:gd name="connsiteY4" fmla="*/ 6241 h 40385"/>
                  <a:gd name="connsiteX5" fmla="*/ -14 w 14668"/>
                  <a:gd name="connsiteY5" fmla="*/ 6241 h 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385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531"/>
                    </a:lnTo>
                    <a:lnTo>
                      <a:pt x="8178" y="40531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674CF98C-8146-3BA0-3285-227CDE78EBD9}"/>
                  </a:ext>
                </a:extLst>
              </p:cNvPr>
              <p:cNvSpPr/>
              <p:nvPr/>
            </p:nvSpPr>
            <p:spPr>
              <a:xfrm>
                <a:off x="9321489" y="9482195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2088 h 41977"/>
                  <a:gd name="connsiteX12" fmla="*/ 16492 w 33020"/>
                  <a:gd name="connsiteY12" fmla="*/ 36184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5989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24" y="13560"/>
                      <a:pt x="6502" y="17337"/>
                      <a:pt x="6681" y="21134"/>
                    </a:cubicBezTo>
                    <a:cubicBezTo>
                      <a:pt x="6502" y="24931"/>
                      <a:pt x="7324" y="28708"/>
                      <a:pt x="9062" y="32088"/>
                    </a:cubicBezTo>
                    <a:cubicBezTo>
                      <a:pt x="10534" y="34779"/>
                      <a:pt x="13430" y="36375"/>
                      <a:pt x="16492" y="36184"/>
                    </a:cubicBezTo>
                    <a:cubicBezTo>
                      <a:pt x="19558" y="36399"/>
                      <a:pt x="22467" y="34796"/>
                      <a:pt x="23921" y="32088"/>
                    </a:cubicBezTo>
                    <a:cubicBezTo>
                      <a:pt x="25673" y="28713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75" y="7452"/>
                      <a:pt x="19574" y="5816"/>
                      <a:pt x="16492" y="5989"/>
                    </a:cubicBezTo>
                    <a:cubicBezTo>
                      <a:pt x="13415" y="5840"/>
                      <a:pt x="10525" y="7470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60D1CC8-A3CE-D88C-1717-27B6E9541A77}"/>
                  </a:ext>
                </a:extLst>
              </p:cNvPr>
              <p:cNvSpPr/>
              <p:nvPr/>
            </p:nvSpPr>
            <p:spPr>
              <a:xfrm>
                <a:off x="9321486" y="9553823"/>
                <a:ext cx="33026" cy="41883"/>
              </a:xfrm>
              <a:custGeom>
                <a:avLst/>
                <a:gdLst>
                  <a:gd name="connsiteX0" fmla="*/ 4112 w 33026"/>
                  <a:gd name="connsiteY0" fmla="*/ 36374 h 41883"/>
                  <a:gd name="connsiteX1" fmla="*/ 16 w 33026"/>
                  <a:gd name="connsiteY1" fmla="*/ 21134 h 41883"/>
                  <a:gd name="connsiteX2" fmla="*/ 4112 w 33026"/>
                  <a:gd name="connsiteY2" fmla="*/ 5894 h 41883"/>
                  <a:gd name="connsiteX3" fmla="*/ 16494 w 33026"/>
                  <a:gd name="connsiteY3" fmla="*/ 179 h 41883"/>
                  <a:gd name="connsiteX4" fmla="*/ 28877 w 33026"/>
                  <a:gd name="connsiteY4" fmla="*/ 5894 h 41883"/>
                  <a:gd name="connsiteX5" fmla="*/ 32972 w 33026"/>
                  <a:gd name="connsiteY5" fmla="*/ 21134 h 41883"/>
                  <a:gd name="connsiteX6" fmla="*/ 28877 w 33026"/>
                  <a:gd name="connsiteY6" fmla="*/ 36374 h 41883"/>
                  <a:gd name="connsiteX7" fmla="*/ 16494 w 33026"/>
                  <a:gd name="connsiteY7" fmla="*/ 41994 h 41883"/>
                  <a:gd name="connsiteX8" fmla="*/ 4112 w 33026"/>
                  <a:gd name="connsiteY8" fmla="*/ 36374 h 41883"/>
                  <a:gd name="connsiteX9" fmla="*/ 9065 w 33026"/>
                  <a:gd name="connsiteY9" fmla="*/ 10180 h 41883"/>
                  <a:gd name="connsiteX10" fmla="*/ 6684 w 33026"/>
                  <a:gd name="connsiteY10" fmla="*/ 21134 h 41883"/>
                  <a:gd name="connsiteX11" fmla="*/ 9065 w 33026"/>
                  <a:gd name="connsiteY11" fmla="*/ 31993 h 41883"/>
                  <a:gd name="connsiteX12" fmla="*/ 16494 w 33026"/>
                  <a:gd name="connsiteY12" fmla="*/ 36184 h 41883"/>
                  <a:gd name="connsiteX13" fmla="*/ 23924 w 33026"/>
                  <a:gd name="connsiteY13" fmla="*/ 32088 h 41883"/>
                  <a:gd name="connsiteX14" fmla="*/ 26305 w 33026"/>
                  <a:gd name="connsiteY14" fmla="*/ 21134 h 41883"/>
                  <a:gd name="connsiteX15" fmla="*/ 23924 w 33026"/>
                  <a:gd name="connsiteY15" fmla="*/ 10180 h 41883"/>
                  <a:gd name="connsiteX16" fmla="*/ 16494 w 33026"/>
                  <a:gd name="connsiteY16" fmla="*/ 5989 h 41883"/>
                  <a:gd name="connsiteX17" fmla="*/ 9065 w 33026"/>
                  <a:gd name="connsiteY17" fmla="*/ 10657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6" h="41883">
                    <a:moveTo>
                      <a:pt x="4112" y="36374"/>
                    </a:moveTo>
                    <a:cubicBezTo>
                      <a:pt x="1212" y="31836"/>
                      <a:pt x="-218" y="26514"/>
                      <a:pt x="16" y="21134"/>
                    </a:cubicBezTo>
                    <a:cubicBezTo>
                      <a:pt x="-243" y="15751"/>
                      <a:pt x="1189" y="10422"/>
                      <a:pt x="4112" y="5894"/>
                    </a:cubicBezTo>
                    <a:cubicBezTo>
                      <a:pt x="7005" y="2015"/>
                      <a:pt x="11665" y="-136"/>
                      <a:pt x="16494" y="179"/>
                    </a:cubicBezTo>
                    <a:cubicBezTo>
                      <a:pt x="21327" y="-154"/>
                      <a:pt x="25995" y="2001"/>
                      <a:pt x="28877" y="5894"/>
                    </a:cubicBezTo>
                    <a:cubicBezTo>
                      <a:pt x="31842" y="10403"/>
                      <a:pt x="33278" y="15746"/>
                      <a:pt x="32972" y="21134"/>
                    </a:cubicBezTo>
                    <a:cubicBezTo>
                      <a:pt x="33251" y="26519"/>
                      <a:pt x="31817" y="31854"/>
                      <a:pt x="28877" y="36374"/>
                    </a:cubicBezTo>
                    <a:cubicBezTo>
                      <a:pt x="25962" y="40217"/>
                      <a:pt x="21306" y="42331"/>
                      <a:pt x="16494" y="41994"/>
                    </a:cubicBezTo>
                    <a:cubicBezTo>
                      <a:pt x="11689" y="42296"/>
                      <a:pt x="7048" y="40190"/>
                      <a:pt x="4112" y="36374"/>
                    </a:cubicBezTo>
                    <a:close/>
                    <a:moveTo>
                      <a:pt x="9065" y="10180"/>
                    </a:moveTo>
                    <a:cubicBezTo>
                      <a:pt x="7313" y="13556"/>
                      <a:pt x="6491" y="17336"/>
                      <a:pt x="6684" y="21134"/>
                    </a:cubicBezTo>
                    <a:cubicBezTo>
                      <a:pt x="6504" y="24900"/>
                      <a:pt x="7325" y="28647"/>
                      <a:pt x="9065" y="31993"/>
                    </a:cubicBezTo>
                    <a:cubicBezTo>
                      <a:pt x="10492" y="34738"/>
                      <a:pt x="13406" y="36382"/>
                      <a:pt x="16494" y="36184"/>
                    </a:cubicBezTo>
                    <a:cubicBezTo>
                      <a:pt x="19561" y="36399"/>
                      <a:pt x="22469" y="34796"/>
                      <a:pt x="23924" y="32088"/>
                    </a:cubicBezTo>
                    <a:cubicBezTo>
                      <a:pt x="25662" y="28708"/>
                      <a:pt x="26483" y="24931"/>
                      <a:pt x="26305" y="21134"/>
                    </a:cubicBezTo>
                    <a:cubicBezTo>
                      <a:pt x="26506" y="17335"/>
                      <a:pt x="25684" y="13552"/>
                      <a:pt x="23924" y="10180"/>
                    </a:cubicBezTo>
                    <a:cubicBezTo>
                      <a:pt x="22478" y="7452"/>
                      <a:pt x="19577" y="5816"/>
                      <a:pt x="16494" y="5989"/>
                    </a:cubicBezTo>
                    <a:cubicBezTo>
                      <a:pt x="13310" y="5927"/>
                      <a:pt x="10391" y="7761"/>
                      <a:pt x="9065" y="106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15ABA1F-10F2-00C0-9EFA-198DFAF0CA71}"/>
                  </a:ext>
                </a:extLst>
              </p:cNvPr>
              <p:cNvSpPr/>
              <p:nvPr/>
            </p:nvSpPr>
            <p:spPr>
              <a:xfrm>
                <a:off x="9330660" y="9626437"/>
                <a:ext cx="14668" cy="40385"/>
              </a:xfrm>
              <a:custGeom>
                <a:avLst/>
                <a:gdLst>
                  <a:gd name="connsiteX0" fmla="*/ -14 w 14668"/>
                  <a:gd name="connsiteY0" fmla="*/ 145 h 40385"/>
                  <a:gd name="connsiteX1" fmla="*/ 14655 w 14668"/>
                  <a:gd name="connsiteY1" fmla="*/ 145 h 40385"/>
                  <a:gd name="connsiteX2" fmla="*/ 14655 w 14668"/>
                  <a:gd name="connsiteY2" fmla="*/ 40531 h 40385"/>
                  <a:gd name="connsiteX3" fmla="*/ 8178 w 14668"/>
                  <a:gd name="connsiteY3" fmla="*/ 40531 h 40385"/>
                  <a:gd name="connsiteX4" fmla="*/ 8178 w 14668"/>
                  <a:gd name="connsiteY4" fmla="*/ 6146 h 40385"/>
                  <a:gd name="connsiteX5" fmla="*/ -14 w 14668"/>
                  <a:gd name="connsiteY5" fmla="*/ 6146 h 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385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531"/>
                    </a:lnTo>
                    <a:lnTo>
                      <a:pt x="8178" y="40531"/>
                    </a:lnTo>
                    <a:lnTo>
                      <a:pt x="8178" y="6146"/>
                    </a:lnTo>
                    <a:lnTo>
                      <a:pt x="-14" y="6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3607648D-4A75-AEB0-899E-429A5A87E3D5}"/>
                  </a:ext>
                </a:extLst>
              </p:cNvPr>
              <p:cNvSpPr/>
              <p:nvPr/>
            </p:nvSpPr>
            <p:spPr>
              <a:xfrm>
                <a:off x="9330660" y="9697684"/>
                <a:ext cx="14668" cy="40481"/>
              </a:xfrm>
              <a:custGeom>
                <a:avLst/>
                <a:gdLst>
                  <a:gd name="connsiteX0" fmla="*/ -14 w 14668"/>
                  <a:gd name="connsiteY0" fmla="*/ 145 h 40481"/>
                  <a:gd name="connsiteX1" fmla="*/ 14655 w 14668"/>
                  <a:gd name="connsiteY1" fmla="*/ 145 h 40481"/>
                  <a:gd name="connsiteX2" fmla="*/ 14655 w 14668"/>
                  <a:gd name="connsiteY2" fmla="*/ 40627 h 40481"/>
                  <a:gd name="connsiteX3" fmla="*/ 8178 w 14668"/>
                  <a:gd name="connsiteY3" fmla="*/ 40627 h 40481"/>
                  <a:gd name="connsiteX4" fmla="*/ 8178 w 14668"/>
                  <a:gd name="connsiteY4" fmla="*/ 6241 h 40481"/>
                  <a:gd name="connsiteX5" fmla="*/ -14 w 14668"/>
                  <a:gd name="connsiteY5" fmla="*/ 624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481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627"/>
                    </a:lnTo>
                    <a:lnTo>
                      <a:pt x="8178" y="4062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42108172-C40D-8F7F-C4AB-32977A4FB81D}"/>
                  </a:ext>
                </a:extLst>
              </p:cNvPr>
              <p:cNvSpPr/>
              <p:nvPr/>
            </p:nvSpPr>
            <p:spPr>
              <a:xfrm>
                <a:off x="9330660" y="9769597"/>
                <a:ext cx="14668" cy="40386"/>
              </a:xfrm>
              <a:custGeom>
                <a:avLst/>
                <a:gdLst>
                  <a:gd name="connsiteX0" fmla="*/ -14 w 14668"/>
                  <a:gd name="connsiteY0" fmla="*/ 145 h 40386"/>
                  <a:gd name="connsiteX1" fmla="*/ 14655 w 14668"/>
                  <a:gd name="connsiteY1" fmla="*/ 145 h 40386"/>
                  <a:gd name="connsiteX2" fmla="*/ 14655 w 14668"/>
                  <a:gd name="connsiteY2" fmla="*/ 40531 h 40386"/>
                  <a:gd name="connsiteX3" fmla="*/ 8178 w 14668"/>
                  <a:gd name="connsiteY3" fmla="*/ 40531 h 40386"/>
                  <a:gd name="connsiteX4" fmla="*/ 8178 w 14668"/>
                  <a:gd name="connsiteY4" fmla="*/ 6241 h 40386"/>
                  <a:gd name="connsiteX5" fmla="*/ -14 w 14668"/>
                  <a:gd name="connsiteY5" fmla="*/ 6241 h 4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386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531"/>
                    </a:lnTo>
                    <a:lnTo>
                      <a:pt x="8178" y="40531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72888AF1-680A-D7FE-331F-DB2BB8BCB082}"/>
                  </a:ext>
                </a:extLst>
              </p:cNvPr>
              <p:cNvSpPr/>
              <p:nvPr/>
            </p:nvSpPr>
            <p:spPr>
              <a:xfrm>
                <a:off x="9321489" y="9840144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2088 h 41977"/>
                  <a:gd name="connsiteX12" fmla="*/ 16492 w 33020"/>
                  <a:gd name="connsiteY12" fmla="*/ 36279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6085 h 41977"/>
                  <a:gd name="connsiteX17" fmla="*/ 9062 w 33020"/>
                  <a:gd name="connsiteY17" fmla="*/ 10085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24" y="13560"/>
                      <a:pt x="6502" y="17337"/>
                      <a:pt x="6681" y="21134"/>
                    </a:cubicBezTo>
                    <a:cubicBezTo>
                      <a:pt x="6502" y="24931"/>
                      <a:pt x="7324" y="28708"/>
                      <a:pt x="9062" y="32088"/>
                    </a:cubicBezTo>
                    <a:cubicBezTo>
                      <a:pt x="10525" y="34799"/>
                      <a:pt x="13415" y="36429"/>
                      <a:pt x="16492" y="36279"/>
                    </a:cubicBezTo>
                    <a:cubicBezTo>
                      <a:pt x="19574" y="36452"/>
                      <a:pt x="22475" y="34816"/>
                      <a:pt x="23921" y="32088"/>
                    </a:cubicBezTo>
                    <a:cubicBezTo>
                      <a:pt x="25673" y="28712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67" y="7472"/>
                      <a:pt x="19558" y="5869"/>
                      <a:pt x="16492" y="6085"/>
                    </a:cubicBezTo>
                    <a:cubicBezTo>
                      <a:pt x="13451" y="5874"/>
                      <a:pt x="10560" y="7431"/>
                      <a:pt x="9062" y="100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D463BF57-945E-815F-8092-3184BD4A2477}"/>
                  </a:ext>
                </a:extLst>
              </p:cNvPr>
              <p:cNvSpPr/>
              <p:nvPr/>
            </p:nvSpPr>
            <p:spPr>
              <a:xfrm>
                <a:off x="9321489" y="9911772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1993 h 41977"/>
                  <a:gd name="connsiteX12" fmla="*/ 16492 w 33020"/>
                  <a:gd name="connsiteY12" fmla="*/ 36184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5989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10" y="13556"/>
                      <a:pt x="6489" y="17336"/>
                      <a:pt x="6681" y="21134"/>
                    </a:cubicBezTo>
                    <a:cubicBezTo>
                      <a:pt x="6501" y="24900"/>
                      <a:pt x="7323" y="28647"/>
                      <a:pt x="9062" y="31993"/>
                    </a:cubicBezTo>
                    <a:cubicBezTo>
                      <a:pt x="10490" y="34738"/>
                      <a:pt x="13403" y="36382"/>
                      <a:pt x="16492" y="36184"/>
                    </a:cubicBezTo>
                    <a:cubicBezTo>
                      <a:pt x="19558" y="36400"/>
                      <a:pt x="22467" y="34796"/>
                      <a:pt x="23921" y="32088"/>
                    </a:cubicBezTo>
                    <a:cubicBezTo>
                      <a:pt x="25673" y="28713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75" y="7453"/>
                      <a:pt x="19574" y="5816"/>
                      <a:pt x="16492" y="5989"/>
                    </a:cubicBezTo>
                    <a:cubicBezTo>
                      <a:pt x="13415" y="5840"/>
                      <a:pt x="10525" y="7470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8AB97E4-2660-B2DA-460D-DF1A6EB0B914}"/>
                  </a:ext>
                </a:extLst>
              </p:cNvPr>
              <p:cNvSpPr/>
              <p:nvPr/>
            </p:nvSpPr>
            <p:spPr>
              <a:xfrm>
                <a:off x="9330660" y="9984196"/>
                <a:ext cx="14763" cy="40767"/>
              </a:xfrm>
              <a:custGeom>
                <a:avLst/>
                <a:gdLst>
                  <a:gd name="connsiteX0" fmla="*/ -14 w 14763"/>
                  <a:gd name="connsiteY0" fmla="*/ 145 h 40767"/>
                  <a:gd name="connsiteX1" fmla="*/ 14750 w 14763"/>
                  <a:gd name="connsiteY1" fmla="*/ 145 h 40767"/>
                  <a:gd name="connsiteX2" fmla="*/ 14750 w 14763"/>
                  <a:gd name="connsiteY2" fmla="*/ 40912 h 40767"/>
                  <a:gd name="connsiteX3" fmla="*/ 8178 w 14763"/>
                  <a:gd name="connsiteY3" fmla="*/ 40912 h 40767"/>
                  <a:gd name="connsiteX4" fmla="*/ 8178 w 14763"/>
                  <a:gd name="connsiteY4" fmla="*/ 6337 h 40767"/>
                  <a:gd name="connsiteX5" fmla="*/ -14 w 14763"/>
                  <a:gd name="connsiteY5" fmla="*/ 6337 h 4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767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912"/>
                    </a:lnTo>
                    <a:lnTo>
                      <a:pt x="8178" y="40912"/>
                    </a:lnTo>
                    <a:lnTo>
                      <a:pt x="8178" y="6337"/>
                    </a:lnTo>
                    <a:lnTo>
                      <a:pt x="-14" y="633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07C9483-B1F0-0B73-260C-4DF5CD3E80FA}"/>
                  </a:ext>
                </a:extLst>
              </p:cNvPr>
              <p:cNvSpPr/>
              <p:nvPr/>
            </p:nvSpPr>
            <p:spPr>
              <a:xfrm>
                <a:off x="9330660" y="10055824"/>
                <a:ext cx="14763" cy="40671"/>
              </a:xfrm>
              <a:custGeom>
                <a:avLst/>
                <a:gdLst>
                  <a:gd name="connsiteX0" fmla="*/ -14 w 14763"/>
                  <a:gd name="connsiteY0" fmla="*/ 145 h 40671"/>
                  <a:gd name="connsiteX1" fmla="*/ 14750 w 14763"/>
                  <a:gd name="connsiteY1" fmla="*/ 145 h 40671"/>
                  <a:gd name="connsiteX2" fmla="*/ 14750 w 14763"/>
                  <a:gd name="connsiteY2" fmla="*/ 40817 h 40671"/>
                  <a:gd name="connsiteX3" fmla="*/ 8178 w 14763"/>
                  <a:gd name="connsiteY3" fmla="*/ 40817 h 40671"/>
                  <a:gd name="connsiteX4" fmla="*/ 8178 w 14763"/>
                  <a:gd name="connsiteY4" fmla="*/ 6241 h 40671"/>
                  <a:gd name="connsiteX5" fmla="*/ -14 w 14763"/>
                  <a:gd name="connsiteY5" fmla="*/ 6241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671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817"/>
                    </a:lnTo>
                    <a:lnTo>
                      <a:pt x="8178" y="4081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C13FE41-4CFC-B51F-C9D5-41E865F3D9C8}"/>
                  </a:ext>
                </a:extLst>
              </p:cNvPr>
              <p:cNvSpPr/>
              <p:nvPr/>
            </p:nvSpPr>
            <p:spPr>
              <a:xfrm>
                <a:off x="9321394" y="10126367"/>
                <a:ext cx="33298" cy="42268"/>
              </a:xfrm>
              <a:custGeom>
                <a:avLst/>
                <a:gdLst>
                  <a:gd name="connsiteX0" fmla="*/ 4108 w 33298"/>
                  <a:gd name="connsiteY0" fmla="*/ 36663 h 42268"/>
                  <a:gd name="connsiteX1" fmla="*/ 13 w 33298"/>
                  <a:gd name="connsiteY1" fmla="*/ 21328 h 42268"/>
                  <a:gd name="connsiteX2" fmla="*/ 4108 w 33298"/>
                  <a:gd name="connsiteY2" fmla="*/ 5897 h 42268"/>
                  <a:gd name="connsiteX3" fmla="*/ 16586 w 33298"/>
                  <a:gd name="connsiteY3" fmla="*/ 182 h 42268"/>
                  <a:gd name="connsiteX4" fmla="*/ 29064 w 33298"/>
                  <a:gd name="connsiteY4" fmla="*/ 5897 h 42268"/>
                  <a:gd name="connsiteX5" fmla="*/ 33255 w 33298"/>
                  <a:gd name="connsiteY5" fmla="*/ 21328 h 42268"/>
                  <a:gd name="connsiteX6" fmla="*/ 29064 w 33298"/>
                  <a:gd name="connsiteY6" fmla="*/ 36663 h 42268"/>
                  <a:gd name="connsiteX7" fmla="*/ 16586 w 33298"/>
                  <a:gd name="connsiteY7" fmla="*/ 42378 h 42268"/>
                  <a:gd name="connsiteX8" fmla="*/ 4108 w 33298"/>
                  <a:gd name="connsiteY8" fmla="*/ 36663 h 42268"/>
                  <a:gd name="connsiteX9" fmla="*/ 9061 w 33298"/>
                  <a:gd name="connsiteY9" fmla="*/ 10279 h 42268"/>
                  <a:gd name="connsiteX10" fmla="*/ 6680 w 33298"/>
                  <a:gd name="connsiteY10" fmla="*/ 21328 h 42268"/>
                  <a:gd name="connsiteX11" fmla="*/ 9061 w 33298"/>
                  <a:gd name="connsiteY11" fmla="*/ 32281 h 42268"/>
                  <a:gd name="connsiteX12" fmla="*/ 16586 w 33298"/>
                  <a:gd name="connsiteY12" fmla="*/ 36472 h 42268"/>
                  <a:gd name="connsiteX13" fmla="*/ 24111 w 33298"/>
                  <a:gd name="connsiteY13" fmla="*/ 32281 h 42268"/>
                  <a:gd name="connsiteX14" fmla="*/ 26492 w 33298"/>
                  <a:gd name="connsiteY14" fmla="*/ 21328 h 42268"/>
                  <a:gd name="connsiteX15" fmla="*/ 24111 w 33298"/>
                  <a:gd name="connsiteY15" fmla="*/ 10279 h 42268"/>
                  <a:gd name="connsiteX16" fmla="*/ 16586 w 33298"/>
                  <a:gd name="connsiteY16" fmla="*/ 6088 h 42268"/>
                  <a:gd name="connsiteX17" fmla="*/ 9061 w 33298"/>
                  <a:gd name="connsiteY17" fmla="*/ 10279 h 4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298" h="42268">
                    <a:moveTo>
                      <a:pt x="4108" y="36663"/>
                    </a:moveTo>
                    <a:cubicBezTo>
                      <a:pt x="1201" y="32093"/>
                      <a:pt x="-229" y="26739"/>
                      <a:pt x="13" y="21328"/>
                    </a:cubicBezTo>
                    <a:cubicBezTo>
                      <a:pt x="-230" y="15886"/>
                      <a:pt x="1200" y="10502"/>
                      <a:pt x="4108" y="5897"/>
                    </a:cubicBezTo>
                    <a:cubicBezTo>
                      <a:pt x="7043" y="2016"/>
                      <a:pt x="11731" y="-131"/>
                      <a:pt x="16586" y="182"/>
                    </a:cubicBezTo>
                    <a:cubicBezTo>
                      <a:pt x="21448" y="-166"/>
                      <a:pt x="26152" y="1988"/>
                      <a:pt x="29064" y="5897"/>
                    </a:cubicBezTo>
                    <a:cubicBezTo>
                      <a:pt x="32047" y="10473"/>
                      <a:pt x="33513" y="15872"/>
                      <a:pt x="33255" y="21328"/>
                    </a:cubicBezTo>
                    <a:cubicBezTo>
                      <a:pt x="33519" y="26754"/>
                      <a:pt x="32051" y="32125"/>
                      <a:pt x="29064" y="36663"/>
                    </a:cubicBezTo>
                    <a:cubicBezTo>
                      <a:pt x="26152" y="40571"/>
                      <a:pt x="21448" y="42726"/>
                      <a:pt x="16586" y="42378"/>
                    </a:cubicBezTo>
                    <a:cubicBezTo>
                      <a:pt x="11731" y="42690"/>
                      <a:pt x="7043" y="40543"/>
                      <a:pt x="4108" y="36663"/>
                    </a:cubicBezTo>
                    <a:close/>
                    <a:moveTo>
                      <a:pt x="9061" y="10279"/>
                    </a:moveTo>
                    <a:cubicBezTo>
                      <a:pt x="7315" y="13690"/>
                      <a:pt x="6494" y="17500"/>
                      <a:pt x="6680" y="21328"/>
                    </a:cubicBezTo>
                    <a:cubicBezTo>
                      <a:pt x="6502" y="25124"/>
                      <a:pt x="7323" y="28901"/>
                      <a:pt x="9061" y="32281"/>
                    </a:cubicBezTo>
                    <a:cubicBezTo>
                      <a:pt x="10539" y="35024"/>
                      <a:pt x="13476" y="36660"/>
                      <a:pt x="16586" y="36472"/>
                    </a:cubicBezTo>
                    <a:cubicBezTo>
                      <a:pt x="19696" y="36660"/>
                      <a:pt x="22633" y="35024"/>
                      <a:pt x="24111" y="32281"/>
                    </a:cubicBezTo>
                    <a:cubicBezTo>
                      <a:pt x="25817" y="28890"/>
                      <a:pt x="26636" y="25121"/>
                      <a:pt x="26492" y="21328"/>
                    </a:cubicBezTo>
                    <a:cubicBezTo>
                      <a:pt x="26644" y="17503"/>
                      <a:pt x="25825" y="13701"/>
                      <a:pt x="24111" y="10279"/>
                    </a:cubicBezTo>
                    <a:cubicBezTo>
                      <a:pt x="22615" y="7553"/>
                      <a:pt x="19691" y="5924"/>
                      <a:pt x="16586" y="6088"/>
                    </a:cubicBezTo>
                    <a:cubicBezTo>
                      <a:pt x="13481" y="5924"/>
                      <a:pt x="10557" y="7553"/>
                      <a:pt x="9061" y="102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9E221EFF-9FEF-A304-464D-C228F2F801A6}"/>
                  </a:ext>
                </a:extLst>
              </p:cNvPr>
              <p:cNvSpPr/>
              <p:nvPr/>
            </p:nvSpPr>
            <p:spPr>
              <a:xfrm>
                <a:off x="9321394" y="10197995"/>
                <a:ext cx="33298" cy="42241"/>
              </a:xfrm>
              <a:custGeom>
                <a:avLst/>
                <a:gdLst>
                  <a:gd name="connsiteX0" fmla="*/ 4108 w 33298"/>
                  <a:gd name="connsiteY0" fmla="*/ 36568 h 42241"/>
                  <a:gd name="connsiteX1" fmla="*/ 12 w 33298"/>
                  <a:gd name="connsiteY1" fmla="*/ 21232 h 42241"/>
                  <a:gd name="connsiteX2" fmla="*/ 4108 w 33298"/>
                  <a:gd name="connsiteY2" fmla="*/ 5897 h 42241"/>
                  <a:gd name="connsiteX3" fmla="*/ 16586 w 33298"/>
                  <a:gd name="connsiteY3" fmla="*/ 182 h 42241"/>
                  <a:gd name="connsiteX4" fmla="*/ 29064 w 33298"/>
                  <a:gd name="connsiteY4" fmla="*/ 5897 h 42241"/>
                  <a:gd name="connsiteX5" fmla="*/ 33255 w 33298"/>
                  <a:gd name="connsiteY5" fmla="*/ 21232 h 42241"/>
                  <a:gd name="connsiteX6" fmla="*/ 29064 w 33298"/>
                  <a:gd name="connsiteY6" fmla="*/ 36568 h 42241"/>
                  <a:gd name="connsiteX7" fmla="*/ 6117 w 33298"/>
                  <a:gd name="connsiteY7" fmla="*/ 38576 h 42241"/>
                  <a:gd name="connsiteX8" fmla="*/ 4108 w 33298"/>
                  <a:gd name="connsiteY8" fmla="*/ 36568 h 42241"/>
                  <a:gd name="connsiteX9" fmla="*/ 9061 w 33298"/>
                  <a:gd name="connsiteY9" fmla="*/ 10279 h 42241"/>
                  <a:gd name="connsiteX10" fmla="*/ 6680 w 33298"/>
                  <a:gd name="connsiteY10" fmla="*/ 21232 h 42241"/>
                  <a:gd name="connsiteX11" fmla="*/ 9061 w 33298"/>
                  <a:gd name="connsiteY11" fmla="*/ 32281 h 42241"/>
                  <a:gd name="connsiteX12" fmla="*/ 21260 w 33298"/>
                  <a:gd name="connsiteY12" fmla="*/ 35132 h 42241"/>
                  <a:gd name="connsiteX13" fmla="*/ 24110 w 33298"/>
                  <a:gd name="connsiteY13" fmla="*/ 32281 h 42241"/>
                  <a:gd name="connsiteX14" fmla="*/ 26492 w 33298"/>
                  <a:gd name="connsiteY14" fmla="*/ 21232 h 42241"/>
                  <a:gd name="connsiteX15" fmla="*/ 24110 w 33298"/>
                  <a:gd name="connsiteY15" fmla="*/ 10183 h 42241"/>
                  <a:gd name="connsiteX16" fmla="*/ 16586 w 33298"/>
                  <a:gd name="connsiteY16" fmla="*/ 6088 h 42241"/>
                  <a:gd name="connsiteX17" fmla="*/ 9061 w 33298"/>
                  <a:gd name="connsiteY17" fmla="*/ 10279 h 42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298" h="42241">
                    <a:moveTo>
                      <a:pt x="4108" y="36568"/>
                    </a:moveTo>
                    <a:cubicBezTo>
                      <a:pt x="1201" y="31997"/>
                      <a:pt x="-229" y="26643"/>
                      <a:pt x="12" y="21232"/>
                    </a:cubicBezTo>
                    <a:cubicBezTo>
                      <a:pt x="-229" y="15821"/>
                      <a:pt x="1201" y="10467"/>
                      <a:pt x="4108" y="5897"/>
                    </a:cubicBezTo>
                    <a:cubicBezTo>
                      <a:pt x="7043" y="2016"/>
                      <a:pt x="11731" y="-131"/>
                      <a:pt x="16586" y="182"/>
                    </a:cubicBezTo>
                    <a:cubicBezTo>
                      <a:pt x="21448" y="-166"/>
                      <a:pt x="26152" y="1988"/>
                      <a:pt x="29064" y="5897"/>
                    </a:cubicBezTo>
                    <a:cubicBezTo>
                      <a:pt x="32051" y="10435"/>
                      <a:pt x="33519" y="15805"/>
                      <a:pt x="33255" y="21232"/>
                    </a:cubicBezTo>
                    <a:cubicBezTo>
                      <a:pt x="33519" y="26659"/>
                      <a:pt x="32051" y="32029"/>
                      <a:pt x="29064" y="36568"/>
                    </a:cubicBezTo>
                    <a:cubicBezTo>
                      <a:pt x="23282" y="43459"/>
                      <a:pt x="13008" y="44358"/>
                      <a:pt x="6117" y="38576"/>
                    </a:cubicBezTo>
                    <a:cubicBezTo>
                      <a:pt x="5390" y="37967"/>
                      <a:pt x="4718" y="37294"/>
                      <a:pt x="4108" y="36568"/>
                    </a:cubicBezTo>
                    <a:close/>
                    <a:moveTo>
                      <a:pt x="9061" y="10279"/>
                    </a:moveTo>
                    <a:cubicBezTo>
                      <a:pt x="7323" y="13658"/>
                      <a:pt x="6501" y="17436"/>
                      <a:pt x="6680" y="21232"/>
                    </a:cubicBezTo>
                    <a:cubicBezTo>
                      <a:pt x="6502" y="25059"/>
                      <a:pt x="7323" y="28867"/>
                      <a:pt x="9061" y="32281"/>
                    </a:cubicBezTo>
                    <a:cubicBezTo>
                      <a:pt x="11643" y="36437"/>
                      <a:pt x="17104" y="37713"/>
                      <a:pt x="21260" y="35132"/>
                    </a:cubicBezTo>
                    <a:cubicBezTo>
                      <a:pt x="22416" y="34413"/>
                      <a:pt x="23392" y="33438"/>
                      <a:pt x="24110" y="32281"/>
                    </a:cubicBezTo>
                    <a:cubicBezTo>
                      <a:pt x="25816" y="28856"/>
                      <a:pt x="26635" y="25057"/>
                      <a:pt x="26492" y="21232"/>
                    </a:cubicBezTo>
                    <a:cubicBezTo>
                      <a:pt x="26623" y="17409"/>
                      <a:pt x="25805" y="13613"/>
                      <a:pt x="24110" y="10183"/>
                    </a:cubicBezTo>
                    <a:cubicBezTo>
                      <a:pt x="22606" y="7477"/>
                      <a:pt x="19675" y="5882"/>
                      <a:pt x="16586" y="6088"/>
                    </a:cubicBezTo>
                    <a:cubicBezTo>
                      <a:pt x="13475" y="5900"/>
                      <a:pt x="10539" y="7535"/>
                      <a:pt x="9061" y="102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ACECBD87-FBC9-6EEB-E7BE-8D06E8149DEF}"/>
                  </a:ext>
                </a:extLst>
              </p:cNvPr>
              <p:cNvSpPr/>
              <p:nvPr/>
            </p:nvSpPr>
            <p:spPr>
              <a:xfrm>
                <a:off x="9330660" y="10270613"/>
                <a:ext cx="14763" cy="40671"/>
              </a:xfrm>
              <a:custGeom>
                <a:avLst/>
                <a:gdLst>
                  <a:gd name="connsiteX0" fmla="*/ -14 w 14763"/>
                  <a:gd name="connsiteY0" fmla="*/ 145 h 40671"/>
                  <a:gd name="connsiteX1" fmla="*/ 14750 w 14763"/>
                  <a:gd name="connsiteY1" fmla="*/ 145 h 40671"/>
                  <a:gd name="connsiteX2" fmla="*/ 14750 w 14763"/>
                  <a:gd name="connsiteY2" fmla="*/ 40817 h 40671"/>
                  <a:gd name="connsiteX3" fmla="*/ 8178 w 14763"/>
                  <a:gd name="connsiteY3" fmla="*/ 40817 h 40671"/>
                  <a:gd name="connsiteX4" fmla="*/ 8178 w 14763"/>
                  <a:gd name="connsiteY4" fmla="*/ 6241 h 40671"/>
                  <a:gd name="connsiteX5" fmla="*/ -14 w 14763"/>
                  <a:gd name="connsiteY5" fmla="*/ 6241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671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817"/>
                    </a:lnTo>
                    <a:lnTo>
                      <a:pt x="8178" y="4081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57CC9B3A-90A5-8806-1111-895649C27342}"/>
                  </a:ext>
                </a:extLst>
              </p:cNvPr>
              <p:cNvSpPr/>
              <p:nvPr/>
            </p:nvSpPr>
            <p:spPr>
              <a:xfrm>
                <a:off x="9330660" y="10342241"/>
                <a:ext cx="14763" cy="40671"/>
              </a:xfrm>
              <a:custGeom>
                <a:avLst/>
                <a:gdLst>
                  <a:gd name="connsiteX0" fmla="*/ -14 w 14763"/>
                  <a:gd name="connsiteY0" fmla="*/ 145 h 40671"/>
                  <a:gd name="connsiteX1" fmla="*/ 14750 w 14763"/>
                  <a:gd name="connsiteY1" fmla="*/ 145 h 40671"/>
                  <a:gd name="connsiteX2" fmla="*/ 14750 w 14763"/>
                  <a:gd name="connsiteY2" fmla="*/ 40817 h 40671"/>
                  <a:gd name="connsiteX3" fmla="*/ 8178 w 14763"/>
                  <a:gd name="connsiteY3" fmla="*/ 40817 h 40671"/>
                  <a:gd name="connsiteX4" fmla="*/ 8178 w 14763"/>
                  <a:gd name="connsiteY4" fmla="*/ 6241 h 40671"/>
                  <a:gd name="connsiteX5" fmla="*/ -14 w 14763"/>
                  <a:gd name="connsiteY5" fmla="*/ 6241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671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817"/>
                    </a:lnTo>
                    <a:lnTo>
                      <a:pt x="8178" y="4081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3F91E6A-05D5-0EB2-160E-E2CAF09E34C7}"/>
                </a:ext>
              </a:extLst>
            </p:cNvPr>
            <p:cNvSpPr/>
            <p:nvPr/>
          </p:nvSpPr>
          <p:spPr>
            <a:xfrm>
              <a:off x="7699569" y="2985469"/>
              <a:ext cx="114188" cy="1097356"/>
            </a:xfrm>
            <a:prstGeom prst="rect">
              <a:avLst/>
            </a:prstGeom>
            <a:gradFill flip="none" rotWithShape="1">
              <a:gsLst>
                <a:gs pos="0">
                  <a:srgbClr val="037DFF">
                    <a:alpha val="40000"/>
                  </a:srgbClr>
                </a:gs>
                <a:gs pos="68000">
                  <a:srgbClr val="42E3FF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scene3d>
              <a:camera prst="perspectiveAbove">
                <a:rot lat="0" lon="1734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9F08F90-2D6B-8164-CC4C-DA236EDB95F7}"/>
                </a:ext>
              </a:extLst>
            </p:cNvPr>
            <p:cNvGrpSpPr/>
            <p:nvPr/>
          </p:nvGrpSpPr>
          <p:grpSpPr>
            <a:xfrm>
              <a:off x="7324694" y="1809123"/>
              <a:ext cx="45720" cy="1768313"/>
              <a:chOff x="7698408" y="8107193"/>
              <a:chExt cx="26163" cy="1011935"/>
            </a:xfrm>
            <a:gradFill>
              <a:gsLst>
                <a:gs pos="84000">
                  <a:srgbClr val="42E3FF">
                    <a:alpha val="0"/>
                  </a:srgbClr>
                </a:gs>
                <a:gs pos="25000">
                  <a:srgbClr val="42E3FF">
                    <a:alpha val="30000"/>
                  </a:srgbClr>
                </a:gs>
              </a:gsLst>
              <a:lin ang="5400000" scaled="1"/>
            </a:gradFill>
          </p:grpSpPr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B8287883-8B1C-4BCD-E127-C175BE97CA1E}"/>
                  </a:ext>
                </a:extLst>
              </p:cNvPr>
              <p:cNvSpPr/>
              <p:nvPr/>
            </p:nvSpPr>
            <p:spPr>
              <a:xfrm>
                <a:off x="7698918" y="8107193"/>
                <a:ext cx="25332" cy="32149"/>
              </a:xfrm>
              <a:custGeom>
                <a:avLst/>
                <a:gdLst>
                  <a:gd name="connsiteX0" fmla="*/ 3128 w 25332"/>
                  <a:gd name="connsiteY0" fmla="*/ 27888 h 32149"/>
                  <a:gd name="connsiteX1" fmla="*/ 3128 w 25332"/>
                  <a:gd name="connsiteY1" fmla="*/ 4552 h 32149"/>
                  <a:gd name="connsiteX2" fmla="*/ 12653 w 25332"/>
                  <a:gd name="connsiteY2" fmla="*/ 171 h 32149"/>
                  <a:gd name="connsiteX3" fmla="*/ 22178 w 25332"/>
                  <a:gd name="connsiteY3" fmla="*/ 4552 h 32149"/>
                  <a:gd name="connsiteX4" fmla="*/ 22178 w 25332"/>
                  <a:gd name="connsiteY4" fmla="*/ 27888 h 32149"/>
                  <a:gd name="connsiteX5" fmla="*/ 12653 w 25332"/>
                  <a:gd name="connsiteY5" fmla="*/ 32270 h 32149"/>
                  <a:gd name="connsiteX6" fmla="*/ 3128 w 25332"/>
                  <a:gd name="connsiteY6" fmla="*/ 27888 h 32149"/>
                  <a:gd name="connsiteX7" fmla="*/ 6842 w 25332"/>
                  <a:gd name="connsiteY7" fmla="*/ 7886 h 32149"/>
                  <a:gd name="connsiteX8" fmla="*/ 6842 w 25332"/>
                  <a:gd name="connsiteY8" fmla="*/ 24555 h 32149"/>
                  <a:gd name="connsiteX9" fmla="*/ 12557 w 25332"/>
                  <a:gd name="connsiteY9" fmla="*/ 27793 h 32149"/>
                  <a:gd name="connsiteX10" fmla="*/ 18272 w 25332"/>
                  <a:gd name="connsiteY10" fmla="*/ 24650 h 32149"/>
                  <a:gd name="connsiteX11" fmla="*/ 18272 w 25332"/>
                  <a:gd name="connsiteY11" fmla="*/ 7791 h 32149"/>
                  <a:gd name="connsiteX12" fmla="*/ 12557 w 25332"/>
                  <a:gd name="connsiteY12" fmla="*/ 4647 h 32149"/>
                  <a:gd name="connsiteX13" fmla="*/ 6842 w 25332"/>
                  <a:gd name="connsiteY13" fmla="*/ 7886 h 3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332" h="32149">
                    <a:moveTo>
                      <a:pt x="3128" y="27888"/>
                    </a:moveTo>
                    <a:cubicBezTo>
                      <a:pt x="-1061" y="20674"/>
                      <a:pt x="-1061" y="11767"/>
                      <a:pt x="3128" y="4552"/>
                    </a:cubicBezTo>
                    <a:cubicBezTo>
                      <a:pt x="5352" y="1568"/>
                      <a:pt x="8939" y="-82"/>
                      <a:pt x="12653" y="171"/>
                    </a:cubicBezTo>
                    <a:cubicBezTo>
                      <a:pt x="16359" y="-47"/>
                      <a:pt x="19931" y="1596"/>
                      <a:pt x="22178" y="4552"/>
                    </a:cubicBezTo>
                    <a:cubicBezTo>
                      <a:pt x="26366" y="11767"/>
                      <a:pt x="26366" y="20674"/>
                      <a:pt x="22178" y="27888"/>
                    </a:cubicBezTo>
                    <a:cubicBezTo>
                      <a:pt x="19931" y="30845"/>
                      <a:pt x="16359" y="32487"/>
                      <a:pt x="12653" y="32270"/>
                    </a:cubicBezTo>
                    <a:cubicBezTo>
                      <a:pt x="8939" y="32522"/>
                      <a:pt x="5352" y="30872"/>
                      <a:pt x="3128" y="27888"/>
                    </a:cubicBezTo>
                    <a:close/>
                    <a:moveTo>
                      <a:pt x="6842" y="7886"/>
                    </a:moveTo>
                    <a:cubicBezTo>
                      <a:pt x="4430" y="13180"/>
                      <a:pt x="4430" y="19260"/>
                      <a:pt x="6842" y="24555"/>
                    </a:cubicBezTo>
                    <a:cubicBezTo>
                      <a:pt x="7953" y="26656"/>
                      <a:pt x="10184" y="27920"/>
                      <a:pt x="12557" y="27793"/>
                    </a:cubicBezTo>
                    <a:cubicBezTo>
                      <a:pt x="14905" y="27915"/>
                      <a:pt x="17118" y="26698"/>
                      <a:pt x="18272" y="24650"/>
                    </a:cubicBezTo>
                    <a:cubicBezTo>
                      <a:pt x="20681" y="19288"/>
                      <a:pt x="20681" y="13152"/>
                      <a:pt x="18272" y="7791"/>
                    </a:cubicBezTo>
                    <a:cubicBezTo>
                      <a:pt x="17118" y="5743"/>
                      <a:pt x="14905" y="4526"/>
                      <a:pt x="12557" y="4647"/>
                    </a:cubicBezTo>
                    <a:cubicBezTo>
                      <a:pt x="10184" y="4520"/>
                      <a:pt x="7953" y="5785"/>
                      <a:pt x="6842" y="78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87CC69B5-8070-664C-D7A1-0A7949604E68}"/>
                  </a:ext>
                </a:extLst>
              </p:cNvPr>
              <p:cNvSpPr/>
              <p:nvPr/>
            </p:nvSpPr>
            <p:spPr>
              <a:xfrm>
                <a:off x="7705869" y="8162368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4813 h 30956"/>
                  <a:gd name="connsiteX5" fmla="*/ -14 w 11239"/>
                  <a:gd name="connsiteY5" fmla="*/ 4813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D2355E8-87A6-0E09-9C97-7C8866766DD3}"/>
                  </a:ext>
                </a:extLst>
              </p:cNvPr>
              <p:cNvSpPr/>
              <p:nvPr/>
            </p:nvSpPr>
            <p:spPr>
              <a:xfrm>
                <a:off x="7705869" y="8216566"/>
                <a:ext cx="11239" cy="30861"/>
              </a:xfrm>
              <a:custGeom>
                <a:avLst/>
                <a:gdLst>
                  <a:gd name="connsiteX0" fmla="*/ -14 w 11239"/>
                  <a:gd name="connsiteY0" fmla="*/ 145 h 30861"/>
                  <a:gd name="connsiteX1" fmla="*/ 11226 w 11239"/>
                  <a:gd name="connsiteY1" fmla="*/ 145 h 30861"/>
                  <a:gd name="connsiteX2" fmla="*/ 11226 w 11239"/>
                  <a:gd name="connsiteY2" fmla="*/ 31007 h 30861"/>
                  <a:gd name="connsiteX3" fmla="*/ 6273 w 11239"/>
                  <a:gd name="connsiteY3" fmla="*/ 31007 h 30861"/>
                  <a:gd name="connsiteX4" fmla="*/ 6273 w 11239"/>
                  <a:gd name="connsiteY4" fmla="*/ 4717 h 30861"/>
                  <a:gd name="connsiteX5" fmla="*/ -14 w 11239"/>
                  <a:gd name="connsiteY5" fmla="*/ 4717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861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007"/>
                    </a:lnTo>
                    <a:lnTo>
                      <a:pt x="6273" y="31007"/>
                    </a:lnTo>
                    <a:lnTo>
                      <a:pt x="6273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7F7A3EBC-7282-34CE-8697-75DA35CB4D90}"/>
                  </a:ext>
                </a:extLst>
              </p:cNvPr>
              <p:cNvSpPr/>
              <p:nvPr/>
            </p:nvSpPr>
            <p:spPr>
              <a:xfrm>
                <a:off x="7698784" y="8270353"/>
                <a:ext cx="25409" cy="32252"/>
              </a:xfrm>
              <a:custGeom>
                <a:avLst/>
                <a:gdLst>
                  <a:gd name="connsiteX0" fmla="*/ 3166 w 25409"/>
                  <a:gd name="connsiteY0" fmla="*/ 27987 h 32252"/>
                  <a:gd name="connsiteX1" fmla="*/ 23 w 25409"/>
                  <a:gd name="connsiteY1" fmla="*/ 16271 h 32252"/>
                  <a:gd name="connsiteX2" fmla="*/ 3166 w 25409"/>
                  <a:gd name="connsiteY2" fmla="*/ 4556 h 32252"/>
                  <a:gd name="connsiteX3" fmla="*/ 12691 w 25409"/>
                  <a:gd name="connsiteY3" fmla="*/ 174 h 32252"/>
                  <a:gd name="connsiteX4" fmla="*/ 22216 w 25409"/>
                  <a:gd name="connsiteY4" fmla="*/ 4556 h 32252"/>
                  <a:gd name="connsiteX5" fmla="*/ 25359 w 25409"/>
                  <a:gd name="connsiteY5" fmla="*/ 16271 h 32252"/>
                  <a:gd name="connsiteX6" fmla="*/ 22216 w 25409"/>
                  <a:gd name="connsiteY6" fmla="*/ 27987 h 32252"/>
                  <a:gd name="connsiteX7" fmla="*/ 12691 w 25409"/>
                  <a:gd name="connsiteY7" fmla="*/ 32369 h 32252"/>
                  <a:gd name="connsiteX8" fmla="*/ 3166 w 25409"/>
                  <a:gd name="connsiteY8" fmla="*/ 27987 h 32252"/>
                  <a:gd name="connsiteX9" fmla="*/ 6976 w 25409"/>
                  <a:gd name="connsiteY9" fmla="*/ 7889 h 32252"/>
                  <a:gd name="connsiteX10" fmla="*/ 5071 w 25409"/>
                  <a:gd name="connsiteY10" fmla="*/ 16271 h 32252"/>
                  <a:gd name="connsiteX11" fmla="*/ 6976 w 25409"/>
                  <a:gd name="connsiteY11" fmla="*/ 24654 h 32252"/>
                  <a:gd name="connsiteX12" fmla="*/ 16125 w 25409"/>
                  <a:gd name="connsiteY12" fmla="*/ 26934 h 32252"/>
                  <a:gd name="connsiteX13" fmla="*/ 18406 w 25409"/>
                  <a:gd name="connsiteY13" fmla="*/ 24654 h 32252"/>
                  <a:gd name="connsiteX14" fmla="*/ 18406 w 25409"/>
                  <a:gd name="connsiteY14" fmla="*/ 7699 h 32252"/>
                  <a:gd name="connsiteX15" fmla="*/ 9257 w 25409"/>
                  <a:gd name="connsiteY15" fmla="*/ 5418 h 32252"/>
                  <a:gd name="connsiteX16" fmla="*/ 6976 w 25409"/>
                  <a:gd name="connsiteY16" fmla="*/ 7699 h 32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09" h="32252">
                    <a:moveTo>
                      <a:pt x="3166" y="27987"/>
                    </a:moveTo>
                    <a:cubicBezTo>
                      <a:pt x="870" y="24529"/>
                      <a:pt x="-234" y="20415"/>
                      <a:pt x="23" y="16271"/>
                    </a:cubicBezTo>
                    <a:cubicBezTo>
                      <a:pt x="-193" y="12132"/>
                      <a:pt x="907" y="8031"/>
                      <a:pt x="3166" y="4556"/>
                    </a:cubicBezTo>
                    <a:cubicBezTo>
                      <a:pt x="5391" y="1572"/>
                      <a:pt x="8978" y="-78"/>
                      <a:pt x="12691" y="174"/>
                    </a:cubicBezTo>
                    <a:cubicBezTo>
                      <a:pt x="16407" y="-96"/>
                      <a:pt x="20003" y="1558"/>
                      <a:pt x="22216" y="4556"/>
                    </a:cubicBezTo>
                    <a:cubicBezTo>
                      <a:pt x="24475" y="8031"/>
                      <a:pt x="25575" y="12132"/>
                      <a:pt x="25359" y="16271"/>
                    </a:cubicBezTo>
                    <a:cubicBezTo>
                      <a:pt x="25616" y="20415"/>
                      <a:pt x="24512" y="24529"/>
                      <a:pt x="22216" y="27987"/>
                    </a:cubicBezTo>
                    <a:cubicBezTo>
                      <a:pt x="20003" y="30985"/>
                      <a:pt x="16407" y="32639"/>
                      <a:pt x="12691" y="32369"/>
                    </a:cubicBezTo>
                    <a:cubicBezTo>
                      <a:pt x="8978" y="32621"/>
                      <a:pt x="5391" y="30971"/>
                      <a:pt x="3166" y="27987"/>
                    </a:cubicBezTo>
                    <a:close/>
                    <a:moveTo>
                      <a:pt x="6976" y="7889"/>
                    </a:moveTo>
                    <a:cubicBezTo>
                      <a:pt x="5615" y="10467"/>
                      <a:pt x="4958" y="13359"/>
                      <a:pt x="5071" y="16271"/>
                    </a:cubicBezTo>
                    <a:cubicBezTo>
                      <a:pt x="4944" y="19186"/>
                      <a:pt x="5602" y="22080"/>
                      <a:pt x="6976" y="24654"/>
                    </a:cubicBezTo>
                    <a:cubicBezTo>
                      <a:pt x="8873" y="27810"/>
                      <a:pt x="12969" y="28831"/>
                      <a:pt x="16125" y="26934"/>
                    </a:cubicBezTo>
                    <a:cubicBezTo>
                      <a:pt x="17060" y="26372"/>
                      <a:pt x="17844" y="25589"/>
                      <a:pt x="18406" y="24654"/>
                    </a:cubicBezTo>
                    <a:cubicBezTo>
                      <a:pt x="20818" y="19260"/>
                      <a:pt x="20818" y="13093"/>
                      <a:pt x="18406" y="7699"/>
                    </a:cubicBezTo>
                    <a:cubicBezTo>
                      <a:pt x="16509" y="4543"/>
                      <a:pt x="12413" y="3522"/>
                      <a:pt x="9257" y="5418"/>
                    </a:cubicBezTo>
                    <a:cubicBezTo>
                      <a:pt x="8321" y="5981"/>
                      <a:pt x="7538" y="6764"/>
                      <a:pt x="6976" y="76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1852E54A-507B-68D9-157D-18BE1FEF0E2B}"/>
                  </a:ext>
                </a:extLst>
              </p:cNvPr>
              <p:cNvSpPr/>
              <p:nvPr/>
            </p:nvSpPr>
            <p:spPr>
              <a:xfrm>
                <a:off x="7698827" y="8324741"/>
                <a:ext cx="25324" cy="32340"/>
              </a:xfrm>
              <a:custGeom>
                <a:avLst/>
                <a:gdLst>
                  <a:gd name="connsiteX0" fmla="*/ 3124 w 25324"/>
                  <a:gd name="connsiteY0" fmla="*/ 28083 h 32340"/>
                  <a:gd name="connsiteX1" fmla="*/ 3124 w 25324"/>
                  <a:gd name="connsiteY1" fmla="*/ 4556 h 32340"/>
                  <a:gd name="connsiteX2" fmla="*/ 12649 w 25324"/>
                  <a:gd name="connsiteY2" fmla="*/ 174 h 32340"/>
                  <a:gd name="connsiteX3" fmla="*/ 22174 w 25324"/>
                  <a:gd name="connsiteY3" fmla="*/ 4556 h 32340"/>
                  <a:gd name="connsiteX4" fmla="*/ 22174 w 25324"/>
                  <a:gd name="connsiteY4" fmla="*/ 28083 h 32340"/>
                  <a:gd name="connsiteX5" fmla="*/ 12649 w 25324"/>
                  <a:gd name="connsiteY5" fmla="*/ 32464 h 32340"/>
                  <a:gd name="connsiteX6" fmla="*/ 3124 w 25324"/>
                  <a:gd name="connsiteY6" fmla="*/ 28083 h 32340"/>
                  <a:gd name="connsiteX7" fmla="*/ 6934 w 25324"/>
                  <a:gd name="connsiteY7" fmla="*/ 7890 h 32340"/>
                  <a:gd name="connsiteX8" fmla="*/ 5029 w 25324"/>
                  <a:gd name="connsiteY8" fmla="*/ 16272 h 32340"/>
                  <a:gd name="connsiteX9" fmla="*/ 6934 w 25324"/>
                  <a:gd name="connsiteY9" fmla="*/ 24749 h 32340"/>
                  <a:gd name="connsiteX10" fmla="*/ 12649 w 25324"/>
                  <a:gd name="connsiteY10" fmla="*/ 27892 h 32340"/>
                  <a:gd name="connsiteX11" fmla="*/ 18364 w 25324"/>
                  <a:gd name="connsiteY11" fmla="*/ 24749 h 32340"/>
                  <a:gd name="connsiteX12" fmla="*/ 20174 w 25324"/>
                  <a:gd name="connsiteY12" fmla="*/ 16272 h 32340"/>
                  <a:gd name="connsiteX13" fmla="*/ 18364 w 25324"/>
                  <a:gd name="connsiteY13" fmla="*/ 7890 h 32340"/>
                  <a:gd name="connsiteX14" fmla="*/ 12649 w 25324"/>
                  <a:gd name="connsiteY14" fmla="*/ 4651 h 32340"/>
                  <a:gd name="connsiteX15" fmla="*/ 6934 w 25324"/>
                  <a:gd name="connsiteY15" fmla="*/ 7890 h 3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24" h="32340">
                    <a:moveTo>
                      <a:pt x="3124" y="28083"/>
                    </a:moveTo>
                    <a:cubicBezTo>
                      <a:pt x="-1059" y="20798"/>
                      <a:pt x="-1059" y="11840"/>
                      <a:pt x="3124" y="4556"/>
                    </a:cubicBezTo>
                    <a:cubicBezTo>
                      <a:pt x="5348" y="1572"/>
                      <a:pt x="8936" y="-78"/>
                      <a:pt x="12649" y="174"/>
                    </a:cubicBezTo>
                    <a:cubicBezTo>
                      <a:pt x="16365" y="-96"/>
                      <a:pt x="19961" y="1558"/>
                      <a:pt x="22174" y="4556"/>
                    </a:cubicBezTo>
                    <a:cubicBezTo>
                      <a:pt x="26357" y="11840"/>
                      <a:pt x="26357" y="20798"/>
                      <a:pt x="22174" y="28083"/>
                    </a:cubicBezTo>
                    <a:cubicBezTo>
                      <a:pt x="19938" y="31052"/>
                      <a:pt x="16359" y="32699"/>
                      <a:pt x="12649" y="32464"/>
                    </a:cubicBezTo>
                    <a:cubicBezTo>
                      <a:pt x="8942" y="32682"/>
                      <a:pt x="5371" y="31039"/>
                      <a:pt x="3124" y="28083"/>
                    </a:cubicBezTo>
                    <a:close/>
                    <a:moveTo>
                      <a:pt x="6934" y="7890"/>
                    </a:moveTo>
                    <a:cubicBezTo>
                      <a:pt x="5573" y="10467"/>
                      <a:pt x="4915" y="13359"/>
                      <a:pt x="5029" y="16272"/>
                    </a:cubicBezTo>
                    <a:cubicBezTo>
                      <a:pt x="4916" y="19215"/>
                      <a:pt x="5573" y="22137"/>
                      <a:pt x="6934" y="24749"/>
                    </a:cubicBezTo>
                    <a:cubicBezTo>
                      <a:pt x="8071" y="26813"/>
                      <a:pt x="10296" y="28037"/>
                      <a:pt x="12649" y="27892"/>
                    </a:cubicBezTo>
                    <a:cubicBezTo>
                      <a:pt x="15006" y="28061"/>
                      <a:pt x="17244" y="26831"/>
                      <a:pt x="18364" y="24749"/>
                    </a:cubicBezTo>
                    <a:cubicBezTo>
                      <a:pt x="19700" y="22131"/>
                      <a:pt x="20324" y="19207"/>
                      <a:pt x="20174" y="16272"/>
                    </a:cubicBezTo>
                    <a:cubicBezTo>
                      <a:pt x="20325" y="13367"/>
                      <a:pt x="19701" y="10473"/>
                      <a:pt x="18364" y="7890"/>
                    </a:cubicBezTo>
                    <a:cubicBezTo>
                      <a:pt x="17290" y="5752"/>
                      <a:pt x="15034" y="4474"/>
                      <a:pt x="12649" y="4651"/>
                    </a:cubicBezTo>
                    <a:cubicBezTo>
                      <a:pt x="10269" y="4500"/>
                      <a:pt x="8026" y="5771"/>
                      <a:pt x="6934" y="7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2DA08A5A-8565-66B7-2D05-79E13A728F62}"/>
                  </a:ext>
                </a:extLst>
              </p:cNvPr>
              <p:cNvSpPr/>
              <p:nvPr/>
            </p:nvSpPr>
            <p:spPr>
              <a:xfrm>
                <a:off x="7698720" y="8378945"/>
                <a:ext cx="25346" cy="32518"/>
              </a:xfrm>
              <a:custGeom>
                <a:avLst/>
                <a:gdLst>
                  <a:gd name="connsiteX0" fmla="*/ 3135 w 25346"/>
                  <a:gd name="connsiteY0" fmla="*/ 28266 h 32518"/>
                  <a:gd name="connsiteX1" fmla="*/ 3135 w 25346"/>
                  <a:gd name="connsiteY1" fmla="*/ 4549 h 32518"/>
                  <a:gd name="connsiteX2" fmla="*/ 12660 w 25346"/>
                  <a:gd name="connsiteY2" fmla="*/ 168 h 32518"/>
                  <a:gd name="connsiteX3" fmla="*/ 22185 w 25346"/>
                  <a:gd name="connsiteY3" fmla="*/ 4549 h 32518"/>
                  <a:gd name="connsiteX4" fmla="*/ 22185 w 25346"/>
                  <a:gd name="connsiteY4" fmla="*/ 28266 h 32518"/>
                  <a:gd name="connsiteX5" fmla="*/ 12660 w 25346"/>
                  <a:gd name="connsiteY5" fmla="*/ 32648 h 32518"/>
                  <a:gd name="connsiteX6" fmla="*/ 3135 w 25346"/>
                  <a:gd name="connsiteY6" fmla="*/ 28266 h 32518"/>
                  <a:gd name="connsiteX7" fmla="*/ 6945 w 25346"/>
                  <a:gd name="connsiteY7" fmla="*/ 7883 h 32518"/>
                  <a:gd name="connsiteX8" fmla="*/ 5135 w 25346"/>
                  <a:gd name="connsiteY8" fmla="*/ 16360 h 32518"/>
                  <a:gd name="connsiteX9" fmla="*/ 6945 w 25346"/>
                  <a:gd name="connsiteY9" fmla="*/ 24837 h 32518"/>
                  <a:gd name="connsiteX10" fmla="*/ 12755 w 25346"/>
                  <a:gd name="connsiteY10" fmla="*/ 28076 h 32518"/>
                  <a:gd name="connsiteX11" fmla="*/ 18565 w 25346"/>
                  <a:gd name="connsiteY11" fmla="*/ 24933 h 32518"/>
                  <a:gd name="connsiteX12" fmla="*/ 20375 w 25346"/>
                  <a:gd name="connsiteY12" fmla="*/ 16360 h 32518"/>
                  <a:gd name="connsiteX13" fmla="*/ 18565 w 25346"/>
                  <a:gd name="connsiteY13" fmla="*/ 7883 h 32518"/>
                  <a:gd name="connsiteX14" fmla="*/ 9111 w 25346"/>
                  <a:gd name="connsiteY14" fmla="*/ 5716 h 32518"/>
                  <a:gd name="connsiteX15" fmla="*/ 6944 w 25346"/>
                  <a:gd name="connsiteY15" fmla="*/ 7883 h 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46" h="32518">
                    <a:moveTo>
                      <a:pt x="3135" y="28266"/>
                    </a:moveTo>
                    <a:cubicBezTo>
                      <a:pt x="-1063" y="20918"/>
                      <a:pt x="-1063" y="11898"/>
                      <a:pt x="3135" y="4549"/>
                    </a:cubicBezTo>
                    <a:cubicBezTo>
                      <a:pt x="5382" y="1593"/>
                      <a:pt x="8953" y="-50"/>
                      <a:pt x="12660" y="168"/>
                    </a:cubicBezTo>
                    <a:cubicBezTo>
                      <a:pt x="16370" y="-67"/>
                      <a:pt x="19949" y="1579"/>
                      <a:pt x="22185" y="4549"/>
                    </a:cubicBezTo>
                    <a:cubicBezTo>
                      <a:pt x="26382" y="11898"/>
                      <a:pt x="26382" y="20918"/>
                      <a:pt x="22185" y="28266"/>
                    </a:cubicBezTo>
                    <a:cubicBezTo>
                      <a:pt x="19927" y="31209"/>
                      <a:pt x="16363" y="32848"/>
                      <a:pt x="12660" y="32648"/>
                    </a:cubicBezTo>
                    <a:cubicBezTo>
                      <a:pt x="8959" y="32832"/>
                      <a:pt x="5403" y="31196"/>
                      <a:pt x="3135" y="28266"/>
                    </a:cubicBezTo>
                    <a:close/>
                    <a:moveTo>
                      <a:pt x="6945" y="7883"/>
                    </a:moveTo>
                    <a:cubicBezTo>
                      <a:pt x="5629" y="10508"/>
                      <a:pt x="5006" y="13426"/>
                      <a:pt x="5135" y="16360"/>
                    </a:cubicBezTo>
                    <a:cubicBezTo>
                      <a:pt x="4984" y="19296"/>
                      <a:pt x="5609" y="22219"/>
                      <a:pt x="6945" y="24837"/>
                    </a:cubicBezTo>
                    <a:cubicBezTo>
                      <a:pt x="8070" y="26972"/>
                      <a:pt x="10348" y="28241"/>
                      <a:pt x="12755" y="28076"/>
                    </a:cubicBezTo>
                    <a:cubicBezTo>
                      <a:pt x="15135" y="28235"/>
                      <a:pt x="17396" y="27012"/>
                      <a:pt x="18565" y="24933"/>
                    </a:cubicBezTo>
                    <a:cubicBezTo>
                      <a:pt x="19847" y="22262"/>
                      <a:pt x="20467" y="19321"/>
                      <a:pt x="20375" y="16360"/>
                    </a:cubicBezTo>
                    <a:cubicBezTo>
                      <a:pt x="20467" y="13430"/>
                      <a:pt x="19846" y="10520"/>
                      <a:pt x="18565" y="7883"/>
                    </a:cubicBezTo>
                    <a:cubicBezTo>
                      <a:pt x="16553" y="4674"/>
                      <a:pt x="12320" y="3704"/>
                      <a:pt x="9111" y="5716"/>
                    </a:cubicBezTo>
                    <a:cubicBezTo>
                      <a:pt x="8235" y="6266"/>
                      <a:pt x="7494" y="7006"/>
                      <a:pt x="6944" y="7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1D18255E-3505-8765-02EA-A308B740F2F0}"/>
                  </a:ext>
                </a:extLst>
              </p:cNvPr>
              <p:cNvSpPr/>
              <p:nvPr/>
            </p:nvSpPr>
            <p:spPr>
              <a:xfrm>
                <a:off x="7705774" y="8434212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74F49F0-B8BB-FD99-64E1-3D71E46A6178}"/>
                  </a:ext>
                </a:extLst>
              </p:cNvPr>
              <p:cNvSpPr/>
              <p:nvPr/>
            </p:nvSpPr>
            <p:spPr>
              <a:xfrm>
                <a:off x="7705774" y="8488600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C6C06A3-E348-9DE6-C3FC-3F8E12E45969}"/>
                  </a:ext>
                </a:extLst>
              </p:cNvPr>
              <p:cNvSpPr/>
              <p:nvPr/>
            </p:nvSpPr>
            <p:spPr>
              <a:xfrm>
                <a:off x="7698719" y="8542207"/>
                <a:ext cx="25350" cy="32520"/>
              </a:xfrm>
              <a:custGeom>
                <a:avLst/>
                <a:gdLst>
                  <a:gd name="connsiteX0" fmla="*/ 3136 w 25350"/>
                  <a:gd name="connsiteY0" fmla="*/ 28262 h 32520"/>
                  <a:gd name="connsiteX1" fmla="*/ 3136 w 25350"/>
                  <a:gd name="connsiteY1" fmla="*/ 4640 h 32520"/>
                  <a:gd name="connsiteX2" fmla="*/ 12661 w 25350"/>
                  <a:gd name="connsiteY2" fmla="*/ 163 h 32520"/>
                  <a:gd name="connsiteX3" fmla="*/ 22186 w 25350"/>
                  <a:gd name="connsiteY3" fmla="*/ 4640 h 32520"/>
                  <a:gd name="connsiteX4" fmla="*/ 22186 w 25350"/>
                  <a:gd name="connsiteY4" fmla="*/ 28262 h 32520"/>
                  <a:gd name="connsiteX5" fmla="*/ 12661 w 25350"/>
                  <a:gd name="connsiteY5" fmla="*/ 32644 h 32520"/>
                  <a:gd name="connsiteX6" fmla="*/ 3136 w 25350"/>
                  <a:gd name="connsiteY6" fmla="*/ 28262 h 32520"/>
                  <a:gd name="connsiteX7" fmla="*/ 6946 w 25350"/>
                  <a:gd name="connsiteY7" fmla="*/ 7974 h 32520"/>
                  <a:gd name="connsiteX8" fmla="*/ 5136 w 25350"/>
                  <a:gd name="connsiteY8" fmla="*/ 16451 h 32520"/>
                  <a:gd name="connsiteX9" fmla="*/ 6946 w 25350"/>
                  <a:gd name="connsiteY9" fmla="*/ 24928 h 32520"/>
                  <a:gd name="connsiteX10" fmla="*/ 16400 w 25350"/>
                  <a:gd name="connsiteY10" fmla="*/ 27095 h 32520"/>
                  <a:gd name="connsiteX11" fmla="*/ 18567 w 25350"/>
                  <a:gd name="connsiteY11" fmla="*/ 24928 h 32520"/>
                  <a:gd name="connsiteX12" fmla="*/ 18567 w 25350"/>
                  <a:gd name="connsiteY12" fmla="*/ 7974 h 32520"/>
                  <a:gd name="connsiteX13" fmla="*/ 9113 w 25350"/>
                  <a:gd name="connsiteY13" fmla="*/ 5807 h 32520"/>
                  <a:gd name="connsiteX14" fmla="*/ 6946 w 25350"/>
                  <a:gd name="connsiteY14" fmla="*/ 7974 h 3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350" h="32520">
                    <a:moveTo>
                      <a:pt x="3136" y="28262"/>
                    </a:moveTo>
                    <a:cubicBezTo>
                      <a:pt x="-1064" y="20948"/>
                      <a:pt x="-1064" y="11954"/>
                      <a:pt x="3136" y="4640"/>
                    </a:cubicBezTo>
                    <a:cubicBezTo>
                      <a:pt x="5362" y="1648"/>
                      <a:pt x="8937" y="-32"/>
                      <a:pt x="12661" y="163"/>
                    </a:cubicBezTo>
                    <a:cubicBezTo>
                      <a:pt x="16389" y="-49"/>
                      <a:pt x="19972" y="1635"/>
                      <a:pt x="22186" y="4640"/>
                    </a:cubicBezTo>
                    <a:cubicBezTo>
                      <a:pt x="26386" y="11954"/>
                      <a:pt x="26386" y="20948"/>
                      <a:pt x="22186" y="28262"/>
                    </a:cubicBezTo>
                    <a:cubicBezTo>
                      <a:pt x="19950" y="31232"/>
                      <a:pt x="16371" y="32878"/>
                      <a:pt x="12661" y="32644"/>
                    </a:cubicBezTo>
                    <a:cubicBezTo>
                      <a:pt x="8955" y="32861"/>
                      <a:pt x="5383" y="31218"/>
                      <a:pt x="3136" y="28262"/>
                    </a:cubicBezTo>
                    <a:close/>
                    <a:moveTo>
                      <a:pt x="6946" y="7974"/>
                    </a:moveTo>
                    <a:cubicBezTo>
                      <a:pt x="5610" y="10592"/>
                      <a:pt x="4986" y="13516"/>
                      <a:pt x="5136" y="16451"/>
                    </a:cubicBezTo>
                    <a:cubicBezTo>
                      <a:pt x="4995" y="19386"/>
                      <a:pt x="5619" y="22307"/>
                      <a:pt x="6946" y="24928"/>
                    </a:cubicBezTo>
                    <a:cubicBezTo>
                      <a:pt x="8958" y="28137"/>
                      <a:pt x="13191" y="29107"/>
                      <a:pt x="16400" y="27095"/>
                    </a:cubicBezTo>
                    <a:cubicBezTo>
                      <a:pt x="17276" y="26546"/>
                      <a:pt x="18017" y="25805"/>
                      <a:pt x="18567" y="24928"/>
                    </a:cubicBezTo>
                    <a:cubicBezTo>
                      <a:pt x="20979" y="19534"/>
                      <a:pt x="20979" y="13368"/>
                      <a:pt x="18567" y="7974"/>
                    </a:cubicBezTo>
                    <a:cubicBezTo>
                      <a:pt x="16555" y="4765"/>
                      <a:pt x="12322" y="3795"/>
                      <a:pt x="9113" y="5807"/>
                    </a:cubicBezTo>
                    <a:cubicBezTo>
                      <a:pt x="8237" y="6357"/>
                      <a:pt x="7496" y="7097"/>
                      <a:pt x="6946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EFCA18F-088F-5683-88BD-7C3C66B47B06}"/>
                  </a:ext>
                </a:extLst>
              </p:cNvPr>
              <p:cNvSpPr/>
              <p:nvPr/>
            </p:nvSpPr>
            <p:spPr>
              <a:xfrm>
                <a:off x="7698634" y="8596500"/>
                <a:ext cx="25431" cy="32802"/>
              </a:xfrm>
              <a:custGeom>
                <a:avLst/>
                <a:gdLst>
                  <a:gd name="connsiteX0" fmla="*/ 3221 w 25431"/>
                  <a:gd name="connsiteY0" fmla="*/ 28453 h 32802"/>
                  <a:gd name="connsiteX1" fmla="*/ 3221 w 25431"/>
                  <a:gd name="connsiteY1" fmla="*/ 4640 h 32802"/>
                  <a:gd name="connsiteX2" fmla="*/ 12746 w 25431"/>
                  <a:gd name="connsiteY2" fmla="*/ 163 h 32802"/>
                  <a:gd name="connsiteX3" fmla="*/ 22271 w 25431"/>
                  <a:gd name="connsiteY3" fmla="*/ 4640 h 32802"/>
                  <a:gd name="connsiteX4" fmla="*/ 22271 w 25431"/>
                  <a:gd name="connsiteY4" fmla="*/ 28453 h 32802"/>
                  <a:gd name="connsiteX5" fmla="*/ 12746 w 25431"/>
                  <a:gd name="connsiteY5" fmla="*/ 32930 h 32802"/>
                  <a:gd name="connsiteX6" fmla="*/ 3221 w 25431"/>
                  <a:gd name="connsiteY6" fmla="*/ 28453 h 32802"/>
                  <a:gd name="connsiteX7" fmla="*/ 7031 w 25431"/>
                  <a:gd name="connsiteY7" fmla="*/ 7974 h 32802"/>
                  <a:gd name="connsiteX8" fmla="*/ 7031 w 25431"/>
                  <a:gd name="connsiteY8" fmla="*/ 25119 h 32802"/>
                  <a:gd name="connsiteX9" fmla="*/ 12841 w 25431"/>
                  <a:gd name="connsiteY9" fmla="*/ 28358 h 32802"/>
                  <a:gd name="connsiteX10" fmla="*/ 18652 w 25431"/>
                  <a:gd name="connsiteY10" fmla="*/ 25119 h 32802"/>
                  <a:gd name="connsiteX11" fmla="*/ 18652 w 25431"/>
                  <a:gd name="connsiteY11" fmla="*/ 7974 h 32802"/>
                  <a:gd name="connsiteX12" fmla="*/ 9198 w 25431"/>
                  <a:gd name="connsiteY12" fmla="*/ 5807 h 32802"/>
                  <a:gd name="connsiteX13" fmla="*/ 7031 w 25431"/>
                  <a:gd name="connsiteY13" fmla="*/ 7974 h 32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431" h="32802">
                    <a:moveTo>
                      <a:pt x="3221" y="28453"/>
                    </a:moveTo>
                    <a:cubicBezTo>
                      <a:pt x="-1092" y="21101"/>
                      <a:pt x="-1092" y="11992"/>
                      <a:pt x="3221" y="4640"/>
                    </a:cubicBezTo>
                    <a:cubicBezTo>
                      <a:pt x="5436" y="1635"/>
                      <a:pt x="9019" y="-49"/>
                      <a:pt x="12746" y="163"/>
                    </a:cubicBezTo>
                    <a:cubicBezTo>
                      <a:pt x="16464" y="2"/>
                      <a:pt x="20024" y="1675"/>
                      <a:pt x="22271" y="4640"/>
                    </a:cubicBezTo>
                    <a:cubicBezTo>
                      <a:pt x="26467" y="12023"/>
                      <a:pt x="26467" y="21070"/>
                      <a:pt x="22271" y="28453"/>
                    </a:cubicBezTo>
                    <a:cubicBezTo>
                      <a:pt x="20024" y="31418"/>
                      <a:pt x="16464" y="33091"/>
                      <a:pt x="12746" y="32930"/>
                    </a:cubicBezTo>
                    <a:cubicBezTo>
                      <a:pt x="9019" y="33142"/>
                      <a:pt x="5436" y="31458"/>
                      <a:pt x="3221" y="28453"/>
                    </a:cubicBezTo>
                    <a:close/>
                    <a:moveTo>
                      <a:pt x="7031" y="7974"/>
                    </a:moveTo>
                    <a:cubicBezTo>
                      <a:pt x="4485" y="13405"/>
                      <a:pt x="4485" y="19688"/>
                      <a:pt x="7031" y="25119"/>
                    </a:cubicBezTo>
                    <a:cubicBezTo>
                      <a:pt x="8191" y="27219"/>
                      <a:pt x="10446" y="28475"/>
                      <a:pt x="12841" y="28358"/>
                    </a:cubicBezTo>
                    <a:cubicBezTo>
                      <a:pt x="15248" y="28523"/>
                      <a:pt x="17526" y="27253"/>
                      <a:pt x="18652" y="25119"/>
                    </a:cubicBezTo>
                    <a:cubicBezTo>
                      <a:pt x="21060" y="19658"/>
                      <a:pt x="21060" y="13435"/>
                      <a:pt x="18652" y="7974"/>
                    </a:cubicBezTo>
                    <a:cubicBezTo>
                      <a:pt x="16639" y="4765"/>
                      <a:pt x="12407" y="3795"/>
                      <a:pt x="9198" y="5807"/>
                    </a:cubicBezTo>
                    <a:cubicBezTo>
                      <a:pt x="8321" y="6357"/>
                      <a:pt x="7581" y="7098"/>
                      <a:pt x="7031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BC8A17D-6E4E-7202-E404-52BBA545931C}"/>
                  </a:ext>
                </a:extLst>
              </p:cNvPr>
              <p:cNvSpPr/>
              <p:nvPr/>
            </p:nvSpPr>
            <p:spPr>
              <a:xfrm>
                <a:off x="7698634" y="8650979"/>
                <a:ext cx="25431" cy="32710"/>
              </a:xfrm>
              <a:custGeom>
                <a:avLst/>
                <a:gdLst>
                  <a:gd name="connsiteX0" fmla="*/ 3221 w 25431"/>
                  <a:gd name="connsiteY0" fmla="*/ 28362 h 32710"/>
                  <a:gd name="connsiteX1" fmla="*/ 3221 w 25431"/>
                  <a:gd name="connsiteY1" fmla="*/ 4549 h 32710"/>
                  <a:gd name="connsiteX2" fmla="*/ 12746 w 25431"/>
                  <a:gd name="connsiteY2" fmla="*/ 168 h 32710"/>
                  <a:gd name="connsiteX3" fmla="*/ 22271 w 25431"/>
                  <a:gd name="connsiteY3" fmla="*/ 4549 h 32710"/>
                  <a:gd name="connsiteX4" fmla="*/ 22271 w 25431"/>
                  <a:gd name="connsiteY4" fmla="*/ 28362 h 32710"/>
                  <a:gd name="connsiteX5" fmla="*/ 12746 w 25431"/>
                  <a:gd name="connsiteY5" fmla="*/ 32838 h 32710"/>
                  <a:gd name="connsiteX6" fmla="*/ 3221 w 25431"/>
                  <a:gd name="connsiteY6" fmla="*/ 28362 h 32710"/>
                  <a:gd name="connsiteX7" fmla="*/ 7031 w 25431"/>
                  <a:gd name="connsiteY7" fmla="*/ 7978 h 32710"/>
                  <a:gd name="connsiteX8" fmla="*/ 5126 w 25431"/>
                  <a:gd name="connsiteY8" fmla="*/ 16455 h 32710"/>
                  <a:gd name="connsiteX9" fmla="*/ 7031 w 25431"/>
                  <a:gd name="connsiteY9" fmla="*/ 25028 h 32710"/>
                  <a:gd name="connsiteX10" fmla="*/ 16485 w 25431"/>
                  <a:gd name="connsiteY10" fmla="*/ 27195 h 32710"/>
                  <a:gd name="connsiteX11" fmla="*/ 18652 w 25431"/>
                  <a:gd name="connsiteY11" fmla="*/ 25028 h 32710"/>
                  <a:gd name="connsiteX12" fmla="*/ 20462 w 25431"/>
                  <a:gd name="connsiteY12" fmla="*/ 16455 h 32710"/>
                  <a:gd name="connsiteX13" fmla="*/ 18652 w 25431"/>
                  <a:gd name="connsiteY13" fmla="*/ 7883 h 32710"/>
                  <a:gd name="connsiteX14" fmla="*/ 12842 w 25431"/>
                  <a:gd name="connsiteY14" fmla="*/ 4644 h 32710"/>
                  <a:gd name="connsiteX15" fmla="*/ 7032 w 25431"/>
                  <a:gd name="connsiteY15" fmla="*/ 7978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431" h="32710">
                    <a:moveTo>
                      <a:pt x="3221" y="28362"/>
                    </a:moveTo>
                    <a:cubicBezTo>
                      <a:pt x="-1092" y="21010"/>
                      <a:pt x="-1092" y="11901"/>
                      <a:pt x="3221" y="4549"/>
                    </a:cubicBezTo>
                    <a:cubicBezTo>
                      <a:pt x="5457" y="1579"/>
                      <a:pt x="9036" y="-67"/>
                      <a:pt x="12746" y="168"/>
                    </a:cubicBezTo>
                    <a:cubicBezTo>
                      <a:pt x="16447" y="-16"/>
                      <a:pt x="20003" y="1620"/>
                      <a:pt x="22271" y="4549"/>
                    </a:cubicBezTo>
                    <a:cubicBezTo>
                      <a:pt x="26467" y="11932"/>
                      <a:pt x="26467" y="20978"/>
                      <a:pt x="22271" y="28362"/>
                    </a:cubicBezTo>
                    <a:cubicBezTo>
                      <a:pt x="20024" y="31327"/>
                      <a:pt x="16464" y="33000"/>
                      <a:pt x="12746" y="32838"/>
                    </a:cubicBezTo>
                    <a:cubicBezTo>
                      <a:pt x="9019" y="33051"/>
                      <a:pt x="5436" y="31367"/>
                      <a:pt x="3221" y="28362"/>
                    </a:cubicBezTo>
                    <a:close/>
                    <a:moveTo>
                      <a:pt x="7031" y="7978"/>
                    </a:moveTo>
                    <a:cubicBezTo>
                      <a:pt x="5658" y="10586"/>
                      <a:pt x="5001" y="13511"/>
                      <a:pt x="5126" y="16455"/>
                    </a:cubicBezTo>
                    <a:cubicBezTo>
                      <a:pt x="5015" y="19429"/>
                      <a:pt x="5671" y="22381"/>
                      <a:pt x="7031" y="25028"/>
                    </a:cubicBezTo>
                    <a:cubicBezTo>
                      <a:pt x="9043" y="28237"/>
                      <a:pt x="13276" y="29207"/>
                      <a:pt x="16485" y="27195"/>
                    </a:cubicBezTo>
                    <a:cubicBezTo>
                      <a:pt x="17361" y="26645"/>
                      <a:pt x="18102" y="25904"/>
                      <a:pt x="18652" y="25028"/>
                    </a:cubicBezTo>
                    <a:cubicBezTo>
                      <a:pt x="20000" y="22380"/>
                      <a:pt x="20624" y="19422"/>
                      <a:pt x="20462" y="16455"/>
                    </a:cubicBezTo>
                    <a:cubicBezTo>
                      <a:pt x="20602" y="13490"/>
                      <a:pt x="19979" y="10538"/>
                      <a:pt x="18652" y="7883"/>
                    </a:cubicBezTo>
                    <a:cubicBezTo>
                      <a:pt x="17492" y="5783"/>
                      <a:pt x="15237" y="4527"/>
                      <a:pt x="12842" y="4644"/>
                    </a:cubicBezTo>
                    <a:cubicBezTo>
                      <a:pt x="10419" y="4521"/>
                      <a:pt x="8148" y="5825"/>
                      <a:pt x="7032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322BDF1-CCA9-6110-CC91-5DEED5A236DA}"/>
                  </a:ext>
                </a:extLst>
              </p:cNvPr>
              <p:cNvSpPr/>
              <p:nvPr/>
            </p:nvSpPr>
            <p:spPr>
              <a:xfrm>
                <a:off x="7698591" y="8705367"/>
                <a:ext cx="25499" cy="32717"/>
              </a:xfrm>
              <a:custGeom>
                <a:avLst/>
                <a:gdLst>
                  <a:gd name="connsiteX0" fmla="*/ 3264 w 25499"/>
                  <a:gd name="connsiteY0" fmla="*/ 28362 h 32717"/>
                  <a:gd name="connsiteX1" fmla="*/ 26 w 25499"/>
                  <a:gd name="connsiteY1" fmla="*/ 16455 h 32717"/>
                  <a:gd name="connsiteX2" fmla="*/ 3264 w 25499"/>
                  <a:gd name="connsiteY2" fmla="*/ 4549 h 32717"/>
                  <a:gd name="connsiteX3" fmla="*/ 12789 w 25499"/>
                  <a:gd name="connsiteY3" fmla="*/ 168 h 32717"/>
                  <a:gd name="connsiteX4" fmla="*/ 22314 w 25499"/>
                  <a:gd name="connsiteY4" fmla="*/ 4549 h 32717"/>
                  <a:gd name="connsiteX5" fmla="*/ 25457 w 25499"/>
                  <a:gd name="connsiteY5" fmla="*/ 16455 h 32717"/>
                  <a:gd name="connsiteX6" fmla="*/ 22314 w 25499"/>
                  <a:gd name="connsiteY6" fmla="*/ 28362 h 32717"/>
                  <a:gd name="connsiteX7" fmla="*/ 12789 w 25499"/>
                  <a:gd name="connsiteY7" fmla="*/ 32838 h 32717"/>
                  <a:gd name="connsiteX8" fmla="*/ 3264 w 25499"/>
                  <a:gd name="connsiteY8" fmla="*/ 28362 h 32717"/>
                  <a:gd name="connsiteX9" fmla="*/ 7074 w 25499"/>
                  <a:gd name="connsiteY9" fmla="*/ 7978 h 32717"/>
                  <a:gd name="connsiteX10" fmla="*/ 5169 w 25499"/>
                  <a:gd name="connsiteY10" fmla="*/ 16455 h 32717"/>
                  <a:gd name="connsiteX11" fmla="*/ 7074 w 25499"/>
                  <a:gd name="connsiteY11" fmla="*/ 25028 h 32717"/>
                  <a:gd name="connsiteX12" fmla="*/ 16527 w 25499"/>
                  <a:gd name="connsiteY12" fmla="*/ 27195 h 32717"/>
                  <a:gd name="connsiteX13" fmla="*/ 18694 w 25499"/>
                  <a:gd name="connsiteY13" fmla="*/ 25028 h 32717"/>
                  <a:gd name="connsiteX14" fmla="*/ 18694 w 25499"/>
                  <a:gd name="connsiteY14" fmla="*/ 7978 h 32717"/>
                  <a:gd name="connsiteX15" fmla="*/ 9241 w 25499"/>
                  <a:gd name="connsiteY15" fmla="*/ 5811 h 32717"/>
                  <a:gd name="connsiteX16" fmla="*/ 7074 w 25499"/>
                  <a:gd name="connsiteY16" fmla="*/ 7978 h 3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7">
                    <a:moveTo>
                      <a:pt x="3264" y="28362"/>
                    </a:moveTo>
                    <a:cubicBezTo>
                      <a:pt x="894" y="24862"/>
                      <a:pt x="-246" y="20673"/>
                      <a:pt x="26" y="16455"/>
                    </a:cubicBezTo>
                    <a:cubicBezTo>
                      <a:pt x="-190" y="12243"/>
                      <a:pt x="945" y="8072"/>
                      <a:pt x="3264" y="4549"/>
                    </a:cubicBezTo>
                    <a:cubicBezTo>
                      <a:pt x="5500" y="1579"/>
                      <a:pt x="9079" y="-67"/>
                      <a:pt x="12789" y="168"/>
                    </a:cubicBezTo>
                    <a:cubicBezTo>
                      <a:pt x="16489" y="-16"/>
                      <a:pt x="20046" y="1620"/>
                      <a:pt x="22314" y="4549"/>
                    </a:cubicBezTo>
                    <a:cubicBezTo>
                      <a:pt x="24558" y="8101"/>
                      <a:pt x="25656" y="12258"/>
                      <a:pt x="25457" y="16455"/>
                    </a:cubicBezTo>
                    <a:cubicBezTo>
                      <a:pt x="25681" y="20655"/>
                      <a:pt x="24582" y="24820"/>
                      <a:pt x="22314" y="28362"/>
                    </a:cubicBezTo>
                    <a:cubicBezTo>
                      <a:pt x="20088" y="31354"/>
                      <a:pt x="16513" y="33034"/>
                      <a:pt x="12789" y="32838"/>
                    </a:cubicBezTo>
                    <a:cubicBezTo>
                      <a:pt x="9055" y="33087"/>
                      <a:pt x="5455" y="31396"/>
                      <a:pt x="3264" y="28362"/>
                    </a:cubicBezTo>
                    <a:close/>
                    <a:moveTo>
                      <a:pt x="7074" y="7978"/>
                    </a:moveTo>
                    <a:cubicBezTo>
                      <a:pt x="5713" y="10590"/>
                      <a:pt x="5057" y="13512"/>
                      <a:pt x="5169" y="16455"/>
                    </a:cubicBezTo>
                    <a:cubicBezTo>
                      <a:pt x="5058" y="19429"/>
                      <a:pt x="5714" y="22381"/>
                      <a:pt x="7074" y="25028"/>
                    </a:cubicBezTo>
                    <a:cubicBezTo>
                      <a:pt x="9086" y="28237"/>
                      <a:pt x="13319" y="29207"/>
                      <a:pt x="16527" y="27195"/>
                    </a:cubicBezTo>
                    <a:cubicBezTo>
                      <a:pt x="17404" y="26645"/>
                      <a:pt x="18145" y="25904"/>
                      <a:pt x="18694" y="25028"/>
                    </a:cubicBezTo>
                    <a:cubicBezTo>
                      <a:pt x="21111" y="19601"/>
                      <a:pt x="21111" y="13404"/>
                      <a:pt x="18694" y="7978"/>
                    </a:cubicBezTo>
                    <a:cubicBezTo>
                      <a:pt x="16682" y="4769"/>
                      <a:pt x="12450" y="3799"/>
                      <a:pt x="9241" y="5811"/>
                    </a:cubicBezTo>
                    <a:cubicBezTo>
                      <a:pt x="8364" y="6361"/>
                      <a:pt x="7624" y="7102"/>
                      <a:pt x="7074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2D2EBCE-BED8-EDB7-0CAA-2246726F13F3}"/>
                  </a:ext>
                </a:extLst>
              </p:cNvPr>
              <p:cNvSpPr/>
              <p:nvPr/>
            </p:nvSpPr>
            <p:spPr>
              <a:xfrm>
                <a:off x="7698591" y="8759758"/>
                <a:ext cx="25499" cy="32710"/>
              </a:xfrm>
              <a:custGeom>
                <a:avLst/>
                <a:gdLst>
                  <a:gd name="connsiteX0" fmla="*/ 3264 w 25499"/>
                  <a:gd name="connsiteY0" fmla="*/ 28453 h 32710"/>
                  <a:gd name="connsiteX1" fmla="*/ 26 w 25499"/>
                  <a:gd name="connsiteY1" fmla="*/ 16546 h 32710"/>
                  <a:gd name="connsiteX2" fmla="*/ 3264 w 25499"/>
                  <a:gd name="connsiteY2" fmla="*/ 4640 h 32710"/>
                  <a:gd name="connsiteX3" fmla="*/ 12789 w 25499"/>
                  <a:gd name="connsiteY3" fmla="*/ 163 h 32710"/>
                  <a:gd name="connsiteX4" fmla="*/ 22314 w 25499"/>
                  <a:gd name="connsiteY4" fmla="*/ 4640 h 32710"/>
                  <a:gd name="connsiteX5" fmla="*/ 25457 w 25499"/>
                  <a:gd name="connsiteY5" fmla="*/ 16546 h 32710"/>
                  <a:gd name="connsiteX6" fmla="*/ 22314 w 25499"/>
                  <a:gd name="connsiteY6" fmla="*/ 28453 h 32710"/>
                  <a:gd name="connsiteX7" fmla="*/ 12789 w 25499"/>
                  <a:gd name="connsiteY7" fmla="*/ 32834 h 32710"/>
                  <a:gd name="connsiteX8" fmla="*/ 3264 w 25499"/>
                  <a:gd name="connsiteY8" fmla="*/ 28453 h 32710"/>
                  <a:gd name="connsiteX9" fmla="*/ 7074 w 25499"/>
                  <a:gd name="connsiteY9" fmla="*/ 7974 h 32710"/>
                  <a:gd name="connsiteX10" fmla="*/ 5169 w 25499"/>
                  <a:gd name="connsiteY10" fmla="*/ 16546 h 32710"/>
                  <a:gd name="connsiteX11" fmla="*/ 7074 w 25499"/>
                  <a:gd name="connsiteY11" fmla="*/ 25024 h 32710"/>
                  <a:gd name="connsiteX12" fmla="*/ 16527 w 25499"/>
                  <a:gd name="connsiteY12" fmla="*/ 27191 h 32710"/>
                  <a:gd name="connsiteX13" fmla="*/ 18694 w 25499"/>
                  <a:gd name="connsiteY13" fmla="*/ 25024 h 32710"/>
                  <a:gd name="connsiteX14" fmla="*/ 18694 w 25499"/>
                  <a:gd name="connsiteY14" fmla="*/ 7974 h 32710"/>
                  <a:gd name="connsiteX15" fmla="*/ 9241 w 25499"/>
                  <a:gd name="connsiteY15" fmla="*/ 5807 h 32710"/>
                  <a:gd name="connsiteX16" fmla="*/ 7074 w 25499"/>
                  <a:gd name="connsiteY16" fmla="*/ 7974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0">
                    <a:moveTo>
                      <a:pt x="3264" y="28453"/>
                    </a:moveTo>
                    <a:cubicBezTo>
                      <a:pt x="945" y="24930"/>
                      <a:pt x="-190" y="20759"/>
                      <a:pt x="26" y="16546"/>
                    </a:cubicBezTo>
                    <a:cubicBezTo>
                      <a:pt x="-246" y="12328"/>
                      <a:pt x="894" y="8140"/>
                      <a:pt x="3264" y="4640"/>
                    </a:cubicBezTo>
                    <a:cubicBezTo>
                      <a:pt x="5479" y="1635"/>
                      <a:pt x="9062" y="-49"/>
                      <a:pt x="12789" y="163"/>
                    </a:cubicBezTo>
                    <a:cubicBezTo>
                      <a:pt x="16506" y="2"/>
                      <a:pt x="20066" y="1675"/>
                      <a:pt x="22314" y="4640"/>
                    </a:cubicBezTo>
                    <a:cubicBezTo>
                      <a:pt x="24582" y="8182"/>
                      <a:pt x="25681" y="12347"/>
                      <a:pt x="25457" y="16546"/>
                    </a:cubicBezTo>
                    <a:cubicBezTo>
                      <a:pt x="25656" y="20744"/>
                      <a:pt x="24558" y="24900"/>
                      <a:pt x="22314" y="28453"/>
                    </a:cubicBezTo>
                    <a:cubicBezTo>
                      <a:pt x="20046" y="31382"/>
                      <a:pt x="16489" y="33018"/>
                      <a:pt x="12789" y="32834"/>
                    </a:cubicBezTo>
                    <a:cubicBezTo>
                      <a:pt x="9079" y="33069"/>
                      <a:pt x="5500" y="31423"/>
                      <a:pt x="3264" y="28453"/>
                    </a:cubicBezTo>
                    <a:close/>
                    <a:moveTo>
                      <a:pt x="7074" y="7974"/>
                    </a:moveTo>
                    <a:cubicBezTo>
                      <a:pt x="5714" y="10621"/>
                      <a:pt x="5058" y="13573"/>
                      <a:pt x="5169" y="16546"/>
                    </a:cubicBezTo>
                    <a:cubicBezTo>
                      <a:pt x="5057" y="19490"/>
                      <a:pt x="5713" y="22411"/>
                      <a:pt x="7074" y="25024"/>
                    </a:cubicBezTo>
                    <a:cubicBezTo>
                      <a:pt x="9086" y="28233"/>
                      <a:pt x="13319" y="29203"/>
                      <a:pt x="16527" y="27191"/>
                    </a:cubicBezTo>
                    <a:cubicBezTo>
                      <a:pt x="17404" y="26641"/>
                      <a:pt x="18145" y="25900"/>
                      <a:pt x="18694" y="25024"/>
                    </a:cubicBezTo>
                    <a:cubicBezTo>
                      <a:pt x="21111" y="19597"/>
                      <a:pt x="21111" y="13400"/>
                      <a:pt x="18694" y="7974"/>
                    </a:cubicBezTo>
                    <a:cubicBezTo>
                      <a:pt x="16682" y="4765"/>
                      <a:pt x="12450" y="3795"/>
                      <a:pt x="9241" y="5807"/>
                    </a:cubicBezTo>
                    <a:cubicBezTo>
                      <a:pt x="8364" y="6357"/>
                      <a:pt x="7624" y="7098"/>
                      <a:pt x="7074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75B5330-CD9E-81D8-71E9-BE7ED18A9473}"/>
                  </a:ext>
                </a:extLst>
              </p:cNvPr>
              <p:cNvSpPr/>
              <p:nvPr/>
            </p:nvSpPr>
            <p:spPr>
              <a:xfrm>
                <a:off x="7698503" y="8814054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5162 w 25591"/>
                  <a:gd name="connsiteY10" fmla="*/ 16639 h 32987"/>
                  <a:gd name="connsiteX11" fmla="*/ 7067 w 25591"/>
                  <a:gd name="connsiteY11" fmla="*/ 25211 h 32987"/>
                  <a:gd name="connsiteX12" fmla="*/ 12972 w 25591"/>
                  <a:gd name="connsiteY12" fmla="*/ 28450 h 32987"/>
                  <a:gd name="connsiteX13" fmla="*/ 18782 w 25591"/>
                  <a:gd name="connsiteY13" fmla="*/ 25211 h 32987"/>
                  <a:gd name="connsiteX14" fmla="*/ 18782 w 25591"/>
                  <a:gd name="connsiteY14" fmla="*/ 7971 h 32987"/>
                  <a:gd name="connsiteX15" fmla="*/ 12972 w 25591"/>
                  <a:gd name="connsiteY15" fmla="*/ 4733 h 32987"/>
                  <a:gd name="connsiteX16" fmla="*/ 7067 w 25591"/>
                  <a:gd name="connsiteY16" fmla="*/ 8066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36" y="25083"/>
                      <a:pt x="-198" y="20881"/>
                      <a:pt x="18" y="16639"/>
                    </a:cubicBezTo>
                    <a:cubicBezTo>
                      <a:pt x="-224" y="12394"/>
                      <a:pt x="912" y="8184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52" y="8184"/>
                      <a:pt x="25788" y="12394"/>
                      <a:pt x="25545" y="16639"/>
                    </a:cubicBezTo>
                    <a:cubicBezTo>
                      <a:pt x="25761" y="20881"/>
                      <a:pt x="24627" y="25083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5694" y="10709"/>
                      <a:pt x="5037" y="13664"/>
                      <a:pt x="5162" y="16639"/>
                    </a:cubicBezTo>
                    <a:cubicBezTo>
                      <a:pt x="5050" y="19613"/>
                      <a:pt x="5706" y="22565"/>
                      <a:pt x="7067" y="25211"/>
                    </a:cubicBezTo>
                    <a:cubicBezTo>
                      <a:pt x="8242" y="27343"/>
                      <a:pt x="10543" y="28605"/>
                      <a:pt x="12972" y="28450"/>
                    </a:cubicBezTo>
                    <a:cubicBezTo>
                      <a:pt x="15385" y="28641"/>
                      <a:pt x="17676" y="27364"/>
                      <a:pt x="18782" y="25211"/>
                    </a:cubicBezTo>
                    <a:cubicBezTo>
                      <a:pt x="21319" y="19744"/>
                      <a:pt x="21319" y="13438"/>
                      <a:pt x="18782" y="7971"/>
                    </a:cubicBezTo>
                    <a:cubicBezTo>
                      <a:pt x="17639" y="5854"/>
                      <a:pt x="15374" y="4592"/>
                      <a:pt x="12972" y="4733"/>
                    </a:cubicBezTo>
                    <a:cubicBezTo>
                      <a:pt x="10527" y="4620"/>
                      <a:pt x="8233" y="5915"/>
                      <a:pt x="7067" y="80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1F990B3C-5556-8DBB-FF8A-721B896CBC22}"/>
                  </a:ext>
                </a:extLst>
              </p:cNvPr>
              <p:cNvSpPr/>
              <p:nvPr/>
            </p:nvSpPr>
            <p:spPr>
              <a:xfrm>
                <a:off x="7705679" y="8869219"/>
                <a:ext cx="11620" cy="31813"/>
              </a:xfrm>
              <a:custGeom>
                <a:avLst/>
                <a:gdLst>
                  <a:gd name="connsiteX0" fmla="*/ -14 w 11620"/>
                  <a:gd name="connsiteY0" fmla="*/ 145 h 31813"/>
                  <a:gd name="connsiteX1" fmla="*/ 11607 w 11620"/>
                  <a:gd name="connsiteY1" fmla="*/ 145 h 31813"/>
                  <a:gd name="connsiteX2" fmla="*/ 11607 w 11620"/>
                  <a:gd name="connsiteY2" fmla="*/ 31959 h 31813"/>
                  <a:gd name="connsiteX3" fmla="*/ 6464 w 11620"/>
                  <a:gd name="connsiteY3" fmla="*/ 31959 h 31813"/>
                  <a:gd name="connsiteX4" fmla="*/ 6464 w 11620"/>
                  <a:gd name="connsiteY4" fmla="*/ 4717 h 31813"/>
                  <a:gd name="connsiteX5" fmla="*/ -14 w 11620"/>
                  <a:gd name="connsiteY5" fmla="*/ 4717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" h="31813">
                    <a:moveTo>
                      <a:pt x="-14" y="145"/>
                    </a:moveTo>
                    <a:lnTo>
                      <a:pt x="11607" y="145"/>
                    </a:lnTo>
                    <a:lnTo>
                      <a:pt x="11607" y="31959"/>
                    </a:lnTo>
                    <a:lnTo>
                      <a:pt x="6464" y="31959"/>
                    </a:lnTo>
                    <a:lnTo>
                      <a:pt x="6464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891302A-57CE-1267-17E5-6D3321161E83}"/>
                  </a:ext>
                </a:extLst>
              </p:cNvPr>
              <p:cNvSpPr/>
              <p:nvPr/>
            </p:nvSpPr>
            <p:spPr>
              <a:xfrm>
                <a:off x="7698503" y="8922829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7067 w 25591"/>
                  <a:gd name="connsiteY10" fmla="*/ 25211 h 32987"/>
                  <a:gd name="connsiteX11" fmla="*/ 12972 w 25591"/>
                  <a:gd name="connsiteY11" fmla="*/ 28545 h 32987"/>
                  <a:gd name="connsiteX12" fmla="*/ 18782 w 25591"/>
                  <a:gd name="connsiteY12" fmla="*/ 25307 h 32987"/>
                  <a:gd name="connsiteX13" fmla="*/ 20688 w 25591"/>
                  <a:gd name="connsiteY13" fmla="*/ 16639 h 32987"/>
                  <a:gd name="connsiteX14" fmla="*/ 18782 w 25591"/>
                  <a:gd name="connsiteY14" fmla="*/ 8067 h 32987"/>
                  <a:gd name="connsiteX15" fmla="*/ 12972 w 25591"/>
                  <a:gd name="connsiteY15" fmla="*/ 4733 h 32987"/>
                  <a:gd name="connsiteX16" fmla="*/ 7067 w 25591"/>
                  <a:gd name="connsiteY16" fmla="*/ 8257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12" y="25094"/>
                      <a:pt x="-224" y="20884"/>
                      <a:pt x="18" y="16639"/>
                    </a:cubicBezTo>
                    <a:cubicBezTo>
                      <a:pt x="-198" y="12397"/>
                      <a:pt x="936" y="8195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28" y="8195"/>
                      <a:pt x="25761" y="12397"/>
                      <a:pt x="25545" y="16639"/>
                    </a:cubicBezTo>
                    <a:cubicBezTo>
                      <a:pt x="25788" y="20884"/>
                      <a:pt x="24652" y="25094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4520" y="13498"/>
                      <a:pt x="4520" y="19780"/>
                      <a:pt x="7067" y="25211"/>
                    </a:cubicBezTo>
                    <a:cubicBezTo>
                      <a:pt x="8233" y="27363"/>
                      <a:pt x="10527" y="28658"/>
                      <a:pt x="12972" y="28545"/>
                    </a:cubicBezTo>
                    <a:cubicBezTo>
                      <a:pt x="15374" y="28686"/>
                      <a:pt x="17639" y="27423"/>
                      <a:pt x="18782" y="25307"/>
                    </a:cubicBezTo>
                    <a:cubicBezTo>
                      <a:pt x="20155" y="22630"/>
                      <a:pt x="20811" y="19644"/>
                      <a:pt x="20688" y="16639"/>
                    </a:cubicBezTo>
                    <a:cubicBezTo>
                      <a:pt x="20812" y="13664"/>
                      <a:pt x="20155" y="10709"/>
                      <a:pt x="18782" y="8067"/>
                    </a:cubicBezTo>
                    <a:cubicBezTo>
                      <a:pt x="17685" y="5895"/>
                      <a:pt x="15401" y="4585"/>
                      <a:pt x="12972" y="4733"/>
                    </a:cubicBezTo>
                    <a:cubicBezTo>
                      <a:pt x="10485" y="4656"/>
                      <a:pt x="8180" y="6031"/>
                      <a:pt x="7067" y="8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9A10B1F-3923-0990-B82D-C383972F0271}"/>
                  </a:ext>
                </a:extLst>
              </p:cNvPr>
              <p:cNvSpPr/>
              <p:nvPr/>
            </p:nvSpPr>
            <p:spPr>
              <a:xfrm>
                <a:off x="7698408" y="8977162"/>
                <a:ext cx="26163" cy="33139"/>
              </a:xfrm>
              <a:custGeom>
                <a:avLst/>
                <a:gdLst>
                  <a:gd name="connsiteX0" fmla="*/ 3257 w 26163"/>
                  <a:gd name="connsiteY0" fmla="*/ 28790 h 33139"/>
                  <a:gd name="connsiteX1" fmla="*/ 18 w 26163"/>
                  <a:gd name="connsiteY1" fmla="*/ 16693 h 33139"/>
                  <a:gd name="connsiteX2" fmla="*/ 3257 w 26163"/>
                  <a:gd name="connsiteY2" fmla="*/ 4692 h 33139"/>
                  <a:gd name="connsiteX3" fmla="*/ 21380 w 26163"/>
                  <a:gd name="connsiteY3" fmla="*/ 3194 h 33139"/>
                  <a:gd name="connsiteX4" fmla="*/ 22879 w 26163"/>
                  <a:gd name="connsiteY4" fmla="*/ 4692 h 33139"/>
                  <a:gd name="connsiteX5" fmla="*/ 26117 w 26163"/>
                  <a:gd name="connsiteY5" fmla="*/ 16693 h 33139"/>
                  <a:gd name="connsiteX6" fmla="*/ 22879 w 26163"/>
                  <a:gd name="connsiteY6" fmla="*/ 28790 h 33139"/>
                  <a:gd name="connsiteX7" fmla="*/ 4609 w 26163"/>
                  <a:gd name="connsiteY7" fmla="*/ 30142 h 33139"/>
                  <a:gd name="connsiteX8" fmla="*/ 3257 w 26163"/>
                  <a:gd name="connsiteY8" fmla="*/ 28790 h 33139"/>
                  <a:gd name="connsiteX9" fmla="*/ 7162 w 26163"/>
                  <a:gd name="connsiteY9" fmla="*/ 8026 h 33139"/>
                  <a:gd name="connsiteX10" fmla="*/ 5257 w 26163"/>
                  <a:gd name="connsiteY10" fmla="*/ 16693 h 33139"/>
                  <a:gd name="connsiteX11" fmla="*/ 7162 w 26163"/>
                  <a:gd name="connsiteY11" fmla="*/ 25361 h 33139"/>
                  <a:gd name="connsiteX12" fmla="*/ 16554 w 26163"/>
                  <a:gd name="connsiteY12" fmla="*/ 27780 h 33139"/>
                  <a:gd name="connsiteX13" fmla="*/ 18973 w 26163"/>
                  <a:gd name="connsiteY13" fmla="*/ 25361 h 33139"/>
                  <a:gd name="connsiteX14" fmla="*/ 18973 w 26163"/>
                  <a:gd name="connsiteY14" fmla="*/ 8026 h 33139"/>
                  <a:gd name="connsiteX15" fmla="*/ 9220 w 26163"/>
                  <a:gd name="connsiteY15" fmla="*/ 5968 h 33139"/>
                  <a:gd name="connsiteX16" fmla="*/ 7162 w 26163"/>
                  <a:gd name="connsiteY16" fmla="*/ 8026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63" h="33139">
                    <a:moveTo>
                      <a:pt x="3257" y="28790"/>
                    </a:moveTo>
                    <a:cubicBezTo>
                      <a:pt x="923" y="25203"/>
                      <a:pt x="-211" y="20967"/>
                      <a:pt x="18" y="16693"/>
                    </a:cubicBezTo>
                    <a:cubicBezTo>
                      <a:pt x="-224" y="12448"/>
                      <a:pt x="912" y="8239"/>
                      <a:pt x="3257" y="4692"/>
                    </a:cubicBezTo>
                    <a:cubicBezTo>
                      <a:pt x="7848" y="-726"/>
                      <a:pt x="15962" y="-1397"/>
                      <a:pt x="21380" y="3194"/>
                    </a:cubicBezTo>
                    <a:cubicBezTo>
                      <a:pt x="21920" y="3651"/>
                      <a:pt x="22421" y="4152"/>
                      <a:pt x="22879" y="4692"/>
                    </a:cubicBezTo>
                    <a:cubicBezTo>
                      <a:pt x="25224" y="8239"/>
                      <a:pt x="26360" y="12449"/>
                      <a:pt x="26117" y="16693"/>
                    </a:cubicBezTo>
                    <a:cubicBezTo>
                      <a:pt x="26347" y="20967"/>
                      <a:pt x="25213" y="25203"/>
                      <a:pt x="22879" y="28790"/>
                    </a:cubicBezTo>
                    <a:cubicBezTo>
                      <a:pt x="18207" y="34209"/>
                      <a:pt x="10027" y="34814"/>
                      <a:pt x="4609" y="30142"/>
                    </a:cubicBezTo>
                    <a:cubicBezTo>
                      <a:pt x="4126" y="29725"/>
                      <a:pt x="3674" y="29274"/>
                      <a:pt x="3257" y="28790"/>
                    </a:cubicBezTo>
                    <a:close/>
                    <a:moveTo>
                      <a:pt x="7162" y="8026"/>
                    </a:moveTo>
                    <a:cubicBezTo>
                      <a:pt x="5802" y="10706"/>
                      <a:pt x="5147" y="13689"/>
                      <a:pt x="5257" y="16693"/>
                    </a:cubicBezTo>
                    <a:cubicBezTo>
                      <a:pt x="5134" y="19699"/>
                      <a:pt x="5790" y="22685"/>
                      <a:pt x="7162" y="25361"/>
                    </a:cubicBezTo>
                    <a:cubicBezTo>
                      <a:pt x="9088" y="28623"/>
                      <a:pt x="13293" y="29706"/>
                      <a:pt x="16554" y="27780"/>
                    </a:cubicBezTo>
                    <a:cubicBezTo>
                      <a:pt x="17552" y="27191"/>
                      <a:pt x="18384" y="26359"/>
                      <a:pt x="18973" y="25361"/>
                    </a:cubicBezTo>
                    <a:cubicBezTo>
                      <a:pt x="21391" y="19836"/>
                      <a:pt x="21391" y="13551"/>
                      <a:pt x="18973" y="8026"/>
                    </a:cubicBezTo>
                    <a:cubicBezTo>
                      <a:pt x="16848" y="4764"/>
                      <a:pt x="12481" y="3843"/>
                      <a:pt x="9220" y="5968"/>
                    </a:cubicBezTo>
                    <a:cubicBezTo>
                      <a:pt x="8398" y="6503"/>
                      <a:pt x="7697" y="7204"/>
                      <a:pt x="7162" y="80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3C8C9C7-2A9E-1E23-7550-F4D8F5B189EA}"/>
                  </a:ext>
                </a:extLst>
              </p:cNvPr>
              <p:cNvSpPr/>
              <p:nvPr/>
            </p:nvSpPr>
            <p:spPr>
              <a:xfrm>
                <a:off x="7698435" y="9031550"/>
                <a:ext cx="26108" cy="33139"/>
              </a:xfrm>
              <a:custGeom>
                <a:avLst/>
                <a:gdLst>
                  <a:gd name="connsiteX0" fmla="*/ 3230 w 26108"/>
                  <a:gd name="connsiteY0" fmla="*/ 28790 h 33139"/>
                  <a:gd name="connsiteX1" fmla="*/ 3230 w 26108"/>
                  <a:gd name="connsiteY1" fmla="*/ 4692 h 33139"/>
                  <a:gd name="connsiteX2" fmla="*/ 21353 w 26108"/>
                  <a:gd name="connsiteY2" fmla="*/ 3194 h 33139"/>
                  <a:gd name="connsiteX3" fmla="*/ 22851 w 26108"/>
                  <a:gd name="connsiteY3" fmla="*/ 4692 h 33139"/>
                  <a:gd name="connsiteX4" fmla="*/ 22851 w 26108"/>
                  <a:gd name="connsiteY4" fmla="*/ 28790 h 33139"/>
                  <a:gd name="connsiteX5" fmla="*/ 4582 w 26108"/>
                  <a:gd name="connsiteY5" fmla="*/ 30142 h 33139"/>
                  <a:gd name="connsiteX6" fmla="*/ 3230 w 26108"/>
                  <a:gd name="connsiteY6" fmla="*/ 28790 h 33139"/>
                  <a:gd name="connsiteX7" fmla="*/ 7135 w 26108"/>
                  <a:gd name="connsiteY7" fmla="*/ 8121 h 33139"/>
                  <a:gd name="connsiteX8" fmla="*/ 7135 w 26108"/>
                  <a:gd name="connsiteY8" fmla="*/ 25361 h 33139"/>
                  <a:gd name="connsiteX9" fmla="*/ 13040 w 26108"/>
                  <a:gd name="connsiteY9" fmla="*/ 28695 h 33139"/>
                  <a:gd name="connsiteX10" fmla="*/ 18946 w 26108"/>
                  <a:gd name="connsiteY10" fmla="*/ 25456 h 33139"/>
                  <a:gd name="connsiteX11" fmla="*/ 18946 w 26108"/>
                  <a:gd name="connsiteY11" fmla="*/ 8026 h 33139"/>
                  <a:gd name="connsiteX12" fmla="*/ 13040 w 26108"/>
                  <a:gd name="connsiteY12" fmla="*/ 4787 h 33139"/>
                  <a:gd name="connsiteX13" fmla="*/ 7135 w 26108"/>
                  <a:gd name="connsiteY13" fmla="*/ 8121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108" h="33139">
                    <a:moveTo>
                      <a:pt x="3230" y="28790"/>
                    </a:moveTo>
                    <a:cubicBezTo>
                      <a:pt x="-1095" y="21340"/>
                      <a:pt x="-1095" y="12143"/>
                      <a:pt x="3230" y="4692"/>
                    </a:cubicBezTo>
                    <a:cubicBezTo>
                      <a:pt x="7820" y="-726"/>
                      <a:pt x="15934" y="-1397"/>
                      <a:pt x="21353" y="3194"/>
                    </a:cubicBezTo>
                    <a:cubicBezTo>
                      <a:pt x="21893" y="3651"/>
                      <a:pt x="22394" y="4152"/>
                      <a:pt x="22851" y="4692"/>
                    </a:cubicBezTo>
                    <a:cubicBezTo>
                      <a:pt x="27176" y="12143"/>
                      <a:pt x="27176" y="21340"/>
                      <a:pt x="22851" y="28790"/>
                    </a:cubicBezTo>
                    <a:cubicBezTo>
                      <a:pt x="18180" y="34209"/>
                      <a:pt x="10000" y="34814"/>
                      <a:pt x="4582" y="30142"/>
                    </a:cubicBezTo>
                    <a:cubicBezTo>
                      <a:pt x="4098" y="29725"/>
                      <a:pt x="3646" y="29274"/>
                      <a:pt x="3230" y="28790"/>
                    </a:cubicBezTo>
                    <a:close/>
                    <a:moveTo>
                      <a:pt x="7135" y="8121"/>
                    </a:moveTo>
                    <a:cubicBezTo>
                      <a:pt x="4598" y="13588"/>
                      <a:pt x="4598" y="19894"/>
                      <a:pt x="7135" y="25361"/>
                    </a:cubicBezTo>
                    <a:cubicBezTo>
                      <a:pt x="8301" y="27513"/>
                      <a:pt x="10595" y="28808"/>
                      <a:pt x="13040" y="28695"/>
                    </a:cubicBezTo>
                    <a:cubicBezTo>
                      <a:pt x="15459" y="28804"/>
                      <a:pt x="17737" y="27555"/>
                      <a:pt x="18946" y="25456"/>
                    </a:cubicBezTo>
                    <a:cubicBezTo>
                      <a:pt x="21357" y="19896"/>
                      <a:pt x="21357" y="13586"/>
                      <a:pt x="18946" y="8026"/>
                    </a:cubicBezTo>
                    <a:cubicBezTo>
                      <a:pt x="17770" y="5894"/>
                      <a:pt x="15470" y="4632"/>
                      <a:pt x="13040" y="4787"/>
                    </a:cubicBezTo>
                    <a:cubicBezTo>
                      <a:pt x="10595" y="4674"/>
                      <a:pt x="8301" y="5969"/>
                      <a:pt x="7135" y="8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2F2433A-40DA-D75D-7673-3C69DAA53BD6}"/>
                  </a:ext>
                </a:extLst>
              </p:cNvPr>
              <p:cNvSpPr/>
              <p:nvPr/>
            </p:nvSpPr>
            <p:spPr>
              <a:xfrm>
                <a:off x="7698411" y="9085989"/>
                <a:ext cx="26156" cy="33139"/>
              </a:xfrm>
              <a:custGeom>
                <a:avLst/>
                <a:gdLst>
                  <a:gd name="connsiteX0" fmla="*/ 3254 w 26156"/>
                  <a:gd name="connsiteY0" fmla="*/ 28739 h 33139"/>
                  <a:gd name="connsiteX1" fmla="*/ 15 w 26156"/>
                  <a:gd name="connsiteY1" fmla="*/ 16737 h 33139"/>
                  <a:gd name="connsiteX2" fmla="*/ 3254 w 26156"/>
                  <a:gd name="connsiteY2" fmla="*/ 4641 h 33139"/>
                  <a:gd name="connsiteX3" fmla="*/ 21524 w 26156"/>
                  <a:gd name="connsiteY3" fmla="*/ 3289 h 33139"/>
                  <a:gd name="connsiteX4" fmla="*/ 22875 w 26156"/>
                  <a:gd name="connsiteY4" fmla="*/ 4641 h 33139"/>
                  <a:gd name="connsiteX5" fmla="*/ 26114 w 26156"/>
                  <a:gd name="connsiteY5" fmla="*/ 16737 h 33139"/>
                  <a:gd name="connsiteX6" fmla="*/ 22875 w 26156"/>
                  <a:gd name="connsiteY6" fmla="*/ 28739 h 33139"/>
                  <a:gd name="connsiteX7" fmla="*/ 4752 w 26156"/>
                  <a:gd name="connsiteY7" fmla="*/ 30237 h 33139"/>
                  <a:gd name="connsiteX8" fmla="*/ 3254 w 26156"/>
                  <a:gd name="connsiteY8" fmla="*/ 28739 h 33139"/>
                  <a:gd name="connsiteX9" fmla="*/ 7159 w 26156"/>
                  <a:gd name="connsiteY9" fmla="*/ 8070 h 33139"/>
                  <a:gd name="connsiteX10" fmla="*/ 7159 w 26156"/>
                  <a:gd name="connsiteY10" fmla="*/ 25310 h 33139"/>
                  <a:gd name="connsiteX11" fmla="*/ 13065 w 26156"/>
                  <a:gd name="connsiteY11" fmla="*/ 28644 h 33139"/>
                  <a:gd name="connsiteX12" fmla="*/ 18970 w 26156"/>
                  <a:gd name="connsiteY12" fmla="*/ 25405 h 33139"/>
                  <a:gd name="connsiteX13" fmla="*/ 20780 w 26156"/>
                  <a:gd name="connsiteY13" fmla="*/ 16737 h 33139"/>
                  <a:gd name="connsiteX14" fmla="*/ 18970 w 26156"/>
                  <a:gd name="connsiteY14" fmla="*/ 8070 h 33139"/>
                  <a:gd name="connsiteX15" fmla="*/ 9578 w 26156"/>
                  <a:gd name="connsiteY15" fmla="*/ 5651 h 33139"/>
                  <a:gd name="connsiteX16" fmla="*/ 7159 w 26156"/>
                  <a:gd name="connsiteY16" fmla="*/ 8070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56" h="33139">
                    <a:moveTo>
                      <a:pt x="3254" y="28739"/>
                    </a:moveTo>
                    <a:cubicBezTo>
                      <a:pt x="921" y="25187"/>
                      <a:pt x="-214" y="20981"/>
                      <a:pt x="15" y="16737"/>
                    </a:cubicBezTo>
                    <a:cubicBezTo>
                      <a:pt x="-214" y="12464"/>
                      <a:pt x="920" y="8228"/>
                      <a:pt x="3254" y="4641"/>
                    </a:cubicBezTo>
                    <a:cubicBezTo>
                      <a:pt x="7926" y="-778"/>
                      <a:pt x="16105" y="-1383"/>
                      <a:pt x="21524" y="3289"/>
                    </a:cubicBezTo>
                    <a:cubicBezTo>
                      <a:pt x="22007" y="3706"/>
                      <a:pt x="22459" y="4157"/>
                      <a:pt x="22875" y="4641"/>
                    </a:cubicBezTo>
                    <a:cubicBezTo>
                      <a:pt x="25210" y="8228"/>
                      <a:pt x="26343" y="12464"/>
                      <a:pt x="26114" y="16737"/>
                    </a:cubicBezTo>
                    <a:cubicBezTo>
                      <a:pt x="26343" y="20981"/>
                      <a:pt x="25208" y="25187"/>
                      <a:pt x="22875" y="28739"/>
                    </a:cubicBezTo>
                    <a:cubicBezTo>
                      <a:pt x="18285" y="34157"/>
                      <a:pt x="10171" y="34828"/>
                      <a:pt x="4752" y="30237"/>
                    </a:cubicBezTo>
                    <a:cubicBezTo>
                      <a:pt x="4212" y="29780"/>
                      <a:pt x="3711" y="29279"/>
                      <a:pt x="3254" y="28739"/>
                    </a:cubicBezTo>
                    <a:close/>
                    <a:moveTo>
                      <a:pt x="7159" y="8070"/>
                    </a:moveTo>
                    <a:cubicBezTo>
                      <a:pt x="4622" y="13536"/>
                      <a:pt x="4622" y="19843"/>
                      <a:pt x="7159" y="25310"/>
                    </a:cubicBezTo>
                    <a:cubicBezTo>
                      <a:pt x="8290" y="27496"/>
                      <a:pt x="10608" y="28805"/>
                      <a:pt x="13065" y="28644"/>
                    </a:cubicBezTo>
                    <a:cubicBezTo>
                      <a:pt x="15494" y="28799"/>
                      <a:pt x="17795" y="27537"/>
                      <a:pt x="18970" y="25405"/>
                    </a:cubicBezTo>
                    <a:cubicBezTo>
                      <a:pt x="20297" y="22716"/>
                      <a:pt x="20920" y="19733"/>
                      <a:pt x="20780" y="16737"/>
                    </a:cubicBezTo>
                    <a:cubicBezTo>
                      <a:pt x="20941" y="13740"/>
                      <a:pt x="20318" y="10752"/>
                      <a:pt x="18970" y="8070"/>
                    </a:cubicBezTo>
                    <a:cubicBezTo>
                      <a:pt x="17044" y="4808"/>
                      <a:pt x="12839" y="3725"/>
                      <a:pt x="9578" y="5651"/>
                    </a:cubicBezTo>
                    <a:cubicBezTo>
                      <a:pt x="8580" y="6240"/>
                      <a:pt x="7748" y="7072"/>
                      <a:pt x="7159" y="80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DB6B920-198A-456F-2A63-FE1B904F5D48}"/>
                </a:ext>
              </a:extLst>
            </p:cNvPr>
            <p:cNvGrpSpPr/>
            <p:nvPr/>
          </p:nvGrpSpPr>
          <p:grpSpPr>
            <a:xfrm>
              <a:off x="4830062" y="3034568"/>
              <a:ext cx="25398" cy="739350"/>
              <a:chOff x="7698885" y="7345606"/>
              <a:chExt cx="25398" cy="739350"/>
            </a:xfrm>
            <a:gradFill>
              <a:gsLst>
                <a:gs pos="84000">
                  <a:srgbClr val="42E3FF">
                    <a:alpha val="0"/>
                  </a:srgbClr>
                </a:gs>
                <a:gs pos="24000">
                  <a:srgbClr val="037DFF"/>
                </a:gs>
              </a:gsLst>
              <a:lin ang="5400000" scaled="1"/>
            </a:gradFill>
          </p:grpSpPr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F4A784E-BA14-F6DC-74AF-E0683802CE50}"/>
                  </a:ext>
                </a:extLst>
              </p:cNvPr>
              <p:cNvSpPr/>
              <p:nvPr/>
            </p:nvSpPr>
            <p:spPr>
              <a:xfrm>
                <a:off x="7698988" y="7345606"/>
                <a:ext cx="25295" cy="32034"/>
              </a:xfrm>
              <a:custGeom>
                <a:avLst/>
                <a:gdLst>
                  <a:gd name="connsiteX0" fmla="*/ 3058 w 25295"/>
                  <a:gd name="connsiteY0" fmla="*/ 27762 h 32034"/>
                  <a:gd name="connsiteX1" fmla="*/ 10 w 25295"/>
                  <a:gd name="connsiteY1" fmla="*/ 16141 h 32034"/>
                  <a:gd name="connsiteX2" fmla="*/ 3058 w 25295"/>
                  <a:gd name="connsiteY2" fmla="*/ 4616 h 32034"/>
                  <a:gd name="connsiteX3" fmla="*/ 20495 w 25295"/>
                  <a:gd name="connsiteY3" fmla="*/ 3003 h 32034"/>
                  <a:gd name="connsiteX4" fmla="*/ 22108 w 25295"/>
                  <a:gd name="connsiteY4" fmla="*/ 4616 h 32034"/>
                  <a:gd name="connsiteX5" fmla="*/ 25251 w 25295"/>
                  <a:gd name="connsiteY5" fmla="*/ 16141 h 32034"/>
                  <a:gd name="connsiteX6" fmla="*/ 22108 w 25295"/>
                  <a:gd name="connsiteY6" fmla="*/ 27762 h 32034"/>
                  <a:gd name="connsiteX7" fmla="*/ 4522 w 25295"/>
                  <a:gd name="connsiteY7" fmla="*/ 29227 h 32034"/>
                  <a:gd name="connsiteX8" fmla="*/ 3058 w 25295"/>
                  <a:gd name="connsiteY8" fmla="*/ 27762 h 32034"/>
                  <a:gd name="connsiteX9" fmla="*/ 6772 w 25295"/>
                  <a:gd name="connsiteY9" fmla="*/ 7855 h 32034"/>
                  <a:gd name="connsiteX10" fmla="*/ 6772 w 25295"/>
                  <a:gd name="connsiteY10" fmla="*/ 24428 h 32034"/>
                  <a:gd name="connsiteX11" fmla="*/ 12487 w 25295"/>
                  <a:gd name="connsiteY11" fmla="*/ 27667 h 32034"/>
                  <a:gd name="connsiteX12" fmla="*/ 18107 w 25295"/>
                  <a:gd name="connsiteY12" fmla="*/ 24523 h 32034"/>
                  <a:gd name="connsiteX13" fmla="*/ 19917 w 25295"/>
                  <a:gd name="connsiteY13" fmla="*/ 16141 h 32034"/>
                  <a:gd name="connsiteX14" fmla="*/ 18107 w 25295"/>
                  <a:gd name="connsiteY14" fmla="*/ 7855 h 32034"/>
                  <a:gd name="connsiteX15" fmla="*/ 12487 w 25295"/>
                  <a:gd name="connsiteY15" fmla="*/ 4711 h 32034"/>
                  <a:gd name="connsiteX16" fmla="*/ 6772 w 25295"/>
                  <a:gd name="connsiteY16" fmla="*/ 7855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95" h="32034">
                    <a:moveTo>
                      <a:pt x="3058" y="27762"/>
                    </a:moveTo>
                    <a:cubicBezTo>
                      <a:pt x="886" y="24287"/>
                      <a:pt x="-177" y="20234"/>
                      <a:pt x="10" y="16141"/>
                    </a:cubicBezTo>
                    <a:cubicBezTo>
                      <a:pt x="-188" y="12077"/>
                      <a:pt x="877" y="8051"/>
                      <a:pt x="3058" y="4616"/>
                    </a:cubicBezTo>
                    <a:cubicBezTo>
                      <a:pt x="7427" y="-644"/>
                      <a:pt x="15234" y="-1366"/>
                      <a:pt x="20495" y="3003"/>
                    </a:cubicBezTo>
                    <a:cubicBezTo>
                      <a:pt x="21081" y="3490"/>
                      <a:pt x="21621" y="4030"/>
                      <a:pt x="22108" y="4616"/>
                    </a:cubicBezTo>
                    <a:cubicBezTo>
                      <a:pt x="24364" y="8022"/>
                      <a:pt x="25466" y="12062"/>
                      <a:pt x="25251" y="16141"/>
                    </a:cubicBezTo>
                    <a:cubicBezTo>
                      <a:pt x="25487" y="20253"/>
                      <a:pt x="24384" y="24330"/>
                      <a:pt x="22108" y="27762"/>
                    </a:cubicBezTo>
                    <a:cubicBezTo>
                      <a:pt x="17656" y="33022"/>
                      <a:pt x="9783" y="33678"/>
                      <a:pt x="4522" y="29227"/>
                    </a:cubicBezTo>
                    <a:cubicBezTo>
                      <a:pt x="3995" y="28780"/>
                      <a:pt x="3504" y="28290"/>
                      <a:pt x="3058" y="27762"/>
                    </a:cubicBezTo>
                    <a:close/>
                    <a:moveTo>
                      <a:pt x="6772" y="7855"/>
                    </a:moveTo>
                    <a:cubicBezTo>
                      <a:pt x="4363" y="13117"/>
                      <a:pt x="4363" y="19166"/>
                      <a:pt x="6772" y="24428"/>
                    </a:cubicBezTo>
                    <a:cubicBezTo>
                      <a:pt x="7917" y="26496"/>
                      <a:pt x="10125" y="27748"/>
                      <a:pt x="12487" y="27667"/>
                    </a:cubicBezTo>
                    <a:cubicBezTo>
                      <a:pt x="14817" y="27822"/>
                      <a:pt x="17020" y="26590"/>
                      <a:pt x="18107" y="24523"/>
                    </a:cubicBezTo>
                    <a:cubicBezTo>
                      <a:pt x="19435" y="21937"/>
                      <a:pt x="20059" y="19046"/>
                      <a:pt x="19917" y="16141"/>
                    </a:cubicBezTo>
                    <a:cubicBezTo>
                      <a:pt x="20061" y="13267"/>
                      <a:pt x="19436" y="10407"/>
                      <a:pt x="18107" y="7855"/>
                    </a:cubicBezTo>
                    <a:cubicBezTo>
                      <a:pt x="17020" y="5788"/>
                      <a:pt x="14817" y="4556"/>
                      <a:pt x="12487" y="4711"/>
                    </a:cubicBezTo>
                    <a:cubicBezTo>
                      <a:pt x="10140" y="4589"/>
                      <a:pt x="7926" y="5807"/>
                      <a:pt x="6772" y="7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AB75409-B348-4184-DDC5-2489AF0E2B14}"/>
                  </a:ext>
                </a:extLst>
              </p:cNvPr>
              <p:cNvSpPr/>
              <p:nvPr/>
            </p:nvSpPr>
            <p:spPr>
              <a:xfrm>
                <a:off x="7699016" y="7399993"/>
                <a:ext cx="25239" cy="32034"/>
              </a:xfrm>
              <a:custGeom>
                <a:avLst/>
                <a:gdLst>
                  <a:gd name="connsiteX0" fmla="*/ 3030 w 25239"/>
                  <a:gd name="connsiteY0" fmla="*/ 27762 h 32034"/>
                  <a:gd name="connsiteX1" fmla="*/ 3030 w 25239"/>
                  <a:gd name="connsiteY1" fmla="*/ 4616 h 32034"/>
                  <a:gd name="connsiteX2" fmla="*/ 20467 w 25239"/>
                  <a:gd name="connsiteY2" fmla="*/ 3003 h 32034"/>
                  <a:gd name="connsiteX3" fmla="*/ 22080 w 25239"/>
                  <a:gd name="connsiteY3" fmla="*/ 4616 h 32034"/>
                  <a:gd name="connsiteX4" fmla="*/ 22080 w 25239"/>
                  <a:gd name="connsiteY4" fmla="*/ 27762 h 32034"/>
                  <a:gd name="connsiteX5" fmla="*/ 4494 w 25239"/>
                  <a:gd name="connsiteY5" fmla="*/ 29227 h 32034"/>
                  <a:gd name="connsiteX6" fmla="*/ 3030 w 25239"/>
                  <a:gd name="connsiteY6" fmla="*/ 27762 h 32034"/>
                  <a:gd name="connsiteX7" fmla="*/ 6744 w 25239"/>
                  <a:gd name="connsiteY7" fmla="*/ 7855 h 32034"/>
                  <a:gd name="connsiteX8" fmla="*/ 4934 w 25239"/>
                  <a:gd name="connsiteY8" fmla="*/ 16141 h 32034"/>
                  <a:gd name="connsiteX9" fmla="*/ 6744 w 25239"/>
                  <a:gd name="connsiteY9" fmla="*/ 24524 h 32034"/>
                  <a:gd name="connsiteX10" fmla="*/ 12459 w 25239"/>
                  <a:gd name="connsiteY10" fmla="*/ 27667 h 32034"/>
                  <a:gd name="connsiteX11" fmla="*/ 18079 w 25239"/>
                  <a:gd name="connsiteY11" fmla="*/ 24524 h 32034"/>
                  <a:gd name="connsiteX12" fmla="*/ 18079 w 25239"/>
                  <a:gd name="connsiteY12" fmla="*/ 7855 h 32034"/>
                  <a:gd name="connsiteX13" fmla="*/ 12459 w 25239"/>
                  <a:gd name="connsiteY13" fmla="*/ 4711 h 32034"/>
                  <a:gd name="connsiteX14" fmla="*/ 6744 w 25239"/>
                  <a:gd name="connsiteY14" fmla="*/ 7855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239" h="32034">
                    <a:moveTo>
                      <a:pt x="3030" y="27762"/>
                    </a:moveTo>
                    <a:cubicBezTo>
                      <a:pt x="-1028" y="20580"/>
                      <a:pt x="-1028" y="11798"/>
                      <a:pt x="3030" y="4616"/>
                    </a:cubicBezTo>
                    <a:cubicBezTo>
                      <a:pt x="7399" y="-644"/>
                      <a:pt x="15206" y="-1366"/>
                      <a:pt x="20467" y="3003"/>
                    </a:cubicBezTo>
                    <a:cubicBezTo>
                      <a:pt x="21053" y="3490"/>
                      <a:pt x="21593" y="4030"/>
                      <a:pt x="22080" y="4616"/>
                    </a:cubicBezTo>
                    <a:cubicBezTo>
                      <a:pt x="26274" y="11761"/>
                      <a:pt x="26274" y="20617"/>
                      <a:pt x="22080" y="27762"/>
                    </a:cubicBezTo>
                    <a:cubicBezTo>
                      <a:pt x="17628" y="33022"/>
                      <a:pt x="9755" y="33678"/>
                      <a:pt x="4494" y="29227"/>
                    </a:cubicBezTo>
                    <a:cubicBezTo>
                      <a:pt x="3966" y="28780"/>
                      <a:pt x="3476" y="28290"/>
                      <a:pt x="3030" y="27762"/>
                    </a:cubicBezTo>
                    <a:close/>
                    <a:moveTo>
                      <a:pt x="6744" y="7855"/>
                    </a:moveTo>
                    <a:cubicBezTo>
                      <a:pt x="5460" y="10423"/>
                      <a:pt x="4838" y="13272"/>
                      <a:pt x="4934" y="16141"/>
                    </a:cubicBezTo>
                    <a:cubicBezTo>
                      <a:pt x="4850" y="19041"/>
                      <a:pt x="5471" y="21917"/>
                      <a:pt x="6744" y="24524"/>
                    </a:cubicBezTo>
                    <a:cubicBezTo>
                      <a:pt x="7898" y="26571"/>
                      <a:pt x="10112" y="27789"/>
                      <a:pt x="12459" y="27667"/>
                    </a:cubicBezTo>
                    <a:cubicBezTo>
                      <a:pt x="14789" y="27822"/>
                      <a:pt x="16992" y="26590"/>
                      <a:pt x="18079" y="24524"/>
                    </a:cubicBezTo>
                    <a:cubicBezTo>
                      <a:pt x="20492" y="19229"/>
                      <a:pt x="20492" y="13149"/>
                      <a:pt x="18079" y="7855"/>
                    </a:cubicBezTo>
                    <a:cubicBezTo>
                      <a:pt x="16992" y="5788"/>
                      <a:pt x="14789" y="4556"/>
                      <a:pt x="12459" y="4711"/>
                    </a:cubicBezTo>
                    <a:cubicBezTo>
                      <a:pt x="10112" y="4590"/>
                      <a:pt x="7898" y="5807"/>
                      <a:pt x="6744" y="7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2AB2737C-12B8-B839-2FA9-ACF680BA2C3E}"/>
                  </a:ext>
                </a:extLst>
              </p:cNvPr>
              <p:cNvSpPr/>
              <p:nvPr/>
            </p:nvSpPr>
            <p:spPr>
              <a:xfrm>
                <a:off x="7699016" y="7454381"/>
                <a:ext cx="25239" cy="32087"/>
              </a:xfrm>
              <a:custGeom>
                <a:avLst/>
                <a:gdLst>
                  <a:gd name="connsiteX0" fmla="*/ 3030 w 25239"/>
                  <a:gd name="connsiteY0" fmla="*/ 27762 h 32087"/>
                  <a:gd name="connsiteX1" fmla="*/ 3030 w 25239"/>
                  <a:gd name="connsiteY1" fmla="*/ 4616 h 32087"/>
                  <a:gd name="connsiteX2" fmla="*/ 20467 w 25239"/>
                  <a:gd name="connsiteY2" fmla="*/ 3003 h 32087"/>
                  <a:gd name="connsiteX3" fmla="*/ 22080 w 25239"/>
                  <a:gd name="connsiteY3" fmla="*/ 4616 h 32087"/>
                  <a:gd name="connsiteX4" fmla="*/ 22080 w 25239"/>
                  <a:gd name="connsiteY4" fmla="*/ 27762 h 32087"/>
                  <a:gd name="connsiteX5" fmla="*/ 4642 w 25239"/>
                  <a:gd name="connsiteY5" fmla="*/ 29375 h 32087"/>
                  <a:gd name="connsiteX6" fmla="*/ 3030 w 25239"/>
                  <a:gd name="connsiteY6" fmla="*/ 27762 h 32087"/>
                  <a:gd name="connsiteX7" fmla="*/ 6744 w 25239"/>
                  <a:gd name="connsiteY7" fmla="*/ 7855 h 32087"/>
                  <a:gd name="connsiteX8" fmla="*/ 4934 w 25239"/>
                  <a:gd name="connsiteY8" fmla="*/ 16141 h 32087"/>
                  <a:gd name="connsiteX9" fmla="*/ 6744 w 25239"/>
                  <a:gd name="connsiteY9" fmla="*/ 24523 h 32087"/>
                  <a:gd name="connsiteX10" fmla="*/ 12459 w 25239"/>
                  <a:gd name="connsiteY10" fmla="*/ 27667 h 32087"/>
                  <a:gd name="connsiteX11" fmla="*/ 18079 w 25239"/>
                  <a:gd name="connsiteY11" fmla="*/ 24523 h 32087"/>
                  <a:gd name="connsiteX12" fmla="*/ 18079 w 25239"/>
                  <a:gd name="connsiteY12" fmla="*/ 7855 h 32087"/>
                  <a:gd name="connsiteX13" fmla="*/ 12459 w 25239"/>
                  <a:gd name="connsiteY13" fmla="*/ 4711 h 32087"/>
                  <a:gd name="connsiteX14" fmla="*/ 6744 w 25239"/>
                  <a:gd name="connsiteY14" fmla="*/ 7855 h 3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239" h="32087">
                    <a:moveTo>
                      <a:pt x="3030" y="27762"/>
                    </a:moveTo>
                    <a:cubicBezTo>
                      <a:pt x="-1028" y="20580"/>
                      <a:pt x="-1028" y="11798"/>
                      <a:pt x="3030" y="4616"/>
                    </a:cubicBezTo>
                    <a:cubicBezTo>
                      <a:pt x="7399" y="-644"/>
                      <a:pt x="15206" y="-1366"/>
                      <a:pt x="20467" y="3003"/>
                    </a:cubicBezTo>
                    <a:cubicBezTo>
                      <a:pt x="21053" y="3490"/>
                      <a:pt x="21593" y="4030"/>
                      <a:pt x="22080" y="4616"/>
                    </a:cubicBezTo>
                    <a:cubicBezTo>
                      <a:pt x="26274" y="11761"/>
                      <a:pt x="26274" y="20617"/>
                      <a:pt x="22080" y="27762"/>
                    </a:cubicBezTo>
                    <a:cubicBezTo>
                      <a:pt x="17710" y="33022"/>
                      <a:pt x="9903" y="33745"/>
                      <a:pt x="4642" y="29375"/>
                    </a:cubicBezTo>
                    <a:cubicBezTo>
                      <a:pt x="4056" y="28888"/>
                      <a:pt x="3516" y="28348"/>
                      <a:pt x="3030" y="27762"/>
                    </a:cubicBezTo>
                    <a:close/>
                    <a:moveTo>
                      <a:pt x="6744" y="7855"/>
                    </a:moveTo>
                    <a:cubicBezTo>
                      <a:pt x="5460" y="10423"/>
                      <a:pt x="4838" y="13272"/>
                      <a:pt x="4934" y="16141"/>
                    </a:cubicBezTo>
                    <a:cubicBezTo>
                      <a:pt x="4838" y="19042"/>
                      <a:pt x="5460" y="21921"/>
                      <a:pt x="6744" y="24523"/>
                    </a:cubicBezTo>
                    <a:cubicBezTo>
                      <a:pt x="7898" y="26571"/>
                      <a:pt x="10112" y="27789"/>
                      <a:pt x="12459" y="27667"/>
                    </a:cubicBezTo>
                    <a:cubicBezTo>
                      <a:pt x="14789" y="27822"/>
                      <a:pt x="16992" y="26590"/>
                      <a:pt x="18079" y="24523"/>
                    </a:cubicBezTo>
                    <a:cubicBezTo>
                      <a:pt x="20492" y="19229"/>
                      <a:pt x="20492" y="13149"/>
                      <a:pt x="18079" y="7855"/>
                    </a:cubicBezTo>
                    <a:cubicBezTo>
                      <a:pt x="16992" y="5788"/>
                      <a:pt x="14789" y="4556"/>
                      <a:pt x="12459" y="4711"/>
                    </a:cubicBezTo>
                    <a:cubicBezTo>
                      <a:pt x="10112" y="4589"/>
                      <a:pt x="7898" y="5807"/>
                      <a:pt x="6744" y="7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D2CB4670-E553-227B-A15F-5EC5554950D2}"/>
                  </a:ext>
                </a:extLst>
              </p:cNvPr>
              <p:cNvSpPr/>
              <p:nvPr/>
            </p:nvSpPr>
            <p:spPr>
              <a:xfrm>
                <a:off x="7705965" y="7509620"/>
                <a:ext cx="11144" cy="30670"/>
              </a:xfrm>
              <a:custGeom>
                <a:avLst/>
                <a:gdLst>
                  <a:gd name="connsiteX0" fmla="*/ -14 w 11144"/>
                  <a:gd name="connsiteY0" fmla="*/ 145 h 30670"/>
                  <a:gd name="connsiteX1" fmla="*/ 11130 w 11144"/>
                  <a:gd name="connsiteY1" fmla="*/ 145 h 30670"/>
                  <a:gd name="connsiteX2" fmla="*/ 11130 w 11144"/>
                  <a:gd name="connsiteY2" fmla="*/ 30816 h 30670"/>
                  <a:gd name="connsiteX3" fmla="*/ 6177 w 11144"/>
                  <a:gd name="connsiteY3" fmla="*/ 30816 h 30670"/>
                  <a:gd name="connsiteX4" fmla="*/ 6177 w 11144"/>
                  <a:gd name="connsiteY4" fmla="*/ 4813 h 30670"/>
                  <a:gd name="connsiteX5" fmla="*/ -14 w 11144"/>
                  <a:gd name="connsiteY5" fmla="*/ 4813 h 3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670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816"/>
                    </a:lnTo>
                    <a:lnTo>
                      <a:pt x="6177" y="30816"/>
                    </a:lnTo>
                    <a:lnTo>
                      <a:pt x="6177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B8634583-85C6-38FC-9A24-06BF4306B2C5}"/>
                  </a:ext>
                </a:extLst>
              </p:cNvPr>
              <p:cNvSpPr/>
              <p:nvPr/>
            </p:nvSpPr>
            <p:spPr>
              <a:xfrm>
                <a:off x="7698988" y="7563210"/>
                <a:ext cx="25295" cy="32034"/>
              </a:xfrm>
              <a:custGeom>
                <a:avLst/>
                <a:gdLst>
                  <a:gd name="connsiteX0" fmla="*/ 3058 w 25295"/>
                  <a:gd name="connsiteY0" fmla="*/ 27709 h 32034"/>
                  <a:gd name="connsiteX1" fmla="*/ 10 w 25295"/>
                  <a:gd name="connsiteY1" fmla="*/ 16184 h 32034"/>
                  <a:gd name="connsiteX2" fmla="*/ 3058 w 25295"/>
                  <a:gd name="connsiteY2" fmla="*/ 4563 h 32034"/>
                  <a:gd name="connsiteX3" fmla="*/ 20643 w 25295"/>
                  <a:gd name="connsiteY3" fmla="*/ 3098 h 32034"/>
                  <a:gd name="connsiteX4" fmla="*/ 22108 w 25295"/>
                  <a:gd name="connsiteY4" fmla="*/ 4563 h 32034"/>
                  <a:gd name="connsiteX5" fmla="*/ 25251 w 25295"/>
                  <a:gd name="connsiteY5" fmla="*/ 16184 h 32034"/>
                  <a:gd name="connsiteX6" fmla="*/ 22108 w 25295"/>
                  <a:gd name="connsiteY6" fmla="*/ 27709 h 32034"/>
                  <a:gd name="connsiteX7" fmla="*/ 4671 w 25295"/>
                  <a:gd name="connsiteY7" fmla="*/ 29322 h 32034"/>
                  <a:gd name="connsiteX8" fmla="*/ 3058 w 25295"/>
                  <a:gd name="connsiteY8" fmla="*/ 27709 h 32034"/>
                  <a:gd name="connsiteX9" fmla="*/ 6772 w 25295"/>
                  <a:gd name="connsiteY9" fmla="*/ 7897 h 32034"/>
                  <a:gd name="connsiteX10" fmla="*/ 6772 w 25295"/>
                  <a:gd name="connsiteY10" fmla="*/ 24470 h 32034"/>
                  <a:gd name="connsiteX11" fmla="*/ 12487 w 25295"/>
                  <a:gd name="connsiteY11" fmla="*/ 27614 h 32034"/>
                  <a:gd name="connsiteX12" fmla="*/ 18107 w 25295"/>
                  <a:gd name="connsiteY12" fmla="*/ 24470 h 32034"/>
                  <a:gd name="connsiteX13" fmla="*/ 19917 w 25295"/>
                  <a:gd name="connsiteY13" fmla="*/ 16184 h 32034"/>
                  <a:gd name="connsiteX14" fmla="*/ 18107 w 25295"/>
                  <a:gd name="connsiteY14" fmla="*/ 7802 h 32034"/>
                  <a:gd name="connsiteX15" fmla="*/ 12487 w 25295"/>
                  <a:gd name="connsiteY15" fmla="*/ 4658 h 32034"/>
                  <a:gd name="connsiteX16" fmla="*/ 6772 w 25295"/>
                  <a:gd name="connsiteY16" fmla="*/ 7897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95" h="32034">
                    <a:moveTo>
                      <a:pt x="3058" y="27709"/>
                    </a:moveTo>
                    <a:cubicBezTo>
                      <a:pt x="877" y="24274"/>
                      <a:pt x="-188" y="20248"/>
                      <a:pt x="10" y="16184"/>
                    </a:cubicBezTo>
                    <a:cubicBezTo>
                      <a:pt x="-177" y="12091"/>
                      <a:pt x="886" y="8038"/>
                      <a:pt x="3058" y="4563"/>
                    </a:cubicBezTo>
                    <a:cubicBezTo>
                      <a:pt x="7509" y="-697"/>
                      <a:pt x="15382" y="-1353"/>
                      <a:pt x="20643" y="3098"/>
                    </a:cubicBezTo>
                    <a:cubicBezTo>
                      <a:pt x="21171" y="3545"/>
                      <a:pt x="21661" y="4035"/>
                      <a:pt x="22108" y="4563"/>
                    </a:cubicBezTo>
                    <a:cubicBezTo>
                      <a:pt x="24384" y="7995"/>
                      <a:pt x="25487" y="12072"/>
                      <a:pt x="25251" y="16184"/>
                    </a:cubicBezTo>
                    <a:cubicBezTo>
                      <a:pt x="25466" y="20263"/>
                      <a:pt x="24364" y="24304"/>
                      <a:pt x="22108" y="27709"/>
                    </a:cubicBezTo>
                    <a:cubicBezTo>
                      <a:pt x="17738" y="32969"/>
                      <a:pt x="9931" y="33692"/>
                      <a:pt x="4671" y="29322"/>
                    </a:cubicBezTo>
                    <a:cubicBezTo>
                      <a:pt x="4085" y="28835"/>
                      <a:pt x="3545" y="28295"/>
                      <a:pt x="3058" y="27709"/>
                    </a:cubicBezTo>
                    <a:close/>
                    <a:moveTo>
                      <a:pt x="6772" y="7897"/>
                    </a:moveTo>
                    <a:cubicBezTo>
                      <a:pt x="4363" y="13159"/>
                      <a:pt x="4363" y="19209"/>
                      <a:pt x="6772" y="24470"/>
                    </a:cubicBezTo>
                    <a:cubicBezTo>
                      <a:pt x="7926" y="26518"/>
                      <a:pt x="10140" y="27736"/>
                      <a:pt x="12487" y="27614"/>
                    </a:cubicBezTo>
                    <a:cubicBezTo>
                      <a:pt x="14817" y="27769"/>
                      <a:pt x="17020" y="26537"/>
                      <a:pt x="18107" y="24470"/>
                    </a:cubicBezTo>
                    <a:cubicBezTo>
                      <a:pt x="19436" y="21918"/>
                      <a:pt x="20061" y="19058"/>
                      <a:pt x="19917" y="16184"/>
                    </a:cubicBezTo>
                    <a:cubicBezTo>
                      <a:pt x="20059" y="13279"/>
                      <a:pt x="19435" y="10389"/>
                      <a:pt x="18107" y="7802"/>
                    </a:cubicBezTo>
                    <a:cubicBezTo>
                      <a:pt x="17020" y="5735"/>
                      <a:pt x="14817" y="4503"/>
                      <a:pt x="12487" y="4658"/>
                    </a:cubicBezTo>
                    <a:cubicBezTo>
                      <a:pt x="10114" y="4531"/>
                      <a:pt x="7883" y="5796"/>
                      <a:pt x="6772" y="78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C84A1427-A625-76FF-507E-2C6EF0881E3C}"/>
                  </a:ext>
                </a:extLst>
              </p:cNvPr>
              <p:cNvSpPr/>
              <p:nvPr/>
            </p:nvSpPr>
            <p:spPr>
              <a:xfrm>
                <a:off x="7699017" y="7617407"/>
                <a:ext cx="25235" cy="32076"/>
              </a:xfrm>
              <a:custGeom>
                <a:avLst/>
                <a:gdLst>
                  <a:gd name="connsiteX0" fmla="*/ 3028 w 25235"/>
                  <a:gd name="connsiteY0" fmla="*/ 27804 h 32076"/>
                  <a:gd name="connsiteX1" fmla="*/ 3028 w 25235"/>
                  <a:gd name="connsiteY1" fmla="*/ 4563 h 32076"/>
                  <a:gd name="connsiteX2" fmla="*/ 20613 w 25235"/>
                  <a:gd name="connsiteY2" fmla="*/ 3098 h 32076"/>
                  <a:gd name="connsiteX3" fmla="*/ 22078 w 25235"/>
                  <a:gd name="connsiteY3" fmla="*/ 4563 h 32076"/>
                  <a:gd name="connsiteX4" fmla="*/ 22078 w 25235"/>
                  <a:gd name="connsiteY4" fmla="*/ 27804 h 32076"/>
                  <a:gd name="connsiteX5" fmla="*/ 4493 w 25235"/>
                  <a:gd name="connsiteY5" fmla="*/ 29269 h 32076"/>
                  <a:gd name="connsiteX6" fmla="*/ 3028 w 25235"/>
                  <a:gd name="connsiteY6" fmla="*/ 27804 h 32076"/>
                  <a:gd name="connsiteX7" fmla="*/ 6743 w 25235"/>
                  <a:gd name="connsiteY7" fmla="*/ 7897 h 32076"/>
                  <a:gd name="connsiteX8" fmla="*/ 6743 w 25235"/>
                  <a:gd name="connsiteY8" fmla="*/ 24470 h 32076"/>
                  <a:gd name="connsiteX9" fmla="*/ 12458 w 25235"/>
                  <a:gd name="connsiteY9" fmla="*/ 27614 h 32076"/>
                  <a:gd name="connsiteX10" fmla="*/ 18078 w 25235"/>
                  <a:gd name="connsiteY10" fmla="*/ 24470 h 32076"/>
                  <a:gd name="connsiteX11" fmla="*/ 18078 w 25235"/>
                  <a:gd name="connsiteY11" fmla="*/ 7897 h 32076"/>
                  <a:gd name="connsiteX12" fmla="*/ 12458 w 25235"/>
                  <a:gd name="connsiteY12" fmla="*/ 4754 h 32076"/>
                  <a:gd name="connsiteX13" fmla="*/ 6743 w 25235"/>
                  <a:gd name="connsiteY13" fmla="*/ 8087 h 32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235" h="32076">
                    <a:moveTo>
                      <a:pt x="3028" y="27804"/>
                    </a:moveTo>
                    <a:cubicBezTo>
                      <a:pt x="-1028" y="20588"/>
                      <a:pt x="-1028" y="11779"/>
                      <a:pt x="3028" y="4563"/>
                    </a:cubicBezTo>
                    <a:cubicBezTo>
                      <a:pt x="7480" y="-697"/>
                      <a:pt x="15353" y="-1353"/>
                      <a:pt x="20613" y="3098"/>
                    </a:cubicBezTo>
                    <a:cubicBezTo>
                      <a:pt x="21141" y="3545"/>
                      <a:pt x="21631" y="4035"/>
                      <a:pt x="22078" y="4563"/>
                    </a:cubicBezTo>
                    <a:cubicBezTo>
                      <a:pt x="26270" y="11743"/>
                      <a:pt x="26270" y="20624"/>
                      <a:pt x="22078" y="27804"/>
                    </a:cubicBezTo>
                    <a:cubicBezTo>
                      <a:pt x="17627" y="33065"/>
                      <a:pt x="9753" y="33720"/>
                      <a:pt x="4493" y="29269"/>
                    </a:cubicBezTo>
                    <a:cubicBezTo>
                      <a:pt x="3965" y="28822"/>
                      <a:pt x="3475" y="28332"/>
                      <a:pt x="3028" y="27804"/>
                    </a:cubicBezTo>
                    <a:close/>
                    <a:moveTo>
                      <a:pt x="6743" y="7897"/>
                    </a:moveTo>
                    <a:cubicBezTo>
                      <a:pt x="4334" y="13159"/>
                      <a:pt x="4334" y="19209"/>
                      <a:pt x="6743" y="24470"/>
                    </a:cubicBezTo>
                    <a:cubicBezTo>
                      <a:pt x="7897" y="26518"/>
                      <a:pt x="10111" y="27736"/>
                      <a:pt x="12458" y="27614"/>
                    </a:cubicBezTo>
                    <a:cubicBezTo>
                      <a:pt x="14788" y="27769"/>
                      <a:pt x="16990" y="26537"/>
                      <a:pt x="18078" y="24470"/>
                    </a:cubicBezTo>
                    <a:cubicBezTo>
                      <a:pt x="20486" y="19209"/>
                      <a:pt x="20486" y="13159"/>
                      <a:pt x="18078" y="7897"/>
                    </a:cubicBezTo>
                    <a:cubicBezTo>
                      <a:pt x="16990" y="5830"/>
                      <a:pt x="14788" y="4598"/>
                      <a:pt x="12458" y="4754"/>
                    </a:cubicBezTo>
                    <a:cubicBezTo>
                      <a:pt x="10069" y="4669"/>
                      <a:pt x="7844" y="5966"/>
                      <a:pt x="6743" y="8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BB2856F-8246-0B8B-4E91-518CC172E96D}"/>
                  </a:ext>
                </a:extLst>
              </p:cNvPr>
              <p:cNvSpPr/>
              <p:nvPr/>
            </p:nvSpPr>
            <p:spPr>
              <a:xfrm>
                <a:off x="7705965" y="7672879"/>
                <a:ext cx="11144" cy="30765"/>
              </a:xfrm>
              <a:custGeom>
                <a:avLst/>
                <a:gdLst>
                  <a:gd name="connsiteX0" fmla="*/ -14 w 11144"/>
                  <a:gd name="connsiteY0" fmla="*/ 145 h 30765"/>
                  <a:gd name="connsiteX1" fmla="*/ 11130 w 11144"/>
                  <a:gd name="connsiteY1" fmla="*/ 145 h 30765"/>
                  <a:gd name="connsiteX2" fmla="*/ 11130 w 11144"/>
                  <a:gd name="connsiteY2" fmla="*/ 30911 h 30765"/>
                  <a:gd name="connsiteX3" fmla="*/ 6177 w 11144"/>
                  <a:gd name="connsiteY3" fmla="*/ 30911 h 30765"/>
                  <a:gd name="connsiteX4" fmla="*/ 6177 w 11144"/>
                  <a:gd name="connsiteY4" fmla="*/ 4717 h 30765"/>
                  <a:gd name="connsiteX5" fmla="*/ -14 w 11144"/>
                  <a:gd name="connsiteY5" fmla="*/ 4717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765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911"/>
                    </a:lnTo>
                    <a:lnTo>
                      <a:pt x="6177" y="30911"/>
                    </a:lnTo>
                    <a:lnTo>
                      <a:pt x="6177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EE5E3B3-93F0-B5DD-AF38-E4E641810306}"/>
                  </a:ext>
                </a:extLst>
              </p:cNvPr>
              <p:cNvSpPr/>
              <p:nvPr/>
            </p:nvSpPr>
            <p:spPr>
              <a:xfrm>
                <a:off x="7705965" y="7727266"/>
                <a:ext cx="11144" cy="30765"/>
              </a:xfrm>
              <a:custGeom>
                <a:avLst/>
                <a:gdLst>
                  <a:gd name="connsiteX0" fmla="*/ -14 w 11144"/>
                  <a:gd name="connsiteY0" fmla="*/ 145 h 30765"/>
                  <a:gd name="connsiteX1" fmla="*/ 11130 w 11144"/>
                  <a:gd name="connsiteY1" fmla="*/ 145 h 30765"/>
                  <a:gd name="connsiteX2" fmla="*/ 11130 w 11144"/>
                  <a:gd name="connsiteY2" fmla="*/ 30911 h 30765"/>
                  <a:gd name="connsiteX3" fmla="*/ 6177 w 11144"/>
                  <a:gd name="connsiteY3" fmla="*/ 30911 h 30765"/>
                  <a:gd name="connsiteX4" fmla="*/ 6177 w 11144"/>
                  <a:gd name="connsiteY4" fmla="*/ 4813 h 30765"/>
                  <a:gd name="connsiteX5" fmla="*/ -14 w 11144"/>
                  <a:gd name="connsiteY5" fmla="*/ 4813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765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911"/>
                    </a:lnTo>
                    <a:lnTo>
                      <a:pt x="6177" y="30911"/>
                    </a:lnTo>
                    <a:lnTo>
                      <a:pt x="6177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08807C1D-1DD7-ADE4-C0C1-1F95D115E6B0}"/>
                  </a:ext>
                </a:extLst>
              </p:cNvPr>
              <p:cNvSpPr/>
              <p:nvPr/>
            </p:nvSpPr>
            <p:spPr>
              <a:xfrm>
                <a:off x="7705965" y="7781654"/>
                <a:ext cx="11144" cy="30765"/>
              </a:xfrm>
              <a:custGeom>
                <a:avLst/>
                <a:gdLst>
                  <a:gd name="connsiteX0" fmla="*/ -14 w 11144"/>
                  <a:gd name="connsiteY0" fmla="*/ 145 h 30765"/>
                  <a:gd name="connsiteX1" fmla="*/ 11130 w 11144"/>
                  <a:gd name="connsiteY1" fmla="*/ 145 h 30765"/>
                  <a:gd name="connsiteX2" fmla="*/ 11130 w 11144"/>
                  <a:gd name="connsiteY2" fmla="*/ 30911 h 30765"/>
                  <a:gd name="connsiteX3" fmla="*/ 6177 w 11144"/>
                  <a:gd name="connsiteY3" fmla="*/ 30911 h 30765"/>
                  <a:gd name="connsiteX4" fmla="*/ 6177 w 11144"/>
                  <a:gd name="connsiteY4" fmla="*/ 4813 h 30765"/>
                  <a:gd name="connsiteX5" fmla="*/ -14 w 11144"/>
                  <a:gd name="connsiteY5" fmla="*/ 4813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765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911"/>
                    </a:lnTo>
                    <a:lnTo>
                      <a:pt x="6177" y="30911"/>
                    </a:lnTo>
                    <a:lnTo>
                      <a:pt x="6177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4723632-79DD-E6D7-3A2E-AA8775CA8FB3}"/>
                  </a:ext>
                </a:extLst>
              </p:cNvPr>
              <p:cNvSpPr/>
              <p:nvPr/>
            </p:nvSpPr>
            <p:spPr>
              <a:xfrm>
                <a:off x="7699016" y="7835244"/>
                <a:ext cx="25239" cy="32034"/>
              </a:xfrm>
              <a:custGeom>
                <a:avLst/>
                <a:gdLst>
                  <a:gd name="connsiteX0" fmla="*/ 3030 w 25239"/>
                  <a:gd name="connsiteY0" fmla="*/ 27709 h 32034"/>
                  <a:gd name="connsiteX1" fmla="*/ 3030 w 25239"/>
                  <a:gd name="connsiteY1" fmla="*/ 4563 h 32034"/>
                  <a:gd name="connsiteX2" fmla="*/ 20615 w 25239"/>
                  <a:gd name="connsiteY2" fmla="*/ 3098 h 32034"/>
                  <a:gd name="connsiteX3" fmla="*/ 22080 w 25239"/>
                  <a:gd name="connsiteY3" fmla="*/ 4563 h 32034"/>
                  <a:gd name="connsiteX4" fmla="*/ 22080 w 25239"/>
                  <a:gd name="connsiteY4" fmla="*/ 27709 h 32034"/>
                  <a:gd name="connsiteX5" fmla="*/ 4642 w 25239"/>
                  <a:gd name="connsiteY5" fmla="*/ 29322 h 32034"/>
                  <a:gd name="connsiteX6" fmla="*/ 3030 w 25239"/>
                  <a:gd name="connsiteY6" fmla="*/ 27709 h 32034"/>
                  <a:gd name="connsiteX7" fmla="*/ 6744 w 25239"/>
                  <a:gd name="connsiteY7" fmla="*/ 7802 h 32034"/>
                  <a:gd name="connsiteX8" fmla="*/ 4934 w 25239"/>
                  <a:gd name="connsiteY8" fmla="*/ 16184 h 32034"/>
                  <a:gd name="connsiteX9" fmla="*/ 6744 w 25239"/>
                  <a:gd name="connsiteY9" fmla="*/ 24470 h 32034"/>
                  <a:gd name="connsiteX10" fmla="*/ 12459 w 25239"/>
                  <a:gd name="connsiteY10" fmla="*/ 27614 h 32034"/>
                  <a:gd name="connsiteX11" fmla="*/ 18079 w 25239"/>
                  <a:gd name="connsiteY11" fmla="*/ 24470 h 32034"/>
                  <a:gd name="connsiteX12" fmla="*/ 18079 w 25239"/>
                  <a:gd name="connsiteY12" fmla="*/ 7802 h 32034"/>
                  <a:gd name="connsiteX13" fmla="*/ 12459 w 25239"/>
                  <a:gd name="connsiteY13" fmla="*/ 4658 h 32034"/>
                  <a:gd name="connsiteX14" fmla="*/ 6744 w 25239"/>
                  <a:gd name="connsiteY14" fmla="*/ 7802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239" h="32034">
                    <a:moveTo>
                      <a:pt x="3030" y="27709"/>
                    </a:moveTo>
                    <a:cubicBezTo>
                      <a:pt x="-1028" y="20527"/>
                      <a:pt x="-1028" y="11745"/>
                      <a:pt x="3030" y="4563"/>
                    </a:cubicBezTo>
                    <a:cubicBezTo>
                      <a:pt x="7481" y="-697"/>
                      <a:pt x="15354" y="-1353"/>
                      <a:pt x="20615" y="3098"/>
                    </a:cubicBezTo>
                    <a:cubicBezTo>
                      <a:pt x="21143" y="3545"/>
                      <a:pt x="21633" y="4035"/>
                      <a:pt x="22080" y="4563"/>
                    </a:cubicBezTo>
                    <a:cubicBezTo>
                      <a:pt x="26274" y="11708"/>
                      <a:pt x="26274" y="20564"/>
                      <a:pt x="22080" y="27709"/>
                    </a:cubicBezTo>
                    <a:cubicBezTo>
                      <a:pt x="17710" y="32969"/>
                      <a:pt x="9903" y="33692"/>
                      <a:pt x="4642" y="29322"/>
                    </a:cubicBezTo>
                    <a:cubicBezTo>
                      <a:pt x="4056" y="28835"/>
                      <a:pt x="3516" y="28295"/>
                      <a:pt x="3030" y="27709"/>
                    </a:cubicBezTo>
                    <a:close/>
                    <a:moveTo>
                      <a:pt x="6744" y="7802"/>
                    </a:moveTo>
                    <a:cubicBezTo>
                      <a:pt x="5471" y="10408"/>
                      <a:pt x="4850" y="13284"/>
                      <a:pt x="4934" y="16184"/>
                    </a:cubicBezTo>
                    <a:cubicBezTo>
                      <a:pt x="4838" y="19053"/>
                      <a:pt x="5460" y="21902"/>
                      <a:pt x="6744" y="24470"/>
                    </a:cubicBezTo>
                    <a:cubicBezTo>
                      <a:pt x="7898" y="26518"/>
                      <a:pt x="10112" y="27736"/>
                      <a:pt x="12459" y="27614"/>
                    </a:cubicBezTo>
                    <a:cubicBezTo>
                      <a:pt x="14789" y="27769"/>
                      <a:pt x="16992" y="26537"/>
                      <a:pt x="18079" y="24470"/>
                    </a:cubicBezTo>
                    <a:cubicBezTo>
                      <a:pt x="20492" y="19176"/>
                      <a:pt x="20492" y="13096"/>
                      <a:pt x="18079" y="7802"/>
                    </a:cubicBezTo>
                    <a:cubicBezTo>
                      <a:pt x="16992" y="5735"/>
                      <a:pt x="14789" y="4503"/>
                      <a:pt x="12459" y="4658"/>
                    </a:cubicBezTo>
                    <a:cubicBezTo>
                      <a:pt x="10112" y="4536"/>
                      <a:pt x="7898" y="5754"/>
                      <a:pt x="6744" y="7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FC0A67BD-78CB-A725-26CD-9585093E6170}"/>
                  </a:ext>
                </a:extLst>
              </p:cNvPr>
              <p:cNvSpPr/>
              <p:nvPr/>
            </p:nvSpPr>
            <p:spPr>
              <a:xfrm>
                <a:off x="7698988" y="7889632"/>
                <a:ext cx="25295" cy="32034"/>
              </a:xfrm>
              <a:custGeom>
                <a:avLst/>
                <a:gdLst>
                  <a:gd name="connsiteX0" fmla="*/ 3058 w 25295"/>
                  <a:gd name="connsiteY0" fmla="*/ 27709 h 32034"/>
                  <a:gd name="connsiteX1" fmla="*/ 10 w 25295"/>
                  <a:gd name="connsiteY1" fmla="*/ 16184 h 32034"/>
                  <a:gd name="connsiteX2" fmla="*/ 3058 w 25295"/>
                  <a:gd name="connsiteY2" fmla="*/ 4563 h 32034"/>
                  <a:gd name="connsiteX3" fmla="*/ 20643 w 25295"/>
                  <a:gd name="connsiteY3" fmla="*/ 3098 h 32034"/>
                  <a:gd name="connsiteX4" fmla="*/ 22108 w 25295"/>
                  <a:gd name="connsiteY4" fmla="*/ 4563 h 32034"/>
                  <a:gd name="connsiteX5" fmla="*/ 25251 w 25295"/>
                  <a:gd name="connsiteY5" fmla="*/ 16184 h 32034"/>
                  <a:gd name="connsiteX6" fmla="*/ 22108 w 25295"/>
                  <a:gd name="connsiteY6" fmla="*/ 27709 h 32034"/>
                  <a:gd name="connsiteX7" fmla="*/ 4671 w 25295"/>
                  <a:gd name="connsiteY7" fmla="*/ 29322 h 32034"/>
                  <a:gd name="connsiteX8" fmla="*/ 3058 w 25295"/>
                  <a:gd name="connsiteY8" fmla="*/ 27709 h 32034"/>
                  <a:gd name="connsiteX9" fmla="*/ 6772 w 25295"/>
                  <a:gd name="connsiteY9" fmla="*/ 7897 h 32034"/>
                  <a:gd name="connsiteX10" fmla="*/ 6772 w 25295"/>
                  <a:gd name="connsiteY10" fmla="*/ 24470 h 32034"/>
                  <a:gd name="connsiteX11" fmla="*/ 12487 w 25295"/>
                  <a:gd name="connsiteY11" fmla="*/ 27614 h 32034"/>
                  <a:gd name="connsiteX12" fmla="*/ 18107 w 25295"/>
                  <a:gd name="connsiteY12" fmla="*/ 24470 h 32034"/>
                  <a:gd name="connsiteX13" fmla="*/ 19917 w 25295"/>
                  <a:gd name="connsiteY13" fmla="*/ 16184 h 32034"/>
                  <a:gd name="connsiteX14" fmla="*/ 18107 w 25295"/>
                  <a:gd name="connsiteY14" fmla="*/ 7802 h 32034"/>
                  <a:gd name="connsiteX15" fmla="*/ 12487 w 25295"/>
                  <a:gd name="connsiteY15" fmla="*/ 4658 h 32034"/>
                  <a:gd name="connsiteX16" fmla="*/ 6772 w 25295"/>
                  <a:gd name="connsiteY16" fmla="*/ 7897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95" h="32034">
                    <a:moveTo>
                      <a:pt x="3058" y="27709"/>
                    </a:moveTo>
                    <a:cubicBezTo>
                      <a:pt x="877" y="24274"/>
                      <a:pt x="-188" y="20248"/>
                      <a:pt x="10" y="16184"/>
                    </a:cubicBezTo>
                    <a:cubicBezTo>
                      <a:pt x="-177" y="12091"/>
                      <a:pt x="886" y="8038"/>
                      <a:pt x="3058" y="4563"/>
                    </a:cubicBezTo>
                    <a:cubicBezTo>
                      <a:pt x="7509" y="-697"/>
                      <a:pt x="15382" y="-1353"/>
                      <a:pt x="20643" y="3098"/>
                    </a:cubicBezTo>
                    <a:cubicBezTo>
                      <a:pt x="21171" y="3545"/>
                      <a:pt x="21661" y="4035"/>
                      <a:pt x="22108" y="4563"/>
                    </a:cubicBezTo>
                    <a:cubicBezTo>
                      <a:pt x="24384" y="7995"/>
                      <a:pt x="25487" y="12072"/>
                      <a:pt x="25251" y="16184"/>
                    </a:cubicBezTo>
                    <a:cubicBezTo>
                      <a:pt x="25466" y="20263"/>
                      <a:pt x="24364" y="24304"/>
                      <a:pt x="22108" y="27709"/>
                    </a:cubicBezTo>
                    <a:cubicBezTo>
                      <a:pt x="17738" y="32969"/>
                      <a:pt x="9931" y="33692"/>
                      <a:pt x="4671" y="29322"/>
                    </a:cubicBezTo>
                    <a:cubicBezTo>
                      <a:pt x="4085" y="28835"/>
                      <a:pt x="3545" y="28295"/>
                      <a:pt x="3058" y="27709"/>
                    </a:cubicBezTo>
                    <a:close/>
                    <a:moveTo>
                      <a:pt x="6772" y="7897"/>
                    </a:moveTo>
                    <a:cubicBezTo>
                      <a:pt x="4363" y="13159"/>
                      <a:pt x="4363" y="19208"/>
                      <a:pt x="6772" y="24470"/>
                    </a:cubicBezTo>
                    <a:cubicBezTo>
                      <a:pt x="7926" y="26518"/>
                      <a:pt x="10140" y="27736"/>
                      <a:pt x="12487" y="27614"/>
                    </a:cubicBezTo>
                    <a:cubicBezTo>
                      <a:pt x="14817" y="27769"/>
                      <a:pt x="17020" y="26537"/>
                      <a:pt x="18107" y="24470"/>
                    </a:cubicBezTo>
                    <a:cubicBezTo>
                      <a:pt x="19436" y="21918"/>
                      <a:pt x="20061" y="19058"/>
                      <a:pt x="19917" y="16184"/>
                    </a:cubicBezTo>
                    <a:cubicBezTo>
                      <a:pt x="20059" y="13279"/>
                      <a:pt x="19435" y="10388"/>
                      <a:pt x="18107" y="7802"/>
                    </a:cubicBezTo>
                    <a:cubicBezTo>
                      <a:pt x="17020" y="5735"/>
                      <a:pt x="14817" y="4503"/>
                      <a:pt x="12487" y="4658"/>
                    </a:cubicBezTo>
                    <a:cubicBezTo>
                      <a:pt x="10125" y="4578"/>
                      <a:pt x="7917" y="5829"/>
                      <a:pt x="6772" y="78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33E0146-8CD5-7294-D99E-646E4F9A9ACE}"/>
                  </a:ext>
                </a:extLst>
              </p:cNvPr>
              <p:cNvSpPr/>
              <p:nvPr/>
            </p:nvSpPr>
            <p:spPr>
              <a:xfrm>
                <a:off x="7705869" y="7944818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5194 h 30956"/>
                  <a:gd name="connsiteX5" fmla="*/ -14 w 11239"/>
                  <a:gd name="connsiteY5" fmla="*/ 5194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5194"/>
                    </a:lnTo>
                    <a:lnTo>
                      <a:pt x="-14" y="51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C7081F32-C098-6691-2A06-8C0E821BE8B0}"/>
                  </a:ext>
                </a:extLst>
              </p:cNvPr>
              <p:cNvSpPr/>
              <p:nvPr/>
            </p:nvSpPr>
            <p:spPr>
              <a:xfrm>
                <a:off x="7705869" y="7999205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4813 h 30956"/>
                  <a:gd name="connsiteX5" fmla="*/ -14 w 11239"/>
                  <a:gd name="connsiteY5" fmla="*/ 4813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5537DE9-E7FD-F84D-A3F5-85CDBDD9026E}"/>
                  </a:ext>
                </a:extLst>
              </p:cNvPr>
              <p:cNvSpPr/>
              <p:nvPr/>
            </p:nvSpPr>
            <p:spPr>
              <a:xfrm>
                <a:off x="7698885" y="8052799"/>
                <a:ext cx="25398" cy="32157"/>
              </a:xfrm>
              <a:custGeom>
                <a:avLst/>
                <a:gdLst>
                  <a:gd name="connsiteX0" fmla="*/ 3161 w 25398"/>
                  <a:gd name="connsiteY0" fmla="*/ 27896 h 32157"/>
                  <a:gd name="connsiteX1" fmla="*/ 18 w 25398"/>
                  <a:gd name="connsiteY1" fmla="*/ 16180 h 32157"/>
                  <a:gd name="connsiteX2" fmla="*/ 3161 w 25398"/>
                  <a:gd name="connsiteY2" fmla="*/ 4559 h 32157"/>
                  <a:gd name="connsiteX3" fmla="*/ 12686 w 25398"/>
                  <a:gd name="connsiteY3" fmla="*/ 178 h 32157"/>
                  <a:gd name="connsiteX4" fmla="*/ 22211 w 25398"/>
                  <a:gd name="connsiteY4" fmla="*/ 4559 h 32157"/>
                  <a:gd name="connsiteX5" fmla="*/ 25354 w 25398"/>
                  <a:gd name="connsiteY5" fmla="*/ 16180 h 32157"/>
                  <a:gd name="connsiteX6" fmla="*/ 22211 w 25398"/>
                  <a:gd name="connsiteY6" fmla="*/ 27896 h 32157"/>
                  <a:gd name="connsiteX7" fmla="*/ 12686 w 25398"/>
                  <a:gd name="connsiteY7" fmla="*/ 32277 h 32157"/>
                  <a:gd name="connsiteX8" fmla="*/ 3161 w 25398"/>
                  <a:gd name="connsiteY8" fmla="*/ 27896 h 32157"/>
                  <a:gd name="connsiteX9" fmla="*/ 6875 w 25398"/>
                  <a:gd name="connsiteY9" fmla="*/ 7893 h 32157"/>
                  <a:gd name="connsiteX10" fmla="*/ 6875 w 25398"/>
                  <a:gd name="connsiteY10" fmla="*/ 24562 h 32157"/>
                  <a:gd name="connsiteX11" fmla="*/ 12590 w 25398"/>
                  <a:gd name="connsiteY11" fmla="*/ 27800 h 32157"/>
                  <a:gd name="connsiteX12" fmla="*/ 18305 w 25398"/>
                  <a:gd name="connsiteY12" fmla="*/ 24562 h 32157"/>
                  <a:gd name="connsiteX13" fmla="*/ 20115 w 25398"/>
                  <a:gd name="connsiteY13" fmla="*/ 16180 h 32157"/>
                  <a:gd name="connsiteX14" fmla="*/ 18305 w 25398"/>
                  <a:gd name="connsiteY14" fmla="*/ 7798 h 32157"/>
                  <a:gd name="connsiteX15" fmla="*/ 12590 w 25398"/>
                  <a:gd name="connsiteY15" fmla="*/ 4655 h 32157"/>
                  <a:gd name="connsiteX16" fmla="*/ 6875 w 25398"/>
                  <a:gd name="connsiteY16" fmla="*/ 7893 h 3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398" h="32157">
                    <a:moveTo>
                      <a:pt x="3161" y="27896"/>
                    </a:moveTo>
                    <a:cubicBezTo>
                      <a:pt x="914" y="24415"/>
                      <a:pt x="-186" y="20318"/>
                      <a:pt x="18" y="16180"/>
                    </a:cubicBezTo>
                    <a:cubicBezTo>
                      <a:pt x="-218" y="12068"/>
                      <a:pt x="885" y="7991"/>
                      <a:pt x="3161" y="4559"/>
                    </a:cubicBezTo>
                    <a:cubicBezTo>
                      <a:pt x="5362" y="1547"/>
                      <a:pt x="8966" y="-111"/>
                      <a:pt x="12686" y="178"/>
                    </a:cubicBezTo>
                    <a:cubicBezTo>
                      <a:pt x="16399" y="-75"/>
                      <a:pt x="19986" y="1576"/>
                      <a:pt x="22211" y="4559"/>
                    </a:cubicBezTo>
                    <a:cubicBezTo>
                      <a:pt x="24487" y="7991"/>
                      <a:pt x="25590" y="12068"/>
                      <a:pt x="25354" y="16180"/>
                    </a:cubicBezTo>
                    <a:cubicBezTo>
                      <a:pt x="25557" y="20318"/>
                      <a:pt x="24457" y="24415"/>
                      <a:pt x="22211" y="27896"/>
                    </a:cubicBezTo>
                    <a:cubicBezTo>
                      <a:pt x="19964" y="30852"/>
                      <a:pt x="16392" y="32495"/>
                      <a:pt x="12686" y="32277"/>
                    </a:cubicBezTo>
                    <a:cubicBezTo>
                      <a:pt x="8973" y="32530"/>
                      <a:pt x="5385" y="30880"/>
                      <a:pt x="3161" y="27896"/>
                    </a:cubicBezTo>
                    <a:close/>
                    <a:moveTo>
                      <a:pt x="6875" y="7893"/>
                    </a:moveTo>
                    <a:cubicBezTo>
                      <a:pt x="4463" y="13188"/>
                      <a:pt x="4463" y="19268"/>
                      <a:pt x="6875" y="24562"/>
                    </a:cubicBezTo>
                    <a:cubicBezTo>
                      <a:pt x="8020" y="26630"/>
                      <a:pt x="10228" y="27881"/>
                      <a:pt x="12590" y="27800"/>
                    </a:cubicBezTo>
                    <a:cubicBezTo>
                      <a:pt x="14964" y="27927"/>
                      <a:pt x="17195" y="26663"/>
                      <a:pt x="18305" y="24562"/>
                    </a:cubicBezTo>
                    <a:cubicBezTo>
                      <a:pt x="19601" y="21964"/>
                      <a:pt x="20223" y="19081"/>
                      <a:pt x="20115" y="16180"/>
                    </a:cubicBezTo>
                    <a:cubicBezTo>
                      <a:pt x="20211" y="13280"/>
                      <a:pt x="19590" y="10400"/>
                      <a:pt x="18305" y="7798"/>
                    </a:cubicBezTo>
                    <a:cubicBezTo>
                      <a:pt x="17151" y="5750"/>
                      <a:pt x="14938" y="4533"/>
                      <a:pt x="12590" y="4655"/>
                    </a:cubicBezTo>
                    <a:cubicBezTo>
                      <a:pt x="10217" y="4528"/>
                      <a:pt x="7986" y="5792"/>
                      <a:pt x="6875" y="78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E7E2BFE-70A0-AC4F-09E0-1C49DE00BCC9}"/>
                </a:ext>
              </a:extLst>
            </p:cNvPr>
            <p:cNvGrpSpPr/>
            <p:nvPr/>
          </p:nvGrpSpPr>
          <p:grpSpPr>
            <a:xfrm>
              <a:off x="1997186" y="2274535"/>
              <a:ext cx="45720" cy="1768313"/>
              <a:chOff x="7698408" y="8107193"/>
              <a:chExt cx="26163" cy="1011935"/>
            </a:xfrm>
            <a:gradFill>
              <a:gsLst>
                <a:gs pos="84000">
                  <a:srgbClr val="42E3FF">
                    <a:alpha val="0"/>
                  </a:srgbClr>
                </a:gs>
                <a:gs pos="24000">
                  <a:srgbClr val="42E3FF"/>
                </a:gs>
              </a:gsLst>
              <a:lin ang="5400000" scaled="1"/>
            </a:gradFill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DF47A67-F9FD-82E0-EAD3-B5DD6C696CA6}"/>
                  </a:ext>
                </a:extLst>
              </p:cNvPr>
              <p:cNvSpPr/>
              <p:nvPr/>
            </p:nvSpPr>
            <p:spPr>
              <a:xfrm>
                <a:off x="7698918" y="8107193"/>
                <a:ext cx="25332" cy="32149"/>
              </a:xfrm>
              <a:custGeom>
                <a:avLst/>
                <a:gdLst>
                  <a:gd name="connsiteX0" fmla="*/ 3128 w 25332"/>
                  <a:gd name="connsiteY0" fmla="*/ 27888 h 32149"/>
                  <a:gd name="connsiteX1" fmla="*/ 3128 w 25332"/>
                  <a:gd name="connsiteY1" fmla="*/ 4552 h 32149"/>
                  <a:gd name="connsiteX2" fmla="*/ 12653 w 25332"/>
                  <a:gd name="connsiteY2" fmla="*/ 171 h 32149"/>
                  <a:gd name="connsiteX3" fmla="*/ 22178 w 25332"/>
                  <a:gd name="connsiteY3" fmla="*/ 4552 h 32149"/>
                  <a:gd name="connsiteX4" fmla="*/ 22178 w 25332"/>
                  <a:gd name="connsiteY4" fmla="*/ 27888 h 32149"/>
                  <a:gd name="connsiteX5" fmla="*/ 12653 w 25332"/>
                  <a:gd name="connsiteY5" fmla="*/ 32270 h 32149"/>
                  <a:gd name="connsiteX6" fmla="*/ 3128 w 25332"/>
                  <a:gd name="connsiteY6" fmla="*/ 27888 h 32149"/>
                  <a:gd name="connsiteX7" fmla="*/ 6842 w 25332"/>
                  <a:gd name="connsiteY7" fmla="*/ 7886 h 32149"/>
                  <a:gd name="connsiteX8" fmla="*/ 6842 w 25332"/>
                  <a:gd name="connsiteY8" fmla="*/ 24555 h 32149"/>
                  <a:gd name="connsiteX9" fmla="*/ 12557 w 25332"/>
                  <a:gd name="connsiteY9" fmla="*/ 27793 h 32149"/>
                  <a:gd name="connsiteX10" fmla="*/ 18272 w 25332"/>
                  <a:gd name="connsiteY10" fmla="*/ 24650 h 32149"/>
                  <a:gd name="connsiteX11" fmla="*/ 18272 w 25332"/>
                  <a:gd name="connsiteY11" fmla="*/ 7791 h 32149"/>
                  <a:gd name="connsiteX12" fmla="*/ 12557 w 25332"/>
                  <a:gd name="connsiteY12" fmla="*/ 4647 h 32149"/>
                  <a:gd name="connsiteX13" fmla="*/ 6842 w 25332"/>
                  <a:gd name="connsiteY13" fmla="*/ 7886 h 3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332" h="32149">
                    <a:moveTo>
                      <a:pt x="3128" y="27888"/>
                    </a:moveTo>
                    <a:cubicBezTo>
                      <a:pt x="-1061" y="20674"/>
                      <a:pt x="-1061" y="11767"/>
                      <a:pt x="3128" y="4552"/>
                    </a:cubicBezTo>
                    <a:cubicBezTo>
                      <a:pt x="5352" y="1568"/>
                      <a:pt x="8939" y="-82"/>
                      <a:pt x="12653" y="171"/>
                    </a:cubicBezTo>
                    <a:cubicBezTo>
                      <a:pt x="16359" y="-47"/>
                      <a:pt x="19931" y="1596"/>
                      <a:pt x="22178" y="4552"/>
                    </a:cubicBezTo>
                    <a:cubicBezTo>
                      <a:pt x="26366" y="11767"/>
                      <a:pt x="26366" y="20674"/>
                      <a:pt x="22178" y="27888"/>
                    </a:cubicBezTo>
                    <a:cubicBezTo>
                      <a:pt x="19931" y="30845"/>
                      <a:pt x="16359" y="32487"/>
                      <a:pt x="12653" y="32270"/>
                    </a:cubicBezTo>
                    <a:cubicBezTo>
                      <a:pt x="8939" y="32522"/>
                      <a:pt x="5352" y="30872"/>
                      <a:pt x="3128" y="27888"/>
                    </a:cubicBezTo>
                    <a:close/>
                    <a:moveTo>
                      <a:pt x="6842" y="7886"/>
                    </a:moveTo>
                    <a:cubicBezTo>
                      <a:pt x="4430" y="13180"/>
                      <a:pt x="4430" y="19260"/>
                      <a:pt x="6842" y="24555"/>
                    </a:cubicBezTo>
                    <a:cubicBezTo>
                      <a:pt x="7953" y="26656"/>
                      <a:pt x="10184" y="27920"/>
                      <a:pt x="12557" y="27793"/>
                    </a:cubicBezTo>
                    <a:cubicBezTo>
                      <a:pt x="14905" y="27915"/>
                      <a:pt x="17118" y="26698"/>
                      <a:pt x="18272" y="24650"/>
                    </a:cubicBezTo>
                    <a:cubicBezTo>
                      <a:pt x="20681" y="19288"/>
                      <a:pt x="20681" y="13152"/>
                      <a:pt x="18272" y="7791"/>
                    </a:cubicBezTo>
                    <a:cubicBezTo>
                      <a:pt x="17118" y="5743"/>
                      <a:pt x="14905" y="4526"/>
                      <a:pt x="12557" y="4647"/>
                    </a:cubicBezTo>
                    <a:cubicBezTo>
                      <a:pt x="10184" y="4520"/>
                      <a:pt x="7953" y="5785"/>
                      <a:pt x="6842" y="78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84235B8-93A1-A8C4-CF87-25F923A65176}"/>
                  </a:ext>
                </a:extLst>
              </p:cNvPr>
              <p:cNvSpPr/>
              <p:nvPr/>
            </p:nvSpPr>
            <p:spPr>
              <a:xfrm>
                <a:off x="7705869" y="8162368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4813 h 30956"/>
                  <a:gd name="connsiteX5" fmla="*/ -14 w 11239"/>
                  <a:gd name="connsiteY5" fmla="*/ 4813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34E0D0D-42D9-4EFE-990E-2B75C244126E}"/>
                  </a:ext>
                </a:extLst>
              </p:cNvPr>
              <p:cNvSpPr/>
              <p:nvPr/>
            </p:nvSpPr>
            <p:spPr>
              <a:xfrm>
                <a:off x="7705869" y="8216566"/>
                <a:ext cx="11239" cy="30861"/>
              </a:xfrm>
              <a:custGeom>
                <a:avLst/>
                <a:gdLst>
                  <a:gd name="connsiteX0" fmla="*/ -14 w 11239"/>
                  <a:gd name="connsiteY0" fmla="*/ 145 h 30861"/>
                  <a:gd name="connsiteX1" fmla="*/ 11226 w 11239"/>
                  <a:gd name="connsiteY1" fmla="*/ 145 h 30861"/>
                  <a:gd name="connsiteX2" fmla="*/ 11226 w 11239"/>
                  <a:gd name="connsiteY2" fmla="*/ 31007 h 30861"/>
                  <a:gd name="connsiteX3" fmla="*/ 6273 w 11239"/>
                  <a:gd name="connsiteY3" fmla="*/ 31007 h 30861"/>
                  <a:gd name="connsiteX4" fmla="*/ 6273 w 11239"/>
                  <a:gd name="connsiteY4" fmla="*/ 4717 h 30861"/>
                  <a:gd name="connsiteX5" fmla="*/ -14 w 11239"/>
                  <a:gd name="connsiteY5" fmla="*/ 4717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861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007"/>
                    </a:lnTo>
                    <a:lnTo>
                      <a:pt x="6273" y="31007"/>
                    </a:lnTo>
                    <a:lnTo>
                      <a:pt x="6273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9C923E5-23E2-5442-4439-02B4338855BC}"/>
                  </a:ext>
                </a:extLst>
              </p:cNvPr>
              <p:cNvSpPr/>
              <p:nvPr/>
            </p:nvSpPr>
            <p:spPr>
              <a:xfrm>
                <a:off x="7698784" y="8270353"/>
                <a:ext cx="25409" cy="32252"/>
              </a:xfrm>
              <a:custGeom>
                <a:avLst/>
                <a:gdLst>
                  <a:gd name="connsiteX0" fmla="*/ 3166 w 25409"/>
                  <a:gd name="connsiteY0" fmla="*/ 27987 h 32252"/>
                  <a:gd name="connsiteX1" fmla="*/ 23 w 25409"/>
                  <a:gd name="connsiteY1" fmla="*/ 16271 h 32252"/>
                  <a:gd name="connsiteX2" fmla="*/ 3166 w 25409"/>
                  <a:gd name="connsiteY2" fmla="*/ 4556 h 32252"/>
                  <a:gd name="connsiteX3" fmla="*/ 12691 w 25409"/>
                  <a:gd name="connsiteY3" fmla="*/ 174 h 32252"/>
                  <a:gd name="connsiteX4" fmla="*/ 22216 w 25409"/>
                  <a:gd name="connsiteY4" fmla="*/ 4556 h 32252"/>
                  <a:gd name="connsiteX5" fmla="*/ 25359 w 25409"/>
                  <a:gd name="connsiteY5" fmla="*/ 16271 h 32252"/>
                  <a:gd name="connsiteX6" fmla="*/ 22216 w 25409"/>
                  <a:gd name="connsiteY6" fmla="*/ 27987 h 32252"/>
                  <a:gd name="connsiteX7" fmla="*/ 12691 w 25409"/>
                  <a:gd name="connsiteY7" fmla="*/ 32369 h 32252"/>
                  <a:gd name="connsiteX8" fmla="*/ 3166 w 25409"/>
                  <a:gd name="connsiteY8" fmla="*/ 27987 h 32252"/>
                  <a:gd name="connsiteX9" fmla="*/ 6976 w 25409"/>
                  <a:gd name="connsiteY9" fmla="*/ 7889 h 32252"/>
                  <a:gd name="connsiteX10" fmla="*/ 5071 w 25409"/>
                  <a:gd name="connsiteY10" fmla="*/ 16271 h 32252"/>
                  <a:gd name="connsiteX11" fmla="*/ 6976 w 25409"/>
                  <a:gd name="connsiteY11" fmla="*/ 24654 h 32252"/>
                  <a:gd name="connsiteX12" fmla="*/ 16125 w 25409"/>
                  <a:gd name="connsiteY12" fmla="*/ 26934 h 32252"/>
                  <a:gd name="connsiteX13" fmla="*/ 18406 w 25409"/>
                  <a:gd name="connsiteY13" fmla="*/ 24654 h 32252"/>
                  <a:gd name="connsiteX14" fmla="*/ 18406 w 25409"/>
                  <a:gd name="connsiteY14" fmla="*/ 7699 h 32252"/>
                  <a:gd name="connsiteX15" fmla="*/ 9257 w 25409"/>
                  <a:gd name="connsiteY15" fmla="*/ 5418 h 32252"/>
                  <a:gd name="connsiteX16" fmla="*/ 6976 w 25409"/>
                  <a:gd name="connsiteY16" fmla="*/ 7699 h 32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09" h="32252">
                    <a:moveTo>
                      <a:pt x="3166" y="27987"/>
                    </a:moveTo>
                    <a:cubicBezTo>
                      <a:pt x="870" y="24529"/>
                      <a:pt x="-234" y="20415"/>
                      <a:pt x="23" y="16271"/>
                    </a:cubicBezTo>
                    <a:cubicBezTo>
                      <a:pt x="-193" y="12132"/>
                      <a:pt x="907" y="8031"/>
                      <a:pt x="3166" y="4556"/>
                    </a:cubicBezTo>
                    <a:cubicBezTo>
                      <a:pt x="5391" y="1572"/>
                      <a:pt x="8978" y="-78"/>
                      <a:pt x="12691" y="174"/>
                    </a:cubicBezTo>
                    <a:cubicBezTo>
                      <a:pt x="16407" y="-96"/>
                      <a:pt x="20003" y="1558"/>
                      <a:pt x="22216" y="4556"/>
                    </a:cubicBezTo>
                    <a:cubicBezTo>
                      <a:pt x="24475" y="8031"/>
                      <a:pt x="25575" y="12132"/>
                      <a:pt x="25359" y="16271"/>
                    </a:cubicBezTo>
                    <a:cubicBezTo>
                      <a:pt x="25616" y="20415"/>
                      <a:pt x="24512" y="24529"/>
                      <a:pt x="22216" y="27987"/>
                    </a:cubicBezTo>
                    <a:cubicBezTo>
                      <a:pt x="20003" y="30985"/>
                      <a:pt x="16407" y="32639"/>
                      <a:pt x="12691" y="32369"/>
                    </a:cubicBezTo>
                    <a:cubicBezTo>
                      <a:pt x="8978" y="32621"/>
                      <a:pt x="5391" y="30971"/>
                      <a:pt x="3166" y="27987"/>
                    </a:cubicBezTo>
                    <a:close/>
                    <a:moveTo>
                      <a:pt x="6976" y="7889"/>
                    </a:moveTo>
                    <a:cubicBezTo>
                      <a:pt x="5615" y="10467"/>
                      <a:pt x="4958" y="13359"/>
                      <a:pt x="5071" y="16271"/>
                    </a:cubicBezTo>
                    <a:cubicBezTo>
                      <a:pt x="4944" y="19186"/>
                      <a:pt x="5602" y="22080"/>
                      <a:pt x="6976" y="24654"/>
                    </a:cubicBezTo>
                    <a:cubicBezTo>
                      <a:pt x="8873" y="27810"/>
                      <a:pt x="12969" y="28831"/>
                      <a:pt x="16125" y="26934"/>
                    </a:cubicBezTo>
                    <a:cubicBezTo>
                      <a:pt x="17060" y="26372"/>
                      <a:pt x="17844" y="25589"/>
                      <a:pt x="18406" y="24654"/>
                    </a:cubicBezTo>
                    <a:cubicBezTo>
                      <a:pt x="20818" y="19260"/>
                      <a:pt x="20818" y="13093"/>
                      <a:pt x="18406" y="7699"/>
                    </a:cubicBezTo>
                    <a:cubicBezTo>
                      <a:pt x="16509" y="4543"/>
                      <a:pt x="12413" y="3522"/>
                      <a:pt x="9257" y="5418"/>
                    </a:cubicBezTo>
                    <a:cubicBezTo>
                      <a:pt x="8321" y="5981"/>
                      <a:pt x="7538" y="6764"/>
                      <a:pt x="6976" y="76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65F266F-60A1-B7D1-0848-D03029F4A56E}"/>
                  </a:ext>
                </a:extLst>
              </p:cNvPr>
              <p:cNvSpPr/>
              <p:nvPr/>
            </p:nvSpPr>
            <p:spPr>
              <a:xfrm>
                <a:off x="7698827" y="8324741"/>
                <a:ext cx="25324" cy="32340"/>
              </a:xfrm>
              <a:custGeom>
                <a:avLst/>
                <a:gdLst>
                  <a:gd name="connsiteX0" fmla="*/ 3124 w 25324"/>
                  <a:gd name="connsiteY0" fmla="*/ 28083 h 32340"/>
                  <a:gd name="connsiteX1" fmla="*/ 3124 w 25324"/>
                  <a:gd name="connsiteY1" fmla="*/ 4556 h 32340"/>
                  <a:gd name="connsiteX2" fmla="*/ 12649 w 25324"/>
                  <a:gd name="connsiteY2" fmla="*/ 174 h 32340"/>
                  <a:gd name="connsiteX3" fmla="*/ 22174 w 25324"/>
                  <a:gd name="connsiteY3" fmla="*/ 4556 h 32340"/>
                  <a:gd name="connsiteX4" fmla="*/ 22174 w 25324"/>
                  <a:gd name="connsiteY4" fmla="*/ 28083 h 32340"/>
                  <a:gd name="connsiteX5" fmla="*/ 12649 w 25324"/>
                  <a:gd name="connsiteY5" fmla="*/ 32464 h 32340"/>
                  <a:gd name="connsiteX6" fmla="*/ 3124 w 25324"/>
                  <a:gd name="connsiteY6" fmla="*/ 28083 h 32340"/>
                  <a:gd name="connsiteX7" fmla="*/ 6934 w 25324"/>
                  <a:gd name="connsiteY7" fmla="*/ 7890 h 32340"/>
                  <a:gd name="connsiteX8" fmla="*/ 5029 w 25324"/>
                  <a:gd name="connsiteY8" fmla="*/ 16272 h 32340"/>
                  <a:gd name="connsiteX9" fmla="*/ 6934 w 25324"/>
                  <a:gd name="connsiteY9" fmla="*/ 24749 h 32340"/>
                  <a:gd name="connsiteX10" fmla="*/ 12649 w 25324"/>
                  <a:gd name="connsiteY10" fmla="*/ 27892 h 32340"/>
                  <a:gd name="connsiteX11" fmla="*/ 18364 w 25324"/>
                  <a:gd name="connsiteY11" fmla="*/ 24749 h 32340"/>
                  <a:gd name="connsiteX12" fmla="*/ 20174 w 25324"/>
                  <a:gd name="connsiteY12" fmla="*/ 16272 h 32340"/>
                  <a:gd name="connsiteX13" fmla="*/ 18364 w 25324"/>
                  <a:gd name="connsiteY13" fmla="*/ 7890 h 32340"/>
                  <a:gd name="connsiteX14" fmla="*/ 12649 w 25324"/>
                  <a:gd name="connsiteY14" fmla="*/ 4651 h 32340"/>
                  <a:gd name="connsiteX15" fmla="*/ 6934 w 25324"/>
                  <a:gd name="connsiteY15" fmla="*/ 7890 h 3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24" h="32340">
                    <a:moveTo>
                      <a:pt x="3124" y="28083"/>
                    </a:moveTo>
                    <a:cubicBezTo>
                      <a:pt x="-1059" y="20798"/>
                      <a:pt x="-1059" y="11840"/>
                      <a:pt x="3124" y="4556"/>
                    </a:cubicBezTo>
                    <a:cubicBezTo>
                      <a:pt x="5348" y="1572"/>
                      <a:pt x="8936" y="-78"/>
                      <a:pt x="12649" y="174"/>
                    </a:cubicBezTo>
                    <a:cubicBezTo>
                      <a:pt x="16365" y="-96"/>
                      <a:pt x="19961" y="1558"/>
                      <a:pt x="22174" y="4556"/>
                    </a:cubicBezTo>
                    <a:cubicBezTo>
                      <a:pt x="26357" y="11840"/>
                      <a:pt x="26357" y="20798"/>
                      <a:pt x="22174" y="28083"/>
                    </a:cubicBezTo>
                    <a:cubicBezTo>
                      <a:pt x="19938" y="31052"/>
                      <a:pt x="16359" y="32699"/>
                      <a:pt x="12649" y="32464"/>
                    </a:cubicBezTo>
                    <a:cubicBezTo>
                      <a:pt x="8942" y="32682"/>
                      <a:pt x="5371" y="31039"/>
                      <a:pt x="3124" y="28083"/>
                    </a:cubicBezTo>
                    <a:close/>
                    <a:moveTo>
                      <a:pt x="6934" y="7890"/>
                    </a:moveTo>
                    <a:cubicBezTo>
                      <a:pt x="5573" y="10467"/>
                      <a:pt x="4915" y="13359"/>
                      <a:pt x="5029" y="16272"/>
                    </a:cubicBezTo>
                    <a:cubicBezTo>
                      <a:pt x="4916" y="19215"/>
                      <a:pt x="5573" y="22137"/>
                      <a:pt x="6934" y="24749"/>
                    </a:cubicBezTo>
                    <a:cubicBezTo>
                      <a:pt x="8071" y="26813"/>
                      <a:pt x="10296" y="28037"/>
                      <a:pt x="12649" y="27892"/>
                    </a:cubicBezTo>
                    <a:cubicBezTo>
                      <a:pt x="15006" y="28061"/>
                      <a:pt x="17244" y="26831"/>
                      <a:pt x="18364" y="24749"/>
                    </a:cubicBezTo>
                    <a:cubicBezTo>
                      <a:pt x="19700" y="22131"/>
                      <a:pt x="20324" y="19207"/>
                      <a:pt x="20174" y="16272"/>
                    </a:cubicBezTo>
                    <a:cubicBezTo>
                      <a:pt x="20325" y="13367"/>
                      <a:pt x="19701" y="10473"/>
                      <a:pt x="18364" y="7890"/>
                    </a:cubicBezTo>
                    <a:cubicBezTo>
                      <a:pt x="17290" y="5752"/>
                      <a:pt x="15034" y="4474"/>
                      <a:pt x="12649" y="4651"/>
                    </a:cubicBezTo>
                    <a:cubicBezTo>
                      <a:pt x="10269" y="4500"/>
                      <a:pt x="8026" y="5771"/>
                      <a:pt x="6934" y="7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92A1F20-DEC1-F7F4-042A-ED03B6DF49E4}"/>
                  </a:ext>
                </a:extLst>
              </p:cNvPr>
              <p:cNvSpPr/>
              <p:nvPr/>
            </p:nvSpPr>
            <p:spPr>
              <a:xfrm>
                <a:off x="7698720" y="8378945"/>
                <a:ext cx="25346" cy="32518"/>
              </a:xfrm>
              <a:custGeom>
                <a:avLst/>
                <a:gdLst>
                  <a:gd name="connsiteX0" fmla="*/ 3135 w 25346"/>
                  <a:gd name="connsiteY0" fmla="*/ 28266 h 32518"/>
                  <a:gd name="connsiteX1" fmla="*/ 3135 w 25346"/>
                  <a:gd name="connsiteY1" fmla="*/ 4549 h 32518"/>
                  <a:gd name="connsiteX2" fmla="*/ 12660 w 25346"/>
                  <a:gd name="connsiteY2" fmla="*/ 168 h 32518"/>
                  <a:gd name="connsiteX3" fmla="*/ 22185 w 25346"/>
                  <a:gd name="connsiteY3" fmla="*/ 4549 h 32518"/>
                  <a:gd name="connsiteX4" fmla="*/ 22185 w 25346"/>
                  <a:gd name="connsiteY4" fmla="*/ 28266 h 32518"/>
                  <a:gd name="connsiteX5" fmla="*/ 12660 w 25346"/>
                  <a:gd name="connsiteY5" fmla="*/ 32648 h 32518"/>
                  <a:gd name="connsiteX6" fmla="*/ 3135 w 25346"/>
                  <a:gd name="connsiteY6" fmla="*/ 28266 h 32518"/>
                  <a:gd name="connsiteX7" fmla="*/ 6945 w 25346"/>
                  <a:gd name="connsiteY7" fmla="*/ 7883 h 32518"/>
                  <a:gd name="connsiteX8" fmla="*/ 5135 w 25346"/>
                  <a:gd name="connsiteY8" fmla="*/ 16360 h 32518"/>
                  <a:gd name="connsiteX9" fmla="*/ 6945 w 25346"/>
                  <a:gd name="connsiteY9" fmla="*/ 24837 h 32518"/>
                  <a:gd name="connsiteX10" fmla="*/ 12755 w 25346"/>
                  <a:gd name="connsiteY10" fmla="*/ 28076 h 32518"/>
                  <a:gd name="connsiteX11" fmla="*/ 18565 w 25346"/>
                  <a:gd name="connsiteY11" fmla="*/ 24933 h 32518"/>
                  <a:gd name="connsiteX12" fmla="*/ 20375 w 25346"/>
                  <a:gd name="connsiteY12" fmla="*/ 16360 h 32518"/>
                  <a:gd name="connsiteX13" fmla="*/ 18565 w 25346"/>
                  <a:gd name="connsiteY13" fmla="*/ 7883 h 32518"/>
                  <a:gd name="connsiteX14" fmla="*/ 9111 w 25346"/>
                  <a:gd name="connsiteY14" fmla="*/ 5716 h 32518"/>
                  <a:gd name="connsiteX15" fmla="*/ 6944 w 25346"/>
                  <a:gd name="connsiteY15" fmla="*/ 7883 h 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46" h="32518">
                    <a:moveTo>
                      <a:pt x="3135" y="28266"/>
                    </a:moveTo>
                    <a:cubicBezTo>
                      <a:pt x="-1063" y="20918"/>
                      <a:pt x="-1063" y="11898"/>
                      <a:pt x="3135" y="4549"/>
                    </a:cubicBezTo>
                    <a:cubicBezTo>
                      <a:pt x="5382" y="1593"/>
                      <a:pt x="8953" y="-50"/>
                      <a:pt x="12660" y="168"/>
                    </a:cubicBezTo>
                    <a:cubicBezTo>
                      <a:pt x="16370" y="-67"/>
                      <a:pt x="19949" y="1579"/>
                      <a:pt x="22185" y="4549"/>
                    </a:cubicBezTo>
                    <a:cubicBezTo>
                      <a:pt x="26382" y="11898"/>
                      <a:pt x="26382" y="20918"/>
                      <a:pt x="22185" y="28266"/>
                    </a:cubicBezTo>
                    <a:cubicBezTo>
                      <a:pt x="19927" y="31209"/>
                      <a:pt x="16363" y="32848"/>
                      <a:pt x="12660" y="32648"/>
                    </a:cubicBezTo>
                    <a:cubicBezTo>
                      <a:pt x="8959" y="32832"/>
                      <a:pt x="5403" y="31196"/>
                      <a:pt x="3135" y="28266"/>
                    </a:cubicBezTo>
                    <a:close/>
                    <a:moveTo>
                      <a:pt x="6945" y="7883"/>
                    </a:moveTo>
                    <a:cubicBezTo>
                      <a:pt x="5629" y="10508"/>
                      <a:pt x="5006" y="13426"/>
                      <a:pt x="5135" y="16360"/>
                    </a:cubicBezTo>
                    <a:cubicBezTo>
                      <a:pt x="4984" y="19296"/>
                      <a:pt x="5609" y="22219"/>
                      <a:pt x="6945" y="24837"/>
                    </a:cubicBezTo>
                    <a:cubicBezTo>
                      <a:pt x="8070" y="26972"/>
                      <a:pt x="10348" y="28241"/>
                      <a:pt x="12755" y="28076"/>
                    </a:cubicBezTo>
                    <a:cubicBezTo>
                      <a:pt x="15135" y="28235"/>
                      <a:pt x="17396" y="27012"/>
                      <a:pt x="18565" y="24933"/>
                    </a:cubicBezTo>
                    <a:cubicBezTo>
                      <a:pt x="19847" y="22262"/>
                      <a:pt x="20467" y="19321"/>
                      <a:pt x="20375" y="16360"/>
                    </a:cubicBezTo>
                    <a:cubicBezTo>
                      <a:pt x="20467" y="13430"/>
                      <a:pt x="19846" y="10520"/>
                      <a:pt x="18565" y="7883"/>
                    </a:cubicBezTo>
                    <a:cubicBezTo>
                      <a:pt x="16553" y="4674"/>
                      <a:pt x="12320" y="3704"/>
                      <a:pt x="9111" y="5716"/>
                    </a:cubicBezTo>
                    <a:cubicBezTo>
                      <a:pt x="8235" y="6266"/>
                      <a:pt x="7494" y="7006"/>
                      <a:pt x="6944" y="7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C9AA580-A4F7-FC2B-49DC-5A72E81596AA}"/>
                  </a:ext>
                </a:extLst>
              </p:cNvPr>
              <p:cNvSpPr/>
              <p:nvPr/>
            </p:nvSpPr>
            <p:spPr>
              <a:xfrm>
                <a:off x="7705774" y="8434212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44111B2-E00C-2412-5324-C428657B0ACF}"/>
                  </a:ext>
                </a:extLst>
              </p:cNvPr>
              <p:cNvSpPr/>
              <p:nvPr/>
            </p:nvSpPr>
            <p:spPr>
              <a:xfrm>
                <a:off x="7705774" y="8488600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FD42A9C7-6733-6917-593F-17031A42AE83}"/>
                  </a:ext>
                </a:extLst>
              </p:cNvPr>
              <p:cNvSpPr/>
              <p:nvPr/>
            </p:nvSpPr>
            <p:spPr>
              <a:xfrm>
                <a:off x="7698719" y="8542207"/>
                <a:ext cx="25350" cy="32520"/>
              </a:xfrm>
              <a:custGeom>
                <a:avLst/>
                <a:gdLst>
                  <a:gd name="connsiteX0" fmla="*/ 3136 w 25350"/>
                  <a:gd name="connsiteY0" fmla="*/ 28262 h 32520"/>
                  <a:gd name="connsiteX1" fmla="*/ 3136 w 25350"/>
                  <a:gd name="connsiteY1" fmla="*/ 4640 h 32520"/>
                  <a:gd name="connsiteX2" fmla="*/ 12661 w 25350"/>
                  <a:gd name="connsiteY2" fmla="*/ 163 h 32520"/>
                  <a:gd name="connsiteX3" fmla="*/ 22186 w 25350"/>
                  <a:gd name="connsiteY3" fmla="*/ 4640 h 32520"/>
                  <a:gd name="connsiteX4" fmla="*/ 22186 w 25350"/>
                  <a:gd name="connsiteY4" fmla="*/ 28262 h 32520"/>
                  <a:gd name="connsiteX5" fmla="*/ 12661 w 25350"/>
                  <a:gd name="connsiteY5" fmla="*/ 32644 h 32520"/>
                  <a:gd name="connsiteX6" fmla="*/ 3136 w 25350"/>
                  <a:gd name="connsiteY6" fmla="*/ 28262 h 32520"/>
                  <a:gd name="connsiteX7" fmla="*/ 6946 w 25350"/>
                  <a:gd name="connsiteY7" fmla="*/ 7974 h 32520"/>
                  <a:gd name="connsiteX8" fmla="*/ 5136 w 25350"/>
                  <a:gd name="connsiteY8" fmla="*/ 16451 h 32520"/>
                  <a:gd name="connsiteX9" fmla="*/ 6946 w 25350"/>
                  <a:gd name="connsiteY9" fmla="*/ 24928 h 32520"/>
                  <a:gd name="connsiteX10" fmla="*/ 16400 w 25350"/>
                  <a:gd name="connsiteY10" fmla="*/ 27095 h 32520"/>
                  <a:gd name="connsiteX11" fmla="*/ 18567 w 25350"/>
                  <a:gd name="connsiteY11" fmla="*/ 24928 h 32520"/>
                  <a:gd name="connsiteX12" fmla="*/ 18567 w 25350"/>
                  <a:gd name="connsiteY12" fmla="*/ 7974 h 32520"/>
                  <a:gd name="connsiteX13" fmla="*/ 9113 w 25350"/>
                  <a:gd name="connsiteY13" fmla="*/ 5807 h 32520"/>
                  <a:gd name="connsiteX14" fmla="*/ 6946 w 25350"/>
                  <a:gd name="connsiteY14" fmla="*/ 7974 h 3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350" h="32520">
                    <a:moveTo>
                      <a:pt x="3136" y="28262"/>
                    </a:moveTo>
                    <a:cubicBezTo>
                      <a:pt x="-1064" y="20948"/>
                      <a:pt x="-1064" y="11954"/>
                      <a:pt x="3136" y="4640"/>
                    </a:cubicBezTo>
                    <a:cubicBezTo>
                      <a:pt x="5362" y="1648"/>
                      <a:pt x="8937" y="-32"/>
                      <a:pt x="12661" y="163"/>
                    </a:cubicBezTo>
                    <a:cubicBezTo>
                      <a:pt x="16389" y="-49"/>
                      <a:pt x="19972" y="1635"/>
                      <a:pt x="22186" y="4640"/>
                    </a:cubicBezTo>
                    <a:cubicBezTo>
                      <a:pt x="26386" y="11954"/>
                      <a:pt x="26386" y="20948"/>
                      <a:pt x="22186" y="28262"/>
                    </a:cubicBezTo>
                    <a:cubicBezTo>
                      <a:pt x="19950" y="31232"/>
                      <a:pt x="16371" y="32878"/>
                      <a:pt x="12661" y="32644"/>
                    </a:cubicBezTo>
                    <a:cubicBezTo>
                      <a:pt x="8955" y="32861"/>
                      <a:pt x="5383" y="31218"/>
                      <a:pt x="3136" y="28262"/>
                    </a:cubicBezTo>
                    <a:close/>
                    <a:moveTo>
                      <a:pt x="6946" y="7974"/>
                    </a:moveTo>
                    <a:cubicBezTo>
                      <a:pt x="5610" y="10592"/>
                      <a:pt x="4986" y="13516"/>
                      <a:pt x="5136" y="16451"/>
                    </a:cubicBezTo>
                    <a:cubicBezTo>
                      <a:pt x="4995" y="19386"/>
                      <a:pt x="5619" y="22307"/>
                      <a:pt x="6946" y="24928"/>
                    </a:cubicBezTo>
                    <a:cubicBezTo>
                      <a:pt x="8958" y="28137"/>
                      <a:pt x="13191" y="29107"/>
                      <a:pt x="16400" y="27095"/>
                    </a:cubicBezTo>
                    <a:cubicBezTo>
                      <a:pt x="17276" y="26546"/>
                      <a:pt x="18017" y="25805"/>
                      <a:pt x="18567" y="24928"/>
                    </a:cubicBezTo>
                    <a:cubicBezTo>
                      <a:pt x="20979" y="19534"/>
                      <a:pt x="20979" y="13368"/>
                      <a:pt x="18567" y="7974"/>
                    </a:cubicBezTo>
                    <a:cubicBezTo>
                      <a:pt x="16555" y="4765"/>
                      <a:pt x="12322" y="3795"/>
                      <a:pt x="9113" y="5807"/>
                    </a:cubicBezTo>
                    <a:cubicBezTo>
                      <a:pt x="8237" y="6357"/>
                      <a:pt x="7496" y="7097"/>
                      <a:pt x="6946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1D6FF1C-13CA-0B1D-EFDF-5E2474FCE3AB}"/>
                  </a:ext>
                </a:extLst>
              </p:cNvPr>
              <p:cNvSpPr/>
              <p:nvPr/>
            </p:nvSpPr>
            <p:spPr>
              <a:xfrm>
                <a:off x="7698634" y="8596500"/>
                <a:ext cx="25431" cy="32802"/>
              </a:xfrm>
              <a:custGeom>
                <a:avLst/>
                <a:gdLst>
                  <a:gd name="connsiteX0" fmla="*/ 3221 w 25431"/>
                  <a:gd name="connsiteY0" fmla="*/ 28453 h 32802"/>
                  <a:gd name="connsiteX1" fmla="*/ 3221 w 25431"/>
                  <a:gd name="connsiteY1" fmla="*/ 4640 h 32802"/>
                  <a:gd name="connsiteX2" fmla="*/ 12746 w 25431"/>
                  <a:gd name="connsiteY2" fmla="*/ 163 h 32802"/>
                  <a:gd name="connsiteX3" fmla="*/ 22271 w 25431"/>
                  <a:gd name="connsiteY3" fmla="*/ 4640 h 32802"/>
                  <a:gd name="connsiteX4" fmla="*/ 22271 w 25431"/>
                  <a:gd name="connsiteY4" fmla="*/ 28453 h 32802"/>
                  <a:gd name="connsiteX5" fmla="*/ 12746 w 25431"/>
                  <a:gd name="connsiteY5" fmla="*/ 32930 h 32802"/>
                  <a:gd name="connsiteX6" fmla="*/ 3221 w 25431"/>
                  <a:gd name="connsiteY6" fmla="*/ 28453 h 32802"/>
                  <a:gd name="connsiteX7" fmla="*/ 7031 w 25431"/>
                  <a:gd name="connsiteY7" fmla="*/ 7974 h 32802"/>
                  <a:gd name="connsiteX8" fmla="*/ 7031 w 25431"/>
                  <a:gd name="connsiteY8" fmla="*/ 25119 h 32802"/>
                  <a:gd name="connsiteX9" fmla="*/ 12841 w 25431"/>
                  <a:gd name="connsiteY9" fmla="*/ 28358 h 32802"/>
                  <a:gd name="connsiteX10" fmla="*/ 18652 w 25431"/>
                  <a:gd name="connsiteY10" fmla="*/ 25119 h 32802"/>
                  <a:gd name="connsiteX11" fmla="*/ 18652 w 25431"/>
                  <a:gd name="connsiteY11" fmla="*/ 7974 h 32802"/>
                  <a:gd name="connsiteX12" fmla="*/ 9198 w 25431"/>
                  <a:gd name="connsiteY12" fmla="*/ 5807 h 32802"/>
                  <a:gd name="connsiteX13" fmla="*/ 7031 w 25431"/>
                  <a:gd name="connsiteY13" fmla="*/ 7974 h 32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431" h="32802">
                    <a:moveTo>
                      <a:pt x="3221" y="28453"/>
                    </a:moveTo>
                    <a:cubicBezTo>
                      <a:pt x="-1092" y="21101"/>
                      <a:pt x="-1092" y="11992"/>
                      <a:pt x="3221" y="4640"/>
                    </a:cubicBezTo>
                    <a:cubicBezTo>
                      <a:pt x="5436" y="1635"/>
                      <a:pt x="9019" y="-49"/>
                      <a:pt x="12746" y="163"/>
                    </a:cubicBezTo>
                    <a:cubicBezTo>
                      <a:pt x="16464" y="2"/>
                      <a:pt x="20024" y="1675"/>
                      <a:pt x="22271" y="4640"/>
                    </a:cubicBezTo>
                    <a:cubicBezTo>
                      <a:pt x="26467" y="12023"/>
                      <a:pt x="26467" y="21070"/>
                      <a:pt x="22271" y="28453"/>
                    </a:cubicBezTo>
                    <a:cubicBezTo>
                      <a:pt x="20024" y="31418"/>
                      <a:pt x="16464" y="33091"/>
                      <a:pt x="12746" y="32930"/>
                    </a:cubicBezTo>
                    <a:cubicBezTo>
                      <a:pt x="9019" y="33142"/>
                      <a:pt x="5436" y="31458"/>
                      <a:pt x="3221" y="28453"/>
                    </a:cubicBezTo>
                    <a:close/>
                    <a:moveTo>
                      <a:pt x="7031" y="7974"/>
                    </a:moveTo>
                    <a:cubicBezTo>
                      <a:pt x="4485" y="13405"/>
                      <a:pt x="4485" y="19688"/>
                      <a:pt x="7031" y="25119"/>
                    </a:cubicBezTo>
                    <a:cubicBezTo>
                      <a:pt x="8191" y="27219"/>
                      <a:pt x="10446" y="28475"/>
                      <a:pt x="12841" y="28358"/>
                    </a:cubicBezTo>
                    <a:cubicBezTo>
                      <a:pt x="15248" y="28523"/>
                      <a:pt x="17526" y="27253"/>
                      <a:pt x="18652" y="25119"/>
                    </a:cubicBezTo>
                    <a:cubicBezTo>
                      <a:pt x="21060" y="19658"/>
                      <a:pt x="21060" y="13435"/>
                      <a:pt x="18652" y="7974"/>
                    </a:cubicBezTo>
                    <a:cubicBezTo>
                      <a:pt x="16639" y="4765"/>
                      <a:pt x="12407" y="3795"/>
                      <a:pt x="9198" y="5807"/>
                    </a:cubicBezTo>
                    <a:cubicBezTo>
                      <a:pt x="8321" y="6357"/>
                      <a:pt x="7581" y="7098"/>
                      <a:pt x="7031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F43BB51-4C0E-A926-4168-82190761FBE3}"/>
                  </a:ext>
                </a:extLst>
              </p:cNvPr>
              <p:cNvSpPr/>
              <p:nvPr/>
            </p:nvSpPr>
            <p:spPr>
              <a:xfrm>
                <a:off x="7698634" y="8650979"/>
                <a:ext cx="25431" cy="32710"/>
              </a:xfrm>
              <a:custGeom>
                <a:avLst/>
                <a:gdLst>
                  <a:gd name="connsiteX0" fmla="*/ 3221 w 25431"/>
                  <a:gd name="connsiteY0" fmla="*/ 28362 h 32710"/>
                  <a:gd name="connsiteX1" fmla="*/ 3221 w 25431"/>
                  <a:gd name="connsiteY1" fmla="*/ 4549 h 32710"/>
                  <a:gd name="connsiteX2" fmla="*/ 12746 w 25431"/>
                  <a:gd name="connsiteY2" fmla="*/ 168 h 32710"/>
                  <a:gd name="connsiteX3" fmla="*/ 22271 w 25431"/>
                  <a:gd name="connsiteY3" fmla="*/ 4549 h 32710"/>
                  <a:gd name="connsiteX4" fmla="*/ 22271 w 25431"/>
                  <a:gd name="connsiteY4" fmla="*/ 28362 h 32710"/>
                  <a:gd name="connsiteX5" fmla="*/ 12746 w 25431"/>
                  <a:gd name="connsiteY5" fmla="*/ 32838 h 32710"/>
                  <a:gd name="connsiteX6" fmla="*/ 3221 w 25431"/>
                  <a:gd name="connsiteY6" fmla="*/ 28362 h 32710"/>
                  <a:gd name="connsiteX7" fmla="*/ 7031 w 25431"/>
                  <a:gd name="connsiteY7" fmla="*/ 7978 h 32710"/>
                  <a:gd name="connsiteX8" fmla="*/ 5126 w 25431"/>
                  <a:gd name="connsiteY8" fmla="*/ 16455 h 32710"/>
                  <a:gd name="connsiteX9" fmla="*/ 7031 w 25431"/>
                  <a:gd name="connsiteY9" fmla="*/ 25028 h 32710"/>
                  <a:gd name="connsiteX10" fmla="*/ 16485 w 25431"/>
                  <a:gd name="connsiteY10" fmla="*/ 27195 h 32710"/>
                  <a:gd name="connsiteX11" fmla="*/ 18652 w 25431"/>
                  <a:gd name="connsiteY11" fmla="*/ 25028 h 32710"/>
                  <a:gd name="connsiteX12" fmla="*/ 20462 w 25431"/>
                  <a:gd name="connsiteY12" fmla="*/ 16455 h 32710"/>
                  <a:gd name="connsiteX13" fmla="*/ 18652 w 25431"/>
                  <a:gd name="connsiteY13" fmla="*/ 7883 h 32710"/>
                  <a:gd name="connsiteX14" fmla="*/ 12842 w 25431"/>
                  <a:gd name="connsiteY14" fmla="*/ 4644 h 32710"/>
                  <a:gd name="connsiteX15" fmla="*/ 7032 w 25431"/>
                  <a:gd name="connsiteY15" fmla="*/ 7978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431" h="32710">
                    <a:moveTo>
                      <a:pt x="3221" y="28362"/>
                    </a:moveTo>
                    <a:cubicBezTo>
                      <a:pt x="-1092" y="21010"/>
                      <a:pt x="-1092" y="11901"/>
                      <a:pt x="3221" y="4549"/>
                    </a:cubicBezTo>
                    <a:cubicBezTo>
                      <a:pt x="5457" y="1579"/>
                      <a:pt x="9036" y="-67"/>
                      <a:pt x="12746" y="168"/>
                    </a:cubicBezTo>
                    <a:cubicBezTo>
                      <a:pt x="16447" y="-16"/>
                      <a:pt x="20003" y="1620"/>
                      <a:pt x="22271" y="4549"/>
                    </a:cubicBezTo>
                    <a:cubicBezTo>
                      <a:pt x="26467" y="11932"/>
                      <a:pt x="26467" y="20978"/>
                      <a:pt x="22271" y="28362"/>
                    </a:cubicBezTo>
                    <a:cubicBezTo>
                      <a:pt x="20024" y="31327"/>
                      <a:pt x="16464" y="33000"/>
                      <a:pt x="12746" y="32838"/>
                    </a:cubicBezTo>
                    <a:cubicBezTo>
                      <a:pt x="9019" y="33051"/>
                      <a:pt x="5436" y="31367"/>
                      <a:pt x="3221" y="28362"/>
                    </a:cubicBezTo>
                    <a:close/>
                    <a:moveTo>
                      <a:pt x="7031" y="7978"/>
                    </a:moveTo>
                    <a:cubicBezTo>
                      <a:pt x="5658" y="10586"/>
                      <a:pt x="5001" y="13511"/>
                      <a:pt x="5126" y="16455"/>
                    </a:cubicBezTo>
                    <a:cubicBezTo>
                      <a:pt x="5015" y="19429"/>
                      <a:pt x="5671" y="22381"/>
                      <a:pt x="7031" y="25028"/>
                    </a:cubicBezTo>
                    <a:cubicBezTo>
                      <a:pt x="9043" y="28237"/>
                      <a:pt x="13276" y="29207"/>
                      <a:pt x="16485" y="27195"/>
                    </a:cubicBezTo>
                    <a:cubicBezTo>
                      <a:pt x="17361" y="26645"/>
                      <a:pt x="18102" y="25904"/>
                      <a:pt x="18652" y="25028"/>
                    </a:cubicBezTo>
                    <a:cubicBezTo>
                      <a:pt x="20000" y="22380"/>
                      <a:pt x="20624" y="19422"/>
                      <a:pt x="20462" y="16455"/>
                    </a:cubicBezTo>
                    <a:cubicBezTo>
                      <a:pt x="20602" y="13490"/>
                      <a:pt x="19979" y="10538"/>
                      <a:pt x="18652" y="7883"/>
                    </a:cubicBezTo>
                    <a:cubicBezTo>
                      <a:pt x="17492" y="5783"/>
                      <a:pt x="15237" y="4527"/>
                      <a:pt x="12842" y="4644"/>
                    </a:cubicBezTo>
                    <a:cubicBezTo>
                      <a:pt x="10419" y="4521"/>
                      <a:pt x="8148" y="5825"/>
                      <a:pt x="7032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1E54CA6-EDEB-77FC-574D-88E6C3AA9875}"/>
                  </a:ext>
                </a:extLst>
              </p:cNvPr>
              <p:cNvSpPr/>
              <p:nvPr/>
            </p:nvSpPr>
            <p:spPr>
              <a:xfrm>
                <a:off x="7698591" y="8705367"/>
                <a:ext cx="25499" cy="32717"/>
              </a:xfrm>
              <a:custGeom>
                <a:avLst/>
                <a:gdLst>
                  <a:gd name="connsiteX0" fmla="*/ 3264 w 25499"/>
                  <a:gd name="connsiteY0" fmla="*/ 28362 h 32717"/>
                  <a:gd name="connsiteX1" fmla="*/ 26 w 25499"/>
                  <a:gd name="connsiteY1" fmla="*/ 16455 h 32717"/>
                  <a:gd name="connsiteX2" fmla="*/ 3264 w 25499"/>
                  <a:gd name="connsiteY2" fmla="*/ 4549 h 32717"/>
                  <a:gd name="connsiteX3" fmla="*/ 12789 w 25499"/>
                  <a:gd name="connsiteY3" fmla="*/ 168 h 32717"/>
                  <a:gd name="connsiteX4" fmla="*/ 22314 w 25499"/>
                  <a:gd name="connsiteY4" fmla="*/ 4549 h 32717"/>
                  <a:gd name="connsiteX5" fmla="*/ 25457 w 25499"/>
                  <a:gd name="connsiteY5" fmla="*/ 16455 h 32717"/>
                  <a:gd name="connsiteX6" fmla="*/ 22314 w 25499"/>
                  <a:gd name="connsiteY6" fmla="*/ 28362 h 32717"/>
                  <a:gd name="connsiteX7" fmla="*/ 12789 w 25499"/>
                  <a:gd name="connsiteY7" fmla="*/ 32838 h 32717"/>
                  <a:gd name="connsiteX8" fmla="*/ 3264 w 25499"/>
                  <a:gd name="connsiteY8" fmla="*/ 28362 h 32717"/>
                  <a:gd name="connsiteX9" fmla="*/ 7074 w 25499"/>
                  <a:gd name="connsiteY9" fmla="*/ 7978 h 32717"/>
                  <a:gd name="connsiteX10" fmla="*/ 5169 w 25499"/>
                  <a:gd name="connsiteY10" fmla="*/ 16455 h 32717"/>
                  <a:gd name="connsiteX11" fmla="*/ 7074 w 25499"/>
                  <a:gd name="connsiteY11" fmla="*/ 25028 h 32717"/>
                  <a:gd name="connsiteX12" fmla="*/ 16527 w 25499"/>
                  <a:gd name="connsiteY12" fmla="*/ 27195 h 32717"/>
                  <a:gd name="connsiteX13" fmla="*/ 18694 w 25499"/>
                  <a:gd name="connsiteY13" fmla="*/ 25028 h 32717"/>
                  <a:gd name="connsiteX14" fmla="*/ 18694 w 25499"/>
                  <a:gd name="connsiteY14" fmla="*/ 7978 h 32717"/>
                  <a:gd name="connsiteX15" fmla="*/ 9241 w 25499"/>
                  <a:gd name="connsiteY15" fmla="*/ 5811 h 32717"/>
                  <a:gd name="connsiteX16" fmla="*/ 7074 w 25499"/>
                  <a:gd name="connsiteY16" fmla="*/ 7978 h 3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7">
                    <a:moveTo>
                      <a:pt x="3264" y="28362"/>
                    </a:moveTo>
                    <a:cubicBezTo>
                      <a:pt x="894" y="24862"/>
                      <a:pt x="-246" y="20673"/>
                      <a:pt x="26" y="16455"/>
                    </a:cubicBezTo>
                    <a:cubicBezTo>
                      <a:pt x="-190" y="12243"/>
                      <a:pt x="945" y="8072"/>
                      <a:pt x="3264" y="4549"/>
                    </a:cubicBezTo>
                    <a:cubicBezTo>
                      <a:pt x="5500" y="1579"/>
                      <a:pt x="9079" y="-67"/>
                      <a:pt x="12789" y="168"/>
                    </a:cubicBezTo>
                    <a:cubicBezTo>
                      <a:pt x="16489" y="-16"/>
                      <a:pt x="20046" y="1620"/>
                      <a:pt x="22314" y="4549"/>
                    </a:cubicBezTo>
                    <a:cubicBezTo>
                      <a:pt x="24558" y="8101"/>
                      <a:pt x="25656" y="12258"/>
                      <a:pt x="25457" y="16455"/>
                    </a:cubicBezTo>
                    <a:cubicBezTo>
                      <a:pt x="25681" y="20655"/>
                      <a:pt x="24582" y="24820"/>
                      <a:pt x="22314" y="28362"/>
                    </a:cubicBezTo>
                    <a:cubicBezTo>
                      <a:pt x="20088" y="31354"/>
                      <a:pt x="16513" y="33034"/>
                      <a:pt x="12789" y="32838"/>
                    </a:cubicBezTo>
                    <a:cubicBezTo>
                      <a:pt x="9055" y="33087"/>
                      <a:pt x="5455" y="31396"/>
                      <a:pt x="3264" y="28362"/>
                    </a:cubicBezTo>
                    <a:close/>
                    <a:moveTo>
                      <a:pt x="7074" y="7978"/>
                    </a:moveTo>
                    <a:cubicBezTo>
                      <a:pt x="5713" y="10590"/>
                      <a:pt x="5057" y="13512"/>
                      <a:pt x="5169" y="16455"/>
                    </a:cubicBezTo>
                    <a:cubicBezTo>
                      <a:pt x="5058" y="19429"/>
                      <a:pt x="5714" y="22381"/>
                      <a:pt x="7074" y="25028"/>
                    </a:cubicBezTo>
                    <a:cubicBezTo>
                      <a:pt x="9086" y="28237"/>
                      <a:pt x="13319" y="29207"/>
                      <a:pt x="16527" y="27195"/>
                    </a:cubicBezTo>
                    <a:cubicBezTo>
                      <a:pt x="17404" y="26645"/>
                      <a:pt x="18145" y="25904"/>
                      <a:pt x="18694" y="25028"/>
                    </a:cubicBezTo>
                    <a:cubicBezTo>
                      <a:pt x="21111" y="19601"/>
                      <a:pt x="21111" y="13404"/>
                      <a:pt x="18694" y="7978"/>
                    </a:cubicBezTo>
                    <a:cubicBezTo>
                      <a:pt x="16682" y="4769"/>
                      <a:pt x="12450" y="3799"/>
                      <a:pt x="9241" y="5811"/>
                    </a:cubicBezTo>
                    <a:cubicBezTo>
                      <a:pt x="8364" y="6361"/>
                      <a:pt x="7624" y="7102"/>
                      <a:pt x="7074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EBF8ED0-C21D-7445-6022-A8B981F32EB5}"/>
                  </a:ext>
                </a:extLst>
              </p:cNvPr>
              <p:cNvSpPr/>
              <p:nvPr/>
            </p:nvSpPr>
            <p:spPr>
              <a:xfrm>
                <a:off x="7698591" y="8759758"/>
                <a:ext cx="25499" cy="32710"/>
              </a:xfrm>
              <a:custGeom>
                <a:avLst/>
                <a:gdLst>
                  <a:gd name="connsiteX0" fmla="*/ 3264 w 25499"/>
                  <a:gd name="connsiteY0" fmla="*/ 28453 h 32710"/>
                  <a:gd name="connsiteX1" fmla="*/ 26 w 25499"/>
                  <a:gd name="connsiteY1" fmla="*/ 16546 h 32710"/>
                  <a:gd name="connsiteX2" fmla="*/ 3264 w 25499"/>
                  <a:gd name="connsiteY2" fmla="*/ 4640 h 32710"/>
                  <a:gd name="connsiteX3" fmla="*/ 12789 w 25499"/>
                  <a:gd name="connsiteY3" fmla="*/ 163 h 32710"/>
                  <a:gd name="connsiteX4" fmla="*/ 22314 w 25499"/>
                  <a:gd name="connsiteY4" fmla="*/ 4640 h 32710"/>
                  <a:gd name="connsiteX5" fmla="*/ 25457 w 25499"/>
                  <a:gd name="connsiteY5" fmla="*/ 16546 h 32710"/>
                  <a:gd name="connsiteX6" fmla="*/ 22314 w 25499"/>
                  <a:gd name="connsiteY6" fmla="*/ 28453 h 32710"/>
                  <a:gd name="connsiteX7" fmla="*/ 12789 w 25499"/>
                  <a:gd name="connsiteY7" fmla="*/ 32834 h 32710"/>
                  <a:gd name="connsiteX8" fmla="*/ 3264 w 25499"/>
                  <a:gd name="connsiteY8" fmla="*/ 28453 h 32710"/>
                  <a:gd name="connsiteX9" fmla="*/ 7074 w 25499"/>
                  <a:gd name="connsiteY9" fmla="*/ 7974 h 32710"/>
                  <a:gd name="connsiteX10" fmla="*/ 5169 w 25499"/>
                  <a:gd name="connsiteY10" fmla="*/ 16546 h 32710"/>
                  <a:gd name="connsiteX11" fmla="*/ 7074 w 25499"/>
                  <a:gd name="connsiteY11" fmla="*/ 25024 h 32710"/>
                  <a:gd name="connsiteX12" fmla="*/ 16527 w 25499"/>
                  <a:gd name="connsiteY12" fmla="*/ 27191 h 32710"/>
                  <a:gd name="connsiteX13" fmla="*/ 18694 w 25499"/>
                  <a:gd name="connsiteY13" fmla="*/ 25024 h 32710"/>
                  <a:gd name="connsiteX14" fmla="*/ 18694 w 25499"/>
                  <a:gd name="connsiteY14" fmla="*/ 7974 h 32710"/>
                  <a:gd name="connsiteX15" fmla="*/ 9241 w 25499"/>
                  <a:gd name="connsiteY15" fmla="*/ 5807 h 32710"/>
                  <a:gd name="connsiteX16" fmla="*/ 7074 w 25499"/>
                  <a:gd name="connsiteY16" fmla="*/ 7974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0">
                    <a:moveTo>
                      <a:pt x="3264" y="28453"/>
                    </a:moveTo>
                    <a:cubicBezTo>
                      <a:pt x="945" y="24930"/>
                      <a:pt x="-190" y="20759"/>
                      <a:pt x="26" y="16546"/>
                    </a:cubicBezTo>
                    <a:cubicBezTo>
                      <a:pt x="-246" y="12328"/>
                      <a:pt x="894" y="8140"/>
                      <a:pt x="3264" y="4640"/>
                    </a:cubicBezTo>
                    <a:cubicBezTo>
                      <a:pt x="5479" y="1635"/>
                      <a:pt x="9062" y="-49"/>
                      <a:pt x="12789" y="163"/>
                    </a:cubicBezTo>
                    <a:cubicBezTo>
                      <a:pt x="16506" y="2"/>
                      <a:pt x="20066" y="1675"/>
                      <a:pt x="22314" y="4640"/>
                    </a:cubicBezTo>
                    <a:cubicBezTo>
                      <a:pt x="24582" y="8182"/>
                      <a:pt x="25681" y="12347"/>
                      <a:pt x="25457" y="16546"/>
                    </a:cubicBezTo>
                    <a:cubicBezTo>
                      <a:pt x="25656" y="20744"/>
                      <a:pt x="24558" y="24900"/>
                      <a:pt x="22314" y="28453"/>
                    </a:cubicBezTo>
                    <a:cubicBezTo>
                      <a:pt x="20046" y="31382"/>
                      <a:pt x="16489" y="33018"/>
                      <a:pt x="12789" y="32834"/>
                    </a:cubicBezTo>
                    <a:cubicBezTo>
                      <a:pt x="9079" y="33069"/>
                      <a:pt x="5500" y="31423"/>
                      <a:pt x="3264" y="28453"/>
                    </a:cubicBezTo>
                    <a:close/>
                    <a:moveTo>
                      <a:pt x="7074" y="7974"/>
                    </a:moveTo>
                    <a:cubicBezTo>
                      <a:pt x="5714" y="10621"/>
                      <a:pt x="5058" y="13573"/>
                      <a:pt x="5169" y="16546"/>
                    </a:cubicBezTo>
                    <a:cubicBezTo>
                      <a:pt x="5057" y="19490"/>
                      <a:pt x="5713" y="22411"/>
                      <a:pt x="7074" y="25024"/>
                    </a:cubicBezTo>
                    <a:cubicBezTo>
                      <a:pt x="9086" y="28233"/>
                      <a:pt x="13319" y="29203"/>
                      <a:pt x="16527" y="27191"/>
                    </a:cubicBezTo>
                    <a:cubicBezTo>
                      <a:pt x="17404" y="26641"/>
                      <a:pt x="18145" y="25900"/>
                      <a:pt x="18694" y="25024"/>
                    </a:cubicBezTo>
                    <a:cubicBezTo>
                      <a:pt x="21111" y="19597"/>
                      <a:pt x="21111" y="13400"/>
                      <a:pt x="18694" y="7974"/>
                    </a:cubicBezTo>
                    <a:cubicBezTo>
                      <a:pt x="16682" y="4765"/>
                      <a:pt x="12450" y="3795"/>
                      <a:pt x="9241" y="5807"/>
                    </a:cubicBezTo>
                    <a:cubicBezTo>
                      <a:pt x="8364" y="6357"/>
                      <a:pt x="7624" y="7098"/>
                      <a:pt x="7074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D01EC39-BFE7-DBFA-EE5E-355610AA176B}"/>
                  </a:ext>
                </a:extLst>
              </p:cNvPr>
              <p:cNvSpPr/>
              <p:nvPr/>
            </p:nvSpPr>
            <p:spPr>
              <a:xfrm>
                <a:off x="7698503" y="8814054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5162 w 25591"/>
                  <a:gd name="connsiteY10" fmla="*/ 16639 h 32987"/>
                  <a:gd name="connsiteX11" fmla="*/ 7067 w 25591"/>
                  <a:gd name="connsiteY11" fmla="*/ 25211 h 32987"/>
                  <a:gd name="connsiteX12" fmla="*/ 12972 w 25591"/>
                  <a:gd name="connsiteY12" fmla="*/ 28450 h 32987"/>
                  <a:gd name="connsiteX13" fmla="*/ 18782 w 25591"/>
                  <a:gd name="connsiteY13" fmla="*/ 25211 h 32987"/>
                  <a:gd name="connsiteX14" fmla="*/ 18782 w 25591"/>
                  <a:gd name="connsiteY14" fmla="*/ 7971 h 32987"/>
                  <a:gd name="connsiteX15" fmla="*/ 12972 w 25591"/>
                  <a:gd name="connsiteY15" fmla="*/ 4733 h 32987"/>
                  <a:gd name="connsiteX16" fmla="*/ 7067 w 25591"/>
                  <a:gd name="connsiteY16" fmla="*/ 8066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36" y="25083"/>
                      <a:pt x="-198" y="20881"/>
                      <a:pt x="18" y="16639"/>
                    </a:cubicBezTo>
                    <a:cubicBezTo>
                      <a:pt x="-224" y="12394"/>
                      <a:pt x="912" y="8184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52" y="8184"/>
                      <a:pt x="25788" y="12394"/>
                      <a:pt x="25545" y="16639"/>
                    </a:cubicBezTo>
                    <a:cubicBezTo>
                      <a:pt x="25761" y="20881"/>
                      <a:pt x="24627" y="25083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5694" y="10709"/>
                      <a:pt x="5037" y="13664"/>
                      <a:pt x="5162" y="16639"/>
                    </a:cubicBezTo>
                    <a:cubicBezTo>
                      <a:pt x="5050" y="19613"/>
                      <a:pt x="5706" y="22565"/>
                      <a:pt x="7067" y="25211"/>
                    </a:cubicBezTo>
                    <a:cubicBezTo>
                      <a:pt x="8242" y="27343"/>
                      <a:pt x="10543" y="28605"/>
                      <a:pt x="12972" y="28450"/>
                    </a:cubicBezTo>
                    <a:cubicBezTo>
                      <a:pt x="15385" y="28641"/>
                      <a:pt x="17676" y="27364"/>
                      <a:pt x="18782" y="25211"/>
                    </a:cubicBezTo>
                    <a:cubicBezTo>
                      <a:pt x="21319" y="19744"/>
                      <a:pt x="21319" y="13438"/>
                      <a:pt x="18782" y="7971"/>
                    </a:cubicBezTo>
                    <a:cubicBezTo>
                      <a:pt x="17639" y="5854"/>
                      <a:pt x="15374" y="4592"/>
                      <a:pt x="12972" y="4733"/>
                    </a:cubicBezTo>
                    <a:cubicBezTo>
                      <a:pt x="10527" y="4620"/>
                      <a:pt x="8233" y="5915"/>
                      <a:pt x="7067" y="80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3C3A00D-CFB2-20F6-9FD7-F34B7D29A0EF}"/>
                  </a:ext>
                </a:extLst>
              </p:cNvPr>
              <p:cNvSpPr/>
              <p:nvPr/>
            </p:nvSpPr>
            <p:spPr>
              <a:xfrm>
                <a:off x="7705679" y="8869219"/>
                <a:ext cx="11620" cy="31813"/>
              </a:xfrm>
              <a:custGeom>
                <a:avLst/>
                <a:gdLst>
                  <a:gd name="connsiteX0" fmla="*/ -14 w 11620"/>
                  <a:gd name="connsiteY0" fmla="*/ 145 h 31813"/>
                  <a:gd name="connsiteX1" fmla="*/ 11607 w 11620"/>
                  <a:gd name="connsiteY1" fmla="*/ 145 h 31813"/>
                  <a:gd name="connsiteX2" fmla="*/ 11607 w 11620"/>
                  <a:gd name="connsiteY2" fmla="*/ 31959 h 31813"/>
                  <a:gd name="connsiteX3" fmla="*/ 6464 w 11620"/>
                  <a:gd name="connsiteY3" fmla="*/ 31959 h 31813"/>
                  <a:gd name="connsiteX4" fmla="*/ 6464 w 11620"/>
                  <a:gd name="connsiteY4" fmla="*/ 4717 h 31813"/>
                  <a:gd name="connsiteX5" fmla="*/ -14 w 11620"/>
                  <a:gd name="connsiteY5" fmla="*/ 4717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" h="31813">
                    <a:moveTo>
                      <a:pt x="-14" y="145"/>
                    </a:moveTo>
                    <a:lnTo>
                      <a:pt x="11607" y="145"/>
                    </a:lnTo>
                    <a:lnTo>
                      <a:pt x="11607" y="31959"/>
                    </a:lnTo>
                    <a:lnTo>
                      <a:pt x="6464" y="31959"/>
                    </a:lnTo>
                    <a:lnTo>
                      <a:pt x="6464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8B1F77D-766A-20BF-180E-BA27FF8A605D}"/>
                  </a:ext>
                </a:extLst>
              </p:cNvPr>
              <p:cNvSpPr/>
              <p:nvPr/>
            </p:nvSpPr>
            <p:spPr>
              <a:xfrm>
                <a:off x="7698503" y="8922829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7067 w 25591"/>
                  <a:gd name="connsiteY10" fmla="*/ 25211 h 32987"/>
                  <a:gd name="connsiteX11" fmla="*/ 12972 w 25591"/>
                  <a:gd name="connsiteY11" fmla="*/ 28545 h 32987"/>
                  <a:gd name="connsiteX12" fmla="*/ 18782 w 25591"/>
                  <a:gd name="connsiteY12" fmla="*/ 25307 h 32987"/>
                  <a:gd name="connsiteX13" fmla="*/ 20688 w 25591"/>
                  <a:gd name="connsiteY13" fmla="*/ 16639 h 32987"/>
                  <a:gd name="connsiteX14" fmla="*/ 18782 w 25591"/>
                  <a:gd name="connsiteY14" fmla="*/ 8067 h 32987"/>
                  <a:gd name="connsiteX15" fmla="*/ 12972 w 25591"/>
                  <a:gd name="connsiteY15" fmla="*/ 4733 h 32987"/>
                  <a:gd name="connsiteX16" fmla="*/ 7067 w 25591"/>
                  <a:gd name="connsiteY16" fmla="*/ 8257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12" y="25094"/>
                      <a:pt x="-224" y="20884"/>
                      <a:pt x="18" y="16639"/>
                    </a:cubicBezTo>
                    <a:cubicBezTo>
                      <a:pt x="-198" y="12397"/>
                      <a:pt x="936" y="8195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28" y="8195"/>
                      <a:pt x="25761" y="12397"/>
                      <a:pt x="25545" y="16639"/>
                    </a:cubicBezTo>
                    <a:cubicBezTo>
                      <a:pt x="25788" y="20884"/>
                      <a:pt x="24652" y="25094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4520" y="13498"/>
                      <a:pt x="4520" y="19780"/>
                      <a:pt x="7067" y="25211"/>
                    </a:cubicBezTo>
                    <a:cubicBezTo>
                      <a:pt x="8233" y="27363"/>
                      <a:pt x="10527" y="28658"/>
                      <a:pt x="12972" y="28545"/>
                    </a:cubicBezTo>
                    <a:cubicBezTo>
                      <a:pt x="15374" y="28686"/>
                      <a:pt x="17639" y="27423"/>
                      <a:pt x="18782" y="25307"/>
                    </a:cubicBezTo>
                    <a:cubicBezTo>
                      <a:pt x="20155" y="22630"/>
                      <a:pt x="20811" y="19644"/>
                      <a:pt x="20688" y="16639"/>
                    </a:cubicBezTo>
                    <a:cubicBezTo>
                      <a:pt x="20812" y="13664"/>
                      <a:pt x="20155" y="10709"/>
                      <a:pt x="18782" y="8067"/>
                    </a:cubicBezTo>
                    <a:cubicBezTo>
                      <a:pt x="17685" y="5895"/>
                      <a:pt x="15401" y="4585"/>
                      <a:pt x="12972" y="4733"/>
                    </a:cubicBezTo>
                    <a:cubicBezTo>
                      <a:pt x="10485" y="4656"/>
                      <a:pt x="8180" y="6031"/>
                      <a:pt x="7067" y="8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A8227F4A-2083-081F-B9D3-72585D84014E}"/>
                  </a:ext>
                </a:extLst>
              </p:cNvPr>
              <p:cNvSpPr/>
              <p:nvPr/>
            </p:nvSpPr>
            <p:spPr>
              <a:xfrm>
                <a:off x="7698408" y="8977162"/>
                <a:ext cx="26163" cy="33139"/>
              </a:xfrm>
              <a:custGeom>
                <a:avLst/>
                <a:gdLst>
                  <a:gd name="connsiteX0" fmla="*/ 3257 w 26163"/>
                  <a:gd name="connsiteY0" fmla="*/ 28790 h 33139"/>
                  <a:gd name="connsiteX1" fmla="*/ 18 w 26163"/>
                  <a:gd name="connsiteY1" fmla="*/ 16693 h 33139"/>
                  <a:gd name="connsiteX2" fmla="*/ 3257 w 26163"/>
                  <a:gd name="connsiteY2" fmla="*/ 4692 h 33139"/>
                  <a:gd name="connsiteX3" fmla="*/ 21380 w 26163"/>
                  <a:gd name="connsiteY3" fmla="*/ 3194 h 33139"/>
                  <a:gd name="connsiteX4" fmla="*/ 22879 w 26163"/>
                  <a:gd name="connsiteY4" fmla="*/ 4692 h 33139"/>
                  <a:gd name="connsiteX5" fmla="*/ 26117 w 26163"/>
                  <a:gd name="connsiteY5" fmla="*/ 16693 h 33139"/>
                  <a:gd name="connsiteX6" fmla="*/ 22879 w 26163"/>
                  <a:gd name="connsiteY6" fmla="*/ 28790 h 33139"/>
                  <a:gd name="connsiteX7" fmla="*/ 4609 w 26163"/>
                  <a:gd name="connsiteY7" fmla="*/ 30142 h 33139"/>
                  <a:gd name="connsiteX8" fmla="*/ 3257 w 26163"/>
                  <a:gd name="connsiteY8" fmla="*/ 28790 h 33139"/>
                  <a:gd name="connsiteX9" fmla="*/ 7162 w 26163"/>
                  <a:gd name="connsiteY9" fmla="*/ 8026 h 33139"/>
                  <a:gd name="connsiteX10" fmla="*/ 5257 w 26163"/>
                  <a:gd name="connsiteY10" fmla="*/ 16693 h 33139"/>
                  <a:gd name="connsiteX11" fmla="*/ 7162 w 26163"/>
                  <a:gd name="connsiteY11" fmla="*/ 25361 h 33139"/>
                  <a:gd name="connsiteX12" fmla="*/ 16554 w 26163"/>
                  <a:gd name="connsiteY12" fmla="*/ 27780 h 33139"/>
                  <a:gd name="connsiteX13" fmla="*/ 18973 w 26163"/>
                  <a:gd name="connsiteY13" fmla="*/ 25361 h 33139"/>
                  <a:gd name="connsiteX14" fmla="*/ 18973 w 26163"/>
                  <a:gd name="connsiteY14" fmla="*/ 8026 h 33139"/>
                  <a:gd name="connsiteX15" fmla="*/ 9220 w 26163"/>
                  <a:gd name="connsiteY15" fmla="*/ 5968 h 33139"/>
                  <a:gd name="connsiteX16" fmla="*/ 7162 w 26163"/>
                  <a:gd name="connsiteY16" fmla="*/ 8026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63" h="33139">
                    <a:moveTo>
                      <a:pt x="3257" y="28790"/>
                    </a:moveTo>
                    <a:cubicBezTo>
                      <a:pt x="923" y="25203"/>
                      <a:pt x="-211" y="20967"/>
                      <a:pt x="18" y="16693"/>
                    </a:cubicBezTo>
                    <a:cubicBezTo>
                      <a:pt x="-224" y="12448"/>
                      <a:pt x="912" y="8239"/>
                      <a:pt x="3257" y="4692"/>
                    </a:cubicBezTo>
                    <a:cubicBezTo>
                      <a:pt x="7848" y="-726"/>
                      <a:pt x="15962" y="-1397"/>
                      <a:pt x="21380" y="3194"/>
                    </a:cubicBezTo>
                    <a:cubicBezTo>
                      <a:pt x="21920" y="3651"/>
                      <a:pt x="22421" y="4152"/>
                      <a:pt x="22879" y="4692"/>
                    </a:cubicBezTo>
                    <a:cubicBezTo>
                      <a:pt x="25224" y="8239"/>
                      <a:pt x="26360" y="12449"/>
                      <a:pt x="26117" y="16693"/>
                    </a:cubicBezTo>
                    <a:cubicBezTo>
                      <a:pt x="26347" y="20967"/>
                      <a:pt x="25213" y="25203"/>
                      <a:pt x="22879" y="28790"/>
                    </a:cubicBezTo>
                    <a:cubicBezTo>
                      <a:pt x="18207" y="34209"/>
                      <a:pt x="10027" y="34814"/>
                      <a:pt x="4609" y="30142"/>
                    </a:cubicBezTo>
                    <a:cubicBezTo>
                      <a:pt x="4126" y="29725"/>
                      <a:pt x="3674" y="29274"/>
                      <a:pt x="3257" y="28790"/>
                    </a:cubicBezTo>
                    <a:close/>
                    <a:moveTo>
                      <a:pt x="7162" y="8026"/>
                    </a:moveTo>
                    <a:cubicBezTo>
                      <a:pt x="5802" y="10706"/>
                      <a:pt x="5147" y="13689"/>
                      <a:pt x="5257" y="16693"/>
                    </a:cubicBezTo>
                    <a:cubicBezTo>
                      <a:pt x="5134" y="19699"/>
                      <a:pt x="5790" y="22685"/>
                      <a:pt x="7162" y="25361"/>
                    </a:cubicBezTo>
                    <a:cubicBezTo>
                      <a:pt x="9088" y="28623"/>
                      <a:pt x="13293" y="29706"/>
                      <a:pt x="16554" y="27780"/>
                    </a:cubicBezTo>
                    <a:cubicBezTo>
                      <a:pt x="17552" y="27191"/>
                      <a:pt x="18384" y="26359"/>
                      <a:pt x="18973" y="25361"/>
                    </a:cubicBezTo>
                    <a:cubicBezTo>
                      <a:pt x="21391" y="19836"/>
                      <a:pt x="21391" y="13551"/>
                      <a:pt x="18973" y="8026"/>
                    </a:cubicBezTo>
                    <a:cubicBezTo>
                      <a:pt x="16848" y="4764"/>
                      <a:pt x="12481" y="3843"/>
                      <a:pt x="9220" y="5968"/>
                    </a:cubicBezTo>
                    <a:cubicBezTo>
                      <a:pt x="8398" y="6503"/>
                      <a:pt x="7697" y="7204"/>
                      <a:pt x="7162" y="80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9F2AD559-E969-54C1-2BD1-41745A514426}"/>
                  </a:ext>
                </a:extLst>
              </p:cNvPr>
              <p:cNvSpPr/>
              <p:nvPr/>
            </p:nvSpPr>
            <p:spPr>
              <a:xfrm>
                <a:off x="7698435" y="9031550"/>
                <a:ext cx="26108" cy="33139"/>
              </a:xfrm>
              <a:custGeom>
                <a:avLst/>
                <a:gdLst>
                  <a:gd name="connsiteX0" fmla="*/ 3230 w 26108"/>
                  <a:gd name="connsiteY0" fmla="*/ 28790 h 33139"/>
                  <a:gd name="connsiteX1" fmla="*/ 3230 w 26108"/>
                  <a:gd name="connsiteY1" fmla="*/ 4692 h 33139"/>
                  <a:gd name="connsiteX2" fmla="*/ 21353 w 26108"/>
                  <a:gd name="connsiteY2" fmla="*/ 3194 h 33139"/>
                  <a:gd name="connsiteX3" fmla="*/ 22851 w 26108"/>
                  <a:gd name="connsiteY3" fmla="*/ 4692 h 33139"/>
                  <a:gd name="connsiteX4" fmla="*/ 22851 w 26108"/>
                  <a:gd name="connsiteY4" fmla="*/ 28790 h 33139"/>
                  <a:gd name="connsiteX5" fmla="*/ 4582 w 26108"/>
                  <a:gd name="connsiteY5" fmla="*/ 30142 h 33139"/>
                  <a:gd name="connsiteX6" fmla="*/ 3230 w 26108"/>
                  <a:gd name="connsiteY6" fmla="*/ 28790 h 33139"/>
                  <a:gd name="connsiteX7" fmla="*/ 7135 w 26108"/>
                  <a:gd name="connsiteY7" fmla="*/ 8121 h 33139"/>
                  <a:gd name="connsiteX8" fmla="*/ 7135 w 26108"/>
                  <a:gd name="connsiteY8" fmla="*/ 25361 h 33139"/>
                  <a:gd name="connsiteX9" fmla="*/ 13040 w 26108"/>
                  <a:gd name="connsiteY9" fmla="*/ 28695 h 33139"/>
                  <a:gd name="connsiteX10" fmla="*/ 18946 w 26108"/>
                  <a:gd name="connsiteY10" fmla="*/ 25456 h 33139"/>
                  <a:gd name="connsiteX11" fmla="*/ 18946 w 26108"/>
                  <a:gd name="connsiteY11" fmla="*/ 8026 h 33139"/>
                  <a:gd name="connsiteX12" fmla="*/ 13040 w 26108"/>
                  <a:gd name="connsiteY12" fmla="*/ 4787 h 33139"/>
                  <a:gd name="connsiteX13" fmla="*/ 7135 w 26108"/>
                  <a:gd name="connsiteY13" fmla="*/ 8121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108" h="33139">
                    <a:moveTo>
                      <a:pt x="3230" y="28790"/>
                    </a:moveTo>
                    <a:cubicBezTo>
                      <a:pt x="-1095" y="21340"/>
                      <a:pt x="-1095" y="12143"/>
                      <a:pt x="3230" y="4692"/>
                    </a:cubicBezTo>
                    <a:cubicBezTo>
                      <a:pt x="7820" y="-726"/>
                      <a:pt x="15934" y="-1397"/>
                      <a:pt x="21353" y="3194"/>
                    </a:cubicBezTo>
                    <a:cubicBezTo>
                      <a:pt x="21893" y="3651"/>
                      <a:pt x="22394" y="4152"/>
                      <a:pt x="22851" y="4692"/>
                    </a:cubicBezTo>
                    <a:cubicBezTo>
                      <a:pt x="27176" y="12143"/>
                      <a:pt x="27176" y="21340"/>
                      <a:pt x="22851" y="28790"/>
                    </a:cubicBezTo>
                    <a:cubicBezTo>
                      <a:pt x="18180" y="34209"/>
                      <a:pt x="10000" y="34814"/>
                      <a:pt x="4582" y="30142"/>
                    </a:cubicBezTo>
                    <a:cubicBezTo>
                      <a:pt x="4098" y="29725"/>
                      <a:pt x="3646" y="29274"/>
                      <a:pt x="3230" y="28790"/>
                    </a:cubicBezTo>
                    <a:close/>
                    <a:moveTo>
                      <a:pt x="7135" y="8121"/>
                    </a:moveTo>
                    <a:cubicBezTo>
                      <a:pt x="4598" y="13588"/>
                      <a:pt x="4598" y="19894"/>
                      <a:pt x="7135" y="25361"/>
                    </a:cubicBezTo>
                    <a:cubicBezTo>
                      <a:pt x="8301" y="27513"/>
                      <a:pt x="10595" y="28808"/>
                      <a:pt x="13040" y="28695"/>
                    </a:cubicBezTo>
                    <a:cubicBezTo>
                      <a:pt x="15459" y="28804"/>
                      <a:pt x="17737" y="27555"/>
                      <a:pt x="18946" y="25456"/>
                    </a:cubicBezTo>
                    <a:cubicBezTo>
                      <a:pt x="21357" y="19896"/>
                      <a:pt x="21357" y="13586"/>
                      <a:pt x="18946" y="8026"/>
                    </a:cubicBezTo>
                    <a:cubicBezTo>
                      <a:pt x="17770" y="5894"/>
                      <a:pt x="15470" y="4632"/>
                      <a:pt x="13040" y="4787"/>
                    </a:cubicBezTo>
                    <a:cubicBezTo>
                      <a:pt x="10595" y="4674"/>
                      <a:pt x="8301" y="5969"/>
                      <a:pt x="7135" y="8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9673DAD-2C69-2DED-66F2-E0FA053D097A}"/>
                  </a:ext>
                </a:extLst>
              </p:cNvPr>
              <p:cNvSpPr/>
              <p:nvPr/>
            </p:nvSpPr>
            <p:spPr>
              <a:xfrm>
                <a:off x="7698411" y="9085989"/>
                <a:ext cx="26156" cy="33139"/>
              </a:xfrm>
              <a:custGeom>
                <a:avLst/>
                <a:gdLst>
                  <a:gd name="connsiteX0" fmla="*/ 3254 w 26156"/>
                  <a:gd name="connsiteY0" fmla="*/ 28739 h 33139"/>
                  <a:gd name="connsiteX1" fmla="*/ 15 w 26156"/>
                  <a:gd name="connsiteY1" fmla="*/ 16737 h 33139"/>
                  <a:gd name="connsiteX2" fmla="*/ 3254 w 26156"/>
                  <a:gd name="connsiteY2" fmla="*/ 4641 h 33139"/>
                  <a:gd name="connsiteX3" fmla="*/ 21524 w 26156"/>
                  <a:gd name="connsiteY3" fmla="*/ 3289 h 33139"/>
                  <a:gd name="connsiteX4" fmla="*/ 22875 w 26156"/>
                  <a:gd name="connsiteY4" fmla="*/ 4641 h 33139"/>
                  <a:gd name="connsiteX5" fmla="*/ 26114 w 26156"/>
                  <a:gd name="connsiteY5" fmla="*/ 16737 h 33139"/>
                  <a:gd name="connsiteX6" fmla="*/ 22875 w 26156"/>
                  <a:gd name="connsiteY6" fmla="*/ 28739 h 33139"/>
                  <a:gd name="connsiteX7" fmla="*/ 4752 w 26156"/>
                  <a:gd name="connsiteY7" fmla="*/ 30237 h 33139"/>
                  <a:gd name="connsiteX8" fmla="*/ 3254 w 26156"/>
                  <a:gd name="connsiteY8" fmla="*/ 28739 h 33139"/>
                  <a:gd name="connsiteX9" fmla="*/ 7159 w 26156"/>
                  <a:gd name="connsiteY9" fmla="*/ 8070 h 33139"/>
                  <a:gd name="connsiteX10" fmla="*/ 7159 w 26156"/>
                  <a:gd name="connsiteY10" fmla="*/ 25310 h 33139"/>
                  <a:gd name="connsiteX11" fmla="*/ 13065 w 26156"/>
                  <a:gd name="connsiteY11" fmla="*/ 28644 h 33139"/>
                  <a:gd name="connsiteX12" fmla="*/ 18970 w 26156"/>
                  <a:gd name="connsiteY12" fmla="*/ 25405 h 33139"/>
                  <a:gd name="connsiteX13" fmla="*/ 20780 w 26156"/>
                  <a:gd name="connsiteY13" fmla="*/ 16737 h 33139"/>
                  <a:gd name="connsiteX14" fmla="*/ 18970 w 26156"/>
                  <a:gd name="connsiteY14" fmla="*/ 8070 h 33139"/>
                  <a:gd name="connsiteX15" fmla="*/ 9578 w 26156"/>
                  <a:gd name="connsiteY15" fmla="*/ 5651 h 33139"/>
                  <a:gd name="connsiteX16" fmla="*/ 7159 w 26156"/>
                  <a:gd name="connsiteY16" fmla="*/ 8070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56" h="33139">
                    <a:moveTo>
                      <a:pt x="3254" y="28739"/>
                    </a:moveTo>
                    <a:cubicBezTo>
                      <a:pt x="921" y="25187"/>
                      <a:pt x="-214" y="20981"/>
                      <a:pt x="15" y="16737"/>
                    </a:cubicBezTo>
                    <a:cubicBezTo>
                      <a:pt x="-214" y="12464"/>
                      <a:pt x="920" y="8228"/>
                      <a:pt x="3254" y="4641"/>
                    </a:cubicBezTo>
                    <a:cubicBezTo>
                      <a:pt x="7926" y="-778"/>
                      <a:pt x="16105" y="-1383"/>
                      <a:pt x="21524" y="3289"/>
                    </a:cubicBezTo>
                    <a:cubicBezTo>
                      <a:pt x="22007" y="3706"/>
                      <a:pt x="22459" y="4157"/>
                      <a:pt x="22875" y="4641"/>
                    </a:cubicBezTo>
                    <a:cubicBezTo>
                      <a:pt x="25210" y="8228"/>
                      <a:pt x="26343" y="12464"/>
                      <a:pt x="26114" y="16737"/>
                    </a:cubicBezTo>
                    <a:cubicBezTo>
                      <a:pt x="26343" y="20981"/>
                      <a:pt x="25208" y="25187"/>
                      <a:pt x="22875" y="28739"/>
                    </a:cubicBezTo>
                    <a:cubicBezTo>
                      <a:pt x="18285" y="34157"/>
                      <a:pt x="10171" y="34828"/>
                      <a:pt x="4752" y="30237"/>
                    </a:cubicBezTo>
                    <a:cubicBezTo>
                      <a:pt x="4212" y="29780"/>
                      <a:pt x="3711" y="29279"/>
                      <a:pt x="3254" y="28739"/>
                    </a:cubicBezTo>
                    <a:close/>
                    <a:moveTo>
                      <a:pt x="7159" y="8070"/>
                    </a:moveTo>
                    <a:cubicBezTo>
                      <a:pt x="4622" y="13536"/>
                      <a:pt x="4622" y="19843"/>
                      <a:pt x="7159" y="25310"/>
                    </a:cubicBezTo>
                    <a:cubicBezTo>
                      <a:pt x="8290" y="27496"/>
                      <a:pt x="10608" y="28805"/>
                      <a:pt x="13065" y="28644"/>
                    </a:cubicBezTo>
                    <a:cubicBezTo>
                      <a:pt x="15494" y="28799"/>
                      <a:pt x="17795" y="27537"/>
                      <a:pt x="18970" y="25405"/>
                    </a:cubicBezTo>
                    <a:cubicBezTo>
                      <a:pt x="20297" y="22716"/>
                      <a:pt x="20920" y="19733"/>
                      <a:pt x="20780" y="16737"/>
                    </a:cubicBezTo>
                    <a:cubicBezTo>
                      <a:pt x="20941" y="13740"/>
                      <a:pt x="20318" y="10752"/>
                      <a:pt x="18970" y="8070"/>
                    </a:cubicBezTo>
                    <a:cubicBezTo>
                      <a:pt x="17044" y="4808"/>
                      <a:pt x="12839" y="3725"/>
                      <a:pt x="9578" y="5651"/>
                    </a:cubicBezTo>
                    <a:cubicBezTo>
                      <a:pt x="8580" y="6240"/>
                      <a:pt x="7748" y="7072"/>
                      <a:pt x="7159" y="80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44C6FFB-78FE-5CF8-E2F8-0675E8EC6A3A}"/>
                </a:ext>
              </a:extLst>
            </p:cNvPr>
            <p:cNvCxnSpPr/>
            <p:nvPr/>
          </p:nvCxnSpPr>
          <p:spPr>
            <a:xfrm>
              <a:off x="4034006" y="2169387"/>
              <a:ext cx="0" cy="1098801"/>
            </a:xfrm>
            <a:prstGeom prst="line">
              <a:avLst/>
            </a:prstGeom>
            <a:ln w="12700">
              <a:gradFill>
                <a:gsLst>
                  <a:gs pos="0">
                    <a:srgbClr val="42E3FF">
                      <a:alpha val="52000"/>
                    </a:srgbClr>
                  </a:gs>
                  <a:gs pos="100000">
                    <a:srgbClr val="42E3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8CADDB2-C9E2-8502-6785-9DC623953A76}"/>
                </a:ext>
              </a:extLst>
            </p:cNvPr>
            <p:cNvCxnSpPr/>
            <p:nvPr/>
          </p:nvCxnSpPr>
          <p:spPr>
            <a:xfrm>
              <a:off x="11013288" y="2962522"/>
              <a:ext cx="0" cy="727901"/>
            </a:xfrm>
            <a:prstGeom prst="line">
              <a:avLst/>
            </a:prstGeom>
            <a:ln w="31750">
              <a:gradFill>
                <a:gsLst>
                  <a:gs pos="0">
                    <a:srgbClr val="42E3FF">
                      <a:alpha val="52000"/>
                    </a:srgbClr>
                  </a:gs>
                  <a:gs pos="100000">
                    <a:srgbClr val="42E3FF">
                      <a:alpha val="0"/>
                    </a:srgbClr>
                  </a:gs>
                </a:gsLst>
                <a:lin ang="5400000" scaled="1"/>
              </a:gradFill>
            </a:ln>
            <a:effectLst>
              <a:softEdge rad="127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4622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2F226DD8-03BD-1490-3EA4-044CF5F55FE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1076445" y="295154"/>
            <a:chExt cx="12192000" cy="6858000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C6D4DA76-6C8C-9ED8-F3E8-87CBDFDD920C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10011"/>
                </a:gs>
                <a:gs pos="74000">
                  <a:srgbClr val="0251B6"/>
                </a:gs>
                <a:gs pos="30000">
                  <a:srgbClr val="022F8A"/>
                </a:gs>
                <a:gs pos="100000">
                  <a:srgbClr val="021858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17F2F2D1-8D67-D7A7-E78C-0E27E4E1B09C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44000">
                  <a:srgbClr val="0D50F0">
                    <a:alpha val="0"/>
                  </a:srgbClr>
                </a:gs>
                <a:gs pos="100000">
                  <a:srgbClr val="021858">
                    <a:alpha val="0"/>
                  </a:srgbClr>
                </a:gs>
                <a:gs pos="70000">
                  <a:srgbClr val="51FCFF">
                    <a:alpha val="22000"/>
                  </a:srgbClr>
                </a:gs>
                <a:gs pos="0">
                  <a:srgbClr val="021858"/>
                </a:gs>
                <a:gs pos="19000">
                  <a:srgbClr val="022F8A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CF776BF0-05ED-2A1D-926D-D41D216B36D5}"/>
              </a:ext>
            </a:extLst>
          </p:cNvPr>
          <p:cNvGrpSpPr/>
          <p:nvPr/>
        </p:nvGrpSpPr>
        <p:grpSpPr>
          <a:xfrm>
            <a:off x="292964" y="106680"/>
            <a:ext cx="11606072" cy="1742440"/>
            <a:chOff x="292964" y="106680"/>
            <a:chExt cx="11606072" cy="1742440"/>
          </a:xfrm>
        </p:grpSpPr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C03535D9-FF10-B0C9-2FFD-9E39BB2777BD}"/>
                </a:ext>
              </a:extLst>
            </p:cNvPr>
            <p:cNvGrpSpPr/>
            <p:nvPr/>
          </p:nvGrpSpPr>
          <p:grpSpPr>
            <a:xfrm>
              <a:off x="292964" y="684474"/>
              <a:ext cx="11606072" cy="292379"/>
              <a:chOff x="292964" y="719388"/>
              <a:chExt cx="11606072" cy="292379"/>
            </a:xfrm>
          </p:grpSpPr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F3C4229F-092F-3B57-B608-F50C7FFA6FB4}"/>
                  </a:ext>
                </a:extLst>
              </p:cNvPr>
              <p:cNvCxnSpPr/>
              <p:nvPr/>
            </p:nvCxnSpPr>
            <p:spPr>
              <a:xfrm>
                <a:off x="4415102" y="1011767"/>
                <a:ext cx="3361796" cy="0"/>
              </a:xfrm>
              <a:prstGeom prst="line">
                <a:avLst/>
              </a:prstGeom>
              <a:noFill/>
              <a:ln w="12700" cap="flat">
                <a:solidFill>
                  <a:srgbClr val="6CE4FB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grpSp>
            <p:nvGrpSpPr>
              <p:cNvPr id="221" name="组合 220">
                <a:extLst>
                  <a:ext uri="{FF2B5EF4-FFF2-40B4-BE49-F238E27FC236}">
                    <a16:creationId xmlns:a16="http://schemas.microsoft.com/office/drawing/2014/main" id="{C50598A6-CC07-0370-C8F7-372F8277AEEA}"/>
                  </a:ext>
                </a:extLst>
              </p:cNvPr>
              <p:cNvGrpSpPr/>
              <p:nvPr/>
            </p:nvGrpSpPr>
            <p:grpSpPr>
              <a:xfrm>
                <a:off x="292964" y="719388"/>
                <a:ext cx="11606072" cy="292379"/>
                <a:chOff x="232301" y="719388"/>
                <a:chExt cx="11606072" cy="292379"/>
              </a:xfrm>
            </p:grpSpPr>
            <p:grpSp>
              <p:nvGrpSpPr>
                <p:cNvPr id="223" name="组合 222">
                  <a:extLst>
                    <a:ext uri="{FF2B5EF4-FFF2-40B4-BE49-F238E27FC236}">
                      <a16:creationId xmlns:a16="http://schemas.microsoft.com/office/drawing/2014/main" id="{AF2C39C5-ED8E-8410-FF9F-E9F5F50EA7CA}"/>
                    </a:ext>
                  </a:extLst>
                </p:cNvPr>
                <p:cNvGrpSpPr/>
                <p:nvPr/>
              </p:nvGrpSpPr>
              <p:grpSpPr>
                <a:xfrm>
                  <a:off x="232301" y="719388"/>
                  <a:ext cx="4234044" cy="292379"/>
                  <a:chOff x="232301" y="719388"/>
                  <a:chExt cx="4234044" cy="292379"/>
                </a:xfrm>
              </p:grpSpPr>
              <p:sp>
                <p:nvSpPr>
                  <p:cNvPr id="237" name="Freeform 13">
                    <a:extLst>
                      <a:ext uri="{FF2B5EF4-FFF2-40B4-BE49-F238E27FC236}">
                        <a16:creationId xmlns:a16="http://schemas.microsoft.com/office/drawing/2014/main" id="{0A8AFE7F-28DB-4D68-2B81-F6B2F7326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3778" y="863325"/>
                    <a:ext cx="1421307" cy="148214"/>
                  </a:xfrm>
                  <a:custGeom>
                    <a:avLst/>
                    <a:gdLst>
                      <a:gd name="T0" fmla="*/ 0 w 2570"/>
                      <a:gd name="T1" fmla="*/ 0 h 268"/>
                      <a:gd name="T2" fmla="*/ 131 w 2570"/>
                      <a:gd name="T3" fmla="*/ 135 h 268"/>
                      <a:gd name="T4" fmla="*/ 1218 w 2570"/>
                      <a:gd name="T5" fmla="*/ 135 h 268"/>
                      <a:gd name="T6" fmla="*/ 1282 w 2570"/>
                      <a:gd name="T7" fmla="*/ 198 h 268"/>
                      <a:gd name="T8" fmla="*/ 2501 w 2570"/>
                      <a:gd name="T9" fmla="*/ 198 h 268"/>
                      <a:gd name="T10" fmla="*/ 2570 w 2570"/>
                      <a:gd name="T11" fmla="*/ 268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70" h="268">
                        <a:moveTo>
                          <a:pt x="0" y="0"/>
                        </a:moveTo>
                        <a:lnTo>
                          <a:pt x="131" y="135"/>
                        </a:lnTo>
                        <a:lnTo>
                          <a:pt x="1218" y="135"/>
                        </a:lnTo>
                        <a:lnTo>
                          <a:pt x="1282" y="198"/>
                        </a:lnTo>
                        <a:lnTo>
                          <a:pt x="2501" y="198"/>
                        </a:lnTo>
                        <a:lnTo>
                          <a:pt x="2570" y="268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8" name="Freeform 14">
                    <a:extLst>
                      <a:ext uri="{FF2B5EF4-FFF2-40B4-BE49-F238E27FC236}">
                        <a16:creationId xmlns:a16="http://schemas.microsoft.com/office/drawing/2014/main" id="{180508A0-727A-4AAA-8D81-5010483CCE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1630" y="719388"/>
                    <a:ext cx="1478837" cy="65468"/>
                  </a:xfrm>
                  <a:custGeom>
                    <a:avLst/>
                    <a:gdLst>
                      <a:gd name="T0" fmla="*/ 0 w 1649"/>
                      <a:gd name="T1" fmla="*/ 68 h 73"/>
                      <a:gd name="T2" fmla="*/ 69 w 1649"/>
                      <a:gd name="T3" fmla="*/ 0 h 73"/>
                      <a:gd name="T4" fmla="*/ 1250 w 1649"/>
                      <a:gd name="T5" fmla="*/ 0 h 73"/>
                      <a:gd name="T6" fmla="*/ 1321 w 1649"/>
                      <a:gd name="T7" fmla="*/ 73 h 73"/>
                      <a:gd name="T8" fmla="*/ 1649 w 1649"/>
                      <a:gd name="T9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9" h="73">
                        <a:moveTo>
                          <a:pt x="0" y="68"/>
                        </a:moveTo>
                        <a:lnTo>
                          <a:pt x="69" y="0"/>
                        </a:lnTo>
                        <a:lnTo>
                          <a:pt x="1250" y="0"/>
                        </a:lnTo>
                        <a:lnTo>
                          <a:pt x="1321" y="73"/>
                        </a:lnTo>
                        <a:lnTo>
                          <a:pt x="1649" y="73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9" name="Freeform 15">
                    <a:extLst>
                      <a:ext uri="{FF2B5EF4-FFF2-40B4-BE49-F238E27FC236}">
                        <a16:creationId xmlns:a16="http://schemas.microsoft.com/office/drawing/2014/main" id="{6F39A8B2-ED2B-631D-5B40-87B8120156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22527" y="780544"/>
                    <a:ext cx="677213" cy="224343"/>
                  </a:xfrm>
                  <a:custGeom>
                    <a:avLst/>
                    <a:gdLst>
                      <a:gd name="T0" fmla="*/ 0 w 809"/>
                      <a:gd name="T1" fmla="*/ 268 h 268"/>
                      <a:gd name="T2" fmla="*/ 545 w 809"/>
                      <a:gd name="T3" fmla="*/ 268 h 268"/>
                      <a:gd name="T4" fmla="*/ 809 w 809"/>
                      <a:gd name="T5" fmla="*/ 0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09" h="268">
                        <a:moveTo>
                          <a:pt x="0" y="268"/>
                        </a:moveTo>
                        <a:lnTo>
                          <a:pt x="545" y="268"/>
                        </a:lnTo>
                        <a:lnTo>
                          <a:pt x="80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grpSp>
                <p:nvGrpSpPr>
                  <p:cNvPr id="240" name="组合 239">
                    <a:extLst>
                      <a:ext uri="{FF2B5EF4-FFF2-40B4-BE49-F238E27FC236}">
                        <a16:creationId xmlns:a16="http://schemas.microsoft.com/office/drawing/2014/main" id="{69085CD8-B2C0-D79C-FE3A-8CEE08703CB7}"/>
                      </a:ext>
                    </a:extLst>
                  </p:cNvPr>
                  <p:cNvGrpSpPr/>
                  <p:nvPr/>
                </p:nvGrpSpPr>
                <p:grpSpPr>
                  <a:xfrm>
                    <a:off x="3045081" y="813974"/>
                    <a:ext cx="595798" cy="107063"/>
                    <a:chOff x="11172966" y="2076958"/>
                    <a:chExt cx="1097352" cy="197190"/>
                  </a:xfrm>
                </p:grpSpPr>
                <p:sp>
                  <p:nvSpPr>
                    <p:cNvPr id="244" name="平行四边形 243">
                      <a:extLst>
                        <a:ext uri="{FF2B5EF4-FFF2-40B4-BE49-F238E27FC236}">
                          <a16:creationId xmlns:a16="http://schemas.microsoft.com/office/drawing/2014/main" id="{AF6CEE16-55EC-A40F-A5BB-F816292BB27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958717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5" name="平行四边形 244">
                      <a:extLst>
                        <a:ext uri="{FF2B5EF4-FFF2-40B4-BE49-F238E27FC236}">
                          <a16:creationId xmlns:a16="http://schemas.microsoft.com/office/drawing/2014/main" id="{7C6C5216-696A-C0F7-4552-9B4FE8E2443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762278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6" name="平行四边形 245">
                      <a:extLst>
                        <a:ext uri="{FF2B5EF4-FFF2-40B4-BE49-F238E27FC236}">
                          <a16:creationId xmlns:a16="http://schemas.microsoft.com/office/drawing/2014/main" id="{61F5F376-E6AC-C356-22EA-61453F59483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565841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6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7" name="平行四边形 246">
                      <a:extLst>
                        <a:ext uri="{FF2B5EF4-FFF2-40B4-BE49-F238E27FC236}">
                          <a16:creationId xmlns:a16="http://schemas.microsoft.com/office/drawing/2014/main" id="{249D8F97-C8EC-8CC5-7EA9-7E8557419C0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369403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4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8" name="平行四边形 247">
                      <a:extLst>
                        <a:ext uri="{FF2B5EF4-FFF2-40B4-BE49-F238E27FC236}">
                          <a16:creationId xmlns:a16="http://schemas.microsoft.com/office/drawing/2014/main" id="{88FA598F-A83E-8BC8-6E44-6761978381F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172966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2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241" name="矩形 240">
                    <a:extLst>
                      <a:ext uri="{FF2B5EF4-FFF2-40B4-BE49-F238E27FC236}">
                        <a16:creationId xmlns:a16="http://schemas.microsoft.com/office/drawing/2014/main" id="{951A3FFB-5697-B8CB-17A8-D43E615872E6}"/>
                      </a:ext>
                    </a:extLst>
                  </p:cNvPr>
                  <p:cNvSpPr/>
                  <p:nvPr/>
                </p:nvSpPr>
                <p:spPr>
                  <a:xfrm>
                    <a:off x="4072211" y="757521"/>
                    <a:ext cx="54035" cy="54035"/>
                  </a:xfrm>
                  <a:prstGeom prst="rect">
                    <a:avLst/>
                  </a:prstGeom>
                  <a:solidFill>
                    <a:srgbClr val="6CE4F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2" name="图形 4">
                    <a:extLst>
                      <a:ext uri="{FF2B5EF4-FFF2-40B4-BE49-F238E27FC236}">
                        <a16:creationId xmlns:a16="http://schemas.microsoft.com/office/drawing/2014/main" id="{48A013FD-8DB6-740A-9C64-C8A545155B23}"/>
                      </a:ext>
                    </a:extLst>
                  </p:cNvPr>
                  <p:cNvSpPr/>
                  <p:nvPr/>
                </p:nvSpPr>
                <p:spPr>
                  <a:xfrm>
                    <a:off x="2841855" y="780544"/>
                    <a:ext cx="1624490" cy="231223"/>
                  </a:xfrm>
                  <a:custGeom>
                    <a:avLst/>
                    <a:gdLst>
                      <a:gd name="connsiteX0" fmla="*/ 0 w 1437418"/>
                      <a:gd name="connsiteY0" fmla="*/ 0 h 204596"/>
                      <a:gd name="connsiteX1" fmla="*/ 693801 w 1437418"/>
                      <a:gd name="connsiteY1" fmla="*/ 0 h 204596"/>
                      <a:gd name="connsiteX2" fmla="*/ 894398 w 1437418"/>
                      <a:gd name="connsiteY2" fmla="*/ 204597 h 204596"/>
                      <a:gd name="connsiteX3" fmla="*/ 1437418 w 1437418"/>
                      <a:gd name="connsiteY3" fmla="*/ 204597 h 204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418" h="204596">
                        <a:moveTo>
                          <a:pt x="0" y="0"/>
                        </a:moveTo>
                        <a:lnTo>
                          <a:pt x="693801" y="0"/>
                        </a:lnTo>
                        <a:lnTo>
                          <a:pt x="894398" y="204597"/>
                        </a:lnTo>
                        <a:lnTo>
                          <a:pt x="1437418" y="204597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spcFirstLastPara="0" vert="horz" wrap="square" lIns="25806" tIns="12903" rIns="25806" bIns="12903" numCol="1" spcCol="0" rtlCol="0" fromWordArt="0" anchor="t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3" name="图形 4">
                    <a:extLst>
                      <a:ext uri="{FF2B5EF4-FFF2-40B4-BE49-F238E27FC236}">
                        <a16:creationId xmlns:a16="http://schemas.microsoft.com/office/drawing/2014/main" id="{F5C63BB4-0C6C-4A9F-0EAC-E6B37225E9DC}"/>
                      </a:ext>
                    </a:extLst>
                  </p:cNvPr>
                  <p:cNvSpPr/>
                  <p:nvPr/>
                </p:nvSpPr>
                <p:spPr>
                  <a:xfrm>
                    <a:off x="232301" y="780544"/>
                    <a:ext cx="2613220" cy="220890"/>
                  </a:xfrm>
                  <a:custGeom>
                    <a:avLst/>
                    <a:gdLst>
                      <a:gd name="connsiteX0" fmla="*/ 0 w 2312288"/>
                      <a:gd name="connsiteY0" fmla="*/ 195453 h 195453"/>
                      <a:gd name="connsiteX1" fmla="*/ 1449038 w 2312288"/>
                      <a:gd name="connsiteY1" fmla="*/ 195453 h 195453"/>
                      <a:gd name="connsiteX2" fmla="*/ 1641253 w 2312288"/>
                      <a:gd name="connsiteY2" fmla="*/ 0 h 195453"/>
                      <a:gd name="connsiteX3" fmla="*/ 2312289 w 2312288"/>
                      <a:gd name="connsiteY3" fmla="*/ 0 h 195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2288" h="195453">
                        <a:moveTo>
                          <a:pt x="0" y="195453"/>
                        </a:moveTo>
                        <a:lnTo>
                          <a:pt x="1449038" y="195453"/>
                        </a:lnTo>
                        <a:lnTo>
                          <a:pt x="1641253" y="0"/>
                        </a:lnTo>
                        <a:lnTo>
                          <a:pt x="231228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24" name="组合 223">
                  <a:extLst>
                    <a:ext uri="{FF2B5EF4-FFF2-40B4-BE49-F238E27FC236}">
                      <a16:creationId xmlns:a16="http://schemas.microsoft.com/office/drawing/2014/main" id="{210E8887-F366-9D93-9815-DB2ECA19FBAA}"/>
                    </a:ext>
                  </a:extLst>
                </p:cNvPr>
                <p:cNvGrpSpPr/>
                <p:nvPr/>
              </p:nvGrpSpPr>
              <p:grpSpPr>
                <a:xfrm flipH="1">
                  <a:off x="7604329" y="719388"/>
                  <a:ext cx="4234044" cy="292379"/>
                  <a:chOff x="232301" y="719388"/>
                  <a:chExt cx="4234044" cy="292379"/>
                </a:xfrm>
              </p:grpSpPr>
              <p:sp>
                <p:nvSpPr>
                  <p:cNvPr id="225" name="Freeform 13">
                    <a:extLst>
                      <a:ext uri="{FF2B5EF4-FFF2-40B4-BE49-F238E27FC236}">
                        <a16:creationId xmlns:a16="http://schemas.microsoft.com/office/drawing/2014/main" id="{E979B633-090E-9272-9042-183848F3DC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3778" y="863325"/>
                    <a:ext cx="1421307" cy="148214"/>
                  </a:xfrm>
                  <a:custGeom>
                    <a:avLst/>
                    <a:gdLst>
                      <a:gd name="T0" fmla="*/ 0 w 2570"/>
                      <a:gd name="T1" fmla="*/ 0 h 268"/>
                      <a:gd name="T2" fmla="*/ 131 w 2570"/>
                      <a:gd name="T3" fmla="*/ 135 h 268"/>
                      <a:gd name="T4" fmla="*/ 1218 w 2570"/>
                      <a:gd name="T5" fmla="*/ 135 h 268"/>
                      <a:gd name="T6" fmla="*/ 1282 w 2570"/>
                      <a:gd name="T7" fmla="*/ 198 h 268"/>
                      <a:gd name="T8" fmla="*/ 2501 w 2570"/>
                      <a:gd name="T9" fmla="*/ 198 h 268"/>
                      <a:gd name="T10" fmla="*/ 2570 w 2570"/>
                      <a:gd name="T11" fmla="*/ 268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70" h="268">
                        <a:moveTo>
                          <a:pt x="0" y="0"/>
                        </a:moveTo>
                        <a:lnTo>
                          <a:pt x="131" y="135"/>
                        </a:lnTo>
                        <a:lnTo>
                          <a:pt x="1218" y="135"/>
                        </a:lnTo>
                        <a:lnTo>
                          <a:pt x="1282" y="198"/>
                        </a:lnTo>
                        <a:lnTo>
                          <a:pt x="2501" y="198"/>
                        </a:lnTo>
                        <a:lnTo>
                          <a:pt x="2570" y="268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26" name="Freeform 14">
                    <a:extLst>
                      <a:ext uri="{FF2B5EF4-FFF2-40B4-BE49-F238E27FC236}">
                        <a16:creationId xmlns:a16="http://schemas.microsoft.com/office/drawing/2014/main" id="{3DB6287C-BA71-6460-C86A-B40FCCBAD7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1630" y="719388"/>
                    <a:ext cx="1478837" cy="65468"/>
                  </a:xfrm>
                  <a:custGeom>
                    <a:avLst/>
                    <a:gdLst>
                      <a:gd name="T0" fmla="*/ 0 w 1649"/>
                      <a:gd name="T1" fmla="*/ 68 h 73"/>
                      <a:gd name="T2" fmla="*/ 69 w 1649"/>
                      <a:gd name="T3" fmla="*/ 0 h 73"/>
                      <a:gd name="T4" fmla="*/ 1250 w 1649"/>
                      <a:gd name="T5" fmla="*/ 0 h 73"/>
                      <a:gd name="T6" fmla="*/ 1321 w 1649"/>
                      <a:gd name="T7" fmla="*/ 73 h 73"/>
                      <a:gd name="T8" fmla="*/ 1649 w 1649"/>
                      <a:gd name="T9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9" h="73">
                        <a:moveTo>
                          <a:pt x="0" y="68"/>
                        </a:moveTo>
                        <a:lnTo>
                          <a:pt x="69" y="0"/>
                        </a:lnTo>
                        <a:lnTo>
                          <a:pt x="1250" y="0"/>
                        </a:lnTo>
                        <a:lnTo>
                          <a:pt x="1321" y="73"/>
                        </a:lnTo>
                        <a:lnTo>
                          <a:pt x="1649" y="73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27" name="Freeform 15">
                    <a:extLst>
                      <a:ext uri="{FF2B5EF4-FFF2-40B4-BE49-F238E27FC236}">
                        <a16:creationId xmlns:a16="http://schemas.microsoft.com/office/drawing/2014/main" id="{8C57C375-3FFE-6423-B764-2A2A2DB8DF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22527" y="780544"/>
                    <a:ext cx="677213" cy="224343"/>
                  </a:xfrm>
                  <a:custGeom>
                    <a:avLst/>
                    <a:gdLst>
                      <a:gd name="T0" fmla="*/ 0 w 809"/>
                      <a:gd name="T1" fmla="*/ 268 h 268"/>
                      <a:gd name="T2" fmla="*/ 545 w 809"/>
                      <a:gd name="T3" fmla="*/ 268 h 268"/>
                      <a:gd name="T4" fmla="*/ 809 w 809"/>
                      <a:gd name="T5" fmla="*/ 0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09" h="268">
                        <a:moveTo>
                          <a:pt x="0" y="268"/>
                        </a:moveTo>
                        <a:lnTo>
                          <a:pt x="545" y="268"/>
                        </a:lnTo>
                        <a:lnTo>
                          <a:pt x="80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grpSp>
                <p:nvGrpSpPr>
                  <p:cNvPr id="228" name="组合 227">
                    <a:extLst>
                      <a:ext uri="{FF2B5EF4-FFF2-40B4-BE49-F238E27FC236}">
                        <a16:creationId xmlns:a16="http://schemas.microsoft.com/office/drawing/2014/main" id="{01507DE5-FFE8-9658-721D-34C1ACD1AC18}"/>
                      </a:ext>
                    </a:extLst>
                  </p:cNvPr>
                  <p:cNvGrpSpPr/>
                  <p:nvPr/>
                </p:nvGrpSpPr>
                <p:grpSpPr>
                  <a:xfrm>
                    <a:off x="3045081" y="813974"/>
                    <a:ext cx="595798" cy="107063"/>
                    <a:chOff x="11172966" y="2076958"/>
                    <a:chExt cx="1097352" cy="197190"/>
                  </a:xfrm>
                </p:grpSpPr>
                <p:sp>
                  <p:nvSpPr>
                    <p:cNvPr id="232" name="平行四边形 231">
                      <a:extLst>
                        <a:ext uri="{FF2B5EF4-FFF2-40B4-BE49-F238E27FC236}">
                          <a16:creationId xmlns:a16="http://schemas.microsoft.com/office/drawing/2014/main" id="{2D95ADC7-171C-E6D9-B7E6-643FCEBD303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958717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3" name="平行四边形 232">
                      <a:extLst>
                        <a:ext uri="{FF2B5EF4-FFF2-40B4-BE49-F238E27FC236}">
                          <a16:creationId xmlns:a16="http://schemas.microsoft.com/office/drawing/2014/main" id="{174942B1-441B-CD71-0C74-B16405234D0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762278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4" name="平行四边形 233">
                      <a:extLst>
                        <a:ext uri="{FF2B5EF4-FFF2-40B4-BE49-F238E27FC236}">
                          <a16:creationId xmlns:a16="http://schemas.microsoft.com/office/drawing/2014/main" id="{E178674F-A1C5-F6DF-3681-10CBA2FF927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565841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6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5" name="平行四边形 234">
                      <a:extLst>
                        <a:ext uri="{FF2B5EF4-FFF2-40B4-BE49-F238E27FC236}">
                          <a16:creationId xmlns:a16="http://schemas.microsoft.com/office/drawing/2014/main" id="{2C303ADF-DEAE-4E32-A363-F5C3518009E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369403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4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6" name="平行四边形 235">
                      <a:extLst>
                        <a:ext uri="{FF2B5EF4-FFF2-40B4-BE49-F238E27FC236}">
                          <a16:creationId xmlns:a16="http://schemas.microsoft.com/office/drawing/2014/main" id="{208E4B4D-7795-FCD6-C1A6-5204E039522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172966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2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229" name="矩形 228">
                    <a:extLst>
                      <a:ext uri="{FF2B5EF4-FFF2-40B4-BE49-F238E27FC236}">
                        <a16:creationId xmlns:a16="http://schemas.microsoft.com/office/drawing/2014/main" id="{D789254A-56D3-486B-3C66-76CCC6BAD3B3}"/>
                      </a:ext>
                    </a:extLst>
                  </p:cNvPr>
                  <p:cNvSpPr/>
                  <p:nvPr/>
                </p:nvSpPr>
                <p:spPr>
                  <a:xfrm>
                    <a:off x="4072211" y="757521"/>
                    <a:ext cx="54035" cy="54035"/>
                  </a:xfrm>
                  <a:prstGeom prst="rect">
                    <a:avLst/>
                  </a:prstGeom>
                  <a:solidFill>
                    <a:srgbClr val="6CE4F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0" name="图形 4">
                    <a:extLst>
                      <a:ext uri="{FF2B5EF4-FFF2-40B4-BE49-F238E27FC236}">
                        <a16:creationId xmlns:a16="http://schemas.microsoft.com/office/drawing/2014/main" id="{0691A5E9-69B2-B02C-87D3-94D3F6852A3E}"/>
                      </a:ext>
                    </a:extLst>
                  </p:cNvPr>
                  <p:cNvSpPr/>
                  <p:nvPr/>
                </p:nvSpPr>
                <p:spPr>
                  <a:xfrm>
                    <a:off x="2841855" y="780544"/>
                    <a:ext cx="1624490" cy="231223"/>
                  </a:xfrm>
                  <a:custGeom>
                    <a:avLst/>
                    <a:gdLst>
                      <a:gd name="connsiteX0" fmla="*/ 0 w 1437418"/>
                      <a:gd name="connsiteY0" fmla="*/ 0 h 204596"/>
                      <a:gd name="connsiteX1" fmla="*/ 693801 w 1437418"/>
                      <a:gd name="connsiteY1" fmla="*/ 0 h 204596"/>
                      <a:gd name="connsiteX2" fmla="*/ 894398 w 1437418"/>
                      <a:gd name="connsiteY2" fmla="*/ 204597 h 204596"/>
                      <a:gd name="connsiteX3" fmla="*/ 1437418 w 1437418"/>
                      <a:gd name="connsiteY3" fmla="*/ 204597 h 204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418" h="204596">
                        <a:moveTo>
                          <a:pt x="0" y="0"/>
                        </a:moveTo>
                        <a:lnTo>
                          <a:pt x="693801" y="0"/>
                        </a:lnTo>
                        <a:lnTo>
                          <a:pt x="894398" y="204597"/>
                        </a:lnTo>
                        <a:lnTo>
                          <a:pt x="1437418" y="204597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spcFirstLastPara="0" vert="horz" wrap="square" lIns="25806" tIns="12903" rIns="25806" bIns="12903" numCol="1" spcCol="0" rtlCol="0" fromWordArt="0" anchor="t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1" name="图形 4">
                    <a:extLst>
                      <a:ext uri="{FF2B5EF4-FFF2-40B4-BE49-F238E27FC236}">
                        <a16:creationId xmlns:a16="http://schemas.microsoft.com/office/drawing/2014/main" id="{AC3E8F79-5A15-14DF-3F91-6993629F5F95}"/>
                      </a:ext>
                    </a:extLst>
                  </p:cNvPr>
                  <p:cNvSpPr/>
                  <p:nvPr/>
                </p:nvSpPr>
                <p:spPr>
                  <a:xfrm>
                    <a:off x="232301" y="780544"/>
                    <a:ext cx="2613220" cy="220890"/>
                  </a:xfrm>
                  <a:custGeom>
                    <a:avLst/>
                    <a:gdLst>
                      <a:gd name="connsiteX0" fmla="*/ 0 w 2312288"/>
                      <a:gd name="connsiteY0" fmla="*/ 195453 h 195453"/>
                      <a:gd name="connsiteX1" fmla="*/ 1449038 w 2312288"/>
                      <a:gd name="connsiteY1" fmla="*/ 195453 h 195453"/>
                      <a:gd name="connsiteX2" fmla="*/ 1641253 w 2312288"/>
                      <a:gd name="connsiteY2" fmla="*/ 0 h 195453"/>
                      <a:gd name="connsiteX3" fmla="*/ 2312289 w 2312288"/>
                      <a:gd name="connsiteY3" fmla="*/ 0 h 195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2288" h="195453">
                        <a:moveTo>
                          <a:pt x="0" y="195453"/>
                        </a:moveTo>
                        <a:lnTo>
                          <a:pt x="1449038" y="195453"/>
                        </a:lnTo>
                        <a:lnTo>
                          <a:pt x="1641253" y="0"/>
                        </a:lnTo>
                        <a:lnTo>
                          <a:pt x="231228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295" name="图片 294" descr="黑暗中的灯光&#10;&#10;描述已自动生成">
              <a:extLst>
                <a:ext uri="{FF2B5EF4-FFF2-40B4-BE49-F238E27FC236}">
                  <a16:creationId xmlns:a16="http://schemas.microsoft.com/office/drawing/2014/main" id="{11C8E4F5-5BD9-6F89-CF7F-47C185F8E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rgbClr val="016D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846" y="106680"/>
              <a:ext cx="4366308" cy="1742440"/>
            </a:xfrm>
            <a:prstGeom prst="rect">
              <a:avLst/>
            </a:prstGeom>
          </p:spPr>
        </p:pic>
      </p:grpSp>
      <p:sp>
        <p:nvSpPr>
          <p:cNvPr id="219" name="文本框 1">
            <a:extLst>
              <a:ext uri="{FF2B5EF4-FFF2-40B4-BE49-F238E27FC236}">
                <a16:creationId xmlns:a16="http://schemas.microsoft.com/office/drawing/2014/main" id="{391FFD1B-34C4-D369-9CA7-B567D8551858}"/>
              </a:ext>
            </a:extLst>
          </p:cNvPr>
          <p:cNvSpPr txBox="1"/>
          <p:nvPr/>
        </p:nvSpPr>
        <p:spPr>
          <a:xfrm>
            <a:off x="3361049" y="316105"/>
            <a:ext cx="54699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CE4FB">
                        <a:lumMod val="40000"/>
                        <a:lumOff val="60000"/>
                      </a:srgbClr>
                    </a:gs>
                    <a:gs pos="20000">
                      <a:srgbClr val="6CE4FB">
                        <a:lumMod val="20000"/>
                        <a:lumOff val="80000"/>
                      </a:srgbClr>
                    </a:gs>
                    <a:gs pos="100000">
                      <a:sysClr val="window" lastClr="FFFFFF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AI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CE4FB">
                        <a:lumMod val="40000"/>
                        <a:lumOff val="60000"/>
                      </a:srgbClr>
                    </a:gs>
                    <a:gs pos="20000">
                      <a:srgbClr val="6CE4FB">
                        <a:lumMod val="20000"/>
                        <a:lumOff val="80000"/>
                      </a:srgbClr>
                    </a:gs>
                    <a:gs pos="100000">
                      <a:sysClr val="window" lastClr="FFFFFF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技术的应用</a:t>
            </a:r>
          </a:p>
        </p:txBody>
      </p:sp>
      <p:pic>
        <p:nvPicPr>
          <p:cNvPr id="293" name="图片 292" descr="黑暗里有星球&#10;&#10;低可信度描述已自动生成">
            <a:extLst>
              <a:ext uri="{FF2B5EF4-FFF2-40B4-BE49-F238E27FC236}">
                <a16:creationId xmlns:a16="http://schemas.microsoft.com/office/drawing/2014/main" id="{DC78F10E-67B8-86B3-48B2-92B583FC1E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8" b="1413"/>
          <a:stretch>
            <a:fillRect/>
          </a:stretch>
        </p:blipFill>
        <p:spPr>
          <a:xfrm rot="3030133" flipH="1">
            <a:off x="-2157883" y="1549527"/>
            <a:ext cx="9647040" cy="6642080"/>
          </a:xfrm>
          <a:custGeom>
            <a:avLst/>
            <a:gdLst>
              <a:gd name="connsiteX0" fmla="*/ 9647040 w 9647040"/>
              <a:gd name="connsiteY0" fmla="*/ 1515358 h 6642080"/>
              <a:gd name="connsiteX1" fmla="*/ 8397974 w 9647040"/>
              <a:gd name="connsiteY1" fmla="*/ 0 h 6642080"/>
              <a:gd name="connsiteX2" fmla="*/ 0 w 9647040"/>
              <a:gd name="connsiteY2" fmla="*/ 0 h 6642080"/>
              <a:gd name="connsiteX3" fmla="*/ 0 w 9647040"/>
              <a:gd name="connsiteY3" fmla="*/ 593839 h 6642080"/>
              <a:gd name="connsiteX4" fmla="*/ 4985393 w 9647040"/>
              <a:gd name="connsiteY4" fmla="*/ 6642080 h 6642080"/>
              <a:gd name="connsiteX5" fmla="*/ 9647040 w 9647040"/>
              <a:gd name="connsiteY5" fmla="*/ 2799618 h 664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7040" h="6642080">
                <a:moveTo>
                  <a:pt x="9647040" y="1515358"/>
                </a:moveTo>
                <a:lnTo>
                  <a:pt x="8397974" y="0"/>
                </a:lnTo>
                <a:lnTo>
                  <a:pt x="0" y="0"/>
                </a:lnTo>
                <a:lnTo>
                  <a:pt x="0" y="593839"/>
                </a:lnTo>
                <a:lnTo>
                  <a:pt x="4985393" y="6642080"/>
                </a:lnTo>
                <a:lnTo>
                  <a:pt x="9647040" y="2799618"/>
                </a:lnTo>
                <a:close/>
              </a:path>
            </a:pathLst>
          </a:cu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4C65310-C630-01D6-A005-C87AEE48E740}"/>
              </a:ext>
            </a:extLst>
          </p:cNvPr>
          <p:cNvSpPr/>
          <p:nvPr/>
        </p:nvSpPr>
        <p:spPr>
          <a:xfrm>
            <a:off x="654603" y="1530350"/>
            <a:ext cx="3478779" cy="4705350"/>
          </a:xfrm>
          <a:custGeom>
            <a:avLst/>
            <a:gdLst>
              <a:gd name="connsiteX0" fmla="*/ 0 w 4540250"/>
              <a:gd name="connsiteY0" fmla="*/ 0 h 4705350"/>
              <a:gd name="connsiteX1" fmla="*/ 1538564 w 4540250"/>
              <a:gd name="connsiteY1" fmla="*/ 0 h 4705350"/>
              <a:gd name="connsiteX2" fmla="*/ 1748621 w 4540250"/>
              <a:gd name="connsiteY2" fmla="*/ 367599 h 4705350"/>
              <a:gd name="connsiteX3" fmla="*/ 4540250 w 4540250"/>
              <a:gd name="connsiteY3" fmla="*/ 367599 h 4705350"/>
              <a:gd name="connsiteX4" fmla="*/ 4540250 w 4540250"/>
              <a:gd name="connsiteY4" fmla="*/ 4705350 h 4705350"/>
              <a:gd name="connsiteX5" fmla="*/ 187692 w 4540250"/>
              <a:gd name="connsiteY5" fmla="*/ 4705350 h 4705350"/>
              <a:gd name="connsiteX6" fmla="*/ 0 w 4540250"/>
              <a:gd name="connsiteY6" fmla="*/ 4548941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250" h="4705350">
                <a:moveTo>
                  <a:pt x="0" y="0"/>
                </a:moveTo>
                <a:lnTo>
                  <a:pt x="1538564" y="0"/>
                </a:lnTo>
                <a:lnTo>
                  <a:pt x="1748621" y="367599"/>
                </a:lnTo>
                <a:lnTo>
                  <a:pt x="4540250" y="367599"/>
                </a:lnTo>
                <a:lnTo>
                  <a:pt x="4540250" y="4705350"/>
                </a:lnTo>
                <a:lnTo>
                  <a:pt x="187692" y="4705350"/>
                </a:lnTo>
                <a:lnTo>
                  <a:pt x="0" y="4548941"/>
                </a:lnTo>
                <a:close/>
              </a:path>
            </a:pathLst>
          </a:custGeom>
          <a:gradFill flip="none" rotWithShape="1">
            <a:gsLst>
              <a:gs pos="0">
                <a:srgbClr val="00FFFF"/>
              </a:gs>
              <a:gs pos="58000">
                <a:srgbClr val="016DFF">
                  <a:alpha val="0"/>
                </a:srgbClr>
              </a:gs>
              <a:gs pos="41000">
                <a:srgbClr val="016DFF">
                  <a:alpha val="21000"/>
                </a:srgbClr>
              </a:gs>
            </a:gsLst>
            <a:lin ang="8100000" scaled="1"/>
            <a:tileRect/>
          </a:gradFill>
          <a:ln w="12700" cap="flat" cmpd="sng" algn="ctr">
            <a:gradFill>
              <a:gsLst>
                <a:gs pos="100000">
                  <a:srgbClr val="016DFF">
                    <a:alpha val="0"/>
                  </a:srgbClr>
                </a:gs>
                <a:gs pos="0">
                  <a:srgbClr val="00FFFF"/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extrusionH="88900"/>
        </p:spPr>
        <p:txBody>
          <a:bodyPr wrap="none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5B3F9C1-EAAD-601A-DA02-36A84D4CCAE1}"/>
              </a:ext>
            </a:extLst>
          </p:cNvPr>
          <p:cNvSpPr/>
          <p:nvPr/>
        </p:nvSpPr>
        <p:spPr>
          <a:xfrm flipV="1">
            <a:off x="1905010" y="1530348"/>
            <a:ext cx="2135929" cy="292031"/>
          </a:xfrm>
          <a:custGeom>
            <a:avLst/>
            <a:gdLst>
              <a:gd name="connsiteX0" fmla="*/ 2537005 w 2875599"/>
              <a:gd name="connsiteY0" fmla="*/ 336986 h 336986"/>
              <a:gd name="connsiteX1" fmla="*/ 2683036 w 2875599"/>
              <a:gd name="connsiteY1" fmla="*/ 336986 h 336986"/>
              <a:gd name="connsiteX2" fmla="*/ 2875599 w 2875599"/>
              <a:gd name="connsiteY2" fmla="*/ 0 h 336986"/>
              <a:gd name="connsiteX3" fmla="*/ 2729569 w 2875599"/>
              <a:gd name="connsiteY3" fmla="*/ 0 h 336986"/>
              <a:gd name="connsiteX4" fmla="*/ 2283309 w 2875599"/>
              <a:gd name="connsiteY4" fmla="*/ 336986 h 336986"/>
              <a:gd name="connsiteX5" fmla="*/ 2429339 w 2875599"/>
              <a:gd name="connsiteY5" fmla="*/ 336986 h 336986"/>
              <a:gd name="connsiteX6" fmla="*/ 2621903 w 2875599"/>
              <a:gd name="connsiteY6" fmla="*/ 0 h 336986"/>
              <a:gd name="connsiteX7" fmla="*/ 2475872 w 2875599"/>
              <a:gd name="connsiteY7" fmla="*/ 0 h 336986"/>
              <a:gd name="connsiteX8" fmla="*/ 2029608 w 2875599"/>
              <a:gd name="connsiteY8" fmla="*/ 336986 h 336986"/>
              <a:gd name="connsiteX9" fmla="*/ 2175638 w 2875599"/>
              <a:gd name="connsiteY9" fmla="*/ 336986 h 336986"/>
              <a:gd name="connsiteX10" fmla="*/ 2368202 w 2875599"/>
              <a:gd name="connsiteY10" fmla="*/ 0 h 336986"/>
              <a:gd name="connsiteX11" fmla="*/ 2222171 w 2875599"/>
              <a:gd name="connsiteY11" fmla="*/ 0 h 336986"/>
              <a:gd name="connsiteX12" fmla="*/ 1775907 w 2875599"/>
              <a:gd name="connsiteY12" fmla="*/ 336986 h 336986"/>
              <a:gd name="connsiteX13" fmla="*/ 1921937 w 2875599"/>
              <a:gd name="connsiteY13" fmla="*/ 336986 h 336986"/>
              <a:gd name="connsiteX14" fmla="*/ 2114501 w 2875599"/>
              <a:gd name="connsiteY14" fmla="*/ 0 h 336986"/>
              <a:gd name="connsiteX15" fmla="*/ 1968470 w 2875599"/>
              <a:gd name="connsiteY15" fmla="*/ 0 h 336986"/>
              <a:gd name="connsiteX16" fmla="*/ 1522206 w 2875599"/>
              <a:gd name="connsiteY16" fmla="*/ 336986 h 336986"/>
              <a:gd name="connsiteX17" fmla="*/ 1668236 w 2875599"/>
              <a:gd name="connsiteY17" fmla="*/ 336986 h 336986"/>
              <a:gd name="connsiteX18" fmla="*/ 1860800 w 2875599"/>
              <a:gd name="connsiteY18" fmla="*/ 0 h 336986"/>
              <a:gd name="connsiteX19" fmla="*/ 1714770 w 2875599"/>
              <a:gd name="connsiteY19" fmla="*/ 0 h 336986"/>
              <a:gd name="connsiteX20" fmla="*/ 1268505 w 2875599"/>
              <a:gd name="connsiteY20" fmla="*/ 336986 h 336986"/>
              <a:gd name="connsiteX21" fmla="*/ 1414535 w 2875599"/>
              <a:gd name="connsiteY21" fmla="*/ 336986 h 336986"/>
              <a:gd name="connsiteX22" fmla="*/ 1607099 w 2875599"/>
              <a:gd name="connsiteY22" fmla="*/ 0 h 336986"/>
              <a:gd name="connsiteX23" fmla="*/ 1461069 w 2875599"/>
              <a:gd name="connsiteY23" fmla="*/ 0 h 336986"/>
              <a:gd name="connsiteX24" fmla="*/ 1014804 w 2875599"/>
              <a:gd name="connsiteY24" fmla="*/ 336986 h 336986"/>
              <a:gd name="connsiteX25" fmla="*/ 1160834 w 2875599"/>
              <a:gd name="connsiteY25" fmla="*/ 336986 h 336986"/>
              <a:gd name="connsiteX26" fmla="*/ 1353398 w 2875599"/>
              <a:gd name="connsiteY26" fmla="*/ 0 h 336986"/>
              <a:gd name="connsiteX27" fmla="*/ 1207368 w 2875599"/>
              <a:gd name="connsiteY27" fmla="*/ 0 h 336986"/>
              <a:gd name="connsiteX28" fmla="*/ 761103 w 2875599"/>
              <a:gd name="connsiteY28" fmla="*/ 336986 h 336986"/>
              <a:gd name="connsiteX29" fmla="*/ 907133 w 2875599"/>
              <a:gd name="connsiteY29" fmla="*/ 336986 h 336986"/>
              <a:gd name="connsiteX30" fmla="*/ 1099697 w 2875599"/>
              <a:gd name="connsiteY30" fmla="*/ 0 h 336986"/>
              <a:gd name="connsiteX31" fmla="*/ 953667 w 2875599"/>
              <a:gd name="connsiteY31" fmla="*/ 0 h 336986"/>
              <a:gd name="connsiteX32" fmla="*/ 507402 w 2875599"/>
              <a:gd name="connsiteY32" fmla="*/ 336986 h 336986"/>
              <a:gd name="connsiteX33" fmla="*/ 653432 w 2875599"/>
              <a:gd name="connsiteY33" fmla="*/ 336986 h 336986"/>
              <a:gd name="connsiteX34" fmla="*/ 845996 w 2875599"/>
              <a:gd name="connsiteY34" fmla="*/ 0 h 336986"/>
              <a:gd name="connsiteX35" fmla="*/ 699966 w 2875599"/>
              <a:gd name="connsiteY35" fmla="*/ 0 h 336986"/>
              <a:gd name="connsiteX36" fmla="*/ 253701 w 2875599"/>
              <a:gd name="connsiteY36" fmla="*/ 336986 h 336986"/>
              <a:gd name="connsiteX37" fmla="*/ 399731 w 2875599"/>
              <a:gd name="connsiteY37" fmla="*/ 336986 h 336986"/>
              <a:gd name="connsiteX38" fmla="*/ 592295 w 2875599"/>
              <a:gd name="connsiteY38" fmla="*/ 0 h 336986"/>
              <a:gd name="connsiteX39" fmla="*/ 446265 w 2875599"/>
              <a:gd name="connsiteY39" fmla="*/ 0 h 336986"/>
              <a:gd name="connsiteX40" fmla="*/ 0 w 2875599"/>
              <a:gd name="connsiteY40" fmla="*/ 336986 h 336986"/>
              <a:gd name="connsiteX41" fmla="*/ 146030 w 2875599"/>
              <a:gd name="connsiteY41" fmla="*/ 336986 h 336986"/>
              <a:gd name="connsiteX42" fmla="*/ 338594 w 2875599"/>
              <a:gd name="connsiteY42" fmla="*/ 0 h 336986"/>
              <a:gd name="connsiteX43" fmla="*/ 192564 w 2875599"/>
              <a:gd name="connsiteY43" fmla="*/ 0 h 33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875599" h="336986">
                <a:moveTo>
                  <a:pt x="2537005" y="336986"/>
                </a:moveTo>
                <a:lnTo>
                  <a:pt x="2683036" y="336986"/>
                </a:lnTo>
                <a:lnTo>
                  <a:pt x="2875599" y="0"/>
                </a:lnTo>
                <a:lnTo>
                  <a:pt x="2729569" y="0"/>
                </a:lnTo>
                <a:close/>
                <a:moveTo>
                  <a:pt x="2283309" y="336986"/>
                </a:moveTo>
                <a:lnTo>
                  <a:pt x="2429339" y="336986"/>
                </a:lnTo>
                <a:lnTo>
                  <a:pt x="2621903" y="0"/>
                </a:lnTo>
                <a:lnTo>
                  <a:pt x="2475872" y="0"/>
                </a:lnTo>
                <a:close/>
                <a:moveTo>
                  <a:pt x="2029608" y="336986"/>
                </a:moveTo>
                <a:lnTo>
                  <a:pt x="2175638" y="336986"/>
                </a:lnTo>
                <a:lnTo>
                  <a:pt x="2368202" y="0"/>
                </a:lnTo>
                <a:lnTo>
                  <a:pt x="2222171" y="0"/>
                </a:lnTo>
                <a:close/>
                <a:moveTo>
                  <a:pt x="1775907" y="336986"/>
                </a:moveTo>
                <a:lnTo>
                  <a:pt x="1921937" y="336986"/>
                </a:lnTo>
                <a:lnTo>
                  <a:pt x="2114501" y="0"/>
                </a:lnTo>
                <a:lnTo>
                  <a:pt x="1968470" y="0"/>
                </a:lnTo>
                <a:close/>
                <a:moveTo>
                  <a:pt x="1522206" y="336986"/>
                </a:moveTo>
                <a:lnTo>
                  <a:pt x="1668236" y="336986"/>
                </a:lnTo>
                <a:lnTo>
                  <a:pt x="1860800" y="0"/>
                </a:lnTo>
                <a:lnTo>
                  <a:pt x="1714770" y="0"/>
                </a:lnTo>
                <a:close/>
                <a:moveTo>
                  <a:pt x="1268505" y="336986"/>
                </a:moveTo>
                <a:lnTo>
                  <a:pt x="1414535" y="336986"/>
                </a:lnTo>
                <a:lnTo>
                  <a:pt x="1607099" y="0"/>
                </a:lnTo>
                <a:lnTo>
                  <a:pt x="1461069" y="0"/>
                </a:lnTo>
                <a:close/>
                <a:moveTo>
                  <a:pt x="1014804" y="336986"/>
                </a:moveTo>
                <a:lnTo>
                  <a:pt x="1160834" y="336986"/>
                </a:lnTo>
                <a:lnTo>
                  <a:pt x="1353398" y="0"/>
                </a:lnTo>
                <a:lnTo>
                  <a:pt x="1207368" y="0"/>
                </a:lnTo>
                <a:close/>
                <a:moveTo>
                  <a:pt x="761103" y="336986"/>
                </a:moveTo>
                <a:lnTo>
                  <a:pt x="907133" y="336986"/>
                </a:lnTo>
                <a:lnTo>
                  <a:pt x="1099697" y="0"/>
                </a:lnTo>
                <a:lnTo>
                  <a:pt x="953667" y="0"/>
                </a:lnTo>
                <a:close/>
                <a:moveTo>
                  <a:pt x="507402" y="336986"/>
                </a:moveTo>
                <a:lnTo>
                  <a:pt x="653432" y="336986"/>
                </a:lnTo>
                <a:lnTo>
                  <a:pt x="845996" y="0"/>
                </a:lnTo>
                <a:lnTo>
                  <a:pt x="699966" y="0"/>
                </a:lnTo>
                <a:close/>
                <a:moveTo>
                  <a:pt x="253701" y="336986"/>
                </a:moveTo>
                <a:lnTo>
                  <a:pt x="399731" y="336986"/>
                </a:lnTo>
                <a:lnTo>
                  <a:pt x="592295" y="0"/>
                </a:lnTo>
                <a:lnTo>
                  <a:pt x="446265" y="0"/>
                </a:lnTo>
                <a:close/>
                <a:moveTo>
                  <a:pt x="0" y="336986"/>
                </a:moveTo>
                <a:lnTo>
                  <a:pt x="146030" y="336986"/>
                </a:lnTo>
                <a:lnTo>
                  <a:pt x="338594" y="0"/>
                </a:lnTo>
                <a:lnTo>
                  <a:pt x="192564" y="0"/>
                </a:lnTo>
                <a:close/>
              </a:path>
            </a:pathLst>
          </a:custGeom>
          <a:gradFill flip="none" rotWithShape="1">
            <a:gsLst>
              <a:gs pos="0">
                <a:srgbClr val="6CE4FB"/>
              </a:gs>
              <a:gs pos="100000">
                <a:srgbClr val="6CE4FB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23" name="图片 22" descr="黑暗中的灯光&#10;&#10;描述已自动生成">
            <a:extLst>
              <a:ext uri="{FF2B5EF4-FFF2-40B4-BE49-F238E27FC236}">
                <a16:creationId xmlns:a16="http://schemas.microsoft.com/office/drawing/2014/main" id="{373A9988-0D55-BD72-381F-1BCB11D53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18902" y="3701368"/>
            <a:ext cx="2547010" cy="363315"/>
          </a:xfrm>
          <a:prstGeom prst="rect">
            <a:avLst/>
          </a:prstGeom>
        </p:spPr>
      </p:pic>
      <p:pic>
        <p:nvPicPr>
          <p:cNvPr id="24" name="图片 23" descr="黑暗中的灯光&#10;&#10;描述已自动生成">
            <a:extLst>
              <a:ext uri="{FF2B5EF4-FFF2-40B4-BE49-F238E27FC236}">
                <a16:creationId xmlns:a16="http://schemas.microsoft.com/office/drawing/2014/main" id="{17730F04-95CE-F5C5-25E3-EECC86D9E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9878" y="4592882"/>
            <a:ext cx="2547010" cy="363315"/>
          </a:xfrm>
          <a:prstGeom prst="rect">
            <a:avLst/>
          </a:prstGeom>
        </p:spPr>
      </p:pic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8F23B9AE-618B-4E79-DAF9-2F869F1587D1}"/>
              </a:ext>
            </a:extLst>
          </p:cNvPr>
          <p:cNvSpPr/>
          <p:nvPr/>
        </p:nvSpPr>
        <p:spPr>
          <a:xfrm>
            <a:off x="4336511" y="1530350"/>
            <a:ext cx="3478779" cy="4705350"/>
          </a:xfrm>
          <a:custGeom>
            <a:avLst/>
            <a:gdLst>
              <a:gd name="connsiteX0" fmla="*/ 0 w 4540250"/>
              <a:gd name="connsiteY0" fmla="*/ 0 h 4705350"/>
              <a:gd name="connsiteX1" fmla="*/ 1538564 w 4540250"/>
              <a:gd name="connsiteY1" fmla="*/ 0 h 4705350"/>
              <a:gd name="connsiteX2" fmla="*/ 1748621 w 4540250"/>
              <a:gd name="connsiteY2" fmla="*/ 367599 h 4705350"/>
              <a:gd name="connsiteX3" fmla="*/ 4540250 w 4540250"/>
              <a:gd name="connsiteY3" fmla="*/ 367599 h 4705350"/>
              <a:gd name="connsiteX4" fmla="*/ 4540250 w 4540250"/>
              <a:gd name="connsiteY4" fmla="*/ 4705350 h 4705350"/>
              <a:gd name="connsiteX5" fmla="*/ 187692 w 4540250"/>
              <a:gd name="connsiteY5" fmla="*/ 4705350 h 4705350"/>
              <a:gd name="connsiteX6" fmla="*/ 0 w 4540250"/>
              <a:gd name="connsiteY6" fmla="*/ 4548941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250" h="4705350">
                <a:moveTo>
                  <a:pt x="0" y="0"/>
                </a:moveTo>
                <a:lnTo>
                  <a:pt x="1538564" y="0"/>
                </a:lnTo>
                <a:lnTo>
                  <a:pt x="1748621" y="367599"/>
                </a:lnTo>
                <a:lnTo>
                  <a:pt x="4540250" y="367599"/>
                </a:lnTo>
                <a:lnTo>
                  <a:pt x="4540250" y="4705350"/>
                </a:lnTo>
                <a:lnTo>
                  <a:pt x="187692" y="4705350"/>
                </a:lnTo>
                <a:lnTo>
                  <a:pt x="0" y="4548941"/>
                </a:lnTo>
                <a:close/>
              </a:path>
            </a:pathLst>
          </a:custGeom>
          <a:gradFill flip="none" rotWithShape="1">
            <a:gsLst>
              <a:gs pos="0">
                <a:srgbClr val="00FFFF"/>
              </a:gs>
              <a:gs pos="58000">
                <a:srgbClr val="016DFF">
                  <a:alpha val="0"/>
                </a:srgbClr>
              </a:gs>
              <a:gs pos="41000">
                <a:srgbClr val="016DFF">
                  <a:alpha val="21000"/>
                </a:srgbClr>
              </a:gs>
            </a:gsLst>
            <a:lin ang="8100000" scaled="1"/>
            <a:tileRect/>
          </a:gradFill>
          <a:ln w="12700" cap="flat" cmpd="sng" algn="ctr">
            <a:gradFill>
              <a:gsLst>
                <a:gs pos="100000">
                  <a:srgbClr val="016DFF">
                    <a:alpha val="0"/>
                  </a:srgbClr>
                </a:gs>
                <a:gs pos="0">
                  <a:srgbClr val="00FFFF"/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extrusionH="88900"/>
        </p:spPr>
        <p:txBody>
          <a:bodyPr wrap="none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3AEB468F-C735-A84E-CB31-E970B97A097E}"/>
              </a:ext>
            </a:extLst>
          </p:cNvPr>
          <p:cNvSpPr/>
          <p:nvPr/>
        </p:nvSpPr>
        <p:spPr>
          <a:xfrm flipV="1">
            <a:off x="5586918" y="1530348"/>
            <a:ext cx="2135929" cy="292031"/>
          </a:xfrm>
          <a:custGeom>
            <a:avLst/>
            <a:gdLst>
              <a:gd name="connsiteX0" fmla="*/ 2537005 w 2875599"/>
              <a:gd name="connsiteY0" fmla="*/ 336986 h 336986"/>
              <a:gd name="connsiteX1" fmla="*/ 2683036 w 2875599"/>
              <a:gd name="connsiteY1" fmla="*/ 336986 h 336986"/>
              <a:gd name="connsiteX2" fmla="*/ 2875599 w 2875599"/>
              <a:gd name="connsiteY2" fmla="*/ 0 h 336986"/>
              <a:gd name="connsiteX3" fmla="*/ 2729569 w 2875599"/>
              <a:gd name="connsiteY3" fmla="*/ 0 h 336986"/>
              <a:gd name="connsiteX4" fmla="*/ 2283309 w 2875599"/>
              <a:gd name="connsiteY4" fmla="*/ 336986 h 336986"/>
              <a:gd name="connsiteX5" fmla="*/ 2429339 w 2875599"/>
              <a:gd name="connsiteY5" fmla="*/ 336986 h 336986"/>
              <a:gd name="connsiteX6" fmla="*/ 2621903 w 2875599"/>
              <a:gd name="connsiteY6" fmla="*/ 0 h 336986"/>
              <a:gd name="connsiteX7" fmla="*/ 2475872 w 2875599"/>
              <a:gd name="connsiteY7" fmla="*/ 0 h 336986"/>
              <a:gd name="connsiteX8" fmla="*/ 2029608 w 2875599"/>
              <a:gd name="connsiteY8" fmla="*/ 336986 h 336986"/>
              <a:gd name="connsiteX9" fmla="*/ 2175638 w 2875599"/>
              <a:gd name="connsiteY9" fmla="*/ 336986 h 336986"/>
              <a:gd name="connsiteX10" fmla="*/ 2368202 w 2875599"/>
              <a:gd name="connsiteY10" fmla="*/ 0 h 336986"/>
              <a:gd name="connsiteX11" fmla="*/ 2222171 w 2875599"/>
              <a:gd name="connsiteY11" fmla="*/ 0 h 336986"/>
              <a:gd name="connsiteX12" fmla="*/ 1775907 w 2875599"/>
              <a:gd name="connsiteY12" fmla="*/ 336986 h 336986"/>
              <a:gd name="connsiteX13" fmla="*/ 1921937 w 2875599"/>
              <a:gd name="connsiteY13" fmla="*/ 336986 h 336986"/>
              <a:gd name="connsiteX14" fmla="*/ 2114501 w 2875599"/>
              <a:gd name="connsiteY14" fmla="*/ 0 h 336986"/>
              <a:gd name="connsiteX15" fmla="*/ 1968470 w 2875599"/>
              <a:gd name="connsiteY15" fmla="*/ 0 h 336986"/>
              <a:gd name="connsiteX16" fmla="*/ 1522206 w 2875599"/>
              <a:gd name="connsiteY16" fmla="*/ 336986 h 336986"/>
              <a:gd name="connsiteX17" fmla="*/ 1668236 w 2875599"/>
              <a:gd name="connsiteY17" fmla="*/ 336986 h 336986"/>
              <a:gd name="connsiteX18" fmla="*/ 1860800 w 2875599"/>
              <a:gd name="connsiteY18" fmla="*/ 0 h 336986"/>
              <a:gd name="connsiteX19" fmla="*/ 1714770 w 2875599"/>
              <a:gd name="connsiteY19" fmla="*/ 0 h 336986"/>
              <a:gd name="connsiteX20" fmla="*/ 1268505 w 2875599"/>
              <a:gd name="connsiteY20" fmla="*/ 336986 h 336986"/>
              <a:gd name="connsiteX21" fmla="*/ 1414535 w 2875599"/>
              <a:gd name="connsiteY21" fmla="*/ 336986 h 336986"/>
              <a:gd name="connsiteX22" fmla="*/ 1607099 w 2875599"/>
              <a:gd name="connsiteY22" fmla="*/ 0 h 336986"/>
              <a:gd name="connsiteX23" fmla="*/ 1461069 w 2875599"/>
              <a:gd name="connsiteY23" fmla="*/ 0 h 336986"/>
              <a:gd name="connsiteX24" fmla="*/ 1014804 w 2875599"/>
              <a:gd name="connsiteY24" fmla="*/ 336986 h 336986"/>
              <a:gd name="connsiteX25" fmla="*/ 1160834 w 2875599"/>
              <a:gd name="connsiteY25" fmla="*/ 336986 h 336986"/>
              <a:gd name="connsiteX26" fmla="*/ 1353398 w 2875599"/>
              <a:gd name="connsiteY26" fmla="*/ 0 h 336986"/>
              <a:gd name="connsiteX27" fmla="*/ 1207368 w 2875599"/>
              <a:gd name="connsiteY27" fmla="*/ 0 h 336986"/>
              <a:gd name="connsiteX28" fmla="*/ 761103 w 2875599"/>
              <a:gd name="connsiteY28" fmla="*/ 336986 h 336986"/>
              <a:gd name="connsiteX29" fmla="*/ 907133 w 2875599"/>
              <a:gd name="connsiteY29" fmla="*/ 336986 h 336986"/>
              <a:gd name="connsiteX30" fmla="*/ 1099697 w 2875599"/>
              <a:gd name="connsiteY30" fmla="*/ 0 h 336986"/>
              <a:gd name="connsiteX31" fmla="*/ 953667 w 2875599"/>
              <a:gd name="connsiteY31" fmla="*/ 0 h 336986"/>
              <a:gd name="connsiteX32" fmla="*/ 507402 w 2875599"/>
              <a:gd name="connsiteY32" fmla="*/ 336986 h 336986"/>
              <a:gd name="connsiteX33" fmla="*/ 653432 w 2875599"/>
              <a:gd name="connsiteY33" fmla="*/ 336986 h 336986"/>
              <a:gd name="connsiteX34" fmla="*/ 845996 w 2875599"/>
              <a:gd name="connsiteY34" fmla="*/ 0 h 336986"/>
              <a:gd name="connsiteX35" fmla="*/ 699966 w 2875599"/>
              <a:gd name="connsiteY35" fmla="*/ 0 h 336986"/>
              <a:gd name="connsiteX36" fmla="*/ 253701 w 2875599"/>
              <a:gd name="connsiteY36" fmla="*/ 336986 h 336986"/>
              <a:gd name="connsiteX37" fmla="*/ 399731 w 2875599"/>
              <a:gd name="connsiteY37" fmla="*/ 336986 h 336986"/>
              <a:gd name="connsiteX38" fmla="*/ 592295 w 2875599"/>
              <a:gd name="connsiteY38" fmla="*/ 0 h 336986"/>
              <a:gd name="connsiteX39" fmla="*/ 446265 w 2875599"/>
              <a:gd name="connsiteY39" fmla="*/ 0 h 336986"/>
              <a:gd name="connsiteX40" fmla="*/ 0 w 2875599"/>
              <a:gd name="connsiteY40" fmla="*/ 336986 h 336986"/>
              <a:gd name="connsiteX41" fmla="*/ 146030 w 2875599"/>
              <a:gd name="connsiteY41" fmla="*/ 336986 h 336986"/>
              <a:gd name="connsiteX42" fmla="*/ 338594 w 2875599"/>
              <a:gd name="connsiteY42" fmla="*/ 0 h 336986"/>
              <a:gd name="connsiteX43" fmla="*/ 192564 w 2875599"/>
              <a:gd name="connsiteY43" fmla="*/ 0 h 33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875599" h="336986">
                <a:moveTo>
                  <a:pt x="2537005" y="336986"/>
                </a:moveTo>
                <a:lnTo>
                  <a:pt x="2683036" y="336986"/>
                </a:lnTo>
                <a:lnTo>
                  <a:pt x="2875599" y="0"/>
                </a:lnTo>
                <a:lnTo>
                  <a:pt x="2729569" y="0"/>
                </a:lnTo>
                <a:close/>
                <a:moveTo>
                  <a:pt x="2283309" y="336986"/>
                </a:moveTo>
                <a:lnTo>
                  <a:pt x="2429339" y="336986"/>
                </a:lnTo>
                <a:lnTo>
                  <a:pt x="2621903" y="0"/>
                </a:lnTo>
                <a:lnTo>
                  <a:pt x="2475872" y="0"/>
                </a:lnTo>
                <a:close/>
                <a:moveTo>
                  <a:pt x="2029608" y="336986"/>
                </a:moveTo>
                <a:lnTo>
                  <a:pt x="2175638" y="336986"/>
                </a:lnTo>
                <a:lnTo>
                  <a:pt x="2368202" y="0"/>
                </a:lnTo>
                <a:lnTo>
                  <a:pt x="2222171" y="0"/>
                </a:lnTo>
                <a:close/>
                <a:moveTo>
                  <a:pt x="1775907" y="336986"/>
                </a:moveTo>
                <a:lnTo>
                  <a:pt x="1921937" y="336986"/>
                </a:lnTo>
                <a:lnTo>
                  <a:pt x="2114501" y="0"/>
                </a:lnTo>
                <a:lnTo>
                  <a:pt x="1968470" y="0"/>
                </a:lnTo>
                <a:close/>
                <a:moveTo>
                  <a:pt x="1522206" y="336986"/>
                </a:moveTo>
                <a:lnTo>
                  <a:pt x="1668236" y="336986"/>
                </a:lnTo>
                <a:lnTo>
                  <a:pt x="1860800" y="0"/>
                </a:lnTo>
                <a:lnTo>
                  <a:pt x="1714770" y="0"/>
                </a:lnTo>
                <a:close/>
                <a:moveTo>
                  <a:pt x="1268505" y="336986"/>
                </a:moveTo>
                <a:lnTo>
                  <a:pt x="1414535" y="336986"/>
                </a:lnTo>
                <a:lnTo>
                  <a:pt x="1607099" y="0"/>
                </a:lnTo>
                <a:lnTo>
                  <a:pt x="1461069" y="0"/>
                </a:lnTo>
                <a:close/>
                <a:moveTo>
                  <a:pt x="1014804" y="336986"/>
                </a:moveTo>
                <a:lnTo>
                  <a:pt x="1160834" y="336986"/>
                </a:lnTo>
                <a:lnTo>
                  <a:pt x="1353398" y="0"/>
                </a:lnTo>
                <a:lnTo>
                  <a:pt x="1207368" y="0"/>
                </a:lnTo>
                <a:close/>
                <a:moveTo>
                  <a:pt x="761103" y="336986"/>
                </a:moveTo>
                <a:lnTo>
                  <a:pt x="907133" y="336986"/>
                </a:lnTo>
                <a:lnTo>
                  <a:pt x="1099697" y="0"/>
                </a:lnTo>
                <a:lnTo>
                  <a:pt x="953667" y="0"/>
                </a:lnTo>
                <a:close/>
                <a:moveTo>
                  <a:pt x="507402" y="336986"/>
                </a:moveTo>
                <a:lnTo>
                  <a:pt x="653432" y="336986"/>
                </a:lnTo>
                <a:lnTo>
                  <a:pt x="845996" y="0"/>
                </a:lnTo>
                <a:lnTo>
                  <a:pt x="699966" y="0"/>
                </a:lnTo>
                <a:close/>
                <a:moveTo>
                  <a:pt x="253701" y="336986"/>
                </a:moveTo>
                <a:lnTo>
                  <a:pt x="399731" y="336986"/>
                </a:lnTo>
                <a:lnTo>
                  <a:pt x="592295" y="0"/>
                </a:lnTo>
                <a:lnTo>
                  <a:pt x="446265" y="0"/>
                </a:lnTo>
                <a:close/>
                <a:moveTo>
                  <a:pt x="0" y="336986"/>
                </a:moveTo>
                <a:lnTo>
                  <a:pt x="146030" y="336986"/>
                </a:lnTo>
                <a:lnTo>
                  <a:pt x="338594" y="0"/>
                </a:lnTo>
                <a:lnTo>
                  <a:pt x="192564" y="0"/>
                </a:lnTo>
                <a:close/>
              </a:path>
            </a:pathLst>
          </a:custGeom>
          <a:gradFill flip="none" rotWithShape="1">
            <a:gsLst>
              <a:gs pos="0">
                <a:srgbClr val="6CE4FB"/>
              </a:gs>
              <a:gs pos="100000">
                <a:srgbClr val="6CE4FB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74" name="图片 73" descr="黑暗中的灯光&#10;&#10;描述已自动生成">
            <a:extLst>
              <a:ext uri="{FF2B5EF4-FFF2-40B4-BE49-F238E27FC236}">
                <a16:creationId xmlns:a16="http://schemas.microsoft.com/office/drawing/2014/main" id="{58422767-3AC0-F7A7-1D46-00C05C954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63006" y="3701368"/>
            <a:ext cx="2547010" cy="363315"/>
          </a:xfrm>
          <a:prstGeom prst="rect">
            <a:avLst/>
          </a:prstGeom>
        </p:spPr>
      </p:pic>
      <p:pic>
        <p:nvPicPr>
          <p:cNvPr id="75" name="图片 74" descr="黑暗中的灯光&#10;&#10;描述已自动生成">
            <a:extLst>
              <a:ext uri="{FF2B5EF4-FFF2-40B4-BE49-F238E27FC236}">
                <a16:creationId xmlns:a16="http://schemas.microsoft.com/office/drawing/2014/main" id="{71501FB4-EBB4-4573-1AB3-D13B1A39C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41786" y="4592882"/>
            <a:ext cx="2547010" cy="363315"/>
          </a:xfrm>
          <a:prstGeom prst="rect">
            <a:avLst/>
          </a:prstGeom>
        </p:spPr>
      </p:pic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6857F995-8872-A8BA-CC65-0A488824E070}"/>
              </a:ext>
            </a:extLst>
          </p:cNvPr>
          <p:cNvSpPr/>
          <p:nvPr/>
        </p:nvSpPr>
        <p:spPr>
          <a:xfrm>
            <a:off x="8018419" y="1530350"/>
            <a:ext cx="3478779" cy="4705350"/>
          </a:xfrm>
          <a:custGeom>
            <a:avLst/>
            <a:gdLst>
              <a:gd name="connsiteX0" fmla="*/ 0 w 4540250"/>
              <a:gd name="connsiteY0" fmla="*/ 0 h 4705350"/>
              <a:gd name="connsiteX1" fmla="*/ 1538564 w 4540250"/>
              <a:gd name="connsiteY1" fmla="*/ 0 h 4705350"/>
              <a:gd name="connsiteX2" fmla="*/ 1748621 w 4540250"/>
              <a:gd name="connsiteY2" fmla="*/ 367599 h 4705350"/>
              <a:gd name="connsiteX3" fmla="*/ 4540250 w 4540250"/>
              <a:gd name="connsiteY3" fmla="*/ 367599 h 4705350"/>
              <a:gd name="connsiteX4" fmla="*/ 4540250 w 4540250"/>
              <a:gd name="connsiteY4" fmla="*/ 4705350 h 4705350"/>
              <a:gd name="connsiteX5" fmla="*/ 187692 w 4540250"/>
              <a:gd name="connsiteY5" fmla="*/ 4705350 h 4705350"/>
              <a:gd name="connsiteX6" fmla="*/ 0 w 4540250"/>
              <a:gd name="connsiteY6" fmla="*/ 4548941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250" h="4705350">
                <a:moveTo>
                  <a:pt x="0" y="0"/>
                </a:moveTo>
                <a:lnTo>
                  <a:pt x="1538564" y="0"/>
                </a:lnTo>
                <a:lnTo>
                  <a:pt x="1748621" y="367599"/>
                </a:lnTo>
                <a:lnTo>
                  <a:pt x="4540250" y="367599"/>
                </a:lnTo>
                <a:lnTo>
                  <a:pt x="4540250" y="4705350"/>
                </a:lnTo>
                <a:lnTo>
                  <a:pt x="187692" y="4705350"/>
                </a:lnTo>
                <a:lnTo>
                  <a:pt x="0" y="4548941"/>
                </a:lnTo>
                <a:close/>
              </a:path>
            </a:pathLst>
          </a:custGeom>
          <a:gradFill flip="none" rotWithShape="1">
            <a:gsLst>
              <a:gs pos="0">
                <a:srgbClr val="00FFFF"/>
              </a:gs>
              <a:gs pos="58000">
                <a:srgbClr val="016DFF">
                  <a:alpha val="0"/>
                </a:srgbClr>
              </a:gs>
              <a:gs pos="41000">
                <a:srgbClr val="016DFF">
                  <a:alpha val="21000"/>
                </a:srgbClr>
              </a:gs>
            </a:gsLst>
            <a:lin ang="8100000" scaled="1"/>
            <a:tileRect/>
          </a:gradFill>
          <a:ln w="12700" cap="flat" cmpd="sng" algn="ctr">
            <a:gradFill>
              <a:gsLst>
                <a:gs pos="100000">
                  <a:srgbClr val="016DFF">
                    <a:alpha val="0"/>
                  </a:srgbClr>
                </a:gs>
                <a:gs pos="0">
                  <a:srgbClr val="00FFFF"/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extrusionH="88900"/>
        </p:spPr>
        <p:txBody>
          <a:bodyPr wrap="none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CC00DDE5-58B5-9F8D-D57C-91FAC537D9DD}"/>
              </a:ext>
            </a:extLst>
          </p:cNvPr>
          <p:cNvSpPr/>
          <p:nvPr/>
        </p:nvSpPr>
        <p:spPr>
          <a:xfrm flipV="1">
            <a:off x="9268826" y="1530348"/>
            <a:ext cx="2135929" cy="292031"/>
          </a:xfrm>
          <a:custGeom>
            <a:avLst/>
            <a:gdLst>
              <a:gd name="connsiteX0" fmla="*/ 2537005 w 2875599"/>
              <a:gd name="connsiteY0" fmla="*/ 336986 h 336986"/>
              <a:gd name="connsiteX1" fmla="*/ 2683036 w 2875599"/>
              <a:gd name="connsiteY1" fmla="*/ 336986 h 336986"/>
              <a:gd name="connsiteX2" fmla="*/ 2875599 w 2875599"/>
              <a:gd name="connsiteY2" fmla="*/ 0 h 336986"/>
              <a:gd name="connsiteX3" fmla="*/ 2729569 w 2875599"/>
              <a:gd name="connsiteY3" fmla="*/ 0 h 336986"/>
              <a:gd name="connsiteX4" fmla="*/ 2283309 w 2875599"/>
              <a:gd name="connsiteY4" fmla="*/ 336986 h 336986"/>
              <a:gd name="connsiteX5" fmla="*/ 2429339 w 2875599"/>
              <a:gd name="connsiteY5" fmla="*/ 336986 h 336986"/>
              <a:gd name="connsiteX6" fmla="*/ 2621903 w 2875599"/>
              <a:gd name="connsiteY6" fmla="*/ 0 h 336986"/>
              <a:gd name="connsiteX7" fmla="*/ 2475872 w 2875599"/>
              <a:gd name="connsiteY7" fmla="*/ 0 h 336986"/>
              <a:gd name="connsiteX8" fmla="*/ 2029608 w 2875599"/>
              <a:gd name="connsiteY8" fmla="*/ 336986 h 336986"/>
              <a:gd name="connsiteX9" fmla="*/ 2175638 w 2875599"/>
              <a:gd name="connsiteY9" fmla="*/ 336986 h 336986"/>
              <a:gd name="connsiteX10" fmla="*/ 2368202 w 2875599"/>
              <a:gd name="connsiteY10" fmla="*/ 0 h 336986"/>
              <a:gd name="connsiteX11" fmla="*/ 2222171 w 2875599"/>
              <a:gd name="connsiteY11" fmla="*/ 0 h 336986"/>
              <a:gd name="connsiteX12" fmla="*/ 1775907 w 2875599"/>
              <a:gd name="connsiteY12" fmla="*/ 336986 h 336986"/>
              <a:gd name="connsiteX13" fmla="*/ 1921937 w 2875599"/>
              <a:gd name="connsiteY13" fmla="*/ 336986 h 336986"/>
              <a:gd name="connsiteX14" fmla="*/ 2114501 w 2875599"/>
              <a:gd name="connsiteY14" fmla="*/ 0 h 336986"/>
              <a:gd name="connsiteX15" fmla="*/ 1968470 w 2875599"/>
              <a:gd name="connsiteY15" fmla="*/ 0 h 336986"/>
              <a:gd name="connsiteX16" fmla="*/ 1522206 w 2875599"/>
              <a:gd name="connsiteY16" fmla="*/ 336986 h 336986"/>
              <a:gd name="connsiteX17" fmla="*/ 1668236 w 2875599"/>
              <a:gd name="connsiteY17" fmla="*/ 336986 h 336986"/>
              <a:gd name="connsiteX18" fmla="*/ 1860800 w 2875599"/>
              <a:gd name="connsiteY18" fmla="*/ 0 h 336986"/>
              <a:gd name="connsiteX19" fmla="*/ 1714770 w 2875599"/>
              <a:gd name="connsiteY19" fmla="*/ 0 h 336986"/>
              <a:gd name="connsiteX20" fmla="*/ 1268505 w 2875599"/>
              <a:gd name="connsiteY20" fmla="*/ 336986 h 336986"/>
              <a:gd name="connsiteX21" fmla="*/ 1414535 w 2875599"/>
              <a:gd name="connsiteY21" fmla="*/ 336986 h 336986"/>
              <a:gd name="connsiteX22" fmla="*/ 1607099 w 2875599"/>
              <a:gd name="connsiteY22" fmla="*/ 0 h 336986"/>
              <a:gd name="connsiteX23" fmla="*/ 1461069 w 2875599"/>
              <a:gd name="connsiteY23" fmla="*/ 0 h 336986"/>
              <a:gd name="connsiteX24" fmla="*/ 1014804 w 2875599"/>
              <a:gd name="connsiteY24" fmla="*/ 336986 h 336986"/>
              <a:gd name="connsiteX25" fmla="*/ 1160834 w 2875599"/>
              <a:gd name="connsiteY25" fmla="*/ 336986 h 336986"/>
              <a:gd name="connsiteX26" fmla="*/ 1353398 w 2875599"/>
              <a:gd name="connsiteY26" fmla="*/ 0 h 336986"/>
              <a:gd name="connsiteX27" fmla="*/ 1207368 w 2875599"/>
              <a:gd name="connsiteY27" fmla="*/ 0 h 336986"/>
              <a:gd name="connsiteX28" fmla="*/ 761103 w 2875599"/>
              <a:gd name="connsiteY28" fmla="*/ 336986 h 336986"/>
              <a:gd name="connsiteX29" fmla="*/ 907133 w 2875599"/>
              <a:gd name="connsiteY29" fmla="*/ 336986 h 336986"/>
              <a:gd name="connsiteX30" fmla="*/ 1099697 w 2875599"/>
              <a:gd name="connsiteY30" fmla="*/ 0 h 336986"/>
              <a:gd name="connsiteX31" fmla="*/ 953667 w 2875599"/>
              <a:gd name="connsiteY31" fmla="*/ 0 h 336986"/>
              <a:gd name="connsiteX32" fmla="*/ 507402 w 2875599"/>
              <a:gd name="connsiteY32" fmla="*/ 336986 h 336986"/>
              <a:gd name="connsiteX33" fmla="*/ 653432 w 2875599"/>
              <a:gd name="connsiteY33" fmla="*/ 336986 h 336986"/>
              <a:gd name="connsiteX34" fmla="*/ 845996 w 2875599"/>
              <a:gd name="connsiteY34" fmla="*/ 0 h 336986"/>
              <a:gd name="connsiteX35" fmla="*/ 699966 w 2875599"/>
              <a:gd name="connsiteY35" fmla="*/ 0 h 336986"/>
              <a:gd name="connsiteX36" fmla="*/ 253701 w 2875599"/>
              <a:gd name="connsiteY36" fmla="*/ 336986 h 336986"/>
              <a:gd name="connsiteX37" fmla="*/ 399731 w 2875599"/>
              <a:gd name="connsiteY37" fmla="*/ 336986 h 336986"/>
              <a:gd name="connsiteX38" fmla="*/ 592295 w 2875599"/>
              <a:gd name="connsiteY38" fmla="*/ 0 h 336986"/>
              <a:gd name="connsiteX39" fmla="*/ 446265 w 2875599"/>
              <a:gd name="connsiteY39" fmla="*/ 0 h 336986"/>
              <a:gd name="connsiteX40" fmla="*/ 0 w 2875599"/>
              <a:gd name="connsiteY40" fmla="*/ 336986 h 336986"/>
              <a:gd name="connsiteX41" fmla="*/ 146030 w 2875599"/>
              <a:gd name="connsiteY41" fmla="*/ 336986 h 336986"/>
              <a:gd name="connsiteX42" fmla="*/ 338594 w 2875599"/>
              <a:gd name="connsiteY42" fmla="*/ 0 h 336986"/>
              <a:gd name="connsiteX43" fmla="*/ 192564 w 2875599"/>
              <a:gd name="connsiteY43" fmla="*/ 0 h 33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875599" h="336986">
                <a:moveTo>
                  <a:pt x="2537005" y="336986"/>
                </a:moveTo>
                <a:lnTo>
                  <a:pt x="2683036" y="336986"/>
                </a:lnTo>
                <a:lnTo>
                  <a:pt x="2875599" y="0"/>
                </a:lnTo>
                <a:lnTo>
                  <a:pt x="2729569" y="0"/>
                </a:lnTo>
                <a:close/>
                <a:moveTo>
                  <a:pt x="2283309" y="336986"/>
                </a:moveTo>
                <a:lnTo>
                  <a:pt x="2429339" y="336986"/>
                </a:lnTo>
                <a:lnTo>
                  <a:pt x="2621903" y="0"/>
                </a:lnTo>
                <a:lnTo>
                  <a:pt x="2475872" y="0"/>
                </a:lnTo>
                <a:close/>
                <a:moveTo>
                  <a:pt x="2029608" y="336986"/>
                </a:moveTo>
                <a:lnTo>
                  <a:pt x="2175638" y="336986"/>
                </a:lnTo>
                <a:lnTo>
                  <a:pt x="2368202" y="0"/>
                </a:lnTo>
                <a:lnTo>
                  <a:pt x="2222171" y="0"/>
                </a:lnTo>
                <a:close/>
                <a:moveTo>
                  <a:pt x="1775907" y="336986"/>
                </a:moveTo>
                <a:lnTo>
                  <a:pt x="1921937" y="336986"/>
                </a:lnTo>
                <a:lnTo>
                  <a:pt x="2114501" y="0"/>
                </a:lnTo>
                <a:lnTo>
                  <a:pt x="1968470" y="0"/>
                </a:lnTo>
                <a:close/>
                <a:moveTo>
                  <a:pt x="1522206" y="336986"/>
                </a:moveTo>
                <a:lnTo>
                  <a:pt x="1668236" y="336986"/>
                </a:lnTo>
                <a:lnTo>
                  <a:pt x="1860800" y="0"/>
                </a:lnTo>
                <a:lnTo>
                  <a:pt x="1714770" y="0"/>
                </a:lnTo>
                <a:close/>
                <a:moveTo>
                  <a:pt x="1268505" y="336986"/>
                </a:moveTo>
                <a:lnTo>
                  <a:pt x="1414535" y="336986"/>
                </a:lnTo>
                <a:lnTo>
                  <a:pt x="1607099" y="0"/>
                </a:lnTo>
                <a:lnTo>
                  <a:pt x="1461069" y="0"/>
                </a:lnTo>
                <a:close/>
                <a:moveTo>
                  <a:pt x="1014804" y="336986"/>
                </a:moveTo>
                <a:lnTo>
                  <a:pt x="1160834" y="336986"/>
                </a:lnTo>
                <a:lnTo>
                  <a:pt x="1353398" y="0"/>
                </a:lnTo>
                <a:lnTo>
                  <a:pt x="1207368" y="0"/>
                </a:lnTo>
                <a:close/>
                <a:moveTo>
                  <a:pt x="761103" y="336986"/>
                </a:moveTo>
                <a:lnTo>
                  <a:pt x="907133" y="336986"/>
                </a:lnTo>
                <a:lnTo>
                  <a:pt x="1099697" y="0"/>
                </a:lnTo>
                <a:lnTo>
                  <a:pt x="953667" y="0"/>
                </a:lnTo>
                <a:close/>
                <a:moveTo>
                  <a:pt x="507402" y="336986"/>
                </a:moveTo>
                <a:lnTo>
                  <a:pt x="653432" y="336986"/>
                </a:lnTo>
                <a:lnTo>
                  <a:pt x="845996" y="0"/>
                </a:lnTo>
                <a:lnTo>
                  <a:pt x="699966" y="0"/>
                </a:lnTo>
                <a:close/>
                <a:moveTo>
                  <a:pt x="253701" y="336986"/>
                </a:moveTo>
                <a:lnTo>
                  <a:pt x="399731" y="336986"/>
                </a:lnTo>
                <a:lnTo>
                  <a:pt x="592295" y="0"/>
                </a:lnTo>
                <a:lnTo>
                  <a:pt x="446265" y="0"/>
                </a:lnTo>
                <a:close/>
                <a:moveTo>
                  <a:pt x="0" y="336986"/>
                </a:moveTo>
                <a:lnTo>
                  <a:pt x="146030" y="336986"/>
                </a:lnTo>
                <a:lnTo>
                  <a:pt x="338594" y="0"/>
                </a:lnTo>
                <a:lnTo>
                  <a:pt x="192564" y="0"/>
                </a:lnTo>
                <a:close/>
              </a:path>
            </a:pathLst>
          </a:custGeom>
          <a:gradFill flip="none" rotWithShape="1">
            <a:gsLst>
              <a:gs pos="0">
                <a:srgbClr val="6CE4FB"/>
              </a:gs>
              <a:gs pos="100000">
                <a:srgbClr val="6CE4FB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89" name="图片 88" descr="黑暗中的灯光&#10;&#10;描述已自动生成">
            <a:extLst>
              <a:ext uri="{FF2B5EF4-FFF2-40B4-BE49-F238E27FC236}">
                <a16:creationId xmlns:a16="http://schemas.microsoft.com/office/drawing/2014/main" id="{72DC5427-85BC-BC33-3C00-8B6CD03CB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44914" y="3701368"/>
            <a:ext cx="2547010" cy="363315"/>
          </a:xfrm>
          <a:prstGeom prst="rect">
            <a:avLst/>
          </a:prstGeom>
        </p:spPr>
      </p:pic>
      <p:pic>
        <p:nvPicPr>
          <p:cNvPr id="90" name="图片 89" descr="黑暗中的灯光&#10;&#10;描述已自动生成">
            <a:extLst>
              <a:ext uri="{FF2B5EF4-FFF2-40B4-BE49-F238E27FC236}">
                <a16:creationId xmlns:a16="http://schemas.microsoft.com/office/drawing/2014/main" id="{13A6ED0D-EFB4-CCCC-7AA8-92F45A9F9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23694" y="4592882"/>
            <a:ext cx="2547010" cy="363315"/>
          </a:xfrm>
          <a:prstGeom prst="rect">
            <a:avLst/>
          </a:prstGeom>
        </p:spPr>
      </p:pic>
      <p:sp>
        <p:nvSpPr>
          <p:cNvPr id="95" name="文本框 94">
            <a:extLst>
              <a:ext uri="{FF2B5EF4-FFF2-40B4-BE49-F238E27FC236}">
                <a16:creationId xmlns:a16="http://schemas.microsoft.com/office/drawing/2014/main" id="{9D235E58-4B11-5F30-1F9C-1C3B6802E303}"/>
              </a:ext>
            </a:extLst>
          </p:cNvPr>
          <p:cNvSpPr txBox="1"/>
          <p:nvPr/>
        </p:nvSpPr>
        <p:spPr>
          <a:xfrm>
            <a:off x="927308" y="2137397"/>
            <a:ext cx="227498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更高效的学习方法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7000">
                    <a:srgbClr val="6CE4FB"/>
                  </a:gs>
                </a:gsLst>
                <a:lin ang="81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F5FB9BF-FC47-2A93-F615-F395EE0DA077}"/>
              </a:ext>
            </a:extLst>
          </p:cNvPr>
          <p:cNvSpPr txBox="1"/>
          <p:nvPr/>
        </p:nvSpPr>
        <p:spPr>
          <a:xfrm>
            <a:off x="4676348" y="2137397"/>
            <a:ext cx="17524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提高生活品质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7000">
                    <a:srgbClr val="6CE4FB"/>
                  </a:gs>
                </a:gsLst>
                <a:lin ang="81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A068774D-66DA-0681-2C8C-FEB75073F54A}"/>
              </a:ext>
            </a:extLst>
          </p:cNvPr>
          <p:cNvSpPr txBox="1"/>
          <p:nvPr/>
        </p:nvSpPr>
        <p:spPr>
          <a:xfrm>
            <a:off x="8245458" y="2137397"/>
            <a:ext cx="17524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400" b="0" i="0" u="none" strike="noStrike" kern="100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锐字奥运精神拼搏简免费-闪" panose="02010604000000000000" pitchFamily="2" charset="-122"/>
                <a:ea typeface="锐字奥运精神拼搏简免费-闪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提高工作效率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7000">
                    <a:srgbClr val="6CE4FB"/>
                  </a:gs>
                </a:gsLst>
                <a:lin ang="8100000" scaled="1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D8B67A-432F-5973-E32E-95A9A6400E61}"/>
              </a:ext>
            </a:extLst>
          </p:cNvPr>
          <p:cNvSpPr txBox="1"/>
          <p:nvPr/>
        </p:nvSpPr>
        <p:spPr>
          <a:xfrm>
            <a:off x="1068247" y="2769422"/>
            <a:ext cx="100555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B7F1D7A9-D91C-B9CB-281C-96F04A489C54}"/>
              </a:ext>
            </a:extLst>
          </p:cNvPr>
          <p:cNvGrpSpPr/>
          <p:nvPr/>
        </p:nvGrpSpPr>
        <p:grpSpPr>
          <a:xfrm>
            <a:off x="927308" y="2717032"/>
            <a:ext cx="3004613" cy="1288278"/>
            <a:chOff x="927308" y="2614917"/>
            <a:chExt cx="3004613" cy="1288278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C25D69CF-5210-1269-B09B-238036E0CDAC}"/>
                </a:ext>
              </a:extLst>
            </p:cNvPr>
            <p:cNvSpPr txBox="1"/>
            <p:nvPr/>
          </p:nvSpPr>
          <p:spPr>
            <a:xfrm>
              <a:off x="927308" y="2614917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个性化教育</a:t>
              </a:r>
              <a:endPara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23719252-0931-82DA-7396-F158C86BBBCE}"/>
                </a:ext>
              </a:extLst>
            </p:cNvPr>
            <p:cNvSpPr txBox="1"/>
            <p:nvPr/>
          </p:nvSpPr>
          <p:spPr>
            <a:xfrm>
              <a:off x="927309" y="2943124"/>
              <a:ext cx="3004612" cy="9600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92075" marR="0" lvl="0" indent="-92075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根据需求、兴趣和能力来制定教学计划，以提高学习效果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endParaRPr>
            </a:p>
            <a:p>
              <a:pPr marL="92075" marR="0" lvl="0" indent="-92075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分析学习数据，提供量身定制的教学内容和方法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BC1D6AAC-EC8E-F33C-1C65-E523B73F8238}"/>
              </a:ext>
            </a:extLst>
          </p:cNvPr>
          <p:cNvGrpSpPr/>
          <p:nvPr/>
        </p:nvGrpSpPr>
        <p:grpSpPr>
          <a:xfrm>
            <a:off x="927308" y="4139432"/>
            <a:ext cx="3004613" cy="605206"/>
            <a:chOff x="927308" y="2614917"/>
            <a:chExt cx="3004613" cy="605206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3E5CBC3-EDA9-F5B3-EC7C-0A25A9136D2E}"/>
                </a:ext>
              </a:extLst>
            </p:cNvPr>
            <p:cNvSpPr txBox="1"/>
            <p:nvPr/>
          </p:nvSpPr>
          <p:spPr>
            <a:xfrm>
              <a:off x="927308" y="261491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just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在线学习平台</a:t>
              </a:r>
              <a:endPara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65D95081-96EB-0739-D465-20018AE44BF9}"/>
                </a:ext>
              </a:extLst>
            </p:cNvPr>
            <p:cNvSpPr txBox="1"/>
            <p:nvPr/>
          </p:nvSpPr>
          <p:spPr>
            <a:xfrm>
              <a:off x="927309" y="2943124"/>
              <a:ext cx="300461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智能推荐系统，提供个性化的课程建议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B9311256-78F0-3FA4-654C-163E8445FCBE}"/>
              </a:ext>
            </a:extLst>
          </p:cNvPr>
          <p:cNvGrpSpPr/>
          <p:nvPr/>
        </p:nvGrpSpPr>
        <p:grpSpPr>
          <a:xfrm>
            <a:off x="4676348" y="2717032"/>
            <a:ext cx="3004613" cy="845080"/>
            <a:chOff x="927308" y="2614917"/>
            <a:chExt cx="3004613" cy="8450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D6934D5C-67D7-5796-5CB3-F415A7085B55}"/>
                </a:ext>
              </a:extLst>
            </p:cNvPr>
            <p:cNvSpPr txBox="1"/>
            <p:nvPr/>
          </p:nvSpPr>
          <p:spPr>
            <a:xfrm>
              <a:off x="927308" y="261491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just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智能家居系统</a:t>
              </a:r>
              <a:endPara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7E2B94A6-7D5E-9335-2023-E541A93A6055}"/>
                </a:ext>
              </a:extLst>
            </p:cNvPr>
            <p:cNvSpPr txBox="1"/>
            <p:nvPr/>
          </p:nvSpPr>
          <p:spPr>
            <a:xfrm>
              <a:off x="927309" y="2943124"/>
              <a:ext cx="3004612" cy="5168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根据用户的习惯和需求，自动调节家庭设备的设置，提高生活的舒适性和便利性。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3C349FAB-46EB-FD8C-BF04-F02685AEE6AD}"/>
              </a:ext>
            </a:extLst>
          </p:cNvPr>
          <p:cNvGrpSpPr/>
          <p:nvPr/>
        </p:nvGrpSpPr>
        <p:grpSpPr>
          <a:xfrm>
            <a:off x="4676348" y="3922498"/>
            <a:ext cx="3004613" cy="1066679"/>
            <a:chOff x="927308" y="2614917"/>
            <a:chExt cx="3004613" cy="1066679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0705D014-A425-3119-333B-15AD5CC86DE0}"/>
                </a:ext>
              </a:extLst>
            </p:cNvPr>
            <p:cNvSpPr txBox="1"/>
            <p:nvPr/>
          </p:nvSpPr>
          <p:spPr>
            <a:xfrm>
              <a:off x="927308" y="261491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just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自动驾驶技术</a:t>
              </a:r>
              <a:endPara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BCB9EECB-02BA-3B79-7352-6646BC837B9E}"/>
                </a:ext>
              </a:extLst>
            </p:cNvPr>
            <p:cNvSpPr txBox="1"/>
            <p:nvPr/>
          </p:nvSpPr>
          <p:spPr>
            <a:xfrm>
              <a:off x="927309" y="2943124"/>
              <a:ext cx="300461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 kern="100">
                  <a:solidFill>
                    <a:schemeClr val="bg1"/>
                  </a:solidFill>
                  <a:effectLst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通过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AI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算法控制汽车的行驶，能够提高道路安全、减少交通拥堵，同时让乘客享受更轻松的出行体验。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AB48203-6983-2AAF-AE4A-7B65C7085668}"/>
              </a:ext>
            </a:extLst>
          </p:cNvPr>
          <p:cNvGrpSpPr/>
          <p:nvPr/>
        </p:nvGrpSpPr>
        <p:grpSpPr>
          <a:xfrm>
            <a:off x="8245458" y="2717032"/>
            <a:ext cx="3004613" cy="1066679"/>
            <a:chOff x="927308" y="2614917"/>
            <a:chExt cx="3004613" cy="1066679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91A7EC69-7D46-ECDD-445A-ED43FD76F44A}"/>
                </a:ext>
              </a:extLst>
            </p:cNvPr>
            <p:cNvSpPr txBox="1"/>
            <p:nvPr/>
          </p:nvSpPr>
          <p:spPr>
            <a:xfrm>
              <a:off x="927308" y="2614917"/>
              <a:ext cx="110799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just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数据分析</a:t>
              </a:r>
              <a:endPara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CF6E370E-A600-BC96-0100-C28BACE71955}"/>
                </a:ext>
              </a:extLst>
            </p:cNvPr>
            <p:cNvSpPr txBox="1"/>
            <p:nvPr/>
          </p:nvSpPr>
          <p:spPr>
            <a:xfrm>
              <a:off x="927309" y="2943124"/>
              <a:ext cx="300461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 kern="100">
                  <a:solidFill>
                    <a:schemeClr val="bg1"/>
                  </a:solidFill>
                  <a:effectLst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AI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算法能够处理大量的数据，从中挖掘出有价值的信息，帮助企业制定更明智的战略决策。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356702F3-32EA-6484-FFD8-8CFB559F260C}"/>
              </a:ext>
            </a:extLst>
          </p:cNvPr>
          <p:cNvGrpSpPr/>
          <p:nvPr/>
        </p:nvGrpSpPr>
        <p:grpSpPr>
          <a:xfrm>
            <a:off x="8245458" y="3922498"/>
            <a:ext cx="3004613" cy="1066679"/>
            <a:chOff x="927308" y="2614917"/>
            <a:chExt cx="3004613" cy="1066679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F153F329-7EDA-1A61-FF82-F59938668004}"/>
                </a:ext>
              </a:extLst>
            </p:cNvPr>
            <p:cNvSpPr txBox="1"/>
            <p:nvPr/>
          </p:nvSpPr>
          <p:spPr>
            <a:xfrm>
              <a:off x="927308" y="2614917"/>
              <a:ext cx="137063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just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AI</a:t>
              </a: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写作工具</a:t>
              </a:r>
              <a:endPara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3FD26E66-E2B1-7DCC-0F68-4A856175FB98}"/>
                </a:ext>
              </a:extLst>
            </p:cNvPr>
            <p:cNvSpPr txBox="1"/>
            <p:nvPr/>
          </p:nvSpPr>
          <p:spPr>
            <a:xfrm>
              <a:off x="927309" y="2943124"/>
              <a:ext cx="300461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 kern="100">
                  <a:solidFill>
                    <a:schemeClr val="bg1"/>
                  </a:solidFill>
                  <a:effectLst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根据用户输入的关键词和需求，自动生成结构清晰、内容丰富的工作报告，减轻了工作负担。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7C9C7642-70E2-9DF5-C4FD-26A66086561A}"/>
              </a:ext>
            </a:extLst>
          </p:cNvPr>
          <p:cNvGrpSpPr/>
          <p:nvPr/>
        </p:nvGrpSpPr>
        <p:grpSpPr>
          <a:xfrm>
            <a:off x="8245458" y="5127964"/>
            <a:ext cx="3004613" cy="845080"/>
            <a:chOff x="927308" y="2614917"/>
            <a:chExt cx="3004613" cy="845080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04CB7FA4-42CD-0EEA-13FB-FC357A951170}"/>
                </a:ext>
              </a:extLst>
            </p:cNvPr>
            <p:cNvSpPr txBox="1"/>
            <p:nvPr/>
          </p:nvSpPr>
          <p:spPr>
            <a:xfrm>
              <a:off x="927308" y="2614917"/>
              <a:ext cx="137063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just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accent4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AI</a:t>
              </a: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设计软件</a:t>
              </a:r>
              <a:endPara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B100A0A5-709A-D22F-E695-775F8F3E1E70}"/>
                </a:ext>
              </a:extLst>
            </p:cNvPr>
            <p:cNvSpPr txBox="1"/>
            <p:nvPr/>
          </p:nvSpPr>
          <p:spPr>
            <a:xfrm>
              <a:off x="927309" y="2943124"/>
              <a:ext cx="30046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 kern="100">
                  <a:solidFill>
                    <a:schemeClr val="bg1"/>
                  </a:solidFill>
                  <a:effectLst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辅助设计师创建高质量的平面作品，节省设计时间，提高工作效果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99" name="图片 298" descr="图标&#10;&#10;描述已自动生成">
            <a:extLst>
              <a:ext uri="{FF2B5EF4-FFF2-40B4-BE49-F238E27FC236}">
                <a16:creationId xmlns:a16="http://schemas.microsoft.com/office/drawing/2014/main" id="{7A75C427-5479-B59E-CB23-02FE4DD4D9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15" y="4811776"/>
            <a:ext cx="1887386" cy="1883096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BA8BCD06-192A-3E5D-2C0A-E99B48A62FE2}"/>
              </a:ext>
            </a:extLst>
          </p:cNvPr>
          <p:cNvSpPr/>
          <p:nvPr/>
        </p:nvSpPr>
        <p:spPr>
          <a:xfrm>
            <a:off x="410968" y="5808321"/>
            <a:ext cx="5685032" cy="2243590"/>
          </a:xfrm>
          <a:prstGeom prst="ellipse">
            <a:avLst/>
          </a:prstGeom>
          <a:solidFill>
            <a:schemeClr val="bg1"/>
          </a:solidFill>
          <a:effectLst>
            <a:softEdge rad="508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19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2F226DD8-03BD-1490-3EA4-044CF5F55FE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1076445" y="295154"/>
            <a:chExt cx="12192000" cy="6858000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C6D4DA76-6C8C-9ED8-F3E8-87CBDFDD920C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10011"/>
                </a:gs>
                <a:gs pos="74000">
                  <a:srgbClr val="0251B6"/>
                </a:gs>
                <a:gs pos="30000">
                  <a:srgbClr val="022F8A"/>
                </a:gs>
                <a:gs pos="100000">
                  <a:srgbClr val="021858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17F2F2D1-8D67-D7A7-E78C-0E27E4E1B09C}"/>
                </a:ext>
              </a:extLst>
            </p:cNvPr>
            <p:cNvSpPr/>
            <p:nvPr/>
          </p:nvSpPr>
          <p:spPr>
            <a:xfrm>
              <a:off x="1076445" y="295154"/>
              <a:ext cx="12192000" cy="6858000"/>
            </a:xfrm>
            <a:prstGeom prst="rect">
              <a:avLst/>
            </a:prstGeom>
            <a:gradFill flip="none" rotWithShape="1">
              <a:gsLst>
                <a:gs pos="44000">
                  <a:srgbClr val="0D50F0">
                    <a:alpha val="0"/>
                  </a:srgbClr>
                </a:gs>
                <a:gs pos="100000">
                  <a:srgbClr val="021858">
                    <a:alpha val="0"/>
                  </a:srgbClr>
                </a:gs>
                <a:gs pos="70000">
                  <a:srgbClr val="51FCFF">
                    <a:alpha val="22000"/>
                  </a:srgbClr>
                </a:gs>
                <a:gs pos="0">
                  <a:srgbClr val="021858"/>
                </a:gs>
                <a:gs pos="19000">
                  <a:srgbClr val="022F8A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" name="图片 1" descr="人在路上&#10;&#10;低可信度描述已自动生成">
            <a:extLst>
              <a:ext uri="{FF2B5EF4-FFF2-40B4-BE49-F238E27FC236}">
                <a16:creationId xmlns:a16="http://schemas.microsoft.com/office/drawing/2014/main" id="{70272511-5B84-BC22-46CF-2A8A1B2570D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CF776BF0-05ED-2A1D-926D-D41D216B36D5}"/>
              </a:ext>
            </a:extLst>
          </p:cNvPr>
          <p:cNvGrpSpPr/>
          <p:nvPr/>
        </p:nvGrpSpPr>
        <p:grpSpPr>
          <a:xfrm>
            <a:off x="292964" y="106680"/>
            <a:ext cx="11606072" cy="1742440"/>
            <a:chOff x="292964" y="106680"/>
            <a:chExt cx="11606072" cy="1742440"/>
          </a:xfrm>
        </p:grpSpPr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C03535D9-FF10-B0C9-2FFD-9E39BB2777BD}"/>
                </a:ext>
              </a:extLst>
            </p:cNvPr>
            <p:cNvGrpSpPr/>
            <p:nvPr/>
          </p:nvGrpSpPr>
          <p:grpSpPr>
            <a:xfrm>
              <a:off x="292964" y="684474"/>
              <a:ext cx="11606072" cy="292379"/>
              <a:chOff x="292964" y="719388"/>
              <a:chExt cx="11606072" cy="292379"/>
            </a:xfrm>
          </p:grpSpPr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F3C4229F-092F-3B57-B608-F50C7FFA6FB4}"/>
                  </a:ext>
                </a:extLst>
              </p:cNvPr>
              <p:cNvCxnSpPr/>
              <p:nvPr/>
            </p:nvCxnSpPr>
            <p:spPr>
              <a:xfrm>
                <a:off x="4415102" y="1011767"/>
                <a:ext cx="3361796" cy="0"/>
              </a:xfrm>
              <a:prstGeom prst="line">
                <a:avLst/>
              </a:prstGeom>
              <a:noFill/>
              <a:ln w="12700" cap="flat">
                <a:solidFill>
                  <a:srgbClr val="6CE4FB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  <p:grpSp>
            <p:nvGrpSpPr>
              <p:cNvPr id="221" name="组合 220">
                <a:extLst>
                  <a:ext uri="{FF2B5EF4-FFF2-40B4-BE49-F238E27FC236}">
                    <a16:creationId xmlns:a16="http://schemas.microsoft.com/office/drawing/2014/main" id="{C50598A6-CC07-0370-C8F7-372F8277AEEA}"/>
                  </a:ext>
                </a:extLst>
              </p:cNvPr>
              <p:cNvGrpSpPr/>
              <p:nvPr/>
            </p:nvGrpSpPr>
            <p:grpSpPr>
              <a:xfrm>
                <a:off x="292964" y="719388"/>
                <a:ext cx="11606072" cy="292379"/>
                <a:chOff x="232301" y="719388"/>
                <a:chExt cx="11606072" cy="292379"/>
              </a:xfrm>
            </p:grpSpPr>
            <p:grpSp>
              <p:nvGrpSpPr>
                <p:cNvPr id="223" name="组合 222">
                  <a:extLst>
                    <a:ext uri="{FF2B5EF4-FFF2-40B4-BE49-F238E27FC236}">
                      <a16:creationId xmlns:a16="http://schemas.microsoft.com/office/drawing/2014/main" id="{AF2C39C5-ED8E-8410-FF9F-E9F5F50EA7CA}"/>
                    </a:ext>
                  </a:extLst>
                </p:cNvPr>
                <p:cNvGrpSpPr/>
                <p:nvPr/>
              </p:nvGrpSpPr>
              <p:grpSpPr>
                <a:xfrm>
                  <a:off x="232301" y="719388"/>
                  <a:ext cx="4234044" cy="292379"/>
                  <a:chOff x="232301" y="719388"/>
                  <a:chExt cx="4234044" cy="292379"/>
                </a:xfrm>
              </p:grpSpPr>
              <p:sp>
                <p:nvSpPr>
                  <p:cNvPr id="237" name="Freeform 13">
                    <a:extLst>
                      <a:ext uri="{FF2B5EF4-FFF2-40B4-BE49-F238E27FC236}">
                        <a16:creationId xmlns:a16="http://schemas.microsoft.com/office/drawing/2014/main" id="{0A8AFE7F-28DB-4D68-2B81-F6B2F7326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3778" y="863325"/>
                    <a:ext cx="1421307" cy="148214"/>
                  </a:xfrm>
                  <a:custGeom>
                    <a:avLst/>
                    <a:gdLst>
                      <a:gd name="T0" fmla="*/ 0 w 2570"/>
                      <a:gd name="T1" fmla="*/ 0 h 268"/>
                      <a:gd name="T2" fmla="*/ 131 w 2570"/>
                      <a:gd name="T3" fmla="*/ 135 h 268"/>
                      <a:gd name="T4" fmla="*/ 1218 w 2570"/>
                      <a:gd name="T5" fmla="*/ 135 h 268"/>
                      <a:gd name="T6" fmla="*/ 1282 w 2570"/>
                      <a:gd name="T7" fmla="*/ 198 h 268"/>
                      <a:gd name="T8" fmla="*/ 2501 w 2570"/>
                      <a:gd name="T9" fmla="*/ 198 h 268"/>
                      <a:gd name="T10" fmla="*/ 2570 w 2570"/>
                      <a:gd name="T11" fmla="*/ 268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70" h="268">
                        <a:moveTo>
                          <a:pt x="0" y="0"/>
                        </a:moveTo>
                        <a:lnTo>
                          <a:pt x="131" y="135"/>
                        </a:lnTo>
                        <a:lnTo>
                          <a:pt x="1218" y="135"/>
                        </a:lnTo>
                        <a:lnTo>
                          <a:pt x="1282" y="198"/>
                        </a:lnTo>
                        <a:lnTo>
                          <a:pt x="2501" y="198"/>
                        </a:lnTo>
                        <a:lnTo>
                          <a:pt x="2570" y="268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8" name="Freeform 14">
                    <a:extLst>
                      <a:ext uri="{FF2B5EF4-FFF2-40B4-BE49-F238E27FC236}">
                        <a16:creationId xmlns:a16="http://schemas.microsoft.com/office/drawing/2014/main" id="{180508A0-727A-4AAA-8D81-5010483CCE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1630" y="719388"/>
                    <a:ext cx="1478837" cy="65468"/>
                  </a:xfrm>
                  <a:custGeom>
                    <a:avLst/>
                    <a:gdLst>
                      <a:gd name="T0" fmla="*/ 0 w 1649"/>
                      <a:gd name="T1" fmla="*/ 68 h 73"/>
                      <a:gd name="T2" fmla="*/ 69 w 1649"/>
                      <a:gd name="T3" fmla="*/ 0 h 73"/>
                      <a:gd name="T4" fmla="*/ 1250 w 1649"/>
                      <a:gd name="T5" fmla="*/ 0 h 73"/>
                      <a:gd name="T6" fmla="*/ 1321 w 1649"/>
                      <a:gd name="T7" fmla="*/ 73 h 73"/>
                      <a:gd name="T8" fmla="*/ 1649 w 1649"/>
                      <a:gd name="T9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9" h="73">
                        <a:moveTo>
                          <a:pt x="0" y="68"/>
                        </a:moveTo>
                        <a:lnTo>
                          <a:pt x="69" y="0"/>
                        </a:lnTo>
                        <a:lnTo>
                          <a:pt x="1250" y="0"/>
                        </a:lnTo>
                        <a:lnTo>
                          <a:pt x="1321" y="73"/>
                        </a:lnTo>
                        <a:lnTo>
                          <a:pt x="1649" y="73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9" name="Freeform 15">
                    <a:extLst>
                      <a:ext uri="{FF2B5EF4-FFF2-40B4-BE49-F238E27FC236}">
                        <a16:creationId xmlns:a16="http://schemas.microsoft.com/office/drawing/2014/main" id="{6F39A8B2-ED2B-631D-5B40-87B8120156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22527" y="780544"/>
                    <a:ext cx="677213" cy="224343"/>
                  </a:xfrm>
                  <a:custGeom>
                    <a:avLst/>
                    <a:gdLst>
                      <a:gd name="T0" fmla="*/ 0 w 809"/>
                      <a:gd name="T1" fmla="*/ 268 h 268"/>
                      <a:gd name="T2" fmla="*/ 545 w 809"/>
                      <a:gd name="T3" fmla="*/ 268 h 268"/>
                      <a:gd name="T4" fmla="*/ 809 w 809"/>
                      <a:gd name="T5" fmla="*/ 0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09" h="268">
                        <a:moveTo>
                          <a:pt x="0" y="268"/>
                        </a:moveTo>
                        <a:lnTo>
                          <a:pt x="545" y="268"/>
                        </a:lnTo>
                        <a:lnTo>
                          <a:pt x="80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grpSp>
                <p:nvGrpSpPr>
                  <p:cNvPr id="240" name="组合 239">
                    <a:extLst>
                      <a:ext uri="{FF2B5EF4-FFF2-40B4-BE49-F238E27FC236}">
                        <a16:creationId xmlns:a16="http://schemas.microsoft.com/office/drawing/2014/main" id="{69085CD8-B2C0-D79C-FE3A-8CEE08703CB7}"/>
                      </a:ext>
                    </a:extLst>
                  </p:cNvPr>
                  <p:cNvGrpSpPr/>
                  <p:nvPr/>
                </p:nvGrpSpPr>
                <p:grpSpPr>
                  <a:xfrm>
                    <a:off x="3045081" y="813974"/>
                    <a:ext cx="595798" cy="107063"/>
                    <a:chOff x="11172966" y="2076958"/>
                    <a:chExt cx="1097352" cy="197190"/>
                  </a:xfrm>
                </p:grpSpPr>
                <p:sp>
                  <p:nvSpPr>
                    <p:cNvPr id="244" name="平行四边形 243">
                      <a:extLst>
                        <a:ext uri="{FF2B5EF4-FFF2-40B4-BE49-F238E27FC236}">
                          <a16:creationId xmlns:a16="http://schemas.microsoft.com/office/drawing/2014/main" id="{AF6CEE16-55EC-A40F-A5BB-F816292BB27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958717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5" name="平行四边形 244">
                      <a:extLst>
                        <a:ext uri="{FF2B5EF4-FFF2-40B4-BE49-F238E27FC236}">
                          <a16:creationId xmlns:a16="http://schemas.microsoft.com/office/drawing/2014/main" id="{7C6C5216-696A-C0F7-4552-9B4FE8E2443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762278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6" name="平行四边形 245">
                      <a:extLst>
                        <a:ext uri="{FF2B5EF4-FFF2-40B4-BE49-F238E27FC236}">
                          <a16:creationId xmlns:a16="http://schemas.microsoft.com/office/drawing/2014/main" id="{61F5F376-E6AC-C356-22EA-61453F59483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565841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6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7" name="平行四边形 246">
                      <a:extLst>
                        <a:ext uri="{FF2B5EF4-FFF2-40B4-BE49-F238E27FC236}">
                          <a16:creationId xmlns:a16="http://schemas.microsoft.com/office/drawing/2014/main" id="{249D8F97-C8EC-8CC5-7EA9-7E8557419C0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369403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4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48" name="平行四边形 247">
                      <a:extLst>
                        <a:ext uri="{FF2B5EF4-FFF2-40B4-BE49-F238E27FC236}">
                          <a16:creationId xmlns:a16="http://schemas.microsoft.com/office/drawing/2014/main" id="{88FA598F-A83E-8BC8-6E44-6761978381F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172966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2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241" name="矩形 240">
                    <a:extLst>
                      <a:ext uri="{FF2B5EF4-FFF2-40B4-BE49-F238E27FC236}">
                        <a16:creationId xmlns:a16="http://schemas.microsoft.com/office/drawing/2014/main" id="{951A3FFB-5697-B8CB-17A8-D43E615872E6}"/>
                      </a:ext>
                    </a:extLst>
                  </p:cNvPr>
                  <p:cNvSpPr/>
                  <p:nvPr/>
                </p:nvSpPr>
                <p:spPr>
                  <a:xfrm>
                    <a:off x="4072211" y="757521"/>
                    <a:ext cx="54035" cy="54035"/>
                  </a:xfrm>
                  <a:prstGeom prst="rect">
                    <a:avLst/>
                  </a:prstGeom>
                  <a:solidFill>
                    <a:srgbClr val="6CE4F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2" name="图形 4">
                    <a:extLst>
                      <a:ext uri="{FF2B5EF4-FFF2-40B4-BE49-F238E27FC236}">
                        <a16:creationId xmlns:a16="http://schemas.microsoft.com/office/drawing/2014/main" id="{48A013FD-8DB6-740A-9C64-C8A545155B23}"/>
                      </a:ext>
                    </a:extLst>
                  </p:cNvPr>
                  <p:cNvSpPr/>
                  <p:nvPr/>
                </p:nvSpPr>
                <p:spPr>
                  <a:xfrm>
                    <a:off x="2841855" y="780544"/>
                    <a:ext cx="1624490" cy="231223"/>
                  </a:xfrm>
                  <a:custGeom>
                    <a:avLst/>
                    <a:gdLst>
                      <a:gd name="connsiteX0" fmla="*/ 0 w 1437418"/>
                      <a:gd name="connsiteY0" fmla="*/ 0 h 204596"/>
                      <a:gd name="connsiteX1" fmla="*/ 693801 w 1437418"/>
                      <a:gd name="connsiteY1" fmla="*/ 0 h 204596"/>
                      <a:gd name="connsiteX2" fmla="*/ 894398 w 1437418"/>
                      <a:gd name="connsiteY2" fmla="*/ 204597 h 204596"/>
                      <a:gd name="connsiteX3" fmla="*/ 1437418 w 1437418"/>
                      <a:gd name="connsiteY3" fmla="*/ 204597 h 204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418" h="204596">
                        <a:moveTo>
                          <a:pt x="0" y="0"/>
                        </a:moveTo>
                        <a:lnTo>
                          <a:pt x="693801" y="0"/>
                        </a:lnTo>
                        <a:lnTo>
                          <a:pt x="894398" y="204597"/>
                        </a:lnTo>
                        <a:lnTo>
                          <a:pt x="1437418" y="204597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spcFirstLastPara="0" vert="horz" wrap="square" lIns="25806" tIns="12903" rIns="25806" bIns="12903" numCol="1" spcCol="0" rtlCol="0" fromWordArt="0" anchor="t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3" name="图形 4">
                    <a:extLst>
                      <a:ext uri="{FF2B5EF4-FFF2-40B4-BE49-F238E27FC236}">
                        <a16:creationId xmlns:a16="http://schemas.microsoft.com/office/drawing/2014/main" id="{F5C63BB4-0C6C-4A9F-0EAC-E6B37225E9DC}"/>
                      </a:ext>
                    </a:extLst>
                  </p:cNvPr>
                  <p:cNvSpPr/>
                  <p:nvPr/>
                </p:nvSpPr>
                <p:spPr>
                  <a:xfrm>
                    <a:off x="232301" y="780544"/>
                    <a:ext cx="2613220" cy="220890"/>
                  </a:xfrm>
                  <a:custGeom>
                    <a:avLst/>
                    <a:gdLst>
                      <a:gd name="connsiteX0" fmla="*/ 0 w 2312288"/>
                      <a:gd name="connsiteY0" fmla="*/ 195453 h 195453"/>
                      <a:gd name="connsiteX1" fmla="*/ 1449038 w 2312288"/>
                      <a:gd name="connsiteY1" fmla="*/ 195453 h 195453"/>
                      <a:gd name="connsiteX2" fmla="*/ 1641253 w 2312288"/>
                      <a:gd name="connsiteY2" fmla="*/ 0 h 195453"/>
                      <a:gd name="connsiteX3" fmla="*/ 2312289 w 2312288"/>
                      <a:gd name="connsiteY3" fmla="*/ 0 h 195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2288" h="195453">
                        <a:moveTo>
                          <a:pt x="0" y="195453"/>
                        </a:moveTo>
                        <a:lnTo>
                          <a:pt x="1449038" y="195453"/>
                        </a:lnTo>
                        <a:lnTo>
                          <a:pt x="1641253" y="0"/>
                        </a:lnTo>
                        <a:lnTo>
                          <a:pt x="231228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24" name="组合 223">
                  <a:extLst>
                    <a:ext uri="{FF2B5EF4-FFF2-40B4-BE49-F238E27FC236}">
                      <a16:creationId xmlns:a16="http://schemas.microsoft.com/office/drawing/2014/main" id="{210E8887-F366-9D93-9815-DB2ECA19FBAA}"/>
                    </a:ext>
                  </a:extLst>
                </p:cNvPr>
                <p:cNvGrpSpPr/>
                <p:nvPr/>
              </p:nvGrpSpPr>
              <p:grpSpPr>
                <a:xfrm flipH="1">
                  <a:off x="7604329" y="719388"/>
                  <a:ext cx="4234044" cy="292379"/>
                  <a:chOff x="232301" y="719388"/>
                  <a:chExt cx="4234044" cy="292379"/>
                </a:xfrm>
              </p:grpSpPr>
              <p:sp>
                <p:nvSpPr>
                  <p:cNvPr id="225" name="Freeform 13">
                    <a:extLst>
                      <a:ext uri="{FF2B5EF4-FFF2-40B4-BE49-F238E27FC236}">
                        <a16:creationId xmlns:a16="http://schemas.microsoft.com/office/drawing/2014/main" id="{E979B633-090E-9272-9042-183848F3DC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3778" y="863325"/>
                    <a:ext cx="1421307" cy="148214"/>
                  </a:xfrm>
                  <a:custGeom>
                    <a:avLst/>
                    <a:gdLst>
                      <a:gd name="T0" fmla="*/ 0 w 2570"/>
                      <a:gd name="T1" fmla="*/ 0 h 268"/>
                      <a:gd name="T2" fmla="*/ 131 w 2570"/>
                      <a:gd name="T3" fmla="*/ 135 h 268"/>
                      <a:gd name="T4" fmla="*/ 1218 w 2570"/>
                      <a:gd name="T5" fmla="*/ 135 h 268"/>
                      <a:gd name="T6" fmla="*/ 1282 w 2570"/>
                      <a:gd name="T7" fmla="*/ 198 h 268"/>
                      <a:gd name="T8" fmla="*/ 2501 w 2570"/>
                      <a:gd name="T9" fmla="*/ 198 h 268"/>
                      <a:gd name="T10" fmla="*/ 2570 w 2570"/>
                      <a:gd name="T11" fmla="*/ 268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70" h="268">
                        <a:moveTo>
                          <a:pt x="0" y="0"/>
                        </a:moveTo>
                        <a:lnTo>
                          <a:pt x="131" y="135"/>
                        </a:lnTo>
                        <a:lnTo>
                          <a:pt x="1218" y="135"/>
                        </a:lnTo>
                        <a:lnTo>
                          <a:pt x="1282" y="198"/>
                        </a:lnTo>
                        <a:lnTo>
                          <a:pt x="2501" y="198"/>
                        </a:lnTo>
                        <a:lnTo>
                          <a:pt x="2570" y="268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26" name="Freeform 14">
                    <a:extLst>
                      <a:ext uri="{FF2B5EF4-FFF2-40B4-BE49-F238E27FC236}">
                        <a16:creationId xmlns:a16="http://schemas.microsoft.com/office/drawing/2014/main" id="{3DB6287C-BA71-6460-C86A-B40FCCBAD7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1630" y="719388"/>
                    <a:ext cx="1478837" cy="65468"/>
                  </a:xfrm>
                  <a:custGeom>
                    <a:avLst/>
                    <a:gdLst>
                      <a:gd name="T0" fmla="*/ 0 w 1649"/>
                      <a:gd name="T1" fmla="*/ 68 h 73"/>
                      <a:gd name="T2" fmla="*/ 69 w 1649"/>
                      <a:gd name="T3" fmla="*/ 0 h 73"/>
                      <a:gd name="T4" fmla="*/ 1250 w 1649"/>
                      <a:gd name="T5" fmla="*/ 0 h 73"/>
                      <a:gd name="T6" fmla="*/ 1321 w 1649"/>
                      <a:gd name="T7" fmla="*/ 73 h 73"/>
                      <a:gd name="T8" fmla="*/ 1649 w 1649"/>
                      <a:gd name="T9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49" h="73">
                        <a:moveTo>
                          <a:pt x="0" y="68"/>
                        </a:moveTo>
                        <a:lnTo>
                          <a:pt x="69" y="0"/>
                        </a:lnTo>
                        <a:lnTo>
                          <a:pt x="1250" y="0"/>
                        </a:lnTo>
                        <a:lnTo>
                          <a:pt x="1321" y="73"/>
                        </a:lnTo>
                        <a:lnTo>
                          <a:pt x="1649" y="73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27" name="Freeform 15">
                    <a:extLst>
                      <a:ext uri="{FF2B5EF4-FFF2-40B4-BE49-F238E27FC236}">
                        <a16:creationId xmlns:a16="http://schemas.microsoft.com/office/drawing/2014/main" id="{8C57C375-3FFE-6423-B764-2A2A2DB8DF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22527" y="780544"/>
                    <a:ext cx="677213" cy="224343"/>
                  </a:xfrm>
                  <a:custGeom>
                    <a:avLst/>
                    <a:gdLst>
                      <a:gd name="T0" fmla="*/ 0 w 809"/>
                      <a:gd name="T1" fmla="*/ 268 h 268"/>
                      <a:gd name="T2" fmla="*/ 545 w 809"/>
                      <a:gd name="T3" fmla="*/ 268 h 268"/>
                      <a:gd name="T4" fmla="*/ 809 w 809"/>
                      <a:gd name="T5" fmla="*/ 0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09" h="268">
                        <a:moveTo>
                          <a:pt x="0" y="268"/>
                        </a:moveTo>
                        <a:lnTo>
                          <a:pt x="545" y="268"/>
                        </a:lnTo>
                        <a:lnTo>
                          <a:pt x="80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grpSp>
                <p:nvGrpSpPr>
                  <p:cNvPr id="228" name="组合 227">
                    <a:extLst>
                      <a:ext uri="{FF2B5EF4-FFF2-40B4-BE49-F238E27FC236}">
                        <a16:creationId xmlns:a16="http://schemas.microsoft.com/office/drawing/2014/main" id="{01507DE5-FFE8-9658-721D-34C1ACD1AC18}"/>
                      </a:ext>
                    </a:extLst>
                  </p:cNvPr>
                  <p:cNvGrpSpPr/>
                  <p:nvPr/>
                </p:nvGrpSpPr>
                <p:grpSpPr>
                  <a:xfrm>
                    <a:off x="3045081" y="813974"/>
                    <a:ext cx="595798" cy="107063"/>
                    <a:chOff x="11172966" y="2076958"/>
                    <a:chExt cx="1097352" cy="197190"/>
                  </a:xfrm>
                </p:grpSpPr>
                <p:sp>
                  <p:nvSpPr>
                    <p:cNvPr id="232" name="平行四边形 231">
                      <a:extLst>
                        <a:ext uri="{FF2B5EF4-FFF2-40B4-BE49-F238E27FC236}">
                          <a16:creationId xmlns:a16="http://schemas.microsoft.com/office/drawing/2014/main" id="{2D95ADC7-171C-E6D9-B7E6-643FCEBD303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958717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3" name="平行四边形 232">
                      <a:extLst>
                        <a:ext uri="{FF2B5EF4-FFF2-40B4-BE49-F238E27FC236}">
                          <a16:creationId xmlns:a16="http://schemas.microsoft.com/office/drawing/2014/main" id="{174942B1-441B-CD71-0C74-B16405234D0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762278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4" name="平行四边形 233">
                      <a:extLst>
                        <a:ext uri="{FF2B5EF4-FFF2-40B4-BE49-F238E27FC236}">
                          <a16:creationId xmlns:a16="http://schemas.microsoft.com/office/drawing/2014/main" id="{E178674F-A1C5-F6DF-3681-10CBA2FF927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565841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6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5" name="平行四边形 234">
                      <a:extLst>
                        <a:ext uri="{FF2B5EF4-FFF2-40B4-BE49-F238E27FC236}">
                          <a16:creationId xmlns:a16="http://schemas.microsoft.com/office/drawing/2014/main" id="{2C303ADF-DEAE-4E32-A363-F5C3518009E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369403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4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  <p:sp>
                  <p:nvSpPr>
                    <p:cNvPr id="236" name="平行四边形 235">
                      <a:extLst>
                        <a:ext uri="{FF2B5EF4-FFF2-40B4-BE49-F238E27FC236}">
                          <a16:creationId xmlns:a16="http://schemas.microsoft.com/office/drawing/2014/main" id="{208E4B4D-7795-FCD6-C1A6-5204E039522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1172966" y="2076958"/>
                      <a:ext cx="311601" cy="197190"/>
                    </a:xfrm>
                    <a:prstGeom prst="parallelogram">
                      <a:avLst>
                        <a:gd name="adj" fmla="val 98362"/>
                      </a:avLst>
                    </a:prstGeom>
                    <a:solidFill>
                      <a:srgbClr val="6CE4FB">
                        <a:alpha val="2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63500" algn="ctr" rotWithShape="0">
                        <a:srgbClr val="6CE4FB"/>
                      </a:outerShdw>
                    </a:effectLst>
                  </p:spPr>
                  <p:txBody>
                    <a:bodyPr rtlCol="0" anchor="ctr"/>
                    <a:lstStyle>
                      <a:defPPr>
                        <a:defRPr lang="zh-CN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045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585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229" name="矩形 228">
                    <a:extLst>
                      <a:ext uri="{FF2B5EF4-FFF2-40B4-BE49-F238E27FC236}">
                        <a16:creationId xmlns:a16="http://schemas.microsoft.com/office/drawing/2014/main" id="{D789254A-56D3-486B-3C66-76CCC6BAD3B3}"/>
                      </a:ext>
                    </a:extLst>
                  </p:cNvPr>
                  <p:cNvSpPr/>
                  <p:nvPr/>
                </p:nvSpPr>
                <p:spPr>
                  <a:xfrm>
                    <a:off x="4072211" y="757521"/>
                    <a:ext cx="54035" cy="54035"/>
                  </a:xfrm>
                  <a:prstGeom prst="rect">
                    <a:avLst/>
                  </a:prstGeom>
                  <a:solidFill>
                    <a:srgbClr val="6CE4FB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0" name="图形 4">
                    <a:extLst>
                      <a:ext uri="{FF2B5EF4-FFF2-40B4-BE49-F238E27FC236}">
                        <a16:creationId xmlns:a16="http://schemas.microsoft.com/office/drawing/2014/main" id="{0691A5E9-69B2-B02C-87D3-94D3F6852A3E}"/>
                      </a:ext>
                    </a:extLst>
                  </p:cNvPr>
                  <p:cNvSpPr/>
                  <p:nvPr/>
                </p:nvSpPr>
                <p:spPr>
                  <a:xfrm>
                    <a:off x="2841855" y="780544"/>
                    <a:ext cx="1624490" cy="231223"/>
                  </a:xfrm>
                  <a:custGeom>
                    <a:avLst/>
                    <a:gdLst>
                      <a:gd name="connsiteX0" fmla="*/ 0 w 1437418"/>
                      <a:gd name="connsiteY0" fmla="*/ 0 h 204596"/>
                      <a:gd name="connsiteX1" fmla="*/ 693801 w 1437418"/>
                      <a:gd name="connsiteY1" fmla="*/ 0 h 204596"/>
                      <a:gd name="connsiteX2" fmla="*/ 894398 w 1437418"/>
                      <a:gd name="connsiteY2" fmla="*/ 204597 h 204596"/>
                      <a:gd name="connsiteX3" fmla="*/ 1437418 w 1437418"/>
                      <a:gd name="connsiteY3" fmla="*/ 204597 h 204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418" h="204596">
                        <a:moveTo>
                          <a:pt x="0" y="0"/>
                        </a:moveTo>
                        <a:lnTo>
                          <a:pt x="693801" y="0"/>
                        </a:lnTo>
                        <a:lnTo>
                          <a:pt x="894398" y="204597"/>
                        </a:lnTo>
                        <a:lnTo>
                          <a:pt x="1437418" y="204597"/>
                        </a:lnTo>
                      </a:path>
                    </a:pathLst>
                  </a:custGeom>
                  <a:noFill/>
                  <a:ln w="12700" cap="flat">
                    <a:solidFill>
                      <a:srgbClr val="6CE4FB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spcFirstLastPara="0" vert="horz" wrap="square" lIns="25806" tIns="12903" rIns="25806" bIns="12903" numCol="1" spcCol="0" rtlCol="0" fromWordArt="0" anchor="t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31" name="图形 4">
                    <a:extLst>
                      <a:ext uri="{FF2B5EF4-FFF2-40B4-BE49-F238E27FC236}">
                        <a16:creationId xmlns:a16="http://schemas.microsoft.com/office/drawing/2014/main" id="{AC3E8F79-5A15-14DF-3F91-6993629F5F95}"/>
                      </a:ext>
                    </a:extLst>
                  </p:cNvPr>
                  <p:cNvSpPr/>
                  <p:nvPr/>
                </p:nvSpPr>
                <p:spPr>
                  <a:xfrm>
                    <a:off x="232301" y="780544"/>
                    <a:ext cx="2613220" cy="220890"/>
                  </a:xfrm>
                  <a:custGeom>
                    <a:avLst/>
                    <a:gdLst>
                      <a:gd name="connsiteX0" fmla="*/ 0 w 2312288"/>
                      <a:gd name="connsiteY0" fmla="*/ 195453 h 195453"/>
                      <a:gd name="connsiteX1" fmla="*/ 1449038 w 2312288"/>
                      <a:gd name="connsiteY1" fmla="*/ 195453 h 195453"/>
                      <a:gd name="connsiteX2" fmla="*/ 1641253 w 2312288"/>
                      <a:gd name="connsiteY2" fmla="*/ 0 h 195453"/>
                      <a:gd name="connsiteX3" fmla="*/ 2312289 w 2312288"/>
                      <a:gd name="connsiteY3" fmla="*/ 0 h 195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2288" h="195453">
                        <a:moveTo>
                          <a:pt x="0" y="195453"/>
                        </a:moveTo>
                        <a:lnTo>
                          <a:pt x="1449038" y="195453"/>
                        </a:lnTo>
                        <a:lnTo>
                          <a:pt x="1641253" y="0"/>
                        </a:lnTo>
                        <a:lnTo>
                          <a:pt x="2312289" y="0"/>
                        </a:lnTo>
                      </a:path>
                    </a:pathLst>
                  </a:custGeom>
                  <a:noFill/>
                  <a:ln w="12700" cap="flat">
                    <a:gradFill flip="none" rotWithShape="1">
                      <a:gsLst>
                        <a:gs pos="0">
                          <a:srgbClr val="6CE4FB">
                            <a:alpha val="0"/>
                          </a:srgbClr>
                        </a:gs>
                        <a:gs pos="100000">
                          <a:srgbClr val="6CE4FB"/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25806" tIns="12903" rIns="25806" bIns="12903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80454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585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295" name="图片 294" descr="黑暗中的灯光&#10;&#10;描述已自动生成">
              <a:extLst>
                <a:ext uri="{FF2B5EF4-FFF2-40B4-BE49-F238E27FC236}">
                  <a16:creationId xmlns:a16="http://schemas.microsoft.com/office/drawing/2014/main" id="{11C8E4F5-5BD9-6F89-CF7F-47C185F8E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rgbClr val="016D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846" y="106680"/>
              <a:ext cx="4366308" cy="1742440"/>
            </a:xfrm>
            <a:prstGeom prst="rect">
              <a:avLst/>
            </a:prstGeom>
          </p:spPr>
        </p:pic>
      </p:grpSp>
      <p:sp>
        <p:nvSpPr>
          <p:cNvPr id="219" name="文本框 1">
            <a:extLst>
              <a:ext uri="{FF2B5EF4-FFF2-40B4-BE49-F238E27FC236}">
                <a16:creationId xmlns:a16="http://schemas.microsoft.com/office/drawing/2014/main" id="{391FFD1B-34C4-D369-9CA7-B567D8551858}"/>
              </a:ext>
            </a:extLst>
          </p:cNvPr>
          <p:cNvSpPr txBox="1"/>
          <p:nvPr/>
        </p:nvSpPr>
        <p:spPr>
          <a:xfrm>
            <a:off x="3361049" y="365267"/>
            <a:ext cx="54699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CE4FB">
                        <a:lumMod val="40000"/>
                        <a:lumOff val="60000"/>
                      </a:srgbClr>
                    </a:gs>
                    <a:gs pos="20000">
                      <a:srgbClr val="6CE4FB">
                        <a:lumMod val="20000"/>
                        <a:lumOff val="80000"/>
                      </a:srgbClr>
                    </a:gs>
                    <a:gs pos="100000">
                      <a:sysClr val="window" lastClr="FFFFFF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AI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CE4FB">
                        <a:lumMod val="40000"/>
                        <a:lumOff val="60000"/>
                      </a:srgbClr>
                    </a:gs>
                    <a:gs pos="20000">
                      <a:srgbClr val="6CE4FB">
                        <a:lumMod val="20000"/>
                        <a:lumOff val="80000"/>
                      </a:srgbClr>
                    </a:gs>
                    <a:gs pos="100000">
                      <a:sysClr val="window" lastClr="FFFFFF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  <a:sym typeface="+mn-lt"/>
              </a:rPr>
              <a:t>危机中的机遇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CE4FB">
                      <a:lumMod val="40000"/>
                      <a:lumOff val="60000"/>
                    </a:srgbClr>
                  </a:gs>
                  <a:gs pos="20000">
                    <a:srgbClr val="6CE4FB">
                      <a:lumMod val="20000"/>
                      <a:lumOff val="80000"/>
                    </a:srgbClr>
                  </a:gs>
                  <a:gs pos="100000">
                    <a:sysClr val="window" lastClr="FFFFFF"/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751AD499-CB84-2E63-4526-601E6A5957C1}"/>
              </a:ext>
            </a:extLst>
          </p:cNvPr>
          <p:cNvSpPr/>
          <p:nvPr/>
        </p:nvSpPr>
        <p:spPr>
          <a:xfrm>
            <a:off x="3200400" y="2771140"/>
            <a:ext cx="5791200" cy="5791200"/>
          </a:xfrm>
          <a:prstGeom prst="donut">
            <a:avLst>
              <a:gd name="adj" fmla="val 19621"/>
            </a:avLst>
          </a:prstGeom>
          <a:gradFill>
            <a:gsLst>
              <a:gs pos="20000">
                <a:srgbClr val="016DFF">
                  <a:alpha val="79000"/>
                </a:srgbClr>
              </a:gs>
              <a:gs pos="100000">
                <a:srgbClr val="00FFFF"/>
              </a:gs>
            </a:gsLst>
            <a:lin ang="5400000" scaled="1"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0FFFF"/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perspectiveRelaxedModerately" fov="1500000">
              <a:rot lat="17390627" lon="0" rev="0"/>
            </a:camera>
            <a:lightRig rig="contrasting" dir="t"/>
          </a:scene3d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11" name="图片 10" descr="图片包含 游戏机, 夜空, 灯光&#10;&#10;描述已自动生成">
            <a:extLst>
              <a:ext uri="{FF2B5EF4-FFF2-40B4-BE49-F238E27FC236}">
                <a16:creationId xmlns:a16="http://schemas.microsoft.com/office/drawing/2014/main" id="{AC14ED93-041E-59EC-137B-E467777DD65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rgbClr val="00FFFF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02865" y="3998595"/>
            <a:ext cx="6858000" cy="5089525"/>
          </a:xfrm>
          <a:prstGeom prst="rect">
            <a:avLst/>
          </a:prstGeom>
        </p:spPr>
      </p:pic>
      <p:pic>
        <p:nvPicPr>
          <p:cNvPr id="12" name="图片 11" descr="图标&#10;&#10;描述已自动生成">
            <a:extLst>
              <a:ext uri="{FF2B5EF4-FFF2-40B4-BE49-F238E27FC236}">
                <a16:creationId xmlns:a16="http://schemas.microsoft.com/office/drawing/2014/main" id="{4B90814D-35D7-DBE2-EB4A-7BE22EA51B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40" y="3907114"/>
            <a:ext cx="2560320" cy="25545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ADC891BD-62A0-6BC7-4D8C-6C45DE3B6FD5}"/>
              </a:ext>
            </a:extLst>
          </p:cNvPr>
          <p:cNvGrpSpPr/>
          <p:nvPr/>
        </p:nvGrpSpPr>
        <p:grpSpPr>
          <a:xfrm>
            <a:off x="2540635" y="1876807"/>
            <a:ext cx="7110730" cy="7178675"/>
            <a:chOff x="2448038" y="2224047"/>
            <a:chExt cx="7110730" cy="7178675"/>
          </a:xfrm>
        </p:grpSpPr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E845BCF1-226D-C30E-A6B0-2FC58E43E297}"/>
                </a:ext>
              </a:extLst>
            </p:cNvPr>
            <p:cNvSpPr/>
            <p:nvPr/>
          </p:nvSpPr>
          <p:spPr>
            <a:xfrm>
              <a:off x="2448038" y="2291992"/>
              <a:ext cx="7110730" cy="7110730"/>
            </a:xfrm>
            <a:prstGeom prst="arc">
              <a:avLst>
                <a:gd name="adj1" fmla="val 12427591"/>
                <a:gd name="adj2" fmla="val 19950670"/>
              </a:avLst>
            </a:prstGeom>
            <a:ln w="12700">
              <a:gradFill flip="none" rotWithShape="1">
                <a:gsLst>
                  <a:gs pos="46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MiSans Light" panose="00000400000000000000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1D58444-F74E-6E96-25EC-9D0987BFCB58}"/>
                </a:ext>
              </a:extLst>
            </p:cNvPr>
            <p:cNvSpPr/>
            <p:nvPr/>
          </p:nvSpPr>
          <p:spPr>
            <a:xfrm>
              <a:off x="2857613" y="4014747"/>
              <a:ext cx="145415" cy="145415"/>
            </a:xfrm>
            <a:prstGeom prst="ellipse">
              <a:avLst/>
            </a:prstGeom>
            <a:solidFill>
              <a:srgbClr val="00FFFF"/>
            </a:solidFill>
            <a:ln w="92075" cap="flat" cmpd="sng" algn="ctr">
              <a:solidFill>
                <a:srgbClr val="00FFFF">
                  <a:alpha val="29000"/>
                </a:srgbClr>
              </a:solidFill>
              <a:prstDash val="solid"/>
              <a:miter lim="800000"/>
            </a:ln>
            <a:effectLst>
              <a:glow rad="127000">
                <a:srgbClr val="00FFFF">
                  <a:alpha val="22000"/>
                </a:srgbClr>
              </a:glo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4B73405-1CCC-6AE1-8CD0-7432A9721ACD}"/>
                </a:ext>
              </a:extLst>
            </p:cNvPr>
            <p:cNvSpPr/>
            <p:nvPr/>
          </p:nvSpPr>
          <p:spPr>
            <a:xfrm>
              <a:off x="5936410" y="2224047"/>
              <a:ext cx="145415" cy="145415"/>
            </a:xfrm>
            <a:prstGeom prst="ellipse">
              <a:avLst/>
            </a:prstGeom>
            <a:solidFill>
              <a:srgbClr val="00FFFF"/>
            </a:solidFill>
            <a:ln w="92075" cap="flat" cmpd="sng" algn="ctr">
              <a:solidFill>
                <a:srgbClr val="00FFFF">
                  <a:alpha val="29000"/>
                </a:srgbClr>
              </a:solidFill>
              <a:prstDash val="solid"/>
              <a:miter lim="800000"/>
            </a:ln>
            <a:effectLst>
              <a:glow rad="127000">
                <a:srgbClr val="00FFFF">
                  <a:alpha val="22000"/>
                </a:srgbClr>
              </a:glo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8D37245-D166-DB7C-1DA4-25A29C346C25}"/>
                </a:ext>
              </a:extLst>
            </p:cNvPr>
            <p:cNvSpPr/>
            <p:nvPr/>
          </p:nvSpPr>
          <p:spPr>
            <a:xfrm>
              <a:off x="9015208" y="4014747"/>
              <a:ext cx="145415" cy="145415"/>
            </a:xfrm>
            <a:prstGeom prst="ellipse">
              <a:avLst/>
            </a:prstGeom>
            <a:solidFill>
              <a:srgbClr val="00FFFF"/>
            </a:solidFill>
            <a:ln w="92075" cap="flat" cmpd="sng" algn="ctr">
              <a:solidFill>
                <a:srgbClr val="00FFFF">
                  <a:alpha val="29000"/>
                </a:srgbClr>
              </a:solidFill>
              <a:prstDash val="solid"/>
              <a:miter lim="800000"/>
            </a:ln>
            <a:effectLst>
              <a:glow rad="127000">
                <a:srgbClr val="00FFFF">
                  <a:alpha val="22000"/>
                </a:srgbClr>
              </a:glo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AD40130-6BD2-DF2D-E53D-533718B66F4F}"/>
              </a:ext>
            </a:extLst>
          </p:cNvPr>
          <p:cNvSpPr txBox="1"/>
          <p:nvPr/>
        </p:nvSpPr>
        <p:spPr>
          <a:xfrm>
            <a:off x="880318" y="3962761"/>
            <a:ext cx="2060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400" b="0" i="0" u="none" strike="noStrike" kern="100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锐字奥运精神拼搏简免费-闪" panose="02010604000000000000" pitchFamily="2" charset="-122"/>
                <a:ea typeface="锐字奥运精神拼搏简免费-闪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提升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AI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职场技能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B84847-8838-A348-51DA-904F9EC50D38}"/>
              </a:ext>
            </a:extLst>
          </p:cNvPr>
          <p:cNvSpPr txBox="1"/>
          <p:nvPr/>
        </p:nvSpPr>
        <p:spPr>
          <a:xfrm>
            <a:off x="4618673" y="2370469"/>
            <a:ext cx="25362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2400" b="0" i="0" u="none" strike="noStrike" kern="100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锐字奥运精神拼搏简免费-闪" panose="02010604000000000000" pitchFamily="2" charset="-122"/>
                <a:ea typeface="锐字奥运精神拼搏简免费-闪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7000">
                      <a:srgbClr val="6CE4FB"/>
                    </a:gs>
                  </a:gsLst>
                  <a:lin ang="81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培养跨领域知识体系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6E8CF15-7D62-6ACD-94CD-73B4DDCBE7AE}"/>
              </a:ext>
            </a:extLst>
          </p:cNvPr>
          <p:cNvSpPr txBox="1"/>
          <p:nvPr/>
        </p:nvSpPr>
        <p:spPr>
          <a:xfrm>
            <a:off x="880318" y="4419177"/>
            <a:ext cx="2824222" cy="5168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kern="100">
                <a:solidFill>
                  <a:schemeClr val="bg1"/>
                </a:solidFill>
                <a:effectLst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学习与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相关的技能有助于我们在职场中保持竞争力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2AE1707-39DE-EB15-B863-B58B1131C473}"/>
              </a:ext>
            </a:extLst>
          </p:cNvPr>
          <p:cNvSpPr txBox="1"/>
          <p:nvPr/>
        </p:nvSpPr>
        <p:spPr>
          <a:xfrm>
            <a:off x="4618673" y="2828072"/>
            <a:ext cx="2870836" cy="5168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92075" indent="-92075">
              <a:lnSpc>
                <a:spcPct val="120000"/>
              </a:lnSpc>
              <a:buFont typeface="Arial" panose="020B0604020202020204" pitchFamily="34" charset="0"/>
              <a:buChar char="•"/>
              <a:defRPr sz="1200" kern="100">
                <a:solidFill>
                  <a:schemeClr val="bg1"/>
                </a:solidFill>
                <a:effectLst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</a:defRPr>
            </a:lvl1pPr>
          </a:lstStyle>
          <a:p>
            <a:pPr marL="92075" marR="0" lvl="0" indent="-92075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rPr>
              <a:t>时代，拥有丰富的专业知识和多元化的思维模式将使我们更具竞争力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Normal" panose="020B0400000000000000" pitchFamily="34" charset="-122"/>
              <a:ea typeface="思源黑体 Normal" panose="020B04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8A62B3-7AB2-B2D4-47F7-6A13D2F223E7}"/>
              </a:ext>
            </a:extLst>
          </p:cNvPr>
          <p:cNvGrpSpPr/>
          <p:nvPr/>
        </p:nvGrpSpPr>
        <p:grpSpPr>
          <a:xfrm>
            <a:off x="931816" y="4962199"/>
            <a:ext cx="2393408" cy="327042"/>
            <a:chOff x="931816" y="4962199"/>
            <a:chExt cx="2393408" cy="327042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CFC1E25-29E0-E488-3339-0606A1AF282D}"/>
                </a:ext>
              </a:extLst>
            </p:cNvPr>
            <p:cNvSpPr/>
            <p:nvPr/>
          </p:nvSpPr>
          <p:spPr>
            <a:xfrm>
              <a:off x="931816" y="4962199"/>
              <a:ext cx="1123408" cy="3270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1000">
                  <a:srgbClr val="016DFF">
                    <a:alpha val="0"/>
                  </a:srgbClr>
                </a:gs>
                <a:gs pos="100000">
                  <a:srgbClr val="016DFF">
                    <a:alpha val="27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gradFill flip="none" rotWithShape="1">
                <a:gsLst>
                  <a:gs pos="0">
                    <a:srgbClr val="00FFFF"/>
                  </a:gs>
                  <a:gs pos="100000">
                    <a:srgbClr val="00FFFF"/>
                  </a:gs>
                  <a:gs pos="49000">
                    <a:srgbClr val="016D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  <a:scene3d>
              <a:camera prst="orthographicFront"/>
              <a:lightRig rig="contrasting" dir="t"/>
            </a:scene3d>
            <a:sp3d extrusionH="50800"/>
          </p:spPr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8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学习编程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  <a:sym typeface="微软雅黑" panose="020B0503020204020204" charset="-122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44CAA4FC-F55E-3AFE-B601-012B143C754E}"/>
                </a:ext>
              </a:extLst>
            </p:cNvPr>
            <p:cNvSpPr/>
            <p:nvPr/>
          </p:nvSpPr>
          <p:spPr>
            <a:xfrm>
              <a:off x="2201816" y="4962199"/>
              <a:ext cx="1123408" cy="3270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1000">
                  <a:srgbClr val="016DFF">
                    <a:alpha val="0"/>
                  </a:srgbClr>
                </a:gs>
                <a:gs pos="100000">
                  <a:srgbClr val="016DFF">
                    <a:alpha val="27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gradFill flip="none" rotWithShape="1">
                <a:gsLst>
                  <a:gs pos="0">
                    <a:srgbClr val="00FFFF"/>
                  </a:gs>
                  <a:gs pos="100000">
                    <a:srgbClr val="00FFFF"/>
                  </a:gs>
                  <a:gs pos="49000">
                    <a:srgbClr val="016D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  <a:scene3d>
              <a:camera prst="orthographicFront"/>
              <a:lightRig rig="contrasting" dir="t"/>
            </a:scene3d>
            <a:sp3d extrusionH="50800"/>
          </p:spPr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8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数据分析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  <a:sym typeface="微软雅黑" panose="020B050302020402020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0A9D403-5C6A-6FBB-1112-E0C3149CFB65}"/>
              </a:ext>
            </a:extLst>
          </p:cNvPr>
          <p:cNvGrpSpPr/>
          <p:nvPr/>
        </p:nvGrpSpPr>
        <p:grpSpPr>
          <a:xfrm>
            <a:off x="4702591" y="3374607"/>
            <a:ext cx="2393408" cy="327042"/>
            <a:chOff x="931816" y="4962199"/>
            <a:chExt cx="2393408" cy="32704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CF1E7C1-7B7F-4BD5-AC8C-29155E44A63E}"/>
                </a:ext>
              </a:extLst>
            </p:cNvPr>
            <p:cNvSpPr/>
            <p:nvPr/>
          </p:nvSpPr>
          <p:spPr>
            <a:xfrm>
              <a:off x="931816" y="4962199"/>
              <a:ext cx="1123408" cy="3270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1000">
                  <a:srgbClr val="016DFF">
                    <a:alpha val="0"/>
                  </a:srgbClr>
                </a:gs>
                <a:gs pos="100000">
                  <a:srgbClr val="016DFF">
                    <a:alpha val="27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gradFill flip="none" rotWithShape="1">
                <a:gsLst>
                  <a:gs pos="0">
                    <a:srgbClr val="00FFFF"/>
                  </a:gs>
                  <a:gs pos="100000">
                    <a:srgbClr val="00FFFF"/>
                  </a:gs>
                  <a:gs pos="49000">
                    <a:srgbClr val="016D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  <a:scene3d>
              <a:camera prst="orthographicFront"/>
              <a:lightRig rig="contrasting" dir="t"/>
            </a:scene3d>
            <a:sp3d extrusionH="50800"/>
          </p:spPr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8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阅读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  <a:sym typeface="微软雅黑" panose="020B0503020204020204" charset="-122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BADC1FD9-C5F5-FB8E-805D-367461EC0287}"/>
                </a:ext>
              </a:extLst>
            </p:cNvPr>
            <p:cNvSpPr/>
            <p:nvPr/>
          </p:nvSpPr>
          <p:spPr>
            <a:xfrm>
              <a:off x="2201816" y="4962199"/>
              <a:ext cx="1123408" cy="3270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1000">
                  <a:srgbClr val="016DFF">
                    <a:alpha val="0"/>
                  </a:srgbClr>
                </a:gs>
                <a:gs pos="100000">
                  <a:srgbClr val="016DFF">
                    <a:alpha val="27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gradFill flip="none" rotWithShape="1">
                <a:gsLst>
                  <a:gs pos="0">
                    <a:srgbClr val="00FFFF"/>
                  </a:gs>
                  <a:gs pos="100000">
                    <a:srgbClr val="00FFFF"/>
                  </a:gs>
                  <a:gs pos="49000">
                    <a:srgbClr val="016D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  <a:scene3d>
              <a:camera prst="orthographicFront"/>
              <a:lightRig rig="contrasting" dir="t"/>
            </a:scene3d>
            <a:sp3d extrusionH="50800"/>
          </p:spPr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8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rPr>
                <a:t>培训课程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Times New Roman" panose="02020603050405020304" pitchFamily="18" charset="0"/>
                <a:sym typeface="微软雅黑" panose="020B050302020402020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CED333-9CD4-4F51-61F7-3B03A8176C22}"/>
              </a:ext>
            </a:extLst>
          </p:cNvPr>
          <p:cNvGrpSpPr/>
          <p:nvPr/>
        </p:nvGrpSpPr>
        <p:grpSpPr>
          <a:xfrm>
            <a:off x="8775282" y="3962761"/>
            <a:ext cx="2743618" cy="1521968"/>
            <a:chOff x="8775282" y="3962761"/>
            <a:chExt cx="2743618" cy="152196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76888B-AA24-BCAF-2A36-EBFC61A6BF83}"/>
                </a:ext>
              </a:extLst>
            </p:cNvPr>
            <p:cNvSpPr txBox="1"/>
            <p:nvPr/>
          </p:nvSpPr>
          <p:spPr>
            <a:xfrm>
              <a:off x="8775282" y="4419177"/>
              <a:ext cx="2743618" cy="7384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 kern="100">
                  <a:solidFill>
                    <a:schemeClr val="bg1"/>
                  </a:solidFill>
                  <a:effectLst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</a:defRPr>
              </a:lvl1pPr>
            </a:lstStyle>
            <a:p>
              <a:pPr marL="92075" marR="0" lvl="0" indent="-92075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AI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无法替代人类在创造力、情感智慧和领导力等方面的优势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endParaRPr>
            </a:p>
            <a:p>
              <a:pPr marL="92075" marR="0" lvl="0" indent="-92075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</a:rPr>
                <a:t>实现人机协同发展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Normal" panose="020B0400000000000000" pitchFamily="34" charset="-122"/>
                <a:ea typeface="思源黑体 Normal" panose="020B04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B6C467F-33FD-7322-B7B9-DF971EB6AD70}"/>
                </a:ext>
              </a:extLst>
            </p:cNvPr>
            <p:cNvSpPr txBox="1"/>
            <p:nvPr/>
          </p:nvSpPr>
          <p:spPr>
            <a:xfrm>
              <a:off x="8775282" y="3962761"/>
              <a:ext cx="232146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2400" b="0" i="0" u="none" strike="noStrike" kern="100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77000">
                        <a:srgbClr val="6CE4FB"/>
                      </a:gs>
                    </a:gsLst>
                    <a:lin ang="8100000" scaled="1"/>
                  </a:gradFill>
                  <a:effectLst/>
                  <a:uLnTx/>
                  <a:uFillTx/>
                  <a:latin typeface="锐字奥运精神拼搏简免费-闪" panose="02010604000000000000" pitchFamily="2" charset="-122"/>
                  <a:ea typeface="锐字奥运精神拼搏简免费-闪" panose="02010604000000000000" pitchFamily="2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77000">
                        <a:srgbClr val="6CE4FB"/>
                      </a:gs>
                    </a:gsLst>
                    <a:lin ang="8100000" scaled="1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与</a:t>
              </a:r>
              <a:r>
                <a:rPr kumimoji="0" lang="en-US" altLang="zh-CN" sz="24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77000">
                        <a:srgbClr val="6CE4FB"/>
                      </a:gs>
                    </a:gsLst>
                    <a:lin ang="8100000" scaled="1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AI</a:t>
              </a:r>
              <a:r>
                <a:rPr kumimoji="0" lang="zh-CN" altLang="en-US" sz="24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77000">
                        <a:srgbClr val="6CE4FB"/>
                      </a:gs>
                    </a:gsLst>
                    <a:lin ang="8100000" scaled="1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技术协同工作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7B3E789-8245-81E4-FCD8-BED81B5A962B}"/>
                </a:ext>
              </a:extLst>
            </p:cNvPr>
            <p:cNvGrpSpPr/>
            <p:nvPr/>
          </p:nvGrpSpPr>
          <p:grpSpPr>
            <a:xfrm>
              <a:off x="8866722" y="5157687"/>
              <a:ext cx="2460208" cy="327042"/>
              <a:chOff x="931816" y="4962199"/>
              <a:chExt cx="2460208" cy="327042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AEC48A91-F0D5-0BEF-D020-704AE9AFBA3D}"/>
                  </a:ext>
                </a:extLst>
              </p:cNvPr>
              <p:cNvSpPr/>
              <p:nvPr/>
            </p:nvSpPr>
            <p:spPr>
              <a:xfrm>
                <a:off x="931816" y="4962199"/>
                <a:ext cx="1123408" cy="3270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1000">
                    <a:srgbClr val="016DFF">
                      <a:alpha val="0"/>
                    </a:srgbClr>
                  </a:gs>
                  <a:gs pos="100000">
                    <a:srgbClr val="016DFF">
                      <a:alpha val="27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 algn="ctr">
                <a:gradFill flip="none" rotWithShape="1">
                  <a:gsLst>
                    <a:gs pos="0">
                      <a:srgbClr val="00FFFF"/>
                    </a:gs>
                    <a:gs pos="100000">
                      <a:srgbClr val="00FFFF"/>
                    </a:gs>
                    <a:gs pos="49000">
                      <a:srgbClr val="016D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  <a:scene3d>
                <a:camera prst="orthographicFront"/>
                <a:lightRig rig="contrasting" dir="t"/>
              </a:scene3d>
              <a:sp3d extrusionH="50800"/>
            </p:spPr>
            <p:txBody>
              <a:bodyPr wrap="none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58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Normal" panose="020B0400000000000000" pitchFamily="34" charset="-122"/>
                    <a:ea typeface="思源黑体 Normal" panose="020B0400000000000000" pitchFamily="34" charset="-122"/>
                    <a:cs typeface="+mn-cs"/>
                  </a:rPr>
                  <a:t>利用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Normal" panose="020B0400000000000000" pitchFamily="34" charset="-122"/>
                    <a:ea typeface="思源黑体 Normal" panose="020B0400000000000000" pitchFamily="34" charset="-122"/>
                    <a:cs typeface="+mn-cs"/>
                  </a:rPr>
                  <a:t>AI</a:t>
                </a: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Normal" panose="020B0400000000000000" pitchFamily="34" charset="-122"/>
                    <a:ea typeface="思源黑体 Normal" panose="020B0400000000000000" pitchFamily="34" charset="-122"/>
                    <a:cs typeface="+mn-cs"/>
                  </a:rPr>
                  <a:t>工具</a:t>
                </a:r>
                <a:endPara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Normal" panose="020B0400000000000000" pitchFamily="34" charset="-122"/>
                  <a:ea typeface="思源黑体 Normal" panose="020B0400000000000000" pitchFamily="34" charset="-122"/>
                  <a:cs typeface="Times New Roman" panose="02020603050405020304" pitchFamily="18" charset="0"/>
                  <a:sym typeface="微软雅黑" panose="020B0503020204020204" charset="-122"/>
                </a:endParaRP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D6D6D70E-1D15-F837-1E3B-2AF7B227B8F6}"/>
                  </a:ext>
                </a:extLst>
              </p:cNvPr>
              <p:cNvSpPr/>
              <p:nvPr/>
            </p:nvSpPr>
            <p:spPr>
              <a:xfrm>
                <a:off x="2201815" y="4962199"/>
                <a:ext cx="1190209" cy="3270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1000">
                    <a:srgbClr val="016DFF">
                      <a:alpha val="0"/>
                    </a:srgbClr>
                  </a:gs>
                  <a:gs pos="100000">
                    <a:srgbClr val="016DFF">
                      <a:alpha val="27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 algn="ctr">
                <a:gradFill flip="none" rotWithShape="1">
                  <a:gsLst>
                    <a:gs pos="0">
                      <a:srgbClr val="00FFFF"/>
                    </a:gs>
                    <a:gs pos="100000">
                      <a:srgbClr val="00FFFF"/>
                    </a:gs>
                    <a:gs pos="49000">
                      <a:srgbClr val="016D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  <a:scene3d>
                <a:camera prst="orthographicFront"/>
                <a:lightRig rig="contrasting" dir="t"/>
              </a:scene3d>
              <a:sp3d extrusionH="50800"/>
            </p:spPr>
            <p:txBody>
              <a:bodyPr wrap="none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58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Normal" panose="020B0400000000000000" pitchFamily="34" charset="-122"/>
                    <a:ea typeface="思源黑体 Normal" panose="020B0400000000000000" pitchFamily="34" charset="-122"/>
                    <a:cs typeface="+mn-cs"/>
                  </a:rPr>
                  <a:t>发挥自身的优势</a:t>
                </a:r>
                <a:endPara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Times New Roman" panose="02020603050405020304" pitchFamily="18" charset="0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193D18F7-B5D6-2504-5A09-A5F78EC26D00}"/>
              </a:ext>
            </a:extLst>
          </p:cNvPr>
          <p:cNvSpPr/>
          <p:nvPr/>
        </p:nvSpPr>
        <p:spPr>
          <a:xfrm>
            <a:off x="3909060" y="4370117"/>
            <a:ext cx="4373880" cy="22288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Down">
              <a:avLst>
                <a:gd name="adj" fmla="val 1814330"/>
              </a:avLst>
            </a:prstTxWarp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利用</a:t>
            </a: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AI</a:t>
            </a:r>
            <a:r>
              <a: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把职场技快速提升起来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9A1F881-99CD-E851-D82F-752E62793D01}"/>
              </a:ext>
            </a:extLst>
          </p:cNvPr>
          <p:cNvGrpSpPr/>
          <p:nvPr/>
        </p:nvGrpSpPr>
        <p:grpSpPr>
          <a:xfrm>
            <a:off x="955526" y="1468347"/>
            <a:ext cx="10332720" cy="3344873"/>
            <a:chOff x="955526" y="1468347"/>
            <a:chExt cx="10332720" cy="3344873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7E521D9F-AC57-0E6B-0B86-B5FF2FFB4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6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4106999" y="3118396"/>
              <a:ext cx="203379" cy="1694824"/>
            </a:xfrm>
            <a:prstGeom prst="rect">
              <a:avLst/>
            </a:prstGeom>
          </p:spPr>
        </p:pic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C6B84018-6DD3-A27D-747E-6ED980B2395B}"/>
                </a:ext>
              </a:extLst>
            </p:cNvPr>
            <p:cNvGrpSpPr/>
            <p:nvPr/>
          </p:nvGrpSpPr>
          <p:grpSpPr>
            <a:xfrm>
              <a:off x="9934209" y="2876248"/>
              <a:ext cx="45719" cy="1629820"/>
              <a:chOff x="9321394" y="9195872"/>
              <a:chExt cx="33298" cy="1187040"/>
            </a:xfrm>
            <a:gradFill>
              <a:gsLst>
                <a:gs pos="100000">
                  <a:srgbClr val="42E3FF">
                    <a:alpha val="0"/>
                  </a:srgbClr>
                </a:gs>
                <a:gs pos="24000">
                  <a:srgbClr val="42E3FF"/>
                </a:gs>
              </a:gsLst>
              <a:lin ang="5400000" scaled="1"/>
            </a:gradFill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CC807DA3-737B-98AD-7E5A-C9FF65BC6A6B}"/>
                  </a:ext>
                </a:extLst>
              </p:cNvPr>
              <p:cNvSpPr/>
              <p:nvPr/>
            </p:nvSpPr>
            <p:spPr>
              <a:xfrm>
                <a:off x="9321486" y="9195872"/>
                <a:ext cx="33026" cy="41883"/>
              </a:xfrm>
              <a:custGeom>
                <a:avLst/>
                <a:gdLst>
                  <a:gd name="connsiteX0" fmla="*/ 4112 w 33026"/>
                  <a:gd name="connsiteY0" fmla="*/ 36280 h 41883"/>
                  <a:gd name="connsiteX1" fmla="*/ 16 w 33026"/>
                  <a:gd name="connsiteY1" fmla="*/ 21040 h 41883"/>
                  <a:gd name="connsiteX2" fmla="*/ 4112 w 33026"/>
                  <a:gd name="connsiteY2" fmla="*/ 5800 h 41883"/>
                  <a:gd name="connsiteX3" fmla="*/ 16494 w 33026"/>
                  <a:gd name="connsiteY3" fmla="*/ 180 h 41883"/>
                  <a:gd name="connsiteX4" fmla="*/ 28877 w 33026"/>
                  <a:gd name="connsiteY4" fmla="*/ 5800 h 41883"/>
                  <a:gd name="connsiteX5" fmla="*/ 32972 w 33026"/>
                  <a:gd name="connsiteY5" fmla="*/ 21040 h 41883"/>
                  <a:gd name="connsiteX6" fmla="*/ 28877 w 33026"/>
                  <a:gd name="connsiteY6" fmla="*/ 36280 h 41883"/>
                  <a:gd name="connsiteX7" fmla="*/ 16494 w 33026"/>
                  <a:gd name="connsiteY7" fmla="*/ 41995 h 41883"/>
                  <a:gd name="connsiteX8" fmla="*/ 4112 w 33026"/>
                  <a:gd name="connsiteY8" fmla="*/ 36280 h 41883"/>
                  <a:gd name="connsiteX9" fmla="*/ 9065 w 33026"/>
                  <a:gd name="connsiteY9" fmla="*/ 10182 h 41883"/>
                  <a:gd name="connsiteX10" fmla="*/ 6684 w 33026"/>
                  <a:gd name="connsiteY10" fmla="*/ 21040 h 41883"/>
                  <a:gd name="connsiteX11" fmla="*/ 9065 w 33026"/>
                  <a:gd name="connsiteY11" fmla="*/ 31994 h 41883"/>
                  <a:gd name="connsiteX12" fmla="*/ 16494 w 33026"/>
                  <a:gd name="connsiteY12" fmla="*/ 36185 h 41883"/>
                  <a:gd name="connsiteX13" fmla="*/ 23924 w 33026"/>
                  <a:gd name="connsiteY13" fmla="*/ 32089 h 41883"/>
                  <a:gd name="connsiteX14" fmla="*/ 26305 w 33026"/>
                  <a:gd name="connsiteY14" fmla="*/ 21040 h 41883"/>
                  <a:gd name="connsiteX15" fmla="*/ 23924 w 33026"/>
                  <a:gd name="connsiteY15" fmla="*/ 10086 h 41883"/>
                  <a:gd name="connsiteX16" fmla="*/ 16494 w 33026"/>
                  <a:gd name="connsiteY16" fmla="*/ 5991 h 41883"/>
                  <a:gd name="connsiteX17" fmla="*/ 9065 w 33026"/>
                  <a:gd name="connsiteY17" fmla="*/ 10182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6" h="41883">
                    <a:moveTo>
                      <a:pt x="4112" y="36280"/>
                    </a:moveTo>
                    <a:cubicBezTo>
                      <a:pt x="1189" y="31752"/>
                      <a:pt x="-243" y="26423"/>
                      <a:pt x="16" y="21040"/>
                    </a:cubicBezTo>
                    <a:cubicBezTo>
                      <a:pt x="-218" y="15660"/>
                      <a:pt x="1213" y="10338"/>
                      <a:pt x="4112" y="5800"/>
                    </a:cubicBezTo>
                    <a:cubicBezTo>
                      <a:pt x="7048" y="1985"/>
                      <a:pt x="11689" y="-122"/>
                      <a:pt x="16494" y="180"/>
                    </a:cubicBezTo>
                    <a:cubicBezTo>
                      <a:pt x="21306" y="-156"/>
                      <a:pt x="25962" y="1957"/>
                      <a:pt x="28877" y="5800"/>
                    </a:cubicBezTo>
                    <a:cubicBezTo>
                      <a:pt x="31817" y="10320"/>
                      <a:pt x="33251" y="15655"/>
                      <a:pt x="32972" y="21040"/>
                    </a:cubicBezTo>
                    <a:cubicBezTo>
                      <a:pt x="33278" y="26428"/>
                      <a:pt x="31842" y="31771"/>
                      <a:pt x="28877" y="36280"/>
                    </a:cubicBezTo>
                    <a:cubicBezTo>
                      <a:pt x="25995" y="40173"/>
                      <a:pt x="21327" y="42328"/>
                      <a:pt x="16494" y="41995"/>
                    </a:cubicBezTo>
                    <a:cubicBezTo>
                      <a:pt x="11665" y="42310"/>
                      <a:pt x="7005" y="40159"/>
                      <a:pt x="4112" y="36280"/>
                    </a:cubicBezTo>
                    <a:close/>
                    <a:moveTo>
                      <a:pt x="9065" y="10182"/>
                    </a:moveTo>
                    <a:cubicBezTo>
                      <a:pt x="7325" y="13527"/>
                      <a:pt x="6504" y="17274"/>
                      <a:pt x="6684" y="21040"/>
                    </a:cubicBezTo>
                    <a:cubicBezTo>
                      <a:pt x="6491" y="24838"/>
                      <a:pt x="7313" y="28619"/>
                      <a:pt x="9065" y="31994"/>
                    </a:cubicBezTo>
                    <a:cubicBezTo>
                      <a:pt x="10528" y="34705"/>
                      <a:pt x="13417" y="36335"/>
                      <a:pt x="16494" y="36185"/>
                    </a:cubicBezTo>
                    <a:cubicBezTo>
                      <a:pt x="19550" y="36353"/>
                      <a:pt x="22435" y="34763"/>
                      <a:pt x="23924" y="32089"/>
                    </a:cubicBezTo>
                    <a:cubicBezTo>
                      <a:pt x="25670" y="28678"/>
                      <a:pt x="26491" y="24868"/>
                      <a:pt x="26305" y="21040"/>
                    </a:cubicBezTo>
                    <a:cubicBezTo>
                      <a:pt x="26483" y="17243"/>
                      <a:pt x="25662" y="13466"/>
                      <a:pt x="23924" y="10086"/>
                    </a:cubicBezTo>
                    <a:cubicBezTo>
                      <a:pt x="22469" y="7378"/>
                      <a:pt x="19561" y="5775"/>
                      <a:pt x="16494" y="5991"/>
                    </a:cubicBezTo>
                    <a:cubicBezTo>
                      <a:pt x="13417" y="5841"/>
                      <a:pt x="10528" y="7471"/>
                      <a:pt x="9065" y="101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1BE08E9C-FDCC-1EAD-671A-492C5E14AC4B}"/>
                  </a:ext>
                </a:extLst>
              </p:cNvPr>
              <p:cNvSpPr/>
              <p:nvPr/>
            </p:nvSpPr>
            <p:spPr>
              <a:xfrm>
                <a:off x="9321489" y="9267406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2088 h 41977"/>
                  <a:gd name="connsiteX12" fmla="*/ 16492 w 33020"/>
                  <a:gd name="connsiteY12" fmla="*/ 36279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6085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24" y="13560"/>
                      <a:pt x="6502" y="17337"/>
                      <a:pt x="6681" y="21134"/>
                    </a:cubicBezTo>
                    <a:cubicBezTo>
                      <a:pt x="6502" y="24931"/>
                      <a:pt x="7324" y="28708"/>
                      <a:pt x="9062" y="32088"/>
                    </a:cubicBezTo>
                    <a:cubicBezTo>
                      <a:pt x="10525" y="34799"/>
                      <a:pt x="13415" y="36428"/>
                      <a:pt x="16492" y="36279"/>
                    </a:cubicBezTo>
                    <a:cubicBezTo>
                      <a:pt x="19574" y="36452"/>
                      <a:pt x="22475" y="34816"/>
                      <a:pt x="23921" y="32088"/>
                    </a:cubicBezTo>
                    <a:cubicBezTo>
                      <a:pt x="25673" y="28713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67" y="7472"/>
                      <a:pt x="19558" y="5869"/>
                      <a:pt x="16492" y="6085"/>
                    </a:cubicBezTo>
                    <a:cubicBezTo>
                      <a:pt x="13430" y="5893"/>
                      <a:pt x="10534" y="7489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33D08E2A-1669-1B34-C2A8-55D5B5351220}"/>
                  </a:ext>
                </a:extLst>
              </p:cNvPr>
              <p:cNvSpPr/>
              <p:nvPr/>
            </p:nvSpPr>
            <p:spPr>
              <a:xfrm>
                <a:off x="9321489" y="9339034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1993 h 41977"/>
                  <a:gd name="connsiteX12" fmla="*/ 16492 w 33020"/>
                  <a:gd name="connsiteY12" fmla="*/ 36184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5989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210" y="31836"/>
                      <a:pt x="-220" y="26514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48" y="26519"/>
                      <a:pt x="31815" y="31854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10" y="13556"/>
                      <a:pt x="6489" y="17336"/>
                      <a:pt x="6681" y="21134"/>
                    </a:cubicBezTo>
                    <a:cubicBezTo>
                      <a:pt x="6501" y="24900"/>
                      <a:pt x="7323" y="28647"/>
                      <a:pt x="9062" y="31993"/>
                    </a:cubicBezTo>
                    <a:cubicBezTo>
                      <a:pt x="10490" y="34738"/>
                      <a:pt x="13403" y="36382"/>
                      <a:pt x="16492" y="36184"/>
                    </a:cubicBezTo>
                    <a:cubicBezTo>
                      <a:pt x="19558" y="36399"/>
                      <a:pt x="22467" y="34796"/>
                      <a:pt x="23921" y="32088"/>
                    </a:cubicBezTo>
                    <a:cubicBezTo>
                      <a:pt x="25660" y="28708"/>
                      <a:pt x="26481" y="24931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75" y="7452"/>
                      <a:pt x="19574" y="5816"/>
                      <a:pt x="16492" y="5989"/>
                    </a:cubicBezTo>
                    <a:cubicBezTo>
                      <a:pt x="13415" y="5840"/>
                      <a:pt x="10525" y="7470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1022F43-81FB-D7F3-66FD-259096FBE3CF}"/>
                  </a:ext>
                </a:extLst>
              </p:cNvPr>
              <p:cNvSpPr/>
              <p:nvPr/>
            </p:nvSpPr>
            <p:spPr>
              <a:xfrm>
                <a:off x="9330660" y="9411934"/>
                <a:ext cx="14668" cy="40385"/>
              </a:xfrm>
              <a:custGeom>
                <a:avLst/>
                <a:gdLst>
                  <a:gd name="connsiteX0" fmla="*/ -14 w 14668"/>
                  <a:gd name="connsiteY0" fmla="*/ 145 h 40385"/>
                  <a:gd name="connsiteX1" fmla="*/ 14655 w 14668"/>
                  <a:gd name="connsiteY1" fmla="*/ 145 h 40385"/>
                  <a:gd name="connsiteX2" fmla="*/ 14655 w 14668"/>
                  <a:gd name="connsiteY2" fmla="*/ 40531 h 40385"/>
                  <a:gd name="connsiteX3" fmla="*/ 8178 w 14668"/>
                  <a:gd name="connsiteY3" fmla="*/ 40531 h 40385"/>
                  <a:gd name="connsiteX4" fmla="*/ 8178 w 14668"/>
                  <a:gd name="connsiteY4" fmla="*/ 6241 h 40385"/>
                  <a:gd name="connsiteX5" fmla="*/ -14 w 14668"/>
                  <a:gd name="connsiteY5" fmla="*/ 6241 h 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385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531"/>
                    </a:lnTo>
                    <a:lnTo>
                      <a:pt x="8178" y="40531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CB0C025-2D03-0683-A7B5-B834BFD883E8}"/>
                  </a:ext>
                </a:extLst>
              </p:cNvPr>
              <p:cNvSpPr/>
              <p:nvPr/>
            </p:nvSpPr>
            <p:spPr>
              <a:xfrm>
                <a:off x="9321489" y="9482195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2088 h 41977"/>
                  <a:gd name="connsiteX12" fmla="*/ 16492 w 33020"/>
                  <a:gd name="connsiteY12" fmla="*/ 36184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5989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24" y="13560"/>
                      <a:pt x="6502" y="17337"/>
                      <a:pt x="6681" y="21134"/>
                    </a:cubicBezTo>
                    <a:cubicBezTo>
                      <a:pt x="6502" y="24931"/>
                      <a:pt x="7324" y="28708"/>
                      <a:pt x="9062" y="32088"/>
                    </a:cubicBezTo>
                    <a:cubicBezTo>
                      <a:pt x="10534" y="34779"/>
                      <a:pt x="13430" y="36375"/>
                      <a:pt x="16492" y="36184"/>
                    </a:cubicBezTo>
                    <a:cubicBezTo>
                      <a:pt x="19558" y="36399"/>
                      <a:pt x="22467" y="34796"/>
                      <a:pt x="23921" y="32088"/>
                    </a:cubicBezTo>
                    <a:cubicBezTo>
                      <a:pt x="25673" y="28713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75" y="7452"/>
                      <a:pt x="19574" y="5816"/>
                      <a:pt x="16492" y="5989"/>
                    </a:cubicBezTo>
                    <a:cubicBezTo>
                      <a:pt x="13415" y="5840"/>
                      <a:pt x="10525" y="7470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EA166B7-7ABC-BC9D-EDA1-A219FC80650D}"/>
                  </a:ext>
                </a:extLst>
              </p:cNvPr>
              <p:cNvSpPr/>
              <p:nvPr/>
            </p:nvSpPr>
            <p:spPr>
              <a:xfrm>
                <a:off x="9321486" y="9553823"/>
                <a:ext cx="33026" cy="41883"/>
              </a:xfrm>
              <a:custGeom>
                <a:avLst/>
                <a:gdLst>
                  <a:gd name="connsiteX0" fmla="*/ 4112 w 33026"/>
                  <a:gd name="connsiteY0" fmla="*/ 36374 h 41883"/>
                  <a:gd name="connsiteX1" fmla="*/ 16 w 33026"/>
                  <a:gd name="connsiteY1" fmla="*/ 21134 h 41883"/>
                  <a:gd name="connsiteX2" fmla="*/ 4112 w 33026"/>
                  <a:gd name="connsiteY2" fmla="*/ 5894 h 41883"/>
                  <a:gd name="connsiteX3" fmla="*/ 16494 w 33026"/>
                  <a:gd name="connsiteY3" fmla="*/ 179 h 41883"/>
                  <a:gd name="connsiteX4" fmla="*/ 28877 w 33026"/>
                  <a:gd name="connsiteY4" fmla="*/ 5894 h 41883"/>
                  <a:gd name="connsiteX5" fmla="*/ 32972 w 33026"/>
                  <a:gd name="connsiteY5" fmla="*/ 21134 h 41883"/>
                  <a:gd name="connsiteX6" fmla="*/ 28877 w 33026"/>
                  <a:gd name="connsiteY6" fmla="*/ 36374 h 41883"/>
                  <a:gd name="connsiteX7" fmla="*/ 16494 w 33026"/>
                  <a:gd name="connsiteY7" fmla="*/ 41994 h 41883"/>
                  <a:gd name="connsiteX8" fmla="*/ 4112 w 33026"/>
                  <a:gd name="connsiteY8" fmla="*/ 36374 h 41883"/>
                  <a:gd name="connsiteX9" fmla="*/ 9065 w 33026"/>
                  <a:gd name="connsiteY9" fmla="*/ 10180 h 41883"/>
                  <a:gd name="connsiteX10" fmla="*/ 6684 w 33026"/>
                  <a:gd name="connsiteY10" fmla="*/ 21134 h 41883"/>
                  <a:gd name="connsiteX11" fmla="*/ 9065 w 33026"/>
                  <a:gd name="connsiteY11" fmla="*/ 31993 h 41883"/>
                  <a:gd name="connsiteX12" fmla="*/ 16494 w 33026"/>
                  <a:gd name="connsiteY12" fmla="*/ 36184 h 41883"/>
                  <a:gd name="connsiteX13" fmla="*/ 23924 w 33026"/>
                  <a:gd name="connsiteY13" fmla="*/ 32088 h 41883"/>
                  <a:gd name="connsiteX14" fmla="*/ 26305 w 33026"/>
                  <a:gd name="connsiteY14" fmla="*/ 21134 h 41883"/>
                  <a:gd name="connsiteX15" fmla="*/ 23924 w 33026"/>
                  <a:gd name="connsiteY15" fmla="*/ 10180 h 41883"/>
                  <a:gd name="connsiteX16" fmla="*/ 16494 w 33026"/>
                  <a:gd name="connsiteY16" fmla="*/ 5989 h 41883"/>
                  <a:gd name="connsiteX17" fmla="*/ 9065 w 33026"/>
                  <a:gd name="connsiteY17" fmla="*/ 10657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6" h="41883">
                    <a:moveTo>
                      <a:pt x="4112" y="36374"/>
                    </a:moveTo>
                    <a:cubicBezTo>
                      <a:pt x="1212" y="31836"/>
                      <a:pt x="-218" y="26514"/>
                      <a:pt x="16" y="21134"/>
                    </a:cubicBezTo>
                    <a:cubicBezTo>
                      <a:pt x="-243" y="15751"/>
                      <a:pt x="1189" y="10422"/>
                      <a:pt x="4112" y="5894"/>
                    </a:cubicBezTo>
                    <a:cubicBezTo>
                      <a:pt x="7005" y="2015"/>
                      <a:pt x="11665" y="-136"/>
                      <a:pt x="16494" y="179"/>
                    </a:cubicBezTo>
                    <a:cubicBezTo>
                      <a:pt x="21327" y="-154"/>
                      <a:pt x="25995" y="2001"/>
                      <a:pt x="28877" y="5894"/>
                    </a:cubicBezTo>
                    <a:cubicBezTo>
                      <a:pt x="31842" y="10403"/>
                      <a:pt x="33278" y="15746"/>
                      <a:pt x="32972" y="21134"/>
                    </a:cubicBezTo>
                    <a:cubicBezTo>
                      <a:pt x="33251" y="26519"/>
                      <a:pt x="31817" y="31854"/>
                      <a:pt x="28877" y="36374"/>
                    </a:cubicBezTo>
                    <a:cubicBezTo>
                      <a:pt x="25962" y="40217"/>
                      <a:pt x="21306" y="42331"/>
                      <a:pt x="16494" y="41994"/>
                    </a:cubicBezTo>
                    <a:cubicBezTo>
                      <a:pt x="11689" y="42296"/>
                      <a:pt x="7048" y="40190"/>
                      <a:pt x="4112" y="36374"/>
                    </a:cubicBezTo>
                    <a:close/>
                    <a:moveTo>
                      <a:pt x="9065" y="10180"/>
                    </a:moveTo>
                    <a:cubicBezTo>
                      <a:pt x="7313" y="13556"/>
                      <a:pt x="6491" y="17336"/>
                      <a:pt x="6684" y="21134"/>
                    </a:cubicBezTo>
                    <a:cubicBezTo>
                      <a:pt x="6504" y="24900"/>
                      <a:pt x="7325" y="28647"/>
                      <a:pt x="9065" y="31993"/>
                    </a:cubicBezTo>
                    <a:cubicBezTo>
                      <a:pt x="10492" y="34738"/>
                      <a:pt x="13406" y="36382"/>
                      <a:pt x="16494" y="36184"/>
                    </a:cubicBezTo>
                    <a:cubicBezTo>
                      <a:pt x="19561" y="36399"/>
                      <a:pt x="22469" y="34796"/>
                      <a:pt x="23924" y="32088"/>
                    </a:cubicBezTo>
                    <a:cubicBezTo>
                      <a:pt x="25662" y="28708"/>
                      <a:pt x="26483" y="24931"/>
                      <a:pt x="26305" y="21134"/>
                    </a:cubicBezTo>
                    <a:cubicBezTo>
                      <a:pt x="26506" y="17335"/>
                      <a:pt x="25684" y="13552"/>
                      <a:pt x="23924" y="10180"/>
                    </a:cubicBezTo>
                    <a:cubicBezTo>
                      <a:pt x="22478" y="7452"/>
                      <a:pt x="19577" y="5816"/>
                      <a:pt x="16494" y="5989"/>
                    </a:cubicBezTo>
                    <a:cubicBezTo>
                      <a:pt x="13310" y="5927"/>
                      <a:pt x="10391" y="7761"/>
                      <a:pt x="9065" y="106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E134AC5-0278-87ED-938F-1F74D2FC3ED9}"/>
                  </a:ext>
                </a:extLst>
              </p:cNvPr>
              <p:cNvSpPr/>
              <p:nvPr/>
            </p:nvSpPr>
            <p:spPr>
              <a:xfrm>
                <a:off x="9330660" y="9626437"/>
                <a:ext cx="14668" cy="40385"/>
              </a:xfrm>
              <a:custGeom>
                <a:avLst/>
                <a:gdLst>
                  <a:gd name="connsiteX0" fmla="*/ -14 w 14668"/>
                  <a:gd name="connsiteY0" fmla="*/ 145 h 40385"/>
                  <a:gd name="connsiteX1" fmla="*/ 14655 w 14668"/>
                  <a:gd name="connsiteY1" fmla="*/ 145 h 40385"/>
                  <a:gd name="connsiteX2" fmla="*/ 14655 w 14668"/>
                  <a:gd name="connsiteY2" fmla="*/ 40531 h 40385"/>
                  <a:gd name="connsiteX3" fmla="*/ 8178 w 14668"/>
                  <a:gd name="connsiteY3" fmla="*/ 40531 h 40385"/>
                  <a:gd name="connsiteX4" fmla="*/ 8178 w 14668"/>
                  <a:gd name="connsiteY4" fmla="*/ 6146 h 40385"/>
                  <a:gd name="connsiteX5" fmla="*/ -14 w 14668"/>
                  <a:gd name="connsiteY5" fmla="*/ 6146 h 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385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531"/>
                    </a:lnTo>
                    <a:lnTo>
                      <a:pt x="8178" y="40531"/>
                    </a:lnTo>
                    <a:lnTo>
                      <a:pt x="8178" y="6146"/>
                    </a:lnTo>
                    <a:lnTo>
                      <a:pt x="-14" y="6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6249A14E-3448-6FB8-246D-8D466B94959C}"/>
                  </a:ext>
                </a:extLst>
              </p:cNvPr>
              <p:cNvSpPr/>
              <p:nvPr/>
            </p:nvSpPr>
            <p:spPr>
              <a:xfrm>
                <a:off x="9330660" y="9697684"/>
                <a:ext cx="14668" cy="40481"/>
              </a:xfrm>
              <a:custGeom>
                <a:avLst/>
                <a:gdLst>
                  <a:gd name="connsiteX0" fmla="*/ -14 w 14668"/>
                  <a:gd name="connsiteY0" fmla="*/ 145 h 40481"/>
                  <a:gd name="connsiteX1" fmla="*/ 14655 w 14668"/>
                  <a:gd name="connsiteY1" fmla="*/ 145 h 40481"/>
                  <a:gd name="connsiteX2" fmla="*/ 14655 w 14668"/>
                  <a:gd name="connsiteY2" fmla="*/ 40627 h 40481"/>
                  <a:gd name="connsiteX3" fmla="*/ 8178 w 14668"/>
                  <a:gd name="connsiteY3" fmla="*/ 40627 h 40481"/>
                  <a:gd name="connsiteX4" fmla="*/ 8178 w 14668"/>
                  <a:gd name="connsiteY4" fmla="*/ 6241 h 40481"/>
                  <a:gd name="connsiteX5" fmla="*/ -14 w 14668"/>
                  <a:gd name="connsiteY5" fmla="*/ 624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481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627"/>
                    </a:lnTo>
                    <a:lnTo>
                      <a:pt x="8178" y="4062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0FA4BBD7-AE16-907E-D243-AE64A38C24A0}"/>
                  </a:ext>
                </a:extLst>
              </p:cNvPr>
              <p:cNvSpPr/>
              <p:nvPr/>
            </p:nvSpPr>
            <p:spPr>
              <a:xfrm>
                <a:off x="9330660" y="9769597"/>
                <a:ext cx="14668" cy="40386"/>
              </a:xfrm>
              <a:custGeom>
                <a:avLst/>
                <a:gdLst>
                  <a:gd name="connsiteX0" fmla="*/ -14 w 14668"/>
                  <a:gd name="connsiteY0" fmla="*/ 145 h 40386"/>
                  <a:gd name="connsiteX1" fmla="*/ 14655 w 14668"/>
                  <a:gd name="connsiteY1" fmla="*/ 145 h 40386"/>
                  <a:gd name="connsiteX2" fmla="*/ 14655 w 14668"/>
                  <a:gd name="connsiteY2" fmla="*/ 40531 h 40386"/>
                  <a:gd name="connsiteX3" fmla="*/ 8178 w 14668"/>
                  <a:gd name="connsiteY3" fmla="*/ 40531 h 40386"/>
                  <a:gd name="connsiteX4" fmla="*/ 8178 w 14668"/>
                  <a:gd name="connsiteY4" fmla="*/ 6241 h 40386"/>
                  <a:gd name="connsiteX5" fmla="*/ -14 w 14668"/>
                  <a:gd name="connsiteY5" fmla="*/ 6241 h 4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68" h="40386">
                    <a:moveTo>
                      <a:pt x="-14" y="145"/>
                    </a:moveTo>
                    <a:lnTo>
                      <a:pt x="14655" y="145"/>
                    </a:lnTo>
                    <a:lnTo>
                      <a:pt x="14655" y="40531"/>
                    </a:lnTo>
                    <a:lnTo>
                      <a:pt x="8178" y="40531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8519F8B6-EA85-DC4C-426D-1413C48825BF}"/>
                  </a:ext>
                </a:extLst>
              </p:cNvPr>
              <p:cNvSpPr/>
              <p:nvPr/>
            </p:nvSpPr>
            <p:spPr>
              <a:xfrm>
                <a:off x="9321489" y="9840144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2088 h 41977"/>
                  <a:gd name="connsiteX12" fmla="*/ 16492 w 33020"/>
                  <a:gd name="connsiteY12" fmla="*/ 36279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6085 h 41977"/>
                  <a:gd name="connsiteX17" fmla="*/ 9062 w 33020"/>
                  <a:gd name="connsiteY17" fmla="*/ 10085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24" y="13560"/>
                      <a:pt x="6502" y="17337"/>
                      <a:pt x="6681" y="21134"/>
                    </a:cubicBezTo>
                    <a:cubicBezTo>
                      <a:pt x="6502" y="24931"/>
                      <a:pt x="7324" y="28708"/>
                      <a:pt x="9062" y="32088"/>
                    </a:cubicBezTo>
                    <a:cubicBezTo>
                      <a:pt x="10525" y="34799"/>
                      <a:pt x="13415" y="36429"/>
                      <a:pt x="16492" y="36279"/>
                    </a:cubicBezTo>
                    <a:cubicBezTo>
                      <a:pt x="19574" y="36452"/>
                      <a:pt x="22475" y="34816"/>
                      <a:pt x="23921" y="32088"/>
                    </a:cubicBezTo>
                    <a:cubicBezTo>
                      <a:pt x="25673" y="28712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67" y="7472"/>
                      <a:pt x="19558" y="5869"/>
                      <a:pt x="16492" y="6085"/>
                    </a:cubicBezTo>
                    <a:cubicBezTo>
                      <a:pt x="13451" y="5874"/>
                      <a:pt x="10560" y="7431"/>
                      <a:pt x="9062" y="100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5D67C9D2-D1D1-93A0-E911-8FC24AB1214A}"/>
                  </a:ext>
                </a:extLst>
              </p:cNvPr>
              <p:cNvSpPr/>
              <p:nvPr/>
            </p:nvSpPr>
            <p:spPr>
              <a:xfrm>
                <a:off x="9321489" y="9911772"/>
                <a:ext cx="33020" cy="41977"/>
              </a:xfrm>
              <a:custGeom>
                <a:avLst/>
                <a:gdLst>
                  <a:gd name="connsiteX0" fmla="*/ 4109 w 33020"/>
                  <a:gd name="connsiteY0" fmla="*/ 36374 h 41977"/>
                  <a:gd name="connsiteX1" fmla="*/ 14 w 33020"/>
                  <a:gd name="connsiteY1" fmla="*/ 21134 h 41977"/>
                  <a:gd name="connsiteX2" fmla="*/ 4109 w 33020"/>
                  <a:gd name="connsiteY2" fmla="*/ 5894 h 41977"/>
                  <a:gd name="connsiteX3" fmla="*/ 16492 w 33020"/>
                  <a:gd name="connsiteY3" fmla="*/ 179 h 41977"/>
                  <a:gd name="connsiteX4" fmla="*/ 28874 w 33020"/>
                  <a:gd name="connsiteY4" fmla="*/ 5894 h 41977"/>
                  <a:gd name="connsiteX5" fmla="*/ 32970 w 33020"/>
                  <a:gd name="connsiteY5" fmla="*/ 21134 h 41977"/>
                  <a:gd name="connsiteX6" fmla="*/ 28874 w 33020"/>
                  <a:gd name="connsiteY6" fmla="*/ 36374 h 41977"/>
                  <a:gd name="connsiteX7" fmla="*/ 16492 w 33020"/>
                  <a:gd name="connsiteY7" fmla="*/ 42089 h 41977"/>
                  <a:gd name="connsiteX8" fmla="*/ 4109 w 33020"/>
                  <a:gd name="connsiteY8" fmla="*/ 36374 h 41977"/>
                  <a:gd name="connsiteX9" fmla="*/ 9062 w 33020"/>
                  <a:gd name="connsiteY9" fmla="*/ 10180 h 41977"/>
                  <a:gd name="connsiteX10" fmla="*/ 6681 w 33020"/>
                  <a:gd name="connsiteY10" fmla="*/ 21134 h 41977"/>
                  <a:gd name="connsiteX11" fmla="*/ 9062 w 33020"/>
                  <a:gd name="connsiteY11" fmla="*/ 31993 h 41977"/>
                  <a:gd name="connsiteX12" fmla="*/ 16492 w 33020"/>
                  <a:gd name="connsiteY12" fmla="*/ 36184 h 41977"/>
                  <a:gd name="connsiteX13" fmla="*/ 23921 w 33020"/>
                  <a:gd name="connsiteY13" fmla="*/ 32088 h 41977"/>
                  <a:gd name="connsiteX14" fmla="*/ 26302 w 33020"/>
                  <a:gd name="connsiteY14" fmla="*/ 21134 h 41977"/>
                  <a:gd name="connsiteX15" fmla="*/ 23921 w 33020"/>
                  <a:gd name="connsiteY15" fmla="*/ 10180 h 41977"/>
                  <a:gd name="connsiteX16" fmla="*/ 16492 w 33020"/>
                  <a:gd name="connsiteY16" fmla="*/ 5989 h 41977"/>
                  <a:gd name="connsiteX17" fmla="*/ 9062 w 33020"/>
                  <a:gd name="connsiteY17" fmla="*/ 10180 h 41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020" h="41977">
                    <a:moveTo>
                      <a:pt x="4109" y="36374"/>
                    </a:moveTo>
                    <a:cubicBezTo>
                      <a:pt x="1198" y="31841"/>
                      <a:pt x="-233" y="26516"/>
                      <a:pt x="14" y="21134"/>
                    </a:cubicBezTo>
                    <a:cubicBezTo>
                      <a:pt x="-233" y="15752"/>
                      <a:pt x="1198" y="10427"/>
                      <a:pt x="4109" y="5894"/>
                    </a:cubicBezTo>
                    <a:cubicBezTo>
                      <a:pt x="7003" y="2015"/>
                      <a:pt x="11663" y="-136"/>
                      <a:pt x="16492" y="179"/>
                    </a:cubicBezTo>
                    <a:cubicBezTo>
                      <a:pt x="21324" y="-154"/>
                      <a:pt x="25992" y="2001"/>
                      <a:pt x="28874" y="5894"/>
                    </a:cubicBezTo>
                    <a:cubicBezTo>
                      <a:pt x="31827" y="10409"/>
                      <a:pt x="33262" y="15748"/>
                      <a:pt x="32970" y="21134"/>
                    </a:cubicBezTo>
                    <a:cubicBezTo>
                      <a:pt x="33262" y="26521"/>
                      <a:pt x="31827" y="31860"/>
                      <a:pt x="28874" y="36374"/>
                    </a:cubicBezTo>
                    <a:cubicBezTo>
                      <a:pt x="25992" y="40267"/>
                      <a:pt x="21324" y="42422"/>
                      <a:pt x="16492" y="42089"/>
                    </a:cubicBezTo>
                    <a:cubicBezTo>
                      <a:pt x="11663" y="42404"/>
                      <a:pt x="7002" y="40253"/>
                      <a:pt x="4109" y="36374"/>
                    </a:cubicBezTo>
                    <a:close/>
                    <a:moveTo>
                      <a:pt x="9062" y="10180"/>
                    </a:moveTo>
                    <a:cubicBezTo>
                      <a:pt x="7310" y="13556"/>
                      <a:pt x="6489" y="17336"/>
                      <a:pt x="6681" y="21134"/>
                    </a:cubicBezTo>
                    <a:cubicBezTo>
                      <a:pt x="6501" y="24900"/>
                      <a:pt x="7323" y="28647"/>
                      <a:pt x="9062" y="31993"/>
                    </a:cubicBezTo>
                    <a:cubicBezTo>
                      <a:pt x="10490" y="34738"/>
                      <a:pt x="13403" y="36382"/>
                      <a:pt x="16492" y="36184"/>
                    </a:cubicBezTo>
                    <a:cubicBezTo>
                      <a:pt x="19558" y="36400"/>
                      <a:pt x="22467" y="34796"/>
                      <a:pt x="23921" y="32088"/>
                    </a:cubicBezTo>
                    <a:cubicBezTo>
                      <a:pt x="25673" y="28713"/>
                      <a:pt x="26494" y="24932"/>
                      <a:pt x="26302" y="21134"/>
                    </a:cubicBezTo>
                    <a:cubicBezTo>
                      <a:pt x="26494" y="17336"/>
                      <a:pt x="25673" y="13556"/>
                      <a:pt x="23921" y="10180"/>
                    </a:cubicBezTo>
                    <a:cubicBezTo>
                      <a:pt x="22475" y="7453"/>
                      <a:pt x="19574" y="5816"/>
                      <a:pt x="16492" y="5989"/>
                    </a:cubicBezTo>
                    <a:cubicBezTo>
                      <a:pt x="13415" y="5840"/>
                      <a:pt x="10525" y="7470"/>
                      <a:pt x="9062" y="101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805C245-7E20-5152-D9D6-E31492D78C98}"/>
                  </a:ext>
                </a:extLst>
              </p:cNvPr>
              <p:cNvSpPr/>
              <p:nvPr/>
            </p:nvSpPr>
            <p:spPr>
              <a:xfrm>
                <a:off x="9330660" y="9984196"/>
                <a:ext cx="14763" cy="40767"/>
              </a:xfrm>
              <a:custGeom>
                <a:avLst/>
                <a:gdLst>
                  <a:gd name="connsiteX0" fmla="*/ -14 w 14763"/>
                  <a:gd name="connsiteY0" fmla="*/ 145 h 40767"/>
                  <a:gd name="connsiteX1" fmla="*/ 14750 w 14763"/>
                  <a:gd name="connsiteY1" fmla="*/ 145 h 40767"/>
                  <a:gd name="connsiteX2" fmla="*/ 14750 w 14763"/>
                  <a:gd name="connsiteY2" fmla="*/ 40912 h 40767"/>
                  <a:gd name="connsiteX3" fmla="*/ 8178 w 14763"/>
                  <a:gd name="connsiteY3" fmla="*/ 40912 h 40767"/>
                  <a:gd name="connsiteX4" fmla="*/ 8178 w 14763"/>
                  <a:gd name="connsiteY4" fmla="*/ 6337 h 40767"/>
                  <a:gd name="connsiteX5" fmla="*/ -14 w 14763"/>
                  <a:gd name="connsiteY5" fmla="*/ 6337 h 4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767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912"/>
                    </a:lnTo>
                    <a:lnTo>
                      <a:pt x="8178" y="40912"/>
                    </a:lnTo>
                    <a:lnTo>
                      <a:pt x="8178" y="6337"/>
                    </a:lnTo>
                    <a:lnTo>
                      <a:pt x="-14" y="633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CFA042D-EACF-8274-FD88-9294549A6484}"/>
                  </a:ext>
                </a:extLst>
              </p:cNvPr>
              <p:cNvSpPr/>
              <p:nvPr/>
            </p:nvSpPr>
            <p:spPr>
              <a:xfrm>
                <a:off x="9330660" y="10055824"/>
                <a:ext cx="14763" cy="40671"/>
              </a:xfrm>
              <a:custGeom>
                <a:avLst/>
                <a:gdLst>
                  <a:gd name="connsiteX0" fmla="*/ -14 w 14763"/>
                  <a:gd name="connsiteY0" fmla="*/ 145 h 40671"/>
                  <a:gd name="connsiteX1" fmla="*/ 14750 w 14763"/>
                  <a:gd name="connsiteY1" fmla="*/ 145 h 40671"/>
                  <a:gd name="connsiteX2" fmla="*/ 14750 w 14763"/>
                  <a:gd name="connsiteY2" fmla="*/ 40817 h 40671"/>
                  <a:gd name="connsiteX3" fmla="*/ 8178 w 14763"/>
                  <a:gd name="connsiteY3" fmla="*/ 40817 h 40671"/>
                  <a:gd name="connsiteX4" fmla="*/ 8178 w 14763"/>
                  <a:gd name="connsiteY4" fmla="*/ 6241 h 40671"/>
                  <a:gd name="connsiteX5" fmla="*/ -14 w 14763"/>
                  <a:gd name="connsiteY5" fmla="*/ 6241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671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817"/>
                    </a:lnTo>
                    <a:lnTo>
                      <a:pt x="8178" y="4081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1C1AD28-54F2-88FA-400E-F077BE6D041D}"/>
                  </a:ext>
                </a:extLst>
              </p:cNvPr>
              <p:cNvSpPr/>
              <p:nvPr/>
            </p:nvSpPr>
            <p:spPr>
              <a:xfrm>
                <a:off x="9321394" y="10126367"/>
                <a:ext cx="33298" cy="42268"/>
              </a:xfrm>
              <a:custGeom>
                <a:avLst/>
                <a:gdLst>
                  <a:gd name="connsiteX0" fmla="*/ 4108 w 33298"/>
                  <a:gd name="connsiteY0" fmla="*/ 36663 h 42268"/>
                  <a:gd name="connsiteX1" fmla="*/ 13 w 33298"/>
                  <a:gd name="connsiteY1" fmla="*/ 21328 h 42268"/>
                  <a:gd name="connsiteX2" fmla="*/ 4108 w 33298"/>
                  <a:gd name="connsiteY2" fmla="*/ 5897 h 42268"/>
                  <a:gd name="connsiteX3" fmla="*/ 16586 w 33298"/>
                  <a:gd name="connsiteY3" fmla="*/ 182 h 42268"/>
                  <a:gd name="connsiteX4" fmla="*/ 29064 w 33298"/>
                  <a:gd name="connsiteY4" fmla="*/ 5897 h 42268"/>
                  <a:gd name="connsiteX5" fmla="*/ 33255 w 33298"/>
                  <a:gd name="connsiteY5" fmla="*/ 21328 h 42268"/>
                  <a:gd name="connsiteX6" fmla="*/ 29064 w 33298"/>
                  <a:gd name="connsiteY6" fmla="*/ 36663 h 42268"/>
                  <a:gd name="connsiteX7" fmla="*/ 16586 w 33298"/>
                  <a:gd name="connsiteY7" fmla="*/ 42378 h 42268"/>
                  <a:gd name="connsiteX8" fmla="*/ 4108 w 33298"/>
                  <a:gd name="connsiteY8" fmla="*/ 36663 h 42268"/>
                  <a:gd name="connsiteX9" fmla="*/ 9061 w 33298"/>
                  <a:gd name="connsiteY9" fmla="*/ 10279 h 42268"/>
                  <a:gd name="connsiteX10" fmla="*/ 6680 w 33298"/>
                  <a:gd name="connsiteY10" fmla="*/ 21328 h 42268"/>
                  <a:gd name="connsiteX11" fmla="*/ 9061 w 33298"/>
                  <a:gd name="connsiteY11" fmla="*/ 32281 h 42268"/>
                  <a:gd name="connsiteX12" fmla="*/ 16586 w 33298"/>
                  <a:gd name="connsiteY12" fmla="*/ 36472 h 42268"/>
                  <a:gd name="connsiteX13" fmla="*/ 24111 w 33298"/>
                  <a:gd name="connsiteY13" fmla="*/ 32281 h 42268"/>
                  <a:gd name="connsiteX14" fmla="*/ 26492 w 33298"/>
                  <a:gd name="connsiteY14" fmla="*/ 21328 h 42268"/>
                  <a:gd name="connsiteX15" fmla="*/ 24111 w 33298"/>
                  <a:gd name="connsiteY15" fmla="*/ 10279 h 42268"/>
                  <a:gd name="connsiteX16" fmla="*/ 16586 w 33298"/>
                  <a:gd name="connsiteY16" fmla="*/ 6088 h 42268"/>
                  <a:gd name="connsiteX17" fmla="*/ 9061 w 33298"/>
                  <a:gd name="connsiteY17" fmla="*/ 10279 h 4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298" h="42268">
                    <a:moveTo>
                      <a:pt x="4108" y="36663"/>
                    </a:moveTo>
                    <a:cubicBezTo>
                      <a:pt x="1201" y="32093"/>
                      <a:pt x="-229" y="26739"/>
                      <a:pt x="13" y="21328"/>
                    </a:cubicBezTo>
                    <a:cubicBezTo>
                      <a:pt x="-230" y="15886"/>
                      <a:pt x="1200" y="10502"/>
                      <a:pt x="4108" y="5897"/>
                    </a:cubicBezTo>
                    <a:cubicBezTo>
                      <a:pt x="7043" y="2016"/>
                      <a:pt x="11731" y="-131"/>
                      <a:pt x="16586" y="182"/>
                    </a:cubicBezTo>
                    <a:cubicBezTo>
                      <a:pt x="21448" y="-166"/>
                      <a:pt x="26152" y="1988"/>
                      <a:pt x="29064" y="5897"/>
                    </a:cubicBezTo>
                    <a:cubicBezTo>
                      <a:pt x="32047" y="10473"/>
                      <a:pt x="33513" y="15872"/>
                      <a:pt x="33255" y="21328"/>
                    </a:cubicBezTo>
                    <a:cubicBezTo>
                      <a:pt x="33519" y="26754"/>
                      <a:pt x="32051" y="32125"/>
                      <a:pt x="29064" y="36663"/>
                    </a:cubicBezTo>
                    <a:cubicBezTo>
                      <a:pt x="26152" y="40571"/>
                      <a:pt x="21448" y="42726"/>
                      <a:pt x="16586" y="42378"/>
                    </a:cubicBezTo>
                    <a:cubicBezTo>
                      <a:pt x="11731" y="42690"/>
                      <a:pt x="7043" y="40543"/>
                      <a:pt x="4108" y="36663"/>
                    </a:cubicBezTo>
                    <a:close/>
                    <a:moveTo>
                      <a:pt x="9061" y="10279"/>
                    </a:moveTo>
                    <a:cubicBezTo>
                      <a:pt x="7315" y="13690"/>
                      <a:pt x="6494" y="17500"/>
                      <a:pt x="6680" y="21328"/>
                    </a:cubicBezTo>
                    <a:cubicBezTo>
                      <a:pt x="6502" y="25124"/>
                      <a:pt x="7323" y="28901"/>
                      <a:pt x="9061" y="32281"/>
                    </a:cubicBezTo>
                    <a:cubicBezTo>
                      <a:pt x="10539" y="35024"/>
                      <a:pt x="13476" y="36660"/>
                      <a:pt x="16586" y="36472"/>
                    </a:cubicBezTo>
                    <a:cubicBezTo>
                      <a:pt x="19696" y="36660"/>
                      <a:pt x="22633" y="35024"/>
                      <a:pt x="24111" y="32281"/>
                    </a:cubicBezTo>
                    <a:cubicBezTo>
                      <a:pt x="25817" y="28890"/>
                      <a:pt x="26636" y="25121"/>
                      <a:pt x="26492" y="21328"/>
                    </a:cubicBezTo>
                    <a:cubicBezTo>
                      <a:pt x="26644" y="17503"/>
                      <a:pt x="25825" y="13701"/>
                      <a:pt x="24111" y="10279"/>
                    </a:cubicBezTo>
                    <a:cubicBezTo>
                      <a:pt x="22615" y="7553"/>
                      <a:pt x="19691" y="5924"/>
                      <a:pt x="16586" y="6088"/>
                    </a:cubicBezTo>
                    <a:cubicBezTo>
                      <a:pt x="13481" y="5924"/>
                      <a:pt x="10557" y="7553"/>
                      <a:pt x="9061" y="102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8B7AAEBD-B4F4-C52F-2304-E9A09E7EB12B}"/>
                  </a:ext>
                </a:extLst>
              </p:cNvPr>
              <p:cNvSpPr/>
              <p:nvPr/>
            </p:nvSpPr>
            <p:spPr>
              <a:xfrm>
                <a:off x="9321394" y="10197995"/>
                <a:ext cx="33298" cy="42241"/>
              </a:xfrm>
              <a:custGeom>
                <a:avLst/>
                <a:gdLst>
                  <a:gd name="connsiteX0" fmla="*/ 4108 w 33298"/>
                  <a:gd name="connsiteY0" fmla="*/ 36568 h 42241"/>
                  <a:gd name="connsiteX1" fmla="*/ 12 w 33298"/>
                  <a:gd name="connsiteY1" fmla="*/ 21232 h 42241"/>
                  <a:gd name="connsiteX2" fmla="*/ 4108 w 33298"/>
                  <a:gd name="connsiteY2" fmla="*/ 5897 h 42241"/>
                  <a:gd name="connsiteX3" fmla="*/ 16586 w 33298"/>
                  <a:gd name="connsiteY3" fmla="*/ 182 h 42241"/>
                  <a:gd name="connsiteX4" fmla="*/ 29064 w 33298"/>
                  <a:gd name="connsiteY4" fmla="*/ 5897 h 42241"/>
                  <a:gd name="connsiteX5" fmla="*/ 33255 w 33298"/>
                  <a:gd name="connsiteY5" fmla="*/ 21232 h 42241"/>
                  <a:gd name="connsiteX6" fmla="*/ 29064 w 33298"/>
                  <a:gd name="connsiteY6" fmla="*/ 36568 h 42241"/>
                  <a:gd name="connsiteX7" fmla="*/ 6117 w 33298"/>
                  <a:gd name="connsiteY7" fmla="*/ 38576 h 42241"/>
                  <a:gd name="connsiteX8" fmla="*/ 4108 w 33298"/>
                  <a:gd name="connsiteY8" fmla="*/ 36568 h 42241"/>
                  <a:gd name="connsiteX9" fmla="*/ 9061 w 33298"/>
                  <a:gd name="connsiteY9" fmla="*/ 10279 h 42241"/>
                  <a:gd name="connsiteX10" fmla="*/ 6680 w 33298"/>
                  <a:gd name="connsiteY10" fmla="*/ 21232 h 42241"/>
                  <a:gd name="connsiteX11" fmla="*/ 9061 w 33298"/>
                  <a:gd name="connsiteY11" fmla="*/ 32281 h 42241"/>
                  <a:gd name="connsiteX12" fmla="*/ 21260 w 33298"/>
                  <a:gd name="connsiteY12" fmla="*/ 35132 h 42241"/>
                  <a:gd name="connsiteX13" fmla="*/ 24110 w 33298"/>
                  <a:gd name="connsiteY13" fmla="*/ 32281 h 42241"/>
                  <a:gd name="connsiteX14" fmla="*/ 26492 w 33298"/>
                  <a:gd name="connsiteY14" fmla="*/ 21232 h 42241"/>
                  <a:gd name="connsiteX15" fmla="*/ 24110 w 33298"/>
                  <a:gd name="connsiteY15" fmla="*/ 10183 h 42241"/>
                  <a:gd name="connsiteX16" fmla="*/ 16586 w 33298"/>
                  <a:gd name="connsiteY16" fmla="*/ 6088 h 42241"/>
                  <a:gd name="connsiteX17" fmla="*/ 9061 w 33298"/>
                  <a:gd name="connsiteY17" fmla="*/ 10279 h 42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298" h="42241">
                    <a:moveTo>
                      <a:pt x="4108" y="36568"/>
                    </a:moveTo>
                    <a:cubicBezTo>
                      <a:pt x="1201" y="31997"/>
                      <a:pt x="-229" y="26643"/>
                      <a:pt x="12" y="21232"/>
                    </a:cubicBezTo>
                    <a:cubicBezTo>
                      <a:pt x="-229" y="15821"/>
                      <a:pt x="1201" y="10467"/>
                      <a:pt x="4108" y="5897"/>
                    </a:cubicBezTo>
                    <a:cubicBezTo>
                      <a:pt x="7043" y="2016"/>
                      <a:pt x="11731" y="-131"/>
                      <a:pt x="16586" y="182"/>
                    </a:cubicBezTo>
                    <a:cubicBezTo>
                      <a:pt x="21448" y="-166"/>
                      <a:pt x="26152" y="1988"/>
                      <a:pt x="29064" y="5897"/>
                    </a:cubicBezTo>
                    <a:cubicBezTo>
                      <a:pt x="32051" y="10435"/>
                      <a:pt x="33519" y="15805"/>
                      <a:pt x="33255" y="21232"/>
                    </a:cubicBezTo>
                    <a:cubicBezTo>
                      <a:pt x="33519" y="26659"/>
                      <a:pt x="32051" y="32029"/>
                      <a:pt x="29064" y="36568"/>
                    </a:cubicBezTo>
                    <a:cubicBezTo>
                      <a:pt x="23282" y="43459"/>
                      <a:pt x="13008" y="44358"/>
                      <a:pt x="6117" y="38576"/>
                    </a:cubicBezTo>
                    <a:cubicBezTo>
                      <a:pt x="5390" y="37967"/>
                      <a:pt x="4718" y="37294"/>
                      <a:pt x="4108" y="36568"/>
                    </a:cubicBezTo>
                    <a:close/>
                    <a:moveTo>
                      <a:pt x="9061" y="10279"/>
                    </a:moveTo>
                    <a:cubicBezTo>
                      <a:pt x="7323" y="13658"/>
                      <a:pt x="6501" y="17436"/>
                      <a:pt x="6680" y="21232"/>
                    </a:cubicBezTo>
                    <a:cubicBezTo>
                      <a:pt x="6502" y="25059"/>
                      <a:pt x="7323" y="28867"/>
                      <a:pt x="9061" y="32281"/>
                    </a:cubicBezTo>
                    <a:cubicBezTo>
                      <a:pt x="11643" y="36437"/>
                      <a:pt x="17104" y="37713"/>
                      <a:pt x="21260" y="35132"/>
                    </a:cubicBezTo>
                    <a:cubicBezTo>
                      <a:pt x="22416" y="34413"/>
                      <a:pt x="23392" y="33438"/>
                      <a:pt x="24110" y="32281"/>
                    </a:cubicBezTo>
                    <a:cubicBezTo>
                      <a:pt x="25816" y="28856"/>
                      <a:pt x="26635" y="25057"/>
                      <a:pt x="26492" y="21232"/>
                    </a:cubicBezTo>
                    <a:cubicBezTo>
                      <a:pt x="26623" y="17409"/>
                      <a:pt x="25805" y="13613"/>
                      <a:pt x="24110" y="10183"/>
                    </a:cubicBezTo>
                    <a:cubicBezTo>
                      <a:pt x="22606" y="7477"/>
                      <a:pt x="19675" y="5882"/>
                      <a:pt x="16586" y="6088"/>
                    </a:cubicBezTo>
                    <a:cubicBezTo>
                      <a:pt x="13475" y="5900"/>
                      <a:pt x="10539" y="7535"/>
                      <a:pt x="9061" y="102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62E3D6F-B616-2530-CEB3-008C69C85E40}"/>
                  </a:ext>
                </a:extLst>
              </p:cNvPr>
              <p:cNvSpPr/>
              <p:nvPr/>
            </p:nvSpPr>
            <p:spPr>
              <a:xfrm>
                <a:off x="9330660" y="10270613"/>
                <a:ext cx="14763" cy="40671"/>
              </a:xfrm>
              <a:custGeom>
                <a:avLst/>
                <a:gdLst>
                  <a:gd name="connsiteX0" fmla="*/ -14 w 14763"/>
                  <a:gd name="connsiteY0" fmla="*/ 145 h 40671"/>
                  <a:gd name="connsiteX1" fmla="*/ 14750 w 14763"/>
                  <a:gd name="connsiteY1" fmla="*/ 145 h 40671"/>
                  <a:gd name="connsiteX2" fmla="*/ 14750 w 14763"/>
                  <a:gd name="connsiteY2" fmla="*/ 40817 h 40671"/>
                  <a:gd name="connsiteX3" fmla="*/ 8178 w 14763"/>
                  <a:gd name="connsiteY3" fmla="*/ 40817 h 40671"/>
                  <a:gd name="connsiteX4" fmla="*/ 8178 w 14763"/>
                  <a:gd name="connsiteY4" fmla="*/ 6241 h 40671"/>
                  <a:gd name="connsiteX5" fmla="*/ -14 w 14763"/>
                  <a:gd name="connsiteY5" fmla="*/ 6241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671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817"/>
                    </a:lnTo>
                    <a:lnTo>
                      <a:pt x="8178" y="4081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5BEE209D-239A-88F5-B8F2-657C2834AF9A}"/>
                  </a:ext>
                </a:extLst>
              </p:cNvPr>
              <p:cNvSpPr/>
              <p:nvPr/>
            </p:nvSpPr>
            <p:spPr>
              <a:xfrm>
                <a:off x="9330660" y="10342241"/>
                <a:ext cx="14763" cy="40671"/>
              </a:xfrm>
              <a:custGeom>
                <a:avLst/>
                <a:gdLst>
                  <a:gd name="connsiteX0" fmla="*/ -14 w 14763"/>
                  <a:gd name="connsiteY0" fmla="*/ 145 h 40671"/>
                  <a:gd name="connsiteX1" fmla="*/ 14750 w 14763"/>
                  <a:gd name="connsiteY1" fmla="*/ 145 h 40671"/>
                  <a:gd name="connsiteX2" fmla="*/ 14750 w 14763"/>
                  <a:gd name="connsiteY2" fmla="*/ 40817 h 40671"/>
                  <a:gd name="connsiteX3" fmla="*/ 8178 w 14763"/>
                  <a:gd name="connsiteY3" fmla="*/ 40817 h 40671"/>
                  <a:gd name="connsiteX4" fmla="*/ 8178 w 14763"/>
                  <a:gd name="connsiteY4" fmla="*/ 6241 h 40671"/>
                  <a:gd name="connsiteX5" fmla="*/ -14 w 14763"/>
                  <a:gd name="connsiteY5" fmla="*/ 6241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3" h="40671">
                    <a:moveTo>
                      <a:pt x="-14" y="145"/>
                    </a:moveTo>
                    <a:lnTo>
                      <a:pt x="14750" y="145"/>
                    </a:lnTo>
                    <a:lnTo>
                      <a:pt x="14750" y="40817"/>
                    </a:lnTo>
                    <a:lnTo>
                      <a:pt x="8178" y="40817"/>
                    </a:lnTo>
                    <a:lnTo>
                      <a:pt x="8178" y="6241"/>
                    </a:lnTo>
                    <a:lnTo>
                      <a:pt x="-14" y="6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250" name="矩形 249">
              <a:extLst>
                <a:ext uri="{FF2B5EF4-FFF2-40B4-BE49-F238E27FC236}">
                  <a16:creationId xmlns:a16="http://schemas.microsoft.com/office/drawing/2014/main" id="{E59BC5BF-BB3C-97BD-8715-25BC0CC5AA87}"/>
                </a:ext>
              </a:extLst>
            </p:cNvPr>
            <p:cNvSpPr/>
            <p:nvPr/>
          </p:nvSpPr>
          <p:spPr>
            <a:xfrm>
              <a:off x="7699569" y="2985469"/>
              <a:ext cx="114188" cy="1097356"/>
            </a:xfrm>
            <a:prstGeom prst="rect">
              <a:avLst/>
            </a:prstGeom>
            <a:gradFill flip="none" rotWithShape="1">
              <a:gsLst>
                <a:gs pos="0">
                  <a:srgbClr val="037DFF">
                    <a:alpha val="40000"/>
                  </a:srgbClr>
                </a:gs>
                <a:gs pos="68000">
                  <a:srgbClr val="42E3FF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scene3d>
              <a:camera prst="perspectiveAbove">
                <a:rot lat="0" lon="1734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32519F96-058C-A3BF-E417-FD2FEFD47301}"/>
                </a:ext>
              </a:extLst>
            </p:cNvPr>
            <p:cNvGrpSpPr/>
            <p:nvPr/>
          </p:nvGrpSpPr>
          <p:grpSpPr>
            <a:xfrm>
              <a:off x="7324694" y="1809123"/>
              <a:ext cx="45720" cy="1768313"/>
              <a:chOff x="7698408" y="8107193"/>
              <a:chExt cx="26163" cy="1011935"/>
            </a:xfrm>
            <a:gradFill>
              <a:gsLst>
                <a:gs pos="84000">
                  <a:srgbClr val="42E3FF">
                    <a:alpha val="0"/>
                  </a:srgbClr>
                </a:gs>
                <a:gs pos="25000">
                  <a:srgbClr val="42E3FF">
                    <a:alpha val="30000"/>
                  </a:srgbClr>
                </a:gs>
              </a:gsLst>
              <a:lin ang="5400000" scaled="1"/>
            </a:gradFill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A3E1CE1-6D49-03DD-6423-71504CF624CA}"/>
                  </a:ext>
                </a:extLst>
              </p:cNvPr>
              <p:cNvSpPr/>
              <p:nvPr/>
            </p:nvSpPr>
            <p:spPr>
              <a:xfrm>
                <a:off x="7698918" y="8107193"/>
                <a:ext cx="25332" cy="32149"/>
              </a:xfrm>
              <a:custGeom>
                <a:avLst/>
                <a:gdLst>
                  <a:gd name="connsiteX0" fmla="*/ 3128 w 25332"/>
                  <a:gd name="connsiteY0" fmla="*/ 27888 h 32149"/>
                  <a:gd name="connsiteX1" fmla="*/ 3128 w 25332"/>
                  <a:gd name="connsiteY1" fmla="*/ 4552 h 32149"/>
                  <a:gd name="connsiteX2" fmla="*/ 12653 w 25332"/>
                  <a:gd name="connsiteY2" fmla="*/ 171 h 32149"/>
                  <a:gd name="connsiteX3" fmla="*/ 22178 w 25332"/>
                  <a:gd name="connsiteY3" fmla="*/ 4552 h 32149"/>
                  <a:gd name="connsiteX4" fmla="*/ 22178 w 25332"/>
                  <a:gd name="connsiteY4" fmla="*/ 27888 h 32149"/>
                  <a:gd name="connsiteX5" fmla="*/ 12653 w 25332"/>
                  <a:gd name="connsiteY5" fmla="*/ 32270 h 32149"/>
                  <a:gd name="connsiteX6" fmla="*/ 3128 w 25332"/>
                  <a:gd name="connsiteY6" fmla="*/ 27888 h 32149"/>
                  <a:gd name="connsiteX7" fmla="*/ 6842 w 25332"/>
                  <a:gd name="connsiteY7" fmla="*/ 7886 h 32149"/>
                  <a:gd name="connsiteX8" fmla="*/ 6842 w 25332"/>
                  <a:gd name="connsiteY8" fmla="*/ 24555 h 32149"/>
                  <a:gd name="connsiteX9" fmla="*/ 12557 w 25332"/>
                  <a:gd name="connsiteY9" fmla="*/ 27793 h 32149"/>
                  <a:gd name="connsiteX10" fmla="*/ 18272 w 25332"/>
                  <a:gd name="connsiteY10" fmla="*/ 24650 h 32149"/>
                  <a:gd name="connsiteX11" fmla="*/ 18272 w 25332"/>
                  <a:gd name="connsiteY11" fmla="*/ 7791 h 32149"/>
                  <a:gd name="connsiteX12" fmla="*/ 12557 w 25332"/>
                  <a:gd name="connsiteY12" fmla="*/ 4647 h 32149"/>
                  <a:gd name="connsiteX13" fmla="*/ 6842 w 25332"/>
                  <a:gd name="connsiteY13" fmla="*/ 7886 h 3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332" h="32149">
                    <a:moveTo>
                      <a:pt x="3128" y="27888"/>
                    </a:moveTo>
                    <a:cubicBezTo>
                      <a:pt x="-1061" y="20674"/>
                      <a:pt x="-1061" y="11767"/>
                      <a:pt x="3128" y="4552"/>
                    </a:cubicBezTo>
                    <a:cubicBezTo>
                      <a:pt x="5352" y="1568"/>
                      <a:pt x="8939" y="-82"/>
                      <a:pt x="12653" y="171"/>
                    </a:cubicBezTo>
                    <a:cubicBezTo>
                      <a:pt x="16359" y="-47"/>
                      <a:pt x="19931" y="1596"/>
                      <a:pt x="22178" y="4552"/>
                    </a:cubicBezTo>
                    <a:cubicBezTo>
                      <a:pt x="26366" y="11767"/>
                      <a:pt x="26366" y="20674"/>
                      <a:pt x="22178" y="27888"/>
                    </a:cubicBezTo>
                    <a:cubicBezTo>
                      <a:pt x="19931" y="30845"/>
                      <a:pt x="16359" y="32487"/>
                      <a:pt x="12653" y="32270"/>
                    </a:cubicBezTo>
                    <a:cubicBezTo>
                      <a:pt x="8939" y="32522"/>
                      <a:pt x="5352" y="30872"/>
                      <a:pt x="3128" y="27888"/>
                    </a:cubicBezTo>
                    <a:close/>
                    <a:moveTo>
                      <a:pt x="6842" y="7886"/>
                    </a:moveTo>
                    <a:cubicBezTo>
                      <a:pt x="4430" y="13180"/>
                      <a:pt x="4430" y="19260"/>
                      <a:pt x="6842" y="24555"/>
                    </a:cubicBezTo>
                    <a:cubicBezTo>
                      <a:pt x="7953" y="26656"/>
                      <a:pt x="10184" y="27920"/>
                      <a:pt x="12557" y="27793"/>
                    </a:cubicBezTo>
                    <a:cubicBezTo>
                      <a:pt x="14905" y="27915"/>
                      <a:pt x="17118" y="26698"/>
                      <a:pt x="18272" y="24650"/>
                    </a:cubicBezTo>
                    <a:cubicBezTo>
                      <a:pt x="20681" y="19288"/>
                      <a:pt x="20681" y="13152"/>
                      <a:pt x="18272" y="7791"/>
                    </a:cubicBezTo>
                    <a:cubicBezTo>
                      <a:pt x="17118" y="5743"/>
                      <a:pt x="14905" y="4526"/>
                      <a:pt x="12557" y="4647"/>
                    </a:cubicBezTo>
                    <a:cubicBezTo>
                      <a:pt x="10184" y="4520"/>
                      <a:pt x="7953" y="5785"/>
                      <a:pt x="6842" y="78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4ACAABF-10E0-4897-15DB-5F90708D76B7}"/>
                  </a:ext>
                </a:extLst>
              </p:cNvPr>
              <p:cNvSpPr/>
              <p:nvPr/>
            </p:nvSpPr>
            <p:spPr>
              <a:xfrm>
                <a:off x="7705869" y="8162368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4813 h 30956"/>
                  <a:gd name="connsiteX5" fmla="*/ -14 w 11239"/>
                  <a:gd name="connsiteY5" fmla="*/ 4813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8479C88-F82B-22C8-1477-68BAB5F64DB4}"/>
                  </a:ext>
                </a:extLst>
              </p:cNvPr>
              <p:cNvSpPr/>
              <p:nvPr/>
            </p:nvSpPr>
            <p:spPr>
              <a:xfrm>
                <a:off x="7705869" y="8216566"/>
                <a:ext cx="11239" cy="30861"/>
              </a:xfrm>
              <a:custGeom>
                <a:avLst/>
                <a:gdLst>
                  <a:gd name="connsiteX0" fmla="*/ -14 w 11239"/>
                  <a:gd name="connsiteY0" fmla="*/ 145 h 30861"/>
                  <a:gd name="connsiteX1" fmla="*/ 11226 w 11239"/>
                  <a:gd name="connsiteY1" fmla="*/ 145 h 30861"/>
                  <a:gd name="connsiteX2" fmla="*/ 11226 w 11239"/>
                  <a:gd name="connsiteY2" fmla="*/ 31007 h 30861"/>
                  <a:gd name="connsiteX3" fmla="*/ 6273 w 11239"/>
                  <a:gd name="connsiteY3" fmla="*/ 31007 h 30861"/>
                  <a:gd name="connsiteX4" fmla="*/ 6273 w 11239"/>
                  <a:gd name="connsiteY4" fmla="*/ 4717 h 30861"/>
                  <a:gd name="connsiteX5" fmla="*/ -14 w 11239"/>
                  <a:gd name="connsiteY5" fmla="*/ 4717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861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007"/>
                    </a:lnTo>
                    <a:lnTo>
                      <a:pt x="6273" y="31007"/>
                    </a:lnTo>
                    <a:lnTo>
                      <a:pt x="6273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1C1B6E5-5715-EC02-374C-A7DECAB33EF5}"/>
                  </a:ext>
                </a:extLst>
              </p:cNvPr>
              <p:cNvSpPr/>
              <p:nvPr/>
            </p:nvSpPr>
            <p:spPr>
              <a:xfrm>
                <a:off x="7698784" y="8270353"/>
                <a:ext cx="25409" cy="32252"/>
              </a:xfrm>
              <a:custGeom>
                <a:avLst/>
                <a:gdLst>
                  <a:gd name="connsiteX0" fmla="*/ 3166 w 25409"/>
                  <a:gd name="connsiteY0" fmla="*/ 27987 h 32252"/>
                  <a:gd name="connsiteX1" fmla="*/ 23 w 25409"/>
                  <a:gd name="connsiteY1" fmla="*/ 16271 h 32252"/>
                  <a:gd name="connsiteX2" fmla="*/ 3166 w 25409"/>
                  <a:gd name="connsiteY2" fmla="*/ 4556 h 32252"/>
                  <a:gd name="connsiteX3" fmla="*/ 12691 w 25409"/>
                  <a:gd name="connsiteY3" fmla="*/ 174 h 32252"/>
                  <a:gd name="connsiteX4" fmla="*/ 22216 w 25409"/>
                  <a:gd name="connsiteY4" fmla="*/ 4556 h 32252"/>
                  <a:gd name="connsiteX5" fmla="*/ 25359 w 25409"/>
                  <a:gd name="connsiteY5" fmla="*/ 16271 h 32252"/>
                  <a:gd name="connsiteX6" fmla="*/ 22216 w 25409"/>
                  <a:gd name="connsiteY6" fmla="*/ 27987 h 32252"/>
                  <a:gd name="connsiteX7" fmla="*/ 12691 w 25409"/>
                  <a:gd name="connsiteY7" fmla="*/ 32369 h 32252"/>
                  <a:gd name="connsiteX8" fmla="*/ 3166 w 25409"/>
                  <a:gd name="connsiteY8" fmla="*/ 27987 h 32252"/>
                  <a:gd name="connsiteX9" fmla="*/ 6976 w 25409"/>
                  <a:gd name="connsiteY9" fmla="*/ 7889 h 32252"/>
                  <a:gd name="connsiteX10" fmla="*/ 5071 w 25409"/>
                  <a:gd name="connsiteY10" fmla="*/ 16271 h 32252"/>
                  <a:gd name="connsiteX11" fmla="*/ 6976 w 25409"/>
                  <a:gd name="connsiteY11" fmla="*/ 24654 h 32252"/>
                  <a:gd name="connsiteX12" fmla="*/ 16125 w 25409"/>
                  <a:gd name="connsiteY12" fmla="*/ 26934 h 32252"/>
                  <a:gd name="connsiteX13" fmla="*/ 18406 w 25409"/>
                  <a:gd name="connsiteY13" fmla="*/ 24654 h 32252"/>
                  <a:gd name="connsiteX14" fmla="*/ 18406 w 25409"/>
                  <a:gd name="connsiteY14" fmla="*/ 7699 h 32252"/>
                  <a:gd name="connsiteX15" fmla="*/ 9257 w 25409"/>
                  <a:gd name="connsiteY15" fmla="*/ 5418 h 32252"/>
                  <a:gd name="connsiteX16" fmla="*/ 6976 w 25409"/>
                  <a:gd name="connsiteY16" fmla="*/ 7699 h 32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09" h="32252">
                    <a:moveTo>
                      <a:pt x="3166" y="27987"/>
                    </a:moveTo>
                    <a:cubicBezTo>
                      <a:pt x="870" y="24529"/>
                      <a:pt x="-234" y="20415"/>
                      <a:pt x="23" y="16271"/>
                    </a:cubicBezTo>
                    <a:cubicBezTo>
                      <a:pt x="-193" y="12132"/>
                      <a:pt x="907" y="8031"/>
                      <a:pt x="3166" y="4556"/>
                    </a:cubicBezTo>
                    <a:cubicBezTo>
                      <a:pt x="5391" y="1572"/>
                      <a:pt x="8978" y="-78"/>
                      <a:pt x="12691" y="174"/>
                    </a:cubicBezTo>
                    <a:cubicBezTo>
                      <a:pt x="16407" y="-96"/>
                      <a:pt x="20003" y="1558"/>
                      <a:pt x="22216" y="4556"/>
                    </a:cubicBezTo>
                    <a:cubicBezTo>
                      <a:pt x="24475" y="8031"/>
                      <a:pt x="25575" y="12132"/>
                      <a:pt x="25359" y="16271"/>
                    </a:cubicBezTo>
                    <a:cubicBezTo>
                      <a:pt x="25616" y="20415"/>
                      <a:pt x="24512" y="24529"/>
                      <a:pt x="22216" y="27987"/>
                    </a:cubicBezTo>
                    <a:cubicBezTo>
                      <a:pt x="20003" y="30985"/>
                      <a:pt x="16407" y="32639"/>
                      <a:pt x="12691" y="32369"/>
                    </a:cubicBezTo>
                    <a:cubicBezTo>
                      <a:pt x="8978" y="32621"/>
                      <a:pt x="5391" y="30971"/>
                      <a:pt x="3166" y="27987"/>
                    </a:cubicBezTo>
                    <a:close/>
                    <a:moveTo>
                      <a:pt x="6976" y="7889"/>
                    </a:moveTo>
                    <a:cubicBezTo>
                      <a:pt x="5615" y="10467"/>
                      <a:pt x="4958" y="13359"/>
                      <a:pt x="5071" y="16271"/>
                    </a:cubicBezTo>
                    <a:cubicBezTo>
                      <a:pt x="4944" y="19186"/>
                      <a:pt x="5602" y="22080"/>
                      <a:pt x="6976" y="24654"/>
                    </a:cubicBezTo>
                    <a:cubicBezTo>
                      <a:pt x="8873" y="27810"/>
                      <a:pt x="12969" y="28831"/>
                      <a:pt x="16125" y="26934"/>
                    </a:cubicBezTo>
                    <a:cubicBezTo>
                      <a:pt x="17060" y="26372"/>
                      <a:pt x="17844" y="25589"/>
                      <a:pt x="18406" y="24654"/>
                    </a:cubicBezTo>
                    <a:cubicBezTo>
                      <a:pt x="20818" y="19260"/>
                      <a:pt x="20818" y="13093"/>
                      <a:pt x="18406" y="7699"/>
                    </a:cubicBezTo>
                    <a:cubicBezTo>
                      <a:pt x="16509" y="4543"/>
                      <a:pt x="12413" y="3522"/>
                      <a:pt x="9257" y="5418"/>
                    </a:cubicBezTo>
                    <a:cubicBezTo>
                      <a:pt x="8321" y="5981"/>
                      <a:pt x="7538" y="6764"/>
                      <a:pt x="6976" y="76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BC6D938-90BF-BB3B-AAD1-6EB78005451A}"/>
                  </a:ext>
                </a:extLst>
              </p:cNvPr>
              <p:cNvSpPr/>
              <p:nvPr/>
            </p:nvSpPr>
            <p:spPr>
              <a:xfrm>
                <a:off x="7698827" y="8324741"/>
                <a:ext cx="25324" cy="32340"/>
              </a:xfrm>
              <a:custGeom>
                <a:avLst/>
                <a:gdLst>
                  <a:gd name="connsiteX0" fmla="*/ 3124 w 25324"/>
                  <a:gd name="connsiteY0" fmla="*/ 28083 h 32340"/>
                  <a:gd name="connsiteX1" fmla="*/ 3124 w 25324"/>
                  <a:gd name="connsiteY1" fmla="*/ 4556 h 32340"/>
                  <a:gd name="connsiteX2" fmla="*/ 12649 w 25324"/>
                  <a:gd name="connsiteY2" fmla="*/ 174 h 32340"/>
                  <a:gd name="connsiteX3" fmla="*/ 22174 w 25324"/>
                  <a:gd name="connsiteY3" fmla="*/ 4556 h 32340"/>
                  <a:gd name="connsiteX4" fmla="*/ 22174 w 25324"/>
                  <a:gd name="connsiteY4" fmla="*/ 28083 h 32340"/>
                  <a:gd name="connsiteX5" fmla="*/ 12649 w 25324"/>
                  <a:gd name="connsiteY5" fmla="*/ 32464 h 32340"/>
                  <a:gd name="connsiteX6" fmla="*/ 3124 w 25324"/>
                  <a:gd name="connsiteY6" fmla="*/ 28083 h 32340"/>
                  <a:gd name="connsiteX7" fmla="*/ 6934 w 25324"/>
                  <a:gd name="connsiteY7" fmla="*/ 7890 h 32340"/>
                  <a:gd name="connsiteX8" fmla="*/ 5029 w 25324"/>
                  <a:gd name="connsiteY8" fmla="*/ 16272 h 32340"/>
                  <a:gd name="connsiteX9" fmla="*/ 6934 w 25324"/>
                  <a:gd name="connsiteY9" fmla="*/ 24749 h 32340"/>
                  <a:gd name="connsiteX10" fmla="*/ 12649 w 25324"/>
                  <a:gd name="connsiteY10" fmla="*/ 27892 h 32340"/>
                  <a:gd name="connsiteX11" fmla="*/ 18364 w 25324"/>
                  <a:gd name="connsiteY11" fmla="*/ 24749 h 32340"/>
                  <a:gd name="connsiteX12" fmla="*/ 20174 w 25324"/>
                  <a:gd name="connsiteY12" fmla="*/ 16272 h 32340"/>
                  <a:gd name="connsiteX13" fmla="*/ 18364 w 25324"/>
                  <a:gd name="connsiteY13" fmla="*/ 7890 h 32340"/>
                  <a:gd name="connsiteX14" fmla="*/ 12649 w 25324"/>
                  <a:gd name="connsiteY14" fmla="*/ 4651 h 32340"/>
                  <a:gd name="connsiteX15" fmla="*/ 6934 w 25324"/>
                  <a:gd name="connsiteY15" fmla="*/ 7890 h 3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24" h="32340">
                    <a:moveTo>
                      <a:pt x="3124" y="28083"/>
                    </a:moveTo>
                    <a:cubicBezTo>
                      <a:pt x="-1059" y="20798"/>
                      <a:pt x="-1059" y="11840"/>
                      <a:pt x="3124" y="4556"/>
                    </a:cubicBezTo>
                    <a:cubicBezTo>
                      <a:pt x="5348" y="1572"/>
                      <a:pt x="8936" y="-78"/>
                      <a:pt x="12649" y="174"/>
                    </a:cubicBezTo>
                    <a:cubicBezTo>
                      <a:pt x="16365" y="-96"/>
                      <a:pt x="19961" y="1558"/>
                      <a:pt x="22174" y="4556"/>
                    </a:cubicBezTo>
                    <a:cubicBezTo>
                      <a:pt x="26357" y="11840"/>
                      <a:pt x="26357" y="20798"/>
                      <a:pt x="22174" y="28083"/>
                    </a:cubicBezTo>
                    <a:cubicBezTo>
                      <a:pt x="19938" y="31052"/>
                      <a:pt x="16359" y="32699"/>
                      <a:pt x="12649" y="32464"/>
                    </a:cubicBezTo>
                    <a:cubicBezTo>
                      <a:pt x="8942" y="32682"/>
                      <a:pt x="5371" y="31039"/>
                      <a:pt x="3124" y="28083"/>
                    </a:cubicBezTo>
                    <a:close/>
                    <a:moveTo>
                      <a:pt x="6934" y="7890"/>
                    </a:moveTo>
                    <a:cubicBezTo>
                      <a:pt x="5573" y="10467"/>
                      <a:pt x="4915" y="13359"/>
                      <a:pt x="5029" y="16272"/>
                    </a:cubicBezTo>
                    <a:cubicBezTo>
                      <a:pt x="4916" y="19215"/>
                      <a:pt x="5573" y="22137"/>
                      <a:pt x="6934" y="24749"/>
                    </a:cubicBezTo>
                    <a:cubicBezTo>
                      <a:pt x="8071" y="26813"/>
                      <a:pt x="10296" y="28037"/>
                      <a:pt x="12649" y="27892"/>
                    </a:cubicBezTo>
                    <a:cubicBezTo>
                      <a:pt x="15006" y="28061"/>
                      <a:pt x="17244" y="26831"/>
                      <a:pt x="18364" y="24749"/>
                    </a:cubicBezTo>
                    <a:cubicBezTo>
                      <a:pt x="19700" y="22131"/>
                      <a:pt x="20324" y="19207"/>
                      <a:pt x="20174" y="16272"/>
                    </a:cubicBezTo>
                    <a:cubicBezTo>
                      <a:pt x="20325" y="13367"/>
                      <a:pt x="19701" y="10473"/>
                      <a:pt x="18364" y="7890"/>
                    </a:cubicBezTo>
                    <a:cubicBezTo>
                      <a:pt x="17290" y="5752"/>
                      <a:pt x="15034" y="4474"/>
                      <a:pt x="12649" y="4651"/>
                    </a:cubicBezTo>
                    <a:cubicBezTo>
                      <a:pt x="10269" y="4500"/>
                      <a:pt x="8026" y="5771"/>
                      <a:pt x="6934" y="7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4C5B514-F48E-2C30-9751-2216A4F5E197}"/>
                  </a:ext>
                </a:extLst>
              </p:cNvPr>
              <p:cNvSpPr/>
              <p:nvPr/>
            </p:nvSpPr>
            <p:spPr>
              <a:xfrm>
                <a:off x="7698720" y="8378945"/>
                <a:ext cx="25346" cy="32518"/>
              </a:xfrm>
              <a:custGeom>
                <a:avLst/>
                <a:gdLst>
                  <a:gd name="connsiteX0" fmla="*/ 3135 w 25346"/>
                  <a:gd name="connsiteY0" fmla="*/ 28266 h 32518"/>
                  <a:gd name="connsiteX1" fmla="*/ 3135 w 25346"/>
                  <a:gd name="connsiteY1" fmla="*/ 4549 h 32518"/>
                  <a:gd name="connsiteX2" fmla="*/ 12660 w 25346"/>
                  <a:gd name="connsiteY2" fmla="*/ 168 h 32518"/>
                  <a:gd name="connsiteX3" fmla="*/ 22185 w 25346"/>
                  <a:gd name="connsiteY3" fmla="*/ 4549 h 32518"/>
                  <a:gd name="connsiteX4" fmla="*/ 22185 w 25346"/>
                  <a:gd name="connsiteY4" fmla="*/ 28266 h 32518"/>
                  <a:gd name="connsiteX5" fmla="*/ 12660 w 25346"/>
                  <a:gd name="connsiteY5" fmla="*/ 32648 h 32518"/>
                  <a:gd name="connsiteX6" fmla="*/ 3135 w 25346"/>
                  <a:gd name="connsiteY6" fmla="*/ 28266 h 32518"/>
                  <a:gd name="connsiteX7" fmla="*/ 6945 w 25346"/>
                  <a:gd name="connsiteY7" fmla="*/ 7883 h 32518"/>
                  <a:gd name="connsiteX8" fmla="*/ 5135 w 25346"/>
                  <a:gd name="connsiteY8" fmla="*/ 16360 h 32518"/>
                  <a:gd name="connsiteX9" fmla="*/ 6945 w 25346"/>
                  <a:gd name="connsiteY9" fmla="*/ 24837 h 32518"/>
                  <a:gd name="connsiteX10" fmla="*/ 12755 w 25346"/>
                  <a:gd name="connsiteY10" fmla="*/ 28076 h 32518"/>
                  <a:gd name="connsiteX11" fmla="*/ 18565 w 25346"/>
                  <a:gd name="connsiteY11" fmla="*/ 24933 h 32518"/>
                  <a:gd name="connsiteX12" fmla="*/ 20375 w 25346"/>
                  <a:gd name="connsiteY12" fmla="*/ 16360 h 32518"/>
                  <a:gd name="connsiteX13" fmla="*/ 18565 w 25346"/>
                  <a:gd name="connsiteY13" fmla="*/ 7883 h 32518"/>
                  <a:gd name="connsiteX14" fmla="*/ 9111 w 25346"/>
                  <a:gd name="connsiteY14" fmla="*/ 5716 h 32518"/>
                  <a:gd name="connsiteX15" fmla="*/ 6944 w 25346"/>
                  <a:gd name="connsiteY15" fmla="*/ 7883 h 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46" h="32518">
                    <a:moveTo>
                      <a:pt x="3135" y="28266"/>
                    </a:moveTo>
                    <a:cubicBezTo>
                      <a:pt x="-1063" y="20918"/>
                      <a:pt x="-1063" y="11898"/>
                      <a:pt x="3135" y="4549"/>
                    </a:cubicBezTo>
                    <a:cubicBezTo>
                      <a:pt x="5382" y="1593"/>
                      <a:pt x="8953" y="-50"/>
                      <a:pt x="12660" y="168"/>
                    </a:cubicBezTo>
                    <a:cubicBezTo>
                      <a:pt x="16370" y="-67"/>
                      <a:pt x="19949" y="1579"/>
                      <a:pt x="22185" y="4549"/>
                    </a:cubicBezTo>
                    <a:cubicBezTo>
                      <a:pt x="26382" y="11898"/>
                      <a:pt x="26382" y="20918"/>
                      <a:pt x="22185" y="28266"/>
                    </a:cubicBezTo>
                    <a:cubicBezTo>
                      <a:pt x="19927" y="31209"/>
                      <a:pt x="16363" y="32848"/>
                      <a:pt x="12660" y="32648"/>
                    </a:cubicBezTo>
                    <a:cubicBezTo>
                      <a:pt x="8959" y="32832"/>
                      <a:pt x="5403" y="31196"/>
                      <a:pt x="3135" y="28266"/>
                    </a:cubicBezTo>
                    <a:close/>
                    <a:moveTo>
                      <a:pt x="6945" y="7883"/>
                    </a:moveTo>
                    <a:cubicBezTo>
                      <a:pt x="5629" y="10508"/>
                      <a:pt x="5006" y="13426"/>
                      <a:pt x="5135" y="16360"/>
                    </a:cubicBezTo>
                    <a:cubicBezTo>
                      <a:pt x="4984" y="19296"/>
                      <a:pt x="5609" y="22219"/>
                      <a:pt x="6945" y="24837"/>
                    </a:cubicBezTo>
                    <a:cubicBezTo>
                      <a:pt x="8070" y="26972"/>
                      <a:pt x="10348" y="28241"/>
                      <a:pt x="12755" y="28076"/>
                    </a:cubicBezTo>
                    <a:cubicBezTo>
                      <a:pt x="15135" y="28235"/>
                      <a:pt x="17396" y="27012"/>
                      <a:pt x="18565" y="24933"/>
                    </a:cubicBezTo>
                    <a:cubicBezTo>
                      <a:pt x="19847" y="22262"/>
                      <a:pt x="20467" y="19321"/>
                      <a:pt x="20375" y="16360"/>
                    </a:cubicBezTo>
                    <a:cubicBezTo>
                      <a:pt x="20467" y="13430"/>
                      <a:pt x="19846" y="10520"/>
                      <a:pt x="18565" y="7883"/>
                    </a:cubicBezTo>
                    <a:cubicBezTo>
                      <a:pt x="16553" y="4674"/>
                      <a:pt x="12320" y="3704"/>
                      <a:pt x="9111" y="5716"/>
                    </a:cubicBezTo>
                    <a:cubicBezTo>
                      <a:pt x="8235" y="6266"/>
                      <a:pt x="7494" y="7006"/>
                      <a:pt x="6944" y="7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8ADE7DAF-C3D2-BF7E-098C-25F0F8596718}"/>
                  </a:ext>
                </a:extLst>
              </p:cNvPr>
              <p:cNvSpPr/>
              <p:nvPr/>
            </p:nvSpPr>
            <p:spPr>
              <a:xfrm>
                <a:off x="7705774" y="8434212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EA7A04D-5FAA-DDDC-48FE-9D2EE504B43D}"/>
                  </a:ext>
                </a:extLst>
              </p:cNvPr>
              <p:cNvSpPr/>
              <p:nvPr/>
            </p:nvSpPr>
            <p:spPr>
              <a:xfrm>
                <a:off x="7705774" y="8488600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A4D317A-A70A-3C61-5B1A-17CC355DA31A}"/>
                  </a:ext>
                </a:extLst>
              </p:cNvPr>
              <p:cNvSpPr/>
              <p:nvPr/>
            </p:nvSpPr>
            <p:spPr>
              <a:xfrm>
                <a:off x="7698719" y="8542207"/>
                <a:ext cx="25350" cy="32520"/>
              </a:xfrm>
              <a:custGeom>
                <a:avLst/>
                <a:gdLst>
                  <a:gd name="connsiteX0" fmla="*/ 3136 w 25350"/>
                  <a:gd name="connsiteY0" fmla="*/ 28262 h 32520"/>
                  <a:gd name="connsiteX1" fmla="*/ 3136 w 25350"/>
                  <a:gd name="connsiteY1" fmla="*/ 4640 h 32520"/>
                  <a:gd name="connsiteX2" fmla="*/ 12661 w 25350"/>
                  <a:gd name="connsiteY2" fmla="*/ 163 h 32520"/>
                  <a:gd name="connsiteX3" fmla="*/ 22186 w 25350"/>
                  <a:gd name="connsiteY3" fmla="*/ 4640 h 32520"/>
                  <a:gd name="connsiteX4" fmla="*/ 22186 w 25350"/>
                  <a:gd name="connsiteY4" fmla="*/ 28262 h 32520"/>
                  <a:gd name="connsiteX5" fmla="*/ 12661 w 25350"/>
                  <a:gd name="connsiteY5" fmla="*/ 32644 h 32520"/>
                  <a:gd name="connsiteX6" fmla="*/ 3136 w 25350"/>
                  <a:gd name="connsiteY6" fmla="*/ 28262 h 32520"/>
                  <a:gd name="connsiteX7" fmla="*/ 6946 w 25350"/>
                  <a:gd name="connsiteY7" fmla="*/ 7974 h 32520"/>
                  <a:gd name="connsiteX8" fmla="*/ 5136 w 25350"/>
                  <a:gd name="connsiteY8" fmla="*/ 16451 h 32520"/>
                  <a:gd name="connsiteX9" fmla="*/ 6946 w 25350"/>
                  <a:gd name="connsiteY9" fmla="*/ 24928 h 32520"/>
                  <a:gd name="connsiteX10" fmla="*/ 16400 w 25350"/>
                  <a:gd name="connsiteY10" fmla="*/ 27095 h 32520"/>
                  <a:gd name="connsiteX11" fmla="*/ 18567 w 25350"/>
                  <a:gd name="connsiteY11" fmla="*/ 24928 h 32520"/>
                  <a:gd name="connsiteX12" fmla="*/ 18567 w 25350"/>
                  <a:gd name="connsiteY12" fmla="*/ 7974 h 32520"/>
                  <a:gd name="connsiteX13" fmla="*/ 9113 w 25350"/>
                  <a:gd name="connsiteY13" fmla="*/ 5807 h 32520"/>
                  <a:gd name="connsiteX14" fmla="*/ 6946 w 25350"/>
                  <a:gd name="connsiteY14" fmla="*/ 7974 h 3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350" h="32520">
                    <a:moveTo>
                      <a:pt x="3136" y="28262"/>
                    </a:moveTo>
                    <a:cubicBezTo>
                      <a:pt x="-1064" y="20948"/>
                      <a:pt x="-1064" y="11954"/>
                      <a:pt x="3136" y="4640"/>
                    </a:cubicBezTo>
                    <a:cubicBezTo>
                      <a:pt x="5362" y="1648"/>
                      <a:pt x="8937" y="-32"/>
                      <a:pt x="12661" y="163"/>
                    </a:cubicBezTo>
                    <a:cubicBezTo>
                      <a:pt x="16389" y="-49"/>
                      <a:pt x="19972" y="1635"/>
                      <a:pt x="22186" y="4640"/>
                    </a:cubicBezTo>
                    <a:cubicBezTo>
                      <a:pt x="26386" y="11954"/>
                      <a:pt x="26386" y="20948"/>
                      <a:pt x="22186" y="28262"/>
                    </a:cubicBezTo>
                    <a:cubicBezTo>
                      <a:pt x="19950" y="31232"/>
                      <a:pt x="16371" y="32878"/>
                      <a:pt x="12661" y="32644"/>
                    </a:cubicBezTo>
                    <a:cubicBezTo>
                      <a:pt x="8955" y="32861"/>
                      <a:pt x="5383" y="31218"/>
                      <a:pt x="3136" y="28262"/>
                    </a:cubicBezTo>
                    <a:close/>
                    <a:moveTo>
                      <a:pt x="6946" y="7974"/>
                    </a:moveTo>
                    <a:cubicBezTo>
                      <a:pt x="5610" y="10592"/>
                      <a:pt x="4986" y="13516"/>
                      <a:pt x="5136" y="16451"/>
                    </a:cubicBezTo>
                    <a:cubicBezTo>
                      <a:pt x="4995" y="19386"/>
                      <a:pt x="5619" y="22307"/>
                      <a:pt x="6946" y="24928"/>
                    </a:cubicBezTo>
                    <a:cubicBezTo>
                      <a:pt x="8958" y="28137"/>
                      <a:pt x="13191" y="29107"/>
                      <a:pt x="16400" y="27095"/>
                    </a:cubicBezTo>
                    <a:cubicBezTo>
                      <a:pt x="17276" y="26546"/>
                      <a:pt x="18017" y="25805"/>
                      <a:pt x="18567" y="24928"/>
                    </a:cubicBezTo>
                    <a:cubicBezTo>
                      <a:pt x="20979" y="19534"/>
                      <a:pt x="20979" y="13368"/>
                      <a:pt x="18567" y="7974"/>
                    </a:cubicBezTo>
                    <a:cubicBezTo>
                      <a:pt x="16555" y="4765"/>
                      <a:pt x="12322" y="3795"/>
                      <a:pt x="9113" y="5807"/>
                    </a:cubicBezTo>
                    <a:cubicBezTo>
                      <a:pt x="8237" y="6357"/>
                      <a:pt x="7496" y="7097"/>
                      <a:pt x="6946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3938E06-D8E7-99D8-B986-87244B362608}"/>
                  </a:ext>
                </a:extLst>
              </p:cNvPr>
              <p:cNvSpPr/>
              <p:nvPr/>
            </p:nvSpPr>
            <p:spPr>
              <a:xfrm>
                <a:off x="7698634" y="8596500"/>
                <a:ext cx="25431" cy="32802"/>
              </a:xfrm>
              <a:custGeom>
                <a:avLst/>
                <a:gdLst>
                  <a:gd name="connsiteX0" fmla="*/ 3221 w 25431"/>
                  <a:gd name="connsiteY0" fmla="*/ 28453 h 32802"/>
                  <a:gd name="connsiteX1" fmla="*/ 3221 w 25431"/>
                  <a:gd name="connsiteY1" fmla="*/ 4640 h 32802"/>
                  <a:gd name="connsiteX2" fmla="*/ 12746 w 25431"/>
                  <a:gd name="connsiteY2" fmla="*/ 163 h 32802"/>
                  <a:gd name="connsiteX3" fmla="*/ 22271 w 25431"/>
                  <a:gd name="connsiteY3" fmla="*/ 4640 h 32802"/>
                  <a:gd name="connsiteX4" fmla="*/ 22271 w 25431"/>
                  <a:gd name="connsiteY4" fmla="*/ 28453 h 32802"/>
                  <a:gd name="connsiteX5" fmla="*/ 12746 w 25431"/>
                  <a:gd name="connsiteY5" fmla="*/ 32930 h 32802"/>
                  <a:gd name="connsiteX6" fmla="*/ 3221 w 25431"/>
                  <a:gd name="connsiteY6" fmla="*/ 28453 h 32802"/>
                  <a:gd name="connsiteX7" fmla="*/ 7031 w 25431"/>
                  <a:gd name="connsiteY7" fmla="*/ 7974 h 32802"/>
                  <a:gd name="connsiteX8" fmla="*/ 7031 w 25431"/>
                  <a:gd name="connsiteY8" fmla="*/ 25119 h 32802"/>
                  <a:gd name="connsiteX9" fmla="*/ 12841 w 25431"/>
                  <a:gd name="connsiteY9" fmla="*/ 28358 h 32802"/>
                  <a:gd name="connsiteX10" fmla="*/ 18652 w 25431"/>
                  <a:gd name="connsiteY10" fmla="*/ 25119 h 32802"/>
                  <a:gd name="connsiteX11" fmla="*/ 18652 w 25431"/>
                  <a:gd name="connsiteY11" fmla="*/ 7974 h 32802"/>
                  <a:gd name="connsiteX12" fmla="*/ 9198 w 25431"/>
                  <a:gd name="connsiteY12" fmla="*/ 5807 h 32802"/>
                  <a:gd name="connsiteX13" fmla="*/ 7031 w 25431"/>
                  <a:gd name="connsiteY13" fmla="*/ 7974 h 32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431" h="32802">
                    <a:moveTo>
                      <a:pt x="3221" y="28453"/>
                    </a:moveTo>
                    <a:cubicBezTo>
                      <a:pt x="-1092" y="21101"/>
                      <a:pt x="-1092" y="11992"/>
                      <a:pt x="3221" y="4640"/>
                    </a:cubicBezTo>
                    <a:cubicBezTo>
                      <a:pt x="5436" y="1635"/>
                      <a:pt x="9019" y="-49"/>
                      <a:pt x="12746" y="163"/>
                    </a:cubicBezTo>
                    <a:cubicBezTo>
                      <a:pt x="16464" y="2"/>
                      <a:pt x="20024" y="1675"/>
                      <a:pt x="22271" y="4640"/>
                    </a:cubicBezTo>
                    <a:cubicBezTo>
                      <a:pt x="26467" y="12023"/>
                      <a:pt x="26467" y="21070"/>
                      <a:pt x="22271" y="28453"/>
                    </a:cubicBezTo>
                    <a:cubicBezTo>
                      <a:pt x="20024" y="31418"/>
                      <a:pt x="16464" y="33091"/>
                      <a:pt x="12746" y="32930"/>
                    </a:cubicBezTo>
                    <a:cubicBezTo>
                      <a:pt x="9019" y="33142"/>
                      <a:pt x="5436" y="31458"/>
                      <a:pt x="3221" y="28453"/>
                    </a:cubicBezTo>
                    <a:close/>
                    <a:moveTo>
                      <a:pt x="7031" y="7974"/>
                    </a:moveTo>
                    <a:cubicBezTo>
                      <a:pt x="4485" y="13405"/>
                      <a:pt x="4485" y="19688"/>
                      <a:pt x="7031" y="25119"/>
                    </a:cubicBezTo>
                    <a:cubicBezTo>
                      <a:pt x="8191" y="27219"/>
                      <a:pt x="10446" y="28475"/>
                      <a:pt x="12841" y="28358"/>
                    </a:cubicBezTo>
                    <a:cubicBezTo>
                      <a:pt x="15248" y="28523"/>
                      <a:pt x="17526" y="27253"/>
                      <a:pt x="18652" y="25119"/>
                    </a:cubicBezTo>
                    <a:cubicBezTo>
                      <a:pt x="21060" y="19658"/>
                      <a:pt x="21060" y="13435"/>
                      <a:pt x="18652" y="7974"/>
                    </a:cubicBezTo>
                    <a:cubicBezTo>
                      <a:pt x="16639" y="4765"/>
                      <a:pt x="12407" y="3795"/>
                      <a:pt x="9198" y="5807"/>
                    </a:cubicBezTo>
                    <a:cubicBezTo>
                      <a:pt x="8321" y="6357"/>
                      <a:pt x="7581" y="7098"/>
                      <a:pt x="7031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22F0F75E-6DD6-7D83-308F-CC0D8729E53F}"/>
                  </a:ext>
                </a:extLst>
              </p:cNvPr>
              <p:cNvSpPr/>
              <p:nvPr/>
            </p:nvSpPr>
            <p:spPr>
              <a:xfrm>
                <a:off x="7698634" y="8650979"/>
                <a:ext cx="25431" cy="32710"/>
              </a:xfrm>
              <a:custGeom>
                <a:avLst/>
                <a:gdLst>
                  <a:gd name="connsiteX0" fmla="*/ 3221 w 25431"/>
                  <a:gd name="connsiteY0" fmla="*/ 28362 h 32710"/>
                  <a:gd name="connsiteX1" fmla="*/ 3221 w 25431"/>
                  <a:gd name="connsiteY1" fmla="*/ 4549 h 32710"/>
                  <a:gd name="connsiteX2" fmla="*/ 12746 w 25431"/>
                  <a:gd name="connsiteY2" fmla="*/ 168 h 32710"/>
                  <a:gd name="connsiteX3" fmla="*/ 22271 w 25431"/>
                  <a:gd name="connsiteY3" fmla="*/ 4549 h 32710"/>
                  <a:gd name="connsiteX4" fmla="*/ 22271 w 25431"/>
                  <a:gd name="connsiteY4" fmla="*/ 28362 h 32710"/>
                  <a:gd name="connsiteX5" fmla="*/ 12746 w 25431"/>
                  <a:gd name="connsiteY5" fmla="*/ 32838 h 32710"/>
                  <a:gd name="connsiteX6" fmla="*/ 3221 w 25431"/>
                  <a:gd name="connsiteY6" fmla="*/ 28362 h 32710"/>
                  <a:gd name="connsiteX7" fmla="*/ 7031 w 25431"/>
                  <a:gd name="connsiteY7" fmla="*/ 7978 h 32710"/>
                  <a:gd name="connsiteX8" fmla="*/ 5126 w 25431"/>
                  <a:gd name="connsiteY8" fmla="*/ 16455 h 32710"/>
                  <a:gd name="connsiteX9" fmla="*/ 7031 w 25431"/>
                  <a:gd name="connsiteY9" fmla="*/ 25028 h 32710"/>
                  <a:gd name="connsiteX10" fmla="*/ 16485 w 25431"/>
                  <a:gd name="connsiteY10" fmla="*/ 27195 h 32710"/>
                  <a:gd name="connsiteX11" fmla="*/ 18652 w 25431"/>
                  <a:gd name="connsiteY11" fmla="*/ 25028 h 32710"/>
                  <a:gd name="connsiteX12" fmla="*/ 20462 w 25431"/>
                  <a:gd name="connsiteY12" fmla="*/ 16455 h 32710"/>
                  <a:gd name="connsiteX13" fmla="*/ 18652 w 25431"/>
                  <a:gd name="connsiteY13" fmla="*/ 7883 h 32710"/>
                  <a:gd name="connsiteX14" fmla="*/ 12842 w 25431"/>
                  <a:gd name="connsiteY14" fmla="*/ 4644 h 32710"/>
                  <a:gd name="connsiteX15" fmla="*/ 7032 w 25431"/>
                  <a:gd name="connsiteY15" fmla="*/ 7978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431" h="32710">
                    <a:moveTo>
                      <a:pt x="3221" y="28362"/>
                    </a:moveTo>
                    <a:cubicBezTo>
                      <a:pt x="-1092" y="21010"/>
                      <a:pt x="-1092" y="11901"/>
                      <a:pt x="3221" y="4549"/>
                    </a:cubicBezTo>
                    <a:cubicBezTo>
                      <a:pt x="5457" y="1579"/>
                      <a:pt x="9036" y="-67"/>
                      <a:pt x="12746" y="168"/>
                    </a:cubicBezTo>
                    <a:cubicBezTo>
                      <a:pt x="16447" y="-16"/>
                      <a:pt x="20003" y="1620"/>
                      <a:pt x="22271" y="4549"/>
                    </a:cubicBezTo>
                    <a:cubicBezTo>
                      <a:pt x="26467" y="11932"/>
                      <a:pt x="26467" y="20978"/>
                      <a:pt x="22271" y="28362"/>
                    </a:cubicBezTo>
                    <a:cubicBezTo>
                      <a:pt x="20024" y="31327"/>
                      <a:pt x="16464" y="33000"/>
                      <a:pt x="12746" y="32838"/>
                    </a:cubicBezTo>
                    <a:cubicBezTo>
                      <a:pt x="9019" y="33051"/>
                      <a:pt x="5436" y="31367"/>
                      <a:pt x="3221" y="28362"/>
                    </a:cubicBezTo>
                    <a:close/>
                    <a:moveTo>
                      <a:pt x="7031" y="7978"/>
                    </a:moveTo>
                    <a:cubicBezTo>
                      <a:pt x="5658" y="10586"/>
                      <a:pt x="5001" y="13511"/>
                      <a:pt x="5126" y="16455"/>
                    </a:cubicBezTo>
                    <a:cubicBezTo>
                      <a:pt x="5015" y="19429"/>
                      <a:pt x="5671" y="22381"/>
                      <a:pt x="7031" y="25028"/>
                    </a:cubicBezTo>
                    <a:cubicBezTo>
                      <a:pt x="9043" y="28237"/>
                      <a:pt x="13276" y="29207"/>
                      <a:pt x="16485" y="27195"/>
                    </a:cubicBezTo>
                    <a:cubicBezTo>
                      <a:pt x="17361" y="26645"/>
                      <a:pt x="18102" y="25904"/>
                      <a:pt x="18652" y="25028"/>
                    </a:cubicBezTo>
                    <a:cubicBezTo>
                      <a:pt x="20000" y="22380"/>
                      <a:pt x="20624" y="19422"/>
                      <a:pt x="20462" y="16455"/>
                    </a:cubicBezTo>
                    <a:cubicBezTo>
                      <a:pt x="20602" y="13490"/>
                      <a:pt x="19979" y="10538"/>
                      <a:pt x="18652" y="7883"/>
                    </a:cubicBezTo>
                    <a:cubicBezTo>
                      <a:pt x="17492" y="5783"/>
                      <a:pt x="15237" y="4527"/>
                      <a:pt x="12842" y="4644"/>
                    </a:cubicBezTo>
                    <a:cubicBezTo>
                      <a:pt x="10419" y="4521"/>
                      <a:pt x="8148" y="5825"/>
                      <a:pt x="7032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29CC788-FB3B-3F2F-9BE0-79552248CA1D}"/>
                  </a:ext>
                </a:extLst>
              </p:cNvPr>
              <p:cNvSpPr/>
              <p:nvPr/>
            </p:nvSpPr>
            <p:spPr>
              <a:xfrm>
                <a:off x="7698591" y="8705367"/>
                <a:ext cx="25499" cy="32717"/>
              </a:xfrm>
              <a:custGeom>
                <a:avLst/>
                <a:gdLst>
                  <a:gd name="connsiteX0" fmla="*/ 3264 w 25499"/>
                  <a:gd name="connsiteY0" fmla="*/ 28362 h 32717"/>
                  <a:gd name="connsiteX1" fmla="*/ 26 w 25499"/>
                  <a:gd name="connsiteY1" fmla="*/ 16455 h 32717"/>
                  <a:gd name="connsiteX2" fmla="*/ 3264 w 25499"/>
                  <a:gd name="connsiteY2" fmla="*/ 4549 h 32717"/>
                  <a:gd name="connsiteX3" fmla="*/ 12789 w 25499"/>
                  <a:gd name="connsiteY3" fmla="*/ 168 h 32717"/>
                  <a:gd name="connsiteX4" fmla="*/ 22314 w 25499"/>
                  <a:gd name="connsiteY4" fmla="*/ 4549 h 32717"/>
                  <a:gd name="connsiteX5" fmla="*/ 25457 w 25499"/>
                  <a:gd name="connsiteY5" fmla="*/ 16455 h 32717"/>
                  <a:gd name="connsiteX6" fmla="*/ 22314 w 25499"/>
                  <a:gd name="connsiteY6" fmla="*/ 28362 h 32717"/>
                  <a:gd name="connsiteX7" fmla="*/ 12789 w 25499"/>
                  <a:gd name="connsiteY7" fmla="*/ 32838 h 32717"/>
                  <a:gd name="connsiteX8" fmla="*/ 3264 w 25499"/>
                  <a:gd name="connsiteY8" fmla="*/ 28362 h 32717"/>
                  <a:gd name="connsiteX9" fmla="*/ 7074 w 25499"/>
                  <a:gd name="connsiteY9" fmla="*/ 7978 h 32717"/>
                  <a:gd name="connsiteX10" fmla="*/ 5169 w 25499"/>
                  <a:gd name="connsiteY10" fmla="*/ 16455 h 32717"/>
                  <a:gd name="connsiteX11" fmla="*/ 7074 w 25499"/>
                  <a:gd name="connsiteY11" fmla="*/ 25028 h 32717"/>
                  <a:gd name="connsiteX12" fmla="*/ 16527 w 25499"/>
                  <a:gd name="connsiteY12" fmla="*/ 27195 h 32717"/>
                  <a:gd name="connsiteX13" fmla="*/ 18694 w 25499"/>
                  <a:gd name="connsiteY13" fmla="*/ 25028 h 32717"/>
                  <a:gd name="connsiteX14" fmla="*/ 18694 w 25499"/>
                  <a:gd name="connsiteY14" fmla="*/ 7978 h 32717"/>
                  <a:gd name="connsiteX15" fmla="*/ 9241 w 25499"/>
                  <a:gd name="connsiteY15" fmla="*/ 5811 h 32717"/>
                  <a:gd name="connsiteX16" fmla="*/ 7074 w 25499"/>
                  <a:gd name="connsiteY16" fmla="*/ 7978 h 3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7">
                    <a:moveTo>
                      <a:pt x="3264" y="28362"/>
                    </a:moveTo>
                    <a:cubicBezTo>
                      <a:pt x="894" y="24862"/>
                      <a:pt x="-246" y="20673"/>
                      <a:pt x="26" y="16455"/>
                    </a:cubicBezTo>
                    <a:cubicBezTo>
                      <a:pt x="-190" y="12243"/>
                      <a:pt x="945" y="8072"/>
                      <a:pt x="3264" y="4549"/>
                    </a:cubicBezTo>
                    <a:cubicBezTo>
                      <a:pt x="5500" y="1579"/>
                      <a:pt x="9079" y="-67"/>
                      <a:pt x="12789" y="168"/>
                    </a:cubicBezTo>
                    <a:cubicBezTo>
                      <a:pt x="16489" y="-16"/>
                      <a:pt x="20046" y="1620"/>
                      <a:pt x="22314" y="4549"/>
                    </a:cubicBezTo>
                    <a:cubicBezTo>
                      <a:pt x="24558" y="8101"/>
                      <a:pt x="25656" y="12258"/>
                      <a:pt x="25457" y="16455"/>
                    </a:cubicBezTo>
                    <a:cubicBezTo>
                      <a:pt x="25681" y="20655"/>
                      <a:pt x="24582" y="24820"/>
                      <a:pt x="22314" y="28362"/>
                    </a:cubicBezTo>
                    <a:cubicBezTo>
                      <a:pt x="20088" y="31354"/>
                      <a:pt x="16513" y="33034"/>
                      <a:pt x="12789" y="32838"/>
                    </a:cubicBezTo>
                    <a:cubicBezTo>
                      <a:pt x="9055" y="33087"/>
                      <a:pt x="5455" y="31396"/>
                      <a:pt x="3264" y="28362"/>
                    </a:cubicBezTo>
                    <a:close/>
                    <a:moveTo>
                      <a:pt x="7074" y="7978"/>
                    </a:moveTo>
                    <a:cubicBezTo>
                      <a:pt x="5713" y="10590"/>
                      <a:pt x="5057" y="13512"/>
                      <a:pt x="5169" y="16455"/>
                    </a:cubicBezTo>
                    <a:cubicBezTo>
                      <a:pt x="5058" y="19429"/>
                      <a:pt x="5714" y="22381"/>
                      <a:pt x="7074" y="25028"/>
                    </a:cubicBezTo>
                    <a:cubicBezTo>
                      <a:pt x="9086" y="28237"/>
                      <a:pt x="13319" y="29207"/>
                      <a:pt x="16527" y="27195"/>
                    </a:cubicBezTo>
                    <a:cubicBezTo>
                      <a:pt x="17404" y="26645"/>
                      <a:pt x="18145" y="25904"/>
                      <a:pt x="18694" y="25028"/>
                    </a:cubicBezTo>
                    <a:cubicBezTo>
                      <a:pt x="21111" y="19601"/>
                      <a:pt x="21111" y="13404"/>
                      <a:pt x="18694" y="7978"/>
                    </a:cubicBezTo>
                    <a:cubicBezTo>
                      <a:pt x="16682" y="4769"/>
                      <a:pt x="12450" y="3799"/>
                      <a:pt x="9241" y="5811"/>
                    </a:cubicBezTo>
                    <a:cubicBezTo>
                      <a:pt x="8364" y="6361"/>
                      <a:pt x="7624" y="7102"/>
                      <a:pt x="7074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071A83F-00BF-F0AC-2A91-7D38049E937C}"/>
                  </a:ext>
                </a:extLst>
              </p:cNvPr>
              <p:cNvSpPr/>
              <p:nvPr/>
            </p:nvSpPr>
            <p:spPr>
              <a:xfrm>
                <a:off x="7698591" y="8759758"/>
                <a:ext cx="25499" cy="32710"/>
              </a:xfrm>
              <a:custGeom>
                <a:avLst/>
                <a:gdLst>
                  <a:gd name="connsiteX0" fmla="*/ 3264 w 25499"/>
                  <a:gd name="connsiteY0" fmla="*/ 28453 h 32710"/>
                  <a:gd name="connsiteX1" fmla="*/ 26 w 25499"/>
                  <a:gd name="connsiteY1" fmla="*/ 16546 h 32710"/>
                  <a:gd name="connsiteX2" fmla="*/ 3264 w 25499"/>
                  <a:gd name="connsiteY2" fmla="*/ 4640 h 32710"/>
                  <a:gd name="connsiteX3" fmla="*/ 12789 w 25499"/>
                  <a:gd name="connsiteY3" fmla="*/ 163 h 32710"/>
                  <a:gd name="connsiteX4" fmla="*/ 22314 w 25499"/>
                  <a:gd name="connsiteY4" fmla="*/ 4640 h 32710"/>
                  <a:gd name="connsiteX5" fmla="*/ 25457 w 25499"/>
                  <a:gd name="connsiteY5" fmla="*/ 16546 h 32710"/>
                  <a:gd name="connsiteX6" fmla="*/ 22314 w 25499"/>
                  <a:gd name="connsiteY6" fmla="*/ 28453 h 32710"/>
                  <a:gd name="connsiteX7" fmla="*/ 12789 w 25499"/>
                  <a:gd name="connsiteY7" fmla="*/ 32834 h 32710"/>
                  <a:gd name="connsiteX8" fmla="*/ 3264 w 25499"/>
                  <a:gd name="connsiteY8" fmla="*/ 28453 h 32710"/>
                  <a:gd name="connsiteX9" fmla="*/ 7074 w 25499"/>
                  <a:gd name="connsiteY9" fmla="*/ 7974 h 32710"/>
                  <a:gd name="connsiteX10" fmla="*/ 5169 w 25499"/>
                  <a:gd name="connsiteY10" fmla="*/ 16546 h 32710"/>
                  <a:gd name="connsiteX11" fmla="*/ 7074 w 25499"/>
                  <a:gd name="connsiteY11" fmla="*/ 25024 h 32710"/>
                  <a:gd name="connsiteX12" fmla="*/ 16527 w 25499"/>
                  <a:gd name="connsiteY12" fmla="*/ 27191 h 32710"/>
                  <a:gd name="connsiteX13" fmla="*/ 18694 w 25499"/>
                  <a:gd name="connsiteY13" fmla="*/ 25024 h 32710"/>
                  <a:gd name="connsiteX14" fmla="*/ 18694 w 25499"/>
                  <a:gd name="connsiteY14" fmla="*/ 7974 h 32710"/>
                  <a:gd name="connsiteX15" fmla="*/ 9241 w 25499"/>
                  <a:gd name="connsiteY15" fmla="*/ 5807 h 32710"/>
                  <a:gd name="connsiteX16" fmla="*/ 7074 w 25499"/>
                  <a:gd name="connsiteY16" fmla="*/ 7974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0">
                    <a:moveTo>
                      <a:pt x="3264" y="28453"/>
                    </a:moveTo>
                    <a:cubicBezTo>
                      <a:pt x="945" y="24930"/>
                      <a:pt x="-190" y="20759"/>
                      <a:pt x="26" y="16546"/>
                    </a:cubicBezTo>
                    <a:cubicBezTo>
                      <a:pt x="-246" y="12328"/>
                      <a:pt x="894" y="8140"/>
                      <a:pt x="3264" y="4640"/>
                    </a:cubicBezTo>
                    <a:cubicBezTo>
                      <a:pt x="5479" y="1635"/>
                      <a:pt x="9062" y="-49"/>
                      <a:pt x="12789" y="163"/>
                    </a:cubicBezTo>
                    <a:cubicBezTo>
                      <a:pt x="16506" y="2"/>
                      <a:pt x="20066" y="1675"/>
                      <a:pt x="22314" y="4640"/>
                    </a:cubicBezTo>
                    <a:cubicBezTo>
                      <a:pt x="24582" y="8182"/>
                      <a:pt x="25681" y="12347"/>
                      <a:pt x="25457" y="16546"/>
                    </a:cubicBezTo>
                    <a:cubicBezTo>
                      <a:pt x="25656" y="20744"/>
                      <a:pt x="24558" y="24900"/>
                      <a:pt x="22314" y="28453"/>
                    </a:cubicBezTo>
                    <a:cubicBezTo>
                      <a:pt x="20046" y="31382"/>
                      <a:pt x="16489" y="33018"/>
                      <a:pt x="12789" y="32834"/>
                    </a:cubicBezTo>
                    <a:cubicBezTo>
                      <a:pt x="9079" y="33069"/>
                      <a:pt x="5500" y="31423"/>
                      <a:pt x="3264" y="28453"/>
                    </a:cubicBezTo>
                    <a:close/>
                    <a:moveTo>
                      <a:pt x="7074" y="7974"/>
                    </a:moveTo>
                    <a:cubicBezTo>
                      <a:pt x="5714" y="10621"/>
                      <a:pt x="5058" y="13573"/>
                      <a:pt x="5169" y="16546"/>
                    </a:cubicBezTo>
                    <a:cubicBezTo>
                      <a:pt x="5057" y="19490"/>
                      <a:pt x="5713" y="22411"/>
                      <a:pt x="7074" y="25024"/>
                    </a:cubicBezTo>
                    <a:cubicBezTo>
                      <a:pt x="9086" y="28233"/>
                      <a:pt x="13319" y="29203"/>
                      <a:pt x="16527" y="27191"/>
                    </a:cubicBezTo>
                    <a:cubicBezTo>
                      <a:pt x="17404" y="26641"/>
                      <a:pt x="18145" y="25900"/>
                      <a:pt x="18694" y="25024"/>
                    </a:cubicBezTo>
                    <a:cubicBezTo>
                      <a:pt x="21111" y="19597"/>
                      <a:pt x="21111" y="13400"/>
                      <a:pt x="18694" y="7974"/>
                    </a:cubicBezTo>
                    <a:cubicBezTo>
                      <a:pt x="16682" y="4765"/>
                      <a:pt x="12450" y="3795"/>
                      <a:pt x="9241" y="5807"/>
                    </a:cubicBezTo>
                    <a:cubicBezTo>
                      <a:pt x="8364" y="6357"/>
                      <a:pt x="7624" y="7098"/>
                      <a:pt x="7074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BA84F50-8DBD-8B01-ED60-F913D4549389}"/>
                  </a:ext>
                </a:extLst>
              </p:cNvPr>
              <p:cNvSpPr/>
              <p:nvPr/>
            </p:nvSpPr>
            <p:spPr>
              <a:xfrm>
                <a:off x="7698503" y="8814054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5162 w 25591"/>
                  <a:gd name="connsiteY10" fmla="*/ 16639 h 32987"/>
                  <a:gd name="connsiteX11" fmla="*/ 7067 w 25591"/>
                  <a:gd name="connsiteY11" fmla="*/ 25211 h 32987"/>
                  <a:gd name="connsiteX12" fmla="*/ 12972 w 25591"/>
                  <a:gd name="connsiteY12" fmla="*/ 28450 h 32987"/>
                  <a:gd name="connsiteX13" fmla="*/ 18782 w 25591"/>
                  <a:gd name="connsiteY13" fmla="*/ 25211 h 32987"/>
                  <a:gd name="connsiteX14" fmla="*/ 18782 w 25591"/>
                  <a:gd name="connsiteY14" fmla="*/ 7971 h 32987"/>
                  <a:gd name="connsiteX15" fmla="*/ 12972 w 25591"/>
                  <a:gd name="connsiteY15" fmla="*/ 4733 h 32987"/>
                  <a:gd name="connsiteX16" fmla="*/ 7067 w 25591"/>
                  <a:gd name="connsiteY16" fmla="*/ 8066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36" y="25083"/>
                      <a:pt x="-198" y="20881"/>
                      <a:pt x="18" y="16639"/>
                    </a:cubicBezTo>
                    <a:cubicBezTo>
                      <a:pt x="-224" y="12394"/>
                      <a:pt x="912" y="8184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52" y="8184"/>
                      <a:pt x="25788" y="12394"/>
                      <a:pt x="25545" y="16639"/>
                    </a:cubicBezTo>
                    <a:cubicBezTo>
                      <a:pt x="25761" y="20881"/>
                      <a:pt x="24627" y="25083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5694" y="10709"/>
                      <a:pt x="5037" y="13664"/>
                      <a:pt x="5162" y="16639"/>
                    </a:cubicBezTo>
                    <a:cubicBezTo>
                      <a:pt x="5050" y="19613"/>
                      <a:pt x="5706" y="22565"/>
                      <a:pt x="7067" y="25211"/>
                    </a:cubicBezTo>
                    <a:cubicBezTo>
                      <a:pt x="8242" y="27343"/>
                      <a:pt x="10543" y="28605"/>
                      <a:pt x="12972" y="28450"/>
                    </a:cubicBezTo>
                    <a:cubicBezTo>
                      <a:pt x="15385" y="28641"/>
                      <a:pt x="17676" y="27364"/>
                      <a:pt x="18782" y="25211"/>
                    </a:cubicBezTo>
                    <a:cubicBezTo>
                      <a:pt x="21319" y="19744"/>
                      <a:pt x="21319" y="13438"/>
                      <a:pt x="18782" y="7971"/>
                    </a:cubicBezTo>
                    <a:cubicBezTo>
                      <a:pt x="17639" y="5854"/>
                      <a:pt x="15374" y="4592"/>
                      <a:pt x="12972" y="4733"/>
                    </a:cubicBezTo>
                    <a:cubicBezTo>
                      <a:pt x="10527" y="4620"/>
                      <a:pt x="8233" y="5915"/>
                      <a:pt x="7067" y="80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A9E0211-7D27-9943-EA56-76D80267B8A4}"/>
                  </a:ext>
                </a:extLst>
              </p:cNvPr>
              <p:cNvSpPr/>
              <p:nvPr/>
            </p:nvSpPr>
            <p:spPr>
              <a:xfrm>
                <a:off x="7705679" y="8869219"/>
                <a:ext cx="11620" cy="31813"/>
              </a:xfrm>
              <a:custGeom>
                <a:avLst/>
                <a:gdLst>
                  <a:gd name="connsiteX0" fmla="*/ -14 w 11620"/>
                  <a:gd name="connsiteY0" fmla="*/ 145 h 31813"/>
                  <a:gd name="connsiteX1" fmla="*/ 11607 w 11620"/>
                  <a:gd name="connsiteY1" fmla="*/ 145 h 31813"/>
                  <a:gd name="connsiteX2" fmla="*/ 11607 w 11620"/>
                  <a:gd name="connsiteY2" fmla="*/ 31959 h 31813"/>
                  <a:gd name="connsiteX3" fmla="*/ 6464 w 11620"/>
                  <a:gd name="connsiteY3" fmla="*/ 31959 h 31813"/>
                  <a:gd name="connsiteX4" fmla="*/ 6464 w 11620"/>
                  <a:gd name="connsiteY4" fmla="*/ 4717 h 31813"/>
                  <a:gd name="connsiteX5" fmla="*/ -14 w 11620"/>
                  <a:gd name="connsiteY5" fmla="*/ 4717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" h="31813">
                    <a:moveTo>
                      <a:pt x="-14" y="145"/>
                    </a:moveTo>
                    <a:lnTo>
                      <a:pt x="11607" y="145"/>
                    </a:lnTo>
                    <a:lnTo>
                      <a:pt x="11607" y="31959"/>
                    </a:lnTo>
                    <a:lnTo>
                      <a:pt x="6464" y="31959"/>
                    </a:lnTo>
                    <a:lnTo>
                      <a:pt x="6464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415BF700-CE25-F799-66E9-75C32753FB71}"/>
                  </a:ext>
                </a:extLst>
              </p:cNvPr>
              <p:cNvSpPr/>
              <p:nvPr/>
            </p:nvSpPr>
            <p:spPr>
              <a:xfrm>
                <a:off x="7698503" y="8922829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7067 w 25591"/>
                  <a:gd name="connsiteY10" fmla="*/ 25211 h 32987"/>
                  <a:gd name="connsiteX11" fmla="*/ 12972 w 25591"/>
                  <a:gd name="connsiteY11" fmla="*/ 28545 h 32987"/>
                  <a:gd name="connsiteX12" fmla="*/ 18782 w 25591"/>
                  <a:gd name="connsiteY12" fmla="*/ 25307 h 32987"/>
                  <a:gd name="connsiteX13" fmla="*/ 20688 w 25591"/>
                  <a:gd name="connsiteY13" fmla="*/ 16639 h 32987"/>
                  <a:gd name="connsiteX14" fmla="*/ 18782 w 25591"/>
                  <a:gd name="connsiteY14" fmla="*/ 8067 h 32987"/>
                  <a:gd name="connsiteX15" fmla="*/ 12972 w 25591"/>
                  <a:gd name="connsiteY15" fmla="*/ 4733 h 32987"/>
                  <a:gd name="connsiteX16" fmla="*/ 7067 w 25591"/>
                  <a:gd name="connsiteY16" fmla="*/ 8257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12" y="25094"/>
                      <a:pt x="-224" y="20884"/>
                      <a:pt x="18" y="16639"/>
                    </a:cubicBezTo>
                    <a:cubicBezTo>
                      <a:pt x="-198" y="12397"/>
                      <a:pt x="936" y="8195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28" y="8195"/>
                      <a:pt x="25761" y="12397"/>
                      <a:pt x="25545" y="16639"/>
                    </a:cubicBezTo>
                    <a:cubicBezTo>
                      <a:pt x="25788" y="20884"/>
                      <a:pt x="24652" y="25094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4520" y="13498"/>
                      <a:pt x="4520" y="19780"/>
                      <a:pt x="7067" y="25211"/>
                    </a:cubicBezTo>
                    <a:cubicBezTo>
                      <a:pt x="8233" y="27363"/>
                      <a:pt x="10527" y="28658"/>
                      <a:pt x="12972" y="28545"/>
                    </a:cubicBezTo>
                    <a:cubicBezTo>
                      <a:pt x="15374" y="28686"/>
                      <a:pt x="17639" y="27423"/>
                      <a:pt x="18782" y="25307"/>
                    </a:cubicBezTo>
                    <a:cubicBezTo>
                      <a:pt x="20155" y="22630"/>
                      <a:pt x="20811" y="19644"/>
                      <a:pt x="20688" y="16639"/>
                    </a:cubicBezTo>
                    <a:cubicBezTo>
                      <a:pt x="20812" y="13664"/>
                      <a:pt x="20155" y="10709"/>
                      <a:pt x="18782" y="8067"/>
                    </a:cubicBezTo>
                    <a:cubicBezTo>
                      <a:pt x="17685" y="5895"/>
                      <a:pt x="15401" y="4585"/>
                      <a:pt x="12972" y="4733"/>
                    </a:cubicBezTo>
                    <a:cubicBezTo>
                      <a:pt x="10485" y="4656"/>
                      <a:pt x="8180" y="6031"/>
                      <a:pt x="7067" y="8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B0EA1CE-8D1A-3C2E-FAC9-C7A5A74C0EDE}"/>
                  </a:ext>
                </a:extLst>
              </p:cNvPr>
              <p:cNvSpPr/>
              <p:nvPr/>
            </p:nvSpPr>
            <p:spPr>
              <a:xfrm>
                <a:off x="7698408" y="8977162"/>
                <a:ext cx="26163" cy="33139"/>
              </a:xfrm>
              <a:custGeom>
                <a:avLst/>
                <a:gdLst>
                  <a:gd name="connsiteX0" fmla="*/ 3257 w 26163"/>
                  <a:gd name="connsiteY0" fmla="*/ 28790 h 33139"/>
                  <a:gd name="connsiteX1" fmla="*/ 18 w 26163"/>
                  <a:gd name="connsiteY1" fmla="*/ 16693 h 33139"/>
                  <a:gd name="connsiteX2" fmla="*/ 3257 w 26163"/>
                  <a:gd name="connsiteY2" fmla="*/ 4692 h 33139"/>
                  <a:gd name="connsiteX3" fmla="*/ 21380 w 26163"/>
                  <a:gd name="connsiteY3" fmla="*/ 3194 h 33139"/>
                  <a:gd name="connsiteX4" fmla="*/ 22879 w 26163"/>
                  <a:gd name="connsiteY4" fmla="*/ 4692 h 33139"/>
                  <a:gd name="connsiteX5" fmla="*/ 26117 w 26163"/>
                  <a:gd name="connsiteY5" fmla="*/ 16693 h 33139"/>
                  <a:gd name="connsiteX6" fmla="*/ 22879 w 26163"/>
                  <a:gd name="connsiteY6" fmla="*/ 28790 h 33139"/>
                  <a:gd name="connsiteX7" fmla="*/ 4609 w 26163"/>
                  <a:gd name="connsiteY7" fmla="*/ 30142 h 33139"/>
                  <a:gd name="connsiteX8" fmla="*/ 3257 w 26163"/>
                  <a:gd name="connsiteY8" fmla="*/ 28790 h 33139"/>
                  <a:gd name="connsiteX9" fmla="*/ 7162 w 26163"/>
                  <a:gd name="connsiteY9" fmla="*/ 8026 h 33139"/>
                  <a:gd name="connsiteX10" fmla="*/ 5257 w 26163"/>
                  <a:gd name="connsiteY10" fmla="*/ 16693 h 33139"/>
                  <a:gd name="connsiteX11" fmla="*/ 7162 w 26163"/>
                  <a:gd name="connsiteY11" fmla="*/ 25361 h 33139"/>
                  <a:gd name="connsiteX12" fmla="*/ 16554 w 26163"/>
                  <a:gd name="connsiteY12" fmla="*/ 27780 h 33139"/>
                  <a:gd name="connsiteX13" fmla="*/ 18973 w 26163"/>
                  <a:gd name="connsiteY13" fmla="*/ 25361 h 33139"/>
                  <a:gd name="connsiteX14" fmla="*/ 18973 w 26163"/>
                  <a:gd name="connsiteY14" fmla="*/ 8026 h 33139"/>
                  <a:gd name="connsiteX15" fmla="*/ 9220 w 26163"/>
                  <a:gd name="connsiteY15" fmla="*/ 5968 h 33139"/>
                  <a:gd name="connsiteX16" fmla="*/ 7162 w 26163"/>
                  <a:gd name="connsiteY16" fmla="*/ 8026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63" h="33139">
                    <a:moveTo>
                      <a:pt x="3257" y="28790"/>
                    </a:moveTo>
                    <a:cubicBezTo>
                      <a:pt x="923" y="25203"/>
                      <a:pt x="-211" y="20967"/>
                      <a:pt x="18" y="16693"/>
                    </a:cubicBezTo>
                    <a:cubicBezTo>
                      <a:pt x="-224" y="12448"/>
                      <a:pt x="912" y="8239"/>
                      <a:pt x="3257" y="4692"/>
                    </a:cubicBezTo>
                    <a:cubicBezTo>
                      <a:pt x="7848" y="-726"/>
                      <a:pt x="15962" y="-1397"/>
                      <a:pt x="21380" y="3194"/>
                    </a:cubicBezTo>
                    <a:cubicBezTo>
                      <a:pt x="21920" y="3651"/>
                      <a:pt x="22421" y="4152"/>
                      <a:pt x="22879" y="4692"/>
                    </a:cubicBezTo>
                    <a:cubicBezTo>
                      <a:pt x="25224" y="8239"/>
                      <a:pt x="26360" y="12449"/>
                      <a:pt x="26117" y="16693"/>
                    </a:cubicBezTo>
                    <a:cubicBezTo>
                      <a:pt x="26347" y="20967"/>
                      <a:pt x="25213" y="25203"/>
                      <a:pt x="22879" y="28790"/>
                    </a:cubicBezTo>
                    <a:cubicBezTo>
                      <a:pt x="18207" y="34209"/>
                      <a:pt x="10027" y="34814"/>
                      <a:pt x="4609" y="30142"/>
                    </a:cubicBezTo>
                    <a:cubicBezTo>
                      <a:pt x="4126" y="29725"/>
                      <a:pt x="3674" y="29274"/>
                      <a:pt x="3257" y="28790"/>
                    </a:cubicBezTo>
                    <a:close/>
                    <a:moveTo>
                      <a:pt x="7162" y="8026"/>
                    </a:moveTo>
                    <a:cubicBezTo>
                      <a:pt x="5802" y="10706"/>
                      <a:pt x="5147" y="13689"/>
                      <a:pt x="5257" y="16693"/>
                    </a:cubicBezTo>
                    <a:cubicBezTo>
                      <a:pt x="5134" y="19699"/>
                      <a:pt x="5790" y="22685"/>
                      <a:pt x="7162" y="25361"/>
                    </a:cubicBezTo>
                    <a:cubicBezTo>
                      <a:pt x="9088" y="28623"/>
                      <a:pt x="13293" y="29706"/>
                      <a:pt x="16554" y="27780"/>
                    </a:cubicBezTo>
                    <a:cubicBezTo>
                      <a:pt x="17552" y="27191"/>
                      <a:pt x="18384" y="26359"/>
                      <a:pt x="18973" y="25361"/>
                    </a:cubicBezTo>
                    <a:cubicBezTo>
                      <a:pt x="21391" y="19836"/>
                      <a:pt x="21391" y="13551"/>
                      <a:pt x="18973" y="8026"/>
                    </a:cubicBezTo>
                    <a:cubicBezTo>
                      <a:pt x="16848" y="4764"/>
                      <a:pt x="12481" y="3843"/>
                      <a:pt x="9220" y="5968"/>
                    </a:cubicBezTo>
                    <a:cubicBezTo>
                      <a:pt x="8398" y="6503"/>
                      <a:pt x="7697" y="7204"/>
                      <a:pt x="7162" y="80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5259ED2-517D-B9F2-D13F-E2A0DC438BAC}"/>
                  </a:ext>
                </a:extLst>
              </p:cNvPr>
              <p:cNvSpPr/>
              <p:nvPr/>
            </p:nvSpPr>
            <p:spPr>
              <a:xfrm>
                <a:off x="7698435" y="9031550"/>
                <a:ext cx="26108" cy="33139"/>
              </a:xfrm>
              <a:custGeom>
                <a:avLst/>
                <a:gdLst>
                  <a:gd name="connsiteX0" fmla="*/ 3230 w 26108"/>
                  <a:gd name="connsiteY0" fmla="*/ 28790 h 33139"/>
                  <a:gd name="connsiteX1" fmla="*/ 3230 w 26108"/>
                  <a:gd name="connsiteY1" fmla="*/ 4692 h 33139"/>
                  <a:gd name="connsiteX2" fmla="*/ 21353 w 26108"/>
                  <a:gd name="connsiteY2" fmla="*/ 3194 h 33139"/>
                  <a:gd name="connsiteX3" fmla="*/ 22851 w 26108"/>
                  <a:gd name="connsiteY3" fmla="*/ 4692 h 33139"/>
                  <a:gd name="connsiteX4" fmla="*/ 22851 w 26108"/>
                  <a:gd name="connsiteY4" fmla="*/ 28790 h 33139"/>
                  <a:gd name="connsiteX5" fmla="*/ 4582 w 26108"/>
                  <a:gd name="connsiteY5" fmla="*/ 30142 h 33139"/>
                  <a:gd name="connsiteX6" fmla="*/ 3230 w 26108"/>
                  <a:gd name="connsiteY6" fmla="*/ 28790 h 33139"/>
                  <a:gd name="connsiteX7" fmla="*/ 7135 w 26108"/>
                  <a:gd name="connsiteY7" fmla="*/ 8121 h 33139"/>
                  <a:gd name="connsiteX8" fmla="*/ 7135 w 26108"/>
                  <a:gd name="connsiteY8" fmla="*/ 25361 h 33139"/>
                  <a:gd name="connsiteX9" fmla="*/ 13040 w 26108"/>
                  <a:gd name="connsiteY9" fmla="*/ 28695 h 33139"/>
                  <a:gd name="connsiteX10" fmla="*/ 18946 w 26108"/>
                  <a:gd name="connsiteY10" fmla="*/ 25456 h 33139"/>
                  <a:gd name="connsiteX11" fmla="*/ 18946 w 26108"/>
                  <a:gd name="connsiteY11" fmla="*/ 8026 h 33139"/>
                  <a:gd name="connsiteX12" fmla="*/ 13040 w 26108"/>
                  <a:gd name="connsiteY12" fmla="*/ 4787 h 33139"/>
                  <a:gd name="connsiteX13" fmla="*/ 7135 w 26108"/>
                  <a:gd name="connsiteY13" fmla="*/ 8121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108" h="33139">
                    <a:moveTo>
                      <a:pt x="3230" y="28790"/>
                    </a:moveTo>
                    <a:cubicBezTo>
                      <a:pt x="-1095" y="21340"/>
                      <a:pt x="-1095" y="12143"/>
                      <a:pt x="3230" y="4692"/>
                    </a:cubicBezTo>
                    <a:cubicBezTo>
                      <a:pt x="7820" y="-726"/>
                      <a:pt x="15934" y="-1397"/>
                      <a:pt x="21353" y="3194"/>
                    </a:cubicBezTo>
                    <a:cubicBezTo>
                      <a:pt x="21893" y="3651"/>
                      <a:pt x="22394" y="4152"/>
                      <a:pt x="22851" y="4692"/>
                    </a:cubicBezTo>
                    <a:cubicBezTo>
                      <a:pt x="27176" y="12143"/>
                      <a:pt x="27176" y="21340"/>
                      <a:pt x="22851" y="28790"/>
                    </a:cubicBezTo>
                    <a:cubicBezTo>
                      <a:pt x="18180" y="34209"/>
                      <a:pt x="10000" y="34814"/>
                      <a:pt x="4582" y="30142"/>
                    </a:cubicBezTo>
                    <a:cubicBezTo>
                      <a:pt x="4098" y="29725"/>
                      <a:pt x="3646" y="29274"/>
                      <a:pt x="3230" y="28790"/>
                    </a:cubicBezTo>
                    <a:close/>
                    <a:moveTo>
                      <a:pt x="7135" y="8121"/>
                    </a:moveTo>
                    <a:cubicBezTo>
                      <a:pt x="4598" y="13588"/>
                      <a:pt x="4598" y="19894"/>
                      <a:pt x="7135" y="25361"/>
                    </a:cubicBezTo>
                    <a:cubicBezTo>
                      <a:pt x="8301" y="27513"/>
                      <a:pt x="10595" y="28808"/>
                      <a:pt x="13040" y="28695"/>
                    </a:cubicBezTo>
                    <a:cubicBezTo>
                      <a:pt x="15459" y="28804"/>
                      <a:pt x="17737" y="27555"/>
                      <a:pt x="18946" y="25456"/>
                    </a:cubicBezTo>
                    <a:cubicBezTo>
                      <a:pt x="21357" y="19896"/>
                      <a:pt x="21357" y="13586"/>
                      <a:pt x="18946" y="8026"/>
                    </a:cubicBezTo>
                    <a:cubicBezTo>
                      <a:pt x="17770" y="5894"/>
                      <a:pt x="15470" y="4632"/>
                      <a:pt x="13040" y="4787"/>
                    </a:cubicBezTo>
                    <a:cubicBezTo>
                      <a:pt x="10595" y="4674"/>
                      <a:pt x="8301" y="5969"/>
                      <a:pt x="7135" y="8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B3AD1C9-6A97-E2B9-326C-A28CBABE7CF5}"/>
                  </a:ext>
                </a:extLst>
              </p:cNvPr>
              <p:cNvSpPr/>
              <p:nvPr/>
            </p:nvSpPr>
            <p:spPr>
              <a:xfrm>
                <a:off x="7698411" y="9085989"/>
                <a:ext cx="26156" cy="33139"/>
              </a:xfrm>
              <a:custGeom>
                <a:avLst/>
                <a:gdLst>
                  <a:gd name="connsiteX0" fmla="*/ 3254 w 26156"/>
                  <a:gd name="connsiteY0" fmla="*/ 28739 h 33139"/>
                  <a:gd name="connsiteX1" fmla="*/ 15 w 26156"/>
                  <a:gd name="connsiteY1" fmla="*/ 16737 h 33139"/>
                  <a:gd name="connsiteX2" fmla="*/ 3254 w 26156"/>
                  <a:gd name="connsiteY2" fmla="*/ 4641 h 33139"/>
                  <a:gd name="connsiteX3" fmla="*/ 21524 w 26156"/>
                  <a:gd name="connsiteY3" fmla="*/ 3289 h 33139"/>
                  <a:gd name="connsiteX4" fmla="*/ 22875 w 26156"/>
                  <a:gd name="connsiteY4" fmla="*/ 4641 h 33139"/>
                  <a:gd name="connsiteX5" fmla="*/ 26114 w 26156"/>
                  <a:gd name="connsiteY5" fmla="*/ 16737 h 33139"/>
                  <a:gd name="connsiteX6" fmla="*/ 22875 w 26156"/>
                  <a:gd name="connsiteY6" fmla="*/ 28739 h 33139"/>
                  <a:gd name="connsiteX7" fmla="*/ 4752 w 26156"/>
                  <a:gd name="connsiteY7" fmla="*/ 30237 h 33139"/>
                  <a:gd name="connsiteX8" fmla="*/ 3254 w 26156"/>
                  <a:gd name="connsiteY8" fmla="*/ 28739 h 33139"/>
                  <a:gd name="connsiteX9" fmla="*/ 7159 w 26156"/>
                  <a:gd name="connsiteY9" fmla="*/ 8070 h 33139"/>
                  <a:gd name="connsiteX10" fmla="*/ 7159 w 26156"/>
                  <a:gd name="connsiteY10" fmla="*/ 25310 h 33139"/>
                  <a:gd name="connsiteX11" fmla="*/ 13065 w 26156"/>
                  <a:gd name="connsiteY11" fmla="*/ 28644 h 33139"/>
                  <a:gd name="connsiteX12" fmla="*/ 18970 w 26156"/>
                  <a:gd name="connsiteY12" fmla="*/ 25405 h 33139"/>
                  <a:gd name="connsiteX13" fmla="*/ 20780 w 26156"/>
                  <a:gd name="connsiteY13" fmla="*/ 16737 h 33139"/>
                  <a:gd name="connsiteX14" fmla="*/ 18970 w 26156"/>
                  <a:gd name="connsiteY14" fmla="*/ 8070 h 33139"/>
                  <a:gd name="connsiteX15" fmla="*/ 9578 w 26156"/>
                  <a:gd name="connsiteY15" fmla="*/ 5651 h 33139"/>
                  <a:gd name="connsiteX16" fmla="*/ 7159 w 26156"/>
                  <a:gd name="connsiteY16" fmla="*/ 8070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56" h="33139">
                    <a:moveTo>
                      <a:pt x="3254" y="28739"/>
                    </a:moveTo>
                    <a:cubicBezTo>
                      <a:pt x="921" y="25187"/>
                      <a:pt x="-214" y="20981"/>
                      <a:pt x="15" y="16737"/>
                    </a:cubicBezTo>
                    <a:cubicBezTo>
                      <a:pt x="-214" y="12464"/>
                      <a:pt x="920" y="8228"/>
                      <a:pt x="3254" y="4641"/>
                    </a:cubicBezTo>
                    <a:cubicBezTo>
                      <a:pt x="7926" y="-778"/>
                      <a:pt x="16105" y="-1383"/>
                      <a:pt x="21524" y="3289"/>
                    </a:cubicBezTo>
                    <a:cubicBezTo>
                      <a:pt x="22007" y="3706"/>
                      <a:pt x="22459" y="4157"/>
                      <a:pt x="22875" y="4641"/>
                    </a:cubicBezTo>
                    <a:cubicBezTo>
                      <a:pt x="25210" y="8228"/>
                      <a:pt x="26343" y="12464"/>
                      <a:pt x="26114" y="16737"/>
                    </a:cubicBezTo>
                    <a:cubicBezTo>
                      <a:pt x="26343" y="20981"/>
                      <a:pt x="25208" y="25187"/>
                      <a:pt x="22875" y="28739"/>
                    </a:cubicBezTo>
                    <a:cubicBezTo>
                      <a:pt x="18285" y="34157"/>
                      <a:pt x="10171" y="34828"/>
                      <a:pt x="4752" y="30237"/>
                    </a:cubicBezTo>
                    <a:cubicBezTo>
                      <a:pt x="4212" y="29780"/>
                      <a:pt x="3711" y="29279"/>
                      <a:pt x="3254" y="28739"/>
                    </a:cubicBezTo>
                    <a:close/>
                    <a:moveTo>
                      <a:pt x="7159" y="8070"/>
                    </a:moveTo>
                    <a:cubicBezTo>
                      <a:pt x="4622" y="13536"/>
                      <a:pt x="4622" y="19843"/>
                      <a:pt x="7159" y="25310"/>
                    </a:cubicBezTo>
                    <a:cubicBezTo>
                      <a:pt x="8290" y="27496"/>
                      <a:pt x="10608" y="28805"/>
                      <a:pt x="13065" y="28644"/>
                    </a:cubicBezTo>
                    <a:cubicBezTo>
                      <a:pt x="15494" y="28799"/>
                      <a:pt x="17795" y="27537"/>
                      <a:pt x="18970" y="25405"/>
                    </a:cubicBezTo>
                    <a:cubicBezTo>
                      <a:pt x="20297" y="22716"/>
                      <a:pt x="20920" y="19733"/>
                      <a:pt x="20780" y="16737"/>
                    </a:cubicBezTo>
                    <a:cubicBezTo>
                      <a:pt x="20941" y="13740"/>
                      <a:pt x="20318" y="10752"/>
                      <a:pt x="18970" y="8070"/>
                    </a:cubicBezTo>
                    <a:cubicBezTo>
                      <a:pt x="17044" y="4808"/>
                      <a:pt x="12839" y="3725"/>
                      <a:pt x="9578" y="5651"/>
                    </a:cubicBezTo>
                    <a:cubicBezTo>
                      <a:pt x="8580" y="6240"/>
                      <a:pt x="7748" y="7072"/>
                      <a:pt x="7159" y="80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4AB258D2-F16F-1E31-D952-4E916670213E}"/>
                </a:ext>
              </a:extLst>
            </p:cNvPr>
            <p:cNvGrpSpPr/>
            <p:nvPr/>
          </p:nvGrpSpPr>
          <p:grpSpPr>
            <a:xfrm>
              <a:off x="4830062" y="3034568"/>
              <a:ext cx="25398" cy="739350"/>
              <a:chOff x="7698885" y="7345606"/>
              <a:chExt cx="25398" cy="739350"/>
            </a:xfrm>
            <a:gradFill>
              <a:gsLst>
                <a:gs pos="84000">
                  <a:srgbClr val="42E3FF">
                    <a:alpha val="0"/>
                  </a:srgbClr>
                </a:gs>
                <a:gs pos="24000">
                  <a:srgbClr val="037DFF"/>
                </a:gs>
              </a:gsLst>
              <a:lin ang="5400000" scaled="1"/>
            </a:gradFill>
          </p:grpSpPr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9D56FE58-DE77-5DA5-F924-B5014814EEB2}"/>
                  </a:ext>
                </a:extLst>
              </p:cNvPr>
              <p:cNvSpPr/>
              <p:nvPr/>
            </p:nvSpPr>
            <p:spPr>
              <a:xfrm>
                <a:off x="7698988" y="7345606"/>
                <a:ext cx="25295" cy="32034"/>
              </a:xfrm>
              <a:custGeom>
                <a:avLst/>
                <a:gdLst>
                  <a:gd name="connsiteX0" fmla="*/ 3058 w 25295"/>
                  <a:gd name="connsiteY0" fmla="*/ 27762 h 32034"/>
                  <a:gd name="connsiteX1" fmla="*/ 10 w 25295"/>
                  <a:gd name="connsiteY1" fmla="*/ 16141 h 32034"/>
                  <a:gd name="connsiteX2" fmla="*/ 3058 w 25295"/>
                  <a:gd name="connsiteY2" fmla="*/ 4616 h 32034"/>
                  <a:gd name="connsiteX3" fmla="*/ 20495 w 25295"/>
                  <a:gd name="connsiteY3" fmla="*/ 3003 h 32034"/>
                  <a:gd name="connsiteX4" fmla="*/ 22108 w 25295"/>
                  <a:gd name="connsiteY4" fmla="*/ 4616 h 32034"/>
                  <a:gd name="connsiteX5" fmla="*/ 25251 w 25295"/>
                  <a:gd name="connsiteY5" fmla="*/ 16141 h 32034"/>
                  <a:gd name="connsiteX6" fmla="*/ 22108 w 25295"/>
                  <a:gd name="connsiteY6" fmla="*/ 27762 h 32034"/>
                  <a:gd name="connsiteX7" fmla="*/ 4522 w 25295"/>
                  <a:gd name="connsiteY7" fmla="*/ 29227 h 32034"/>
                  <a:gd name="connsiteX8" fmla="*/ 3058 w 25295"/>
                  <a:gd name="connsiteY8" fmla="*/ 27762 h 32034"/>
                  <a:gd name="connsiteX9" fmla="*/ 6772 w 25295"/>
                  <a:gd name="connsiteY9" fmla="*/ 7855 h 32034"/>
                  <a:gd name="connsiteX10" fmla="*/ 6772 w 25295"/>
                  <a:gd name="connsiteY10" fmla="*/ 24428 h 32034"/>
                  <a:gd name="connsiteX11" fmla="*/ 12487 w 25295"/>
                  <a:gd name="connsiteY11" fmla="*/ 27667 h 32034"/>
                  <a:gd name="connsiteX12" fmla="*/ 18107 w 25295"/>
                  <a:gd name="connsiteY12" fmla="*/ 24523 h 32034"/>
                  <a:gd name="connsiteX13" fmla="*/ 19917 w 25295"/>
                  <a:gd name="connsiteY13" fmla="*/ 16141 h 32034"/>
                  <a:gd name="connsiteX14" fmla="*/ 18107 w 25295"/>
                  <a:gd name="connsiteY14" fmla="*/ 7855 h 32034"/>
                  <a:gd name="connsiteX15" fmla="*/ 12487 w 25295"/>
                  <a:gd name="connsiteY15" fmla="*/ 4711 h 32034"/>
                  <a:gd name="connsiteX16" fmla="*/ 6772 w 25295"/>
                  <a:gd name="connsiteY16" fmla="*/ 7855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95" h="32034">
                    <a:moveTo>
                      <a:pt x="3058" y="27762"/>
                    </a:moveTo>
                    <a:cubicBezTo>
                      <a:pt x="886" y="24287"/>
                      <a:pt x="-177" y="20234"/>
                      <a:pt x="10" y="16141"/>
                    </a:cubicBezTo>
                    <a:cubicBezTo>
                      <a:pt x="-188" y="12077"/>
                      <a:pt x="877" y="8051"/>
                      <a:pt x="3058" y="4616"/>
                    </a:cubicBezTo>
                    <a:cubicBezTo>
                      <a:pt x="7427" y="-644"/>
                      <a:pt x="15234" y="-1366"/>
                      <a:pt x="20495" y="3003"/>
                    </a:cubicBezTo>
                    <a:cubicBezTo>
                      <a:pt x="21081" y="3490"/>
                      <a:pt x="21621" y="4030"/>
                      <a:pt x="22108" y="4616"/>
                    </a:cubicBezTo>
                    <a:cubicBezTo>
                      <a:pt x="24364" y="8022"/>
                      <a:pt x="25466" y="12062"/>
                      <a:pt x="25251" y="16141"/>
                    </a:cubicBezTo>
                    <a:cubicBezTo>
                      <a:pt x="25487" y="20253"/>
                      <a:pt x="24384" y="24330"/>
                      <a:pt x="22108" y="27762"/>
                    </a:cubicBezTo>
                    <a:cubicBezTo>
                      <a:pt x="17656" y="33022"/>
                      <a:pt x="9783" y="33678"/>
                      <a:pt x="4522" y="29227"/>
                    </a:cubicBezTo>
                    <a:cubicBezTo>
                      <a:pt x="3995" y="28780"/>
                      <a:pt x="3504" y="28290"/>
                      <a:pt x="3058" y="27762"/>
                    </a:cubicBezTo>
                    <a:close/>
                    <a:moveTo>
                      <a:pt x="6772" y="7855"/>
                    </a:moveTo>
                    <a:cubicBezTo>
                      <a:pt x="4363" y="13117"/>
                      <a:pt x="4363" y="19166"/>
                      <a:pt x="6772" y="24428"/>
                    </a:cubicBezTo>
                    <a:cubicBezTo>
                      <a:pt x="7917" y="26496"/>
                      <a:pt x="10125" y="27748"/>
                      <a:pt x="12487" y="27667"/>
                    </a:cubicBezTo>
                    <a:cubicBezTo>
                      <a:pt x="14817" y="27822"/>
                      <a:pt x="17020" y="26590"/>
                      <a:pt x="18107" y="24523"/>
                    </a:cubicBezTo>
                    <a:cubicBezTo>
                      <a:pt x="19435" y="21937"/>
                      <a:pt x="20059" y="19046"/>
                      <a:pt x="19917" y="16141"/>
                    </a:cubicBezTo>
                    <a:cubicBezTo>
                      <a:pt x="20061" y="13267"/>
                      <a:pt x="19436" y="10407"/>
                      <a:pt x="18107" y="7855"/>
                    </a:cubicBezTo>
                    <a:cubicBezTo>
                      <a:pt x="17020" y="5788"/>
                      <a:pt x="14817" y="4556"/>
                      <a:pt x="12487" y="4711"/>
                    </a:cubicBezTo>
                    <a:cubicBezTo>
                      <a:pt x="10140" y="4589"/>
                      <a:pt x="7926" y="5807"/>
                      <a:pt x="6772" y="7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A910021-5E8D-438D-83ED-D03078FB8A7E}"/>
                  </a:ext>
                </a:extLst>
              </p:cNvPr>
              <p:cNvSpPr/>
              <p:nvPr/>
            </p:nvSpPr>
            <p:spPr>
              <a:xfrm>
                <a:off x="7699016" y="7399993"/>
                <a:ext cx="25239" cy="32034"/>
              </a:xfrm>
              <a:custGeom>
                <a:avLst/>
                <a:gdLst>
                  <a:gd name="connsiteX0" fmla="*/ 3030 w 25239"/>
                  <a:gd name="connsiteY0" fmla="*/ 27762 h 32034"/>
                  <a:gd name="connsiteX1" fmla="*/ 3030 w 25239"/>
                  <a:gd name="connsiteY1" fmla="*/ 4616 h 32034"/>
                  <a:gd name="connsiteX2" fmla="*/ 20467 w 25239"/>
                  <a:gd name="connsiteY2" fmla="*/ 3003 h 32034"/>
                  <a:gd name="connsiteX3" fmla="*/ 22080 w 25239"/>
                  <a:gd name="connsiteY3" fmla="*/ 4616 h 32034"/>
                  <a:gd name="connsiteX4" fmla="*/ 22080 w 25239"/>
                  <a:gd name="connsiteY4" fmla="*/ 27762 h 32034"/>
                  <a:gd name="connsiteX5" fmla="*/ 4494 w 25239"/>
                  <a:gd name="connsiteY5" fmla="*/ 29227 h 32034"/>
                  <a:gd name="connsiteX6" fmla="*/ 3030 w 25239"/>
                  <a:gd name="connsiteY6" fmla="*/ 27762 h 32034"/>
                  <a:gd name="connsiteX7" fmla="*/ 6744 w 25239"/>
                  <a:gd name="connsiteY7" fmla="*/ 7855 h 32034"/>
                  <a:gd name="connsiteX8" fmla="*/ 4934 w 25239"/>
                  <a:gd name="connsiteY8" fmla="*/ 16141 h 32034"/>
                  <a:gd name="connsiteX9" fmla="*/ 6744 w 25239"/>
                  <a:gd name="connsiteY9" fmla="*/ 24524 h 32034"/>
                  <a:gd name="connsiteX10" fmla="*/ 12459 w 25239"/>
                  <a:gd name="connsiteY10" fmla="*/ 27667 h 32034"/>
                  <a:gd name="connsiteX11" fmla="*/ 18079 w 25239"/>
                  <a:gd name="connsiteY11" fmla="*/ 24524 h 32034"/>
                  <a:gd name="connsiteX12" fmla="*/ 18079 w 25239"/>
                  <a:gd name="connsiteY12" fmla="*/ 7855 h 32034"/>
                  <a:gd name="connsiteX13" fmla="*/ 12459 w 25239"/>
                  <a:gd name="connsiteY13" fmla="*/ 4711 h 32034"/>
                  <a:gd name="connsiteX14" fmla="*/ 6744 w 25239"/>
                  <a:gd name="connsiteY14" fmla="*/ 7855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239" h="32034">
                    <a:moveTo>
                      <a:pt x="3030" y="27762"/>
                    </a:moveTo>
                    <a:cubicBezTo>
                      <a:pt x="-1028" y="20580"/>
                      <a:pt x="-1028" y="11798"/>
                      <a:pt x="3030" y="4616"/>
                    </a:cubicBezTo>
                    <a:cubicBezTo>
                      <a:pt x="7399" y="-644"/>
                      <a:pt x="15206" y="-1366"/>
                      <a:pt x="20467" y="3003"/>
                    </a:cubicBezTo>
                    <a:cubicBezTo>
                      <a:pt x="21053" y="3490"/>
                      <a:pt x="21593" y="4030"/>
                      <a:pt x="22080" y="4616"/>
                    </a:cubicBezTo>
                    <a:cubicBezTo>
                      <a:pt x="26274" y="11761"/>
                      <a:pt x="26274" y="20617"/>
                      <a:pt x="22080" y="27762"/>
                    </a:cubicBezTo>
                    <a:cubicBezTo>
                      <a:pt x="17628" y="33022"/>
                      <a:pt x="9755" y="33678"/>
                      <a:pt x="4494" y="29227"/>
                    </a:cubicBezTo>
                    <a:cubicBezTo>
                      <a:pt x="3966" y="28780"/>
                      <a:pt x="3476" y="28290"/>
                      <a:pt x="3030" y="27762"/>
                    </a:cubicBezTo>
                    <a:close/>
                    <a:moveTo>
                      <a:pt x="6744" y="7855"/>
                    </a:moveTo>
                    <a:cubicBezTo>
                      <a:pt x="5460" y="10423"/>
                      <a:pt x="4838" y="13272"/>
                      <a:pt x="4934" y="16141"/>
                    </a:cubicBezTo>
                    <a:cubicBezTo>
                      <a:pt x="4850" y="19041"/>
                      <a:pt x="5471" y="21917"/>
                      <a:pt x="6744" y="24524"/>
                    </a:cubicBezTo>
                    <a:cubicBezTo>
                      <a:pt x="7898" y="26571"/>
                      <a:pt x="10112" y="27789"/>
                      <a:pt x="12459" y="27667"/>
                    </a:cubicBezTo>
                    <a:cubicBezTo>
                      <a:pt x="14789" y="27822"/>
                      <a:pt x="16992" y="26590"/>
                      <a:pt x="18079" y="24524"/>
                    </a:cubicBezTo>
                    <a:cubicBezTo>
                      <a:pt x="20492" y="19229"/>
                      <a:pt x="20492" y="13149"/>
                      <a:pt x="18079" y="7855"/>
                    </a:cubicBezTo>
                    <a:cubicBezTo>
                      <a:pt x="16992" y="5788"/>
                      <a:pt x="14789" y="4556"/>
                      <a:pt x="12459" y="4711"/>
                    </a:cubicBezTo>
                    <a:cubicBezTo>
                      <a:pt x="10112" y="4590"/>
                      <a:pt x="7898" y="5807"/>
                      <a:pt x="6744" y="7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0836EE56-BB5B-9B82-E473-A5DEF2D85EB0}"/>
                  </a:ext>
                </a:extLst>
              </p:cNvPr>
              <p:cNvSpPr/>
              <p:nvPr/>
            </p:nvSpPr>
            <p:spPr>
              <a:xfrm>
                <a:off x="7699016" y="7454381"/>
                <a:ext cx="25239" cy="32087"/>
              </a:xfrm>
              <a:custGeom>
                <a:avLst/>
                <a:gdLst>
                  <a:gd name="connsiteX0" fmla="*/ 3030 w 25239"/>
                  <a:gd name="connsiteY0" fmla="*/ 27762 h 32087"/>
                  <a:gd name="connsiteX1" fmla="*/ 3030 w 25239"/>
                  <a:gd name="connsiteY1" fmla="*/ 4616 h 32087"/>
                  <a:gd name="connsiteX2" fmla="*/ 20467 w 25239"/>
                  <a:gd name="connsiteY2" fmla="*/ 3003 h 32087"/>
                  <a:gd name="connsiteX3" fmla="*/ 22080 w 25239"/>
                  <a:gd name="connsiteY3" fmla="*/ 4616 h 32087"/>
                  <a:gd name="connsiteX4" fmla="*/ 22080 w 25239"/>
                  <a:gd name="connsiteY4" fmla="*/ 27762 h 32087"/>
                  <a:gd name="connsiteX5" fmla="*/ 4642 w 25239"/>
                  <a:gd name="connsiteY5" fmla="*/ 29375 h 32087"/>
                  <a:gd name="connsiteX6" fmla="*/ 3030 w 25239"/>
                  <a:gd name="connsiteY6" fmla="*/ 27762 h 32087"/>
                  <a:gd name="connsiteX7" fmla="*/ 6744 w 25239"/>
                  <a:gd name="connsiteY7" fmla="*/ 7855 h 32087"/>
                  <a:gd name="connsiteX8" fmla="*/ 4934 w 25239"/>
                  <a:gd name="connsiteY8" fmla="*/ 16141 h 32087"/>
                  <a:gd name="connsiteX9" fmla="*/ 6744 w 25239"/>
                  <a:gd name="connsiteY9" fmla="*/ 24523 h 32087"/>
                  <a:gd name="connsiteX10" fmla="*/ 12459 w 25239"/>
                  <a:gd name="connsiteY10" fmla="*/ 27667 h 32087"/>
                  <a:gd name="connsiteX11" fmla="*/ 18079 w 25239"/>
                  <a:gd name="connsiteY11" fmla="*/ 24523 h 32087"/>
                  <a:gd name="connsiteX12" fmla="*/ 18079 w 25239"/>
                  <a:gd name="connsiteY12" fmla="*/ 7855 h 32087"/>
                  <a:gd name="connsiteX13" fmla="*/ 12459 w 25239"/>
                  <a:gd name="connsiteY13" fmla="*/ 4711 h 32087"/>
                  <a:gd name="connsiteX14" fmla="*/ 6744 w 25239"/>
                  <a:gd name="connsiteY14" fmla="*/ 7855 h 3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239" h="32087">
                    <a:moveTo>
                      <a:pt x="3030" y="27762"/>
                    </a:moveTo>
                    <a:cubicBezTo>
                      <a:pt x="-1028" y="20580"/>
                      <a:pt x="-1028" y="11798"/>
                      <a:pt x="3030" y="4616"/>
                    </a:cubicBezTo>
                    <a:cubicBezTo>
                      <a:pt x="7399" y="-644"/>
                      <a:pt x="15206" y="-1366"/>
                      <a:pt x="20467" y="3003"/>
                    </a:cubicBezTo>
                    <a:cubicBezTo>
                      <a:pt x="21053" y="3490"/>
                      <a:pt x="21593" y="4030"/>
                      <a:pt x="22080" y="4616"/>
                    </a:cubicBezTo>
                    <a:cubicBezTo>
                      <a:pt x="26274" y="11761"/>
                      <a:pt x="26274" y="20617"/>
                      <a:pt x="22080" y="27762"/>
                    </a:cubicBezTo>
                    <a:cubicBezTo>
                      <a:pt x="17710" y="33022"/>
                      <a:pt x="9903" y="33745"/>
                      <a:pt x="4642" y="29375"/>
                    </a:cubicBezTo>
                    <a:cubicBezTo>
                      <a:pt x="4056" y="28888"/>
                      <a:pt x="3516" y="28348"/>
                      <a:pt x="3030" y="27762"/>
                    </a:cubicBezTo>
                    <a:close/>
                    <a:moveTo>
                      <a:pt x="6744" y="7855"/>
                    </a:moveTo>
                    <a:cubicBezTo>
                      <a:pt x="5460" y="10423"/>
                      <a:pt x="4838" y="13272"/>
                      <a:pt x="4934" y="16141"/>
                    </a:cubicBezTo>
                    <a:cubicBezTo>
                      <a:pt x="4838" y="19042"/>
                      <a:pt x="5460" y="21921"/>
                      <a:pt x="6744" y="24523"/>
                    </a:cubicBezTo>
                    <a:cubicBezTo>
                      <a:pt x="7898" y="26571"/>
                      <a:pt x="10112" y="27789"/>
                      <a:pt x="12459" y="27667"/>
                    </a:cubicBezTo>
                    <a:cubicBezTo>
                      <a:pt x="14789" y="27822"/>
                      <a:pt x="16992" y="26590"/>
                      <a:pt x="18079" y="24523"/>
                    </a:cubicBezTo>
                    <a:cubicBezTo>
                      <a:pt x="20492" y="19229"/>
                      <a:pt x="20492" y="13149"/>
                      <a:pt x="18079" y="7855"/>
                    </a:cubicBezTo>
                    <a:cubicBezTo>
                      <a:pt x="16992" y="5788"/>
                      <a:pt x="14789" y="4556"/>
                      <a:pt x="12459" y="4711"/>
                    </a:cubicBezTo>
                    <a:cubicBezTo>
                      <a:pt x="10112" y="4589"/>
                      <a:pt x="7898" y="5807"/>
                      <a:pt x="6744" y="7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6D28F328-73F8-741C-36F1-1F2C63CE599E}"/>
                  </a:ext>
                </a:extLst>
              </p:cNvPr>
              <p:cNvSpPr/>
              <p:nvPr/>
            </p:nvSpPr>
            <p:spPr>
              <a:xfrm>
                <a:off x="7705965" y="7509620"/>
                <a:ext cx="11144" cy="30670"/>
              </a:xfrm>
              <a:custGeom>
                <a:avLst/>
                <a:gdLst>
                  <a:gd name="connsiteX0" fmla="*/ -14 w 11144"/>
                  <a:gd name="connsiteY0" fmla="*/ 145 h 30670"/>
                  <a:gd name="connsiteX1" fmla="*/ 11130 w 11144"/>
                  <a:gd name="connsiteY1" fmla="*/ 145 h 30670"/>
                  <a:gd name="connsiteX2" fmla="*/ 11130 w 11144"/>
                  <a:gd name="connsiteY2" fmla="*/ 30816 h 30670"/>
                  <a:gd name="connsiteX3" fmla="*/ 6177 w 11144"/>
                  <a:gd name="connsiteY3" fmla="*/ 30816 h 30670"/>
                  <a:gd name="connsiteX4" fmla="*/ 6177 w 11144"/>
                  <a:gd name="connsiteY4" fmla="*/ 4813 h 30670"/>
                  <a:gd name="connsiteX5" fmla="*/ -14 w 11144"/>
                  <a:gd name="connsiteY5" fmla="*/ 4813 h 3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670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816"/>
                    </a:lnTo>
                    <a:lnTo>
                      <a:pt x="6177" y="30816"/>
                    </a:lnTo>
                    <a:lnTo>
                      <a:pt x="6177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33927E93-BBE1-3689-319D-46D64E175379}"/>
                  </a:ext>
                </a:extLst>
              </p:cNvPr>
              <p:cNvSpPr/>
              <p:nvPr/>
            </p:nvSpPr>
            <p:spPr>
              <a:xfrm>
                <a:off x="7698988" y="7563210"/>
                <a:ext cx="25295" cy="32034"/>
              </a:xfrm>
              <a:custGeom>
                <a:avLst/>
                <a:gdLst>
                  <a:gd name="connsiteX0" fmla="*/ 3058 w 25295"/>
                  <a:gd name="connsiteY0" fmla="*/ 27709 h 32034"/>
                  <a:gd name="connsiteX1" fmla="*/ 10 w 25295"/>
                  <a:gd name="connsiteY1" fmla="*/ 16184 h 32034"/>
                  <a:gd name="connsiteX2" fmla="*/ 3058 w 25295"/>
                  <a:gd name="connsiteY2" fmla="*/ 4563 h 32034"/>
                  <a:gd name="connsiteX3" fmla="*/ 20643 w 25295"/>
                  <a:gd name="connsiteY3" fmla="*/ 3098 h 32034"/>
                  <a:gd name="connsiteX4" fmla="*/ 22108 w 25295"/>
                  <a:gd name="connsiteY4" fmla="*/ 4563 h 32034"/>
                  <a:gd name="connsiteX5" fmla="*/ 25251 w 25295"/>
                  <a:gd name="connsiteY5" fmla="*/ 16184 h 32034"/>
                  <a:gd name="connsiteX6" fmla="*/ 22108 w 25295"/>
                  <a:gd name="connsiteY6" fmla="*/ 27709 h 32034"/>
                  <a:gd name="connsiteX7" fmla="*/ 4671 w 25295"/>
                  <a:gd name="connsiteY7" fmla="*/ 29322 h 32034"/>
                  <a:gd name="connsiteX8" fmla="*/ 3058 w 25295"/>
                  <a:gd name="connsiteY8" fmla="*/ 27709 h 32034"/>
                  <a:gd name="connsiteX9" fmla="*/ 6772 w 25295"/>
                  <a:gd name="connsiteY9" fmla="*/ 7897 h 32034"/>
                  <a:gd name="connsiteX10" fmla="*/ 6772 w 25295"/>
                  <a:gd name="connsiteY10" fmla="*/ 24470 h 32034"/>
                  <a:gd name="connsiteX11" fmla="*/ 12487 w 25295"/>
                  <a:gd name="connsiteY11" fmla="*/ 27614 h 32034"/>
                  <a:gd name="connsiteX12" fmla="*/ 18107 w 25295"/>
                  <a:gd name="connsiteY12" fmla="*/ 24470 h 32034"/>
                  <a:gd name="connsiteX13" fmla="*/ 19917 w 25295"/>
                  <a:gd name="connsiteY13" fmla="*/ 16184 h 32034"/>
                  <a:gd name="connsiteX14" fmla="*/ 18107 w 25295"/>
                  <a:gd name="connsiteY14" fmla="*/ 7802 h 32034"/>
                  <a:gd name="connsiteX15" fmla="*/ 12487 w 25295"/>
                  <a:gd name="connsiteY15" fmla="*/ 4658 h 32034"/>
                  <a:gd name="connsiteX16" fmla="*/ 6772 w 25295"/>
                  <a:gd name="connsiteY16" fmla="*/ 7897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95" h="32034">
                    <a:moveTo>
                      <a:pt x="3058" y="27709"/>
                    </a:moveTo>
                    <a:cubicBezTo>
                      <a:pt x="877" y="24274"/>
                      <a:pt x="-188" y="20248"/>
                      <a:pt x="10" y="16184"/>
                    </a:cubicBezTo>
                    <a:cubicBezTo>
                      <a:pt x="-177" y="12091"/>
                      <a:pt x="886" y="8038"/>
                      <a:pt x="3058" y="4563"/>
                    </a:cubicBezTo>
                    <a:cubicBezTo>
                      <a:pt x="7509" y="-697"/>
                      <a:pt x="15382" y="-1353"/>
                      <a:pt x="20643" y="3098"/>
                    </a:cubicBezTo>
                    <a:cubicBezTo>
                      <a:pt x="21171" y="3545"/>
                      <a:pt x="21661" y="4035"/>
                      <a:pt x="22108" y="4563"/>
                    </a:cubicBezTo>
                    <a:cubicBezTo>
                      <a:pt x="24384" y="7995"/>
                      <a:pt x="25487" y="12072"/>
                      <a:pt x="25251" y="16184"/>
                    </a:cubicBezTo>
                    <a:cubicBezTo>
                      <a:pt x="25466" y="20263"/>
                      <a:pt x="24364" y="24304"/>
                      <a:pt x="22108" y="27709"/>
                    </a:cubicBezTo>
                    <a:cubicBezTo>
                      <a:pt x="17738" y="32969"/>
                      <a:pt x="9931" y="33692"/>
                      <a:pt x="4671" y="29322"/>
                    </a:cubicBezTo>
                    <a:cubicBezTo>
                      <a:pt x="4085" y="28835"/>
                      <a:pt x="3545" y="28295"/>
                      <a:pt x="3058" y="27709"/>
                    </a:cubicBezTo>
                    <a:close/>
                    <a:moveTo>
                      <a:pt x="6772" y="7897"/>
                    </a:moveTo>
                    <a:cubicBezTo>
                      <a:pt x="4363" y="13159"/>
                      <a:pt x="4363" y="19209"/>
                      <a:pt x="6772" y="24470"/>
                    </a:cubicBezTo>
                    <a:cubicBezTo>
                      <a:pt x="7926" y="26518"/>
                      <a:pt x="10140" y="27736"/>
                      <a:pt x="12487" y="27614"/>
                    </a:cubicBezTo>
                    <a:cubicBezTo>
                      <a:pt x="14817" y="27769"/>
                      <a:pt x="17020" y="26537"/>
                      <a:pt x="18107" y="24470"/>
                    </a:cubicBezTo>
                    <a:cubicBezTo>
                      <a:pt x="19436" y="21918"/>
                      <a:pt x="20061" y="19058"/>
                      <a:pt x="19917" y="16184"/>
                    </a:cubicBezTo>
                    <a:cubicBezTo>
                      <a:pt x="20059" y="13279"/>
                      <a:pt x="19435" y="10389"/>
                      <a:pt x="18107" y="7802"/>
                    </a:cubicBezTo>
                    <a:cubicBezTo>
                      <a:pt x="17020" y="5735"/>
                      <a:pt x="14817" y="4503"/>
                      <a:pt x="12487" y="4658"/>
                    </a:cubicBezTo>
                    <a:cubicBezTo>
                      <a:pt x="10114" y="4531"/>
                      <a:pt x="7883" y="5796"/>
                      <a:pt x="6772" y="78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6AB43F4-3927-02A1-B5D3-9F66D3D8E86F}"/>
                  </a:ext>
                </a:extLst>
              </p:cNvPr>
              <p:cNvSpPr/>
              <p:nvPr/>
            </p:nvSpPr>
            <p:spPr>
              <a:xfrm>
                <a:off x="7699017" y="7617407"/>
                <a:ext cx="25235" cy="32076"/>
              </a:xfrm>
              <a:custGeom>
                <a:avLst/>
                <a:gdLst>
                  <a:gd name="connsiteX0" fmla="*/ 3028 w 25235"/>
                  <a:gd name="connsiteY0" fmla="*/ 27804 h 32076"/>
                  <a:gd name="connsiteX1" fmla="*/ 3028 w 25235"/>
                  <a:gd name="connsiteY1" fmla="*/ 4563 h 32076"/>
                  <a:gd name="connsiteX2" fmla="*/ 20613 w 25235"/>
                  <a:gd name="connsiteY2" fmla="*/ 3098 h 32076"/>
                  <a:gd name="connsiteX3" fmla="*/ 22078 w 25235"/>
                  <a:gd name="connsiteY3" fmla="*/ 4563 h 32076"/>
                  <a:gd name="connsiteX4" fmla="*/ 22078 w 25235"/>
                  <a:gd name="connsiteY4" fmla="*/ 27804 h 32076"/>
                  <a:gd name="connsiteX5" fmla="*/ 4493 w 25235"/>
                  <a:gd name="connsiteY5" fmla="*/ 29269 h 32076"/>
                  <a:gd name="connsiteX6" fmla="*/ 3028 w 25235"/>
                  <a:gd name="connsiteY6" fmla="*/ 27804 h 32076"/>
                  <a:gd name="connsiteX7" fmla="*/ 6743 w 25235"/>
                  <a:gd name="connsiteY7" fmla="*/ 7897 h 32076"/>
                  <a:gd name="connsiteX8" fmla="*/ 6743 w 25235"/>
                  <a:gd name="connsiteY8" fmla="*/ 24470 h 32076"/>
                  <a:gd name="connsiteX9" fmla="*/ 12458 w 25235"/>
                  <a:gd name="connsiteY9" fmla="*/ 27614 h 32076"/>
                  <a:gd name="connsiteX10" fmla="*/ 18078 w 25235"/>
                  <a:gd name="connsiteY10" fmla="*/ 24470 h 32076"/>
                  <a:gd name="connsiteX11" fmla="*/ 18078 w 25235"/>
                  <a:gd name="connsiteY11" fmla="*/ 7897 h 32076"/>
                  <a:gd name="connsiteX12" fmla="*/ 12458 w 25235"/>
                  <a:gd name="connsiteY12" fmla="*/ 4754 h 32076"/>
                  <a:gd name="connsiteX13" fmla="*/ 6743 w 25235"/>
                  <a:gd name="connsiteY13" fmla="*/ 8087 h 32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235" h="32076">
                    <a:moveTo>
                      <a:pt x="3028" y="27804"/>
                    </a:moveTo>
                    <a:cubicBezTo>
                      <a:pt x="-1028" y="20588"/>
                      <a:pt x="-1028" y="11779"/>
                      <a:pt x="3028" y="4563"/>
                    </a:cubicBezTo>
                    <a:cubicBezTo>
                      <a:pt x="7480" y="-697"/>
                      <a:pt x="15353" y="-1353"/>
                      <a:pt x="20613" y="3098"/>
                    </a:cubicBezTo>
                    <a:cubicBezTo>
                      <a:pt x="21141" y="3545"/>
                      <a:pt x="21631" y="4035"/>
                      <a:pt x="22078" y="4563"/>
                    </a:cubicBezTo>
                    <a:cubicBezTo>
                      <a:pt x="26270" y="11743"/>
                      <a:pt x="26270" y="20624"/>
                      <a:pt x="22078" y="27804"/>
                    </a:cubicBezTo>
                    <a:cubicBezTo>
                      <a:pt x="17627" y="33065"/>
                      <a:pt x="9753" y="33720"/>
                      <a:pt x="4493" y="29269"/>
                    </a:cubicBezTo>
                    <a:cubicBezTo>
                      <a:pt x="3965" y="28822"/>
                      <a:pt x="3475" y="28332"/>
                      <a:pt x="3028" y="27804"/>
                    </a:cubicBezTo>
                    <a:close/>
                    <a:moveTo>
                      <a:pt x="6743" y="7897"/>
                    </a:moveTo>
                    <a:cubicBezTo>
                      <a:pt x="4334" y="13159"/>
                      <a:pt x="4334" y="19209"/>
                      <a:pt x="6743" y="24470"/>
                    </a:cubicBezTo>
                    <a:cubicBezTo>
                      <a:pt x="7897" y="26518"/>
                      <a:pt x="10111" y="27736"/>
                      <a:pt x="12458" y="27614"/>
                    </a:cubicBezTo>
                    <a:cubicBezTo>
                      <a:pt x="14788" y="27769"/>
                      <a:pt x="16990" y="26537"/>
                      <a:pt x="18078" y="24470"/>
                    </a:cubicBezTo>
                    <a:cubicBezTo>
                      <a:pt x="20486" y="19209"/>
                      <a:pt x="20486" y="13159"/>
                      <a:pt x="18078" y="7897"/>
                    </a:cubicBezTo>
                    <a:cubicBezTo>
                      <a:pt x="16990" y="5830"/>
                      <a:pt x="14788" y="4598"/>
                      <a:pt x="12458" y="4754"/>
                    </a:cubicBezTo>
                    <a:cubicBezTo>
                      <a:pt x="10069" y="4669"/>
                      <a:pt x="7844" y="5966"/>
                      <a:pt x="6743" y="8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E9C3B248-BCAD-8EC2-B8A6-83817ABE26D0}"/>
                  </a:ext>
                </a:extLst>
              </p:cNvPr>
              <p:cNvSpPr/>
              <p:nvPr/>
            </p:nvSpPr>
            <p:spPr>
              <a:xfrm>
                <a:off x="7705965" y="7672879"/>
                <a:ext cx="11144" cy="30765"/>
              </a:xfrm>
              <a:custGeom>
                <a:avLst/>
                <a:gdLst>
                  <a:gd name="connsiteX0" fmla="*/ -14 w 11144"/>
                  <a:gd name="connsiteY0" fmla="*/ 145 h 30765"/>
                  <a:gd name="connsiteX1" fmla="*/ 11130 w 11144"/>
                  <a:gd name="connsiteY1" fmla="*/ 145 h 30765"/>
                  <a:gd name="connsiteX2" fmla="*/ 11130 w 11144"/>
                  <a:gd name="connsiteY2" fmla="*/ 30911 h 30765"/>
                  <a:gd name="connsiteX3" fmla="*/ 6177 w 11144"/>
                  <a:gd name="connsiteY3" fmla="*/ 30911 h 30765"/>
                  <a:gd name="connsiteX4" fmla="*/ 6177 w 11144"/>
                  <a:gd name="connsiteY4" fmla="*/ 4717 h 30765"/>
                  <a:gd name="connsiteX5" fmla="*/ -14 w 11144"/>
                  <a:gd name="connsiteY5" fmla="*/ 4717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765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911"/>
                    </a:lnTo>
                    <a:lnTo>
                      <a:pt x="6177" y="30911"/>
                    </a:lnTo>
                    <a:lnTo>
                      <a:pt x="6177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509B6EE0-F6AD-0404-B027-62A489672998}"/>
                  </a:ext>
                </a:extLst>
              </p:cNvPr>
              <p:cNvSpPr/>
              <p:nvPr/>
            </p:nvSpPr>
            <p:spPr>
              <a:xfrm>
                <a:off x="7705965" y="7727266"/>
                <a:ext cx="11144" cy="30765"/>
              </a:xfrm>
              <a:custGeom>
                <a:avLst/>
                <a:gdLst>
                  <a:gd name="connsiteX0" fmla="*/ -14 w 11144"/>
                  <a:gd name="connsiteY0" fmla="*/ 145 h 30765"/>
                  <a:gd name="connsiteX1" fmla="*/ 11130 w 11144"/>
                  <a:gd name="connsiteY1" fmla="*/ 145 h 30765"/>
                  <a:gd name="connsiteX2" fmla="*/ 11130 w 11144"/>
                  <a:gd name="connsiteY2" fmla="*/ 30911 h 30765"/>
                  <a:gd name="connsiteX3" fmla="*/ 6177 w 11144"/>
                  <a:gd name="connsiteY3" fmla="*/ 30911 h 30765"/>
                  <a:gd name="connsiteX4" fmla="*/ 6177 w 11144"/>
                  <a:gd name="connsiteY4" fmla="*/ 4813 h 30765"/>
                  <a:gd name="connsiteX5" fmla="*/ -14 w 11144"/>
                  <a:gd name="connsiteY5" fmla="*/ 4813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765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911"/>
                    </a:lnTo>
                    <a:lnTo>
                      <a:pt x="6177" y="30911"/>
                    </a:lnTo>
                    <a:lnTo>
                      <a:pt x="6177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45C9FE78-6C22-A498-072E-75210EE3F254}"/>
                  </a:ext>
                </a:extLst>
              </p:cNvPr>
              <p:cNvSpPr/>
              <p:nvPr/>
            </p:nvSpPr>
            <p:spPr>
              <a:xfrm>
                <a:off x="7705965" y="7781654"/>
                <a:ext cx="11144" cy="30765"/>
              </a:xfrm>
              <a:custGeom>
                <a:avLst/>
                <a:gdLst>
                  <a:gd name="connsiteX0" fmla="*/ -14 w 11144"/>
                  <a:gd name="connsiteY0" fmla="*/ 145 h 30765"/>
                  <a:gd name="connsiteX1" fmla="*/ 11130 w 11144"/>
                  <a:gd name="connsiteY1" fmla="*/ 145 h 30765"/>
                  <a:gd name="connsiteX2" fmla="*/ 11130 w 11144"/>
                  <a:gd name="connsiteY2" fmla="*/ 30911 h 30765"/>
                  <a:gd name="connsiteX3" fmla="*/ 6177 w 11144"/>
                  <a:gd name="connsiteY3" fmla="*/ 30911 h 30765"/>
                  <a:gd name="connsiteX4" fmla="*/ 6177 w 11144"/>
                  <a:gd name="connsiteY4" fmla="*/ 4813 h 30765"/>
                  <a:gd name="connsiteX5" fmla="*/ -14 w 11144"/>
                  <a:gd name="connsiteY5" fmla="*/ 4813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44" h="30765">
                    <a:moveTo>
                      <a:pt x="-14" y="145"/>
                    </a:moveTo>
                    <a:lnTo>
                      <a:pt x="11130" y="145"/>
                    </a:lnTo>
                    <a:lnTo>
                      <a:pt x="11130" y="30911"/>
                    </a:lnTo>
                    <a:lnTo>
                      <a:pt x="6177" y="30911"/>
                    </a:lnTo>
                    <a:lnTo>
                      <a:pt x="6177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5D824830-8ABA-6EF8-6D8C-76C4BBAC911B}"/>
                  </a:ext>
                </a:extLst>
              </p:cNvPr>
              <p:cNvSpPr/>
              <p:nvPr/>
            </p:nvSpPr>
            <p:spPr>
              <a:xfrm>
                <a:off x="7699016" y="7835244"/>
                <a:ext cx="25239" cy="32034"/>
              </a:xfrm>
              <a:custGeom>
                <a:avLst/>
                <a:gdLst>
                  <a:gd name="connsiteX0" fmla="*/ 3030 w 25239"/>
                  <a:gd name="connsiteY0" fmla="*/ 27709 h 32034"/>
                  <a:gd name="connsiteX1" fmla="*/ 3030 w 25239"/>
                  <a:gd name="connsiteY1" fmla="*/ 4563 h 32034"/>
                  <a:gd name="connsiteX2" fmla="*/ 20615 w 25239"/>
                  <a:gd name="connsiteY2" fmla="*/ 3098 h 32034"/>
                  <a:gd name="connsiteX3" fmla="*/ 22080 w 25239"/>
                  <a:gd name="connsiteY3" fmla="*/ 4563 h 32034"/>
                  <a:gd name="connsiteX4" fmla="*/ 22080 w 25239"/>
                  <a:gd name="connsiteY4" fmla="*/ 27709 h 32034"/>
                  <a:gd name="connsiteX5" fmla="*/ 4642 w 25239"/>
                  <a:gd name="connsiteY5" fmla="*/ 29322 h 32034"/>
                  <a:gd name="connsiteX6" fmla="*/ 3030 w 25239"/>
                  <a:gd name="connsiteY6" fmla="*/ 27709 h 32034"/>
                  <a:gd name="connsiteX7" fmla="*/ 6744 w 25239"/>
                  <a:gd name="connsiteY7" fmla="*/ 7802 h 32034"/>
                  <a:gd name="connsiteX8" fmla="*/ 4934 w 25239"/>
                  <a:gd name="connsiteY8" fmla="*/ 16184 h 32034"/>
                  <a:gd name="connsiteX9" fmla="*/ 6744 w 25239"/>
                  <a:gd name="connsiteY9" fmla="*/ 24470 h 32034"/>
                  <a:gd name="connsiteX10" fmla="*/ 12459 w 25239"/>
                  <a:gd name="connsiteY10" fmla="*/ 27614 h 32034"/>
                  <a:gd name="connsiteX11" fmla="*/ 18079 w 25239"/>
                  <a:gd name="connsiteY11" fmla="*/ 24470 h 32034"/>
                  <a:gd name="connsiteX12" fmla="*/ 18079 w 25239"/>
                  <a:gd name="connsiteY12" fmla="*/ 7802 h 32034"/>
                  <a:gd name="connsiteX13" fmla="*/ 12459 w 25239"/>
                  <a:gd name="connsiteY13" fmla="*/ 4658 h 32034"/>
                  <a:gd name="connsiteX14" fmla="*/ 6744 w 25239"/>
                  <a:gd name="connsiteY14" fmla="*/ 7802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239" h="32034">
                    <a:moveTo>
                      <a:pt x="3030" y="27709"/>
                    </a:moveTo>
                    <a:cubicBezTo>
                      <a:pt x="-1028" y="20527"/>
                      <a:pt x="-1028" y="11745"/>
                      <a:pt x="3030" y="4563"/>
                    </a:cubicBezTo>
                    <a:cubicBezTo>
                      <a:pt x="7481" y="-697"/>
                      <a:pt x="15354" y="-1353"/>
                      <a:pt x="20615" y="3098"/>
                    </a:cubicBezTo>
                    <a:cubicBezTo>
                      <a:pt x="21143" y="3545"/>
                      <a:pt x="21633" y="4035"/>
                      <a:pt x="22080" y="4563"/>
                    </a:cubicBezTo>
                    <a:cubicBezTo>
                      <a:pt x="26274" y="11708"/>
                      <a:pt x="26274" y="20564"/>
                      <a:pt x="22080" y="27709"/>
                    </a:cubicBezTo>
                    <a:cubicBezTo>
                      <a:pt x="17710" y="32969"/>
                      <a:pt x="9903" y="33692"/>
                      <a:pt x="4642" y="29322"/>
                    </a:cubicBezTo>
                    <a:cubicBezTo>
                      <a:pt x="4056" y="28835"/>
                      <a:pt x="3516" y="28295"/>
                      <a:pt x="3030" y="27709"/>
                    </a:cubicBezTo>
                    <a:close/>
                    <a:moveTo>
                      <a:pt x="6744" y="7802"/>
                    </a:moveTo>
                    <a:cubicBezTo>
                      <a:pt x="5471" y="10408"/>
                      <a:pt x="4850" y="13284"/>
                      <a:pt x="4934" y="16184"/>
                    </a:cubicBezTo>
                    <a:cubicBezTo>
                      <a:pt x="4838" y="19053"/>
                      <a:pt x="5460" y="21902"/>
                      <a:pt x="6744" y="24470"/>
                    </a:cubicBezTo>
                    <a:cubicBezTo>
                      <a:pt x="7898" y="26518"/>
                      <a:pt x="10112" y="27736"/>
                      <a:pt x="12459" y="27614"/>
                    </a:cubicBezTo>
                    <a:cubicBezTo>
                      <a:pt x="14789" y="27769"/>
                      <a:pt x="16992" y="26537"/>
                      <a:pt x="18079" y="24470"/>
                    </a:cubicBezTo>
                    <a:cubicBezTo>
                      <a:pt x="20492" y="19176"/>
                      <a:pt x="20492" y="13096"/>
                      <a:pt x="18079" y="7802"/>
                    </a:cubicBezTo>
                    <a:cubicBezTo>
                      <a:pt x="16992" y="5735"/>
                      <a:pt x="14789" y="4503"/>
                      <a:pt x="12459" y="4658"/>
                    </a:cubicBezTo>
                    <a:cubicBezTo>
                      <a:pt x="10112" y="4536"/>
                      <a:pt x="7898" y="5754"/>
                      <a:pt x="6744" y="7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54CF9355-664D-F923-EDA8-DC3BAA8DE033}"/>
                  </a:ext>
                </a:extLst>
              </p:cNvPr>
              <p:cNvSpPr/>
              <p:nvPr/>
            </p:nvSpPr>
            <p:spPr>
              <a:xfrm>
                <a:off x="7698988" y="7889632"/>
                <a:ext cx="25295" cy="32034"/>
              </a:xfrm>
              <a:custGeom>
                <a:avLst/>
                <a:gdLst>
                  <a:gd name="connsiteX0" fmla="*/ 3058 w 25295"/>
                  <a:gd name="connsiteY0" fmla="*/ 27709 h 32034"/>
                  <a:gd name="connsiteX1" fmla="*/ 10 w 25295"/>
                  <a:gd name="connsiteY1" fmla="*/ 16184 h 32034"/>
                  <a:gd name="connsiteX2" fmla="*/ 3058 w 25295"/>
                  <a:gd name="connsiteY2" fmla="*/ 4563 h 32034"/>
                  <a:gd name="connsiteX3" fmla="*/ 20643 w 25295"/>
                  <a:gd name="connsiteY3" fmla="*/ 3098 h 32034"/>
                  <a:gd name="connsiteX4" fmla="*/ 22108 w 25295"/>
                  <a:gd name="connsiteY4" fmla="*/ 4563 h 32034"/>
                  <a:gd name="connsiteX5" fmla="*/ 25251 w 25295"/>
                  <a:gd name="connsiteY5" fmla="*/ 16184 h 32034"/>
                  <a:gd name="connsiteX6" fmla="*/ 22108 w 25295"/>
                  <a:gd name="connsiteY6" fmla="*/ 27709 h 32034"/>
                  <a:gd name="connsiteX7" fmla="*/ 4671 w 25295"/>
                  <a:gd name="connsiteY7" fmla="*/ 29322 h 32034"/>
                  <a:gd name="connsiteX8" fmla="*/ 3058 w 25295"/>
                  <a:gd name="connsiteY8" fmla="*/ 27709 h 32034"/>
                  <a:gd name="connsiteX9" fmla="*/ 6772 w 25295"/>
                  <a:gd name="connsiteY9" fmla="*/ 7897 h 32034"/>
                  <a:gd name="connsiteX10" fmla="*/ 6772 w 25295"/>
                  <a:gd name="connsiteY10" fmla="*/ 24470 h 32034"/>
                  <a:gd name="connsiteX11" fmla="*/ 12487 w 25295"/>
                  <a:gd name="connsiteY11" fmla="*/ 27614 h 32034"/>
                  <a:gd name="connsiteX12" fmla="*/ 18107 w 25295"/>
                  <a:gd name="connsiteY12" fmla="*/ 24470 h 32034"/>
                  <a:gd name="connsiteX13" fmla="*/ 19917 w 25295"/>
                  <a:gd name="connsiteY13" fmla="*/ 16184 h 32034"/>
                  <a:gd name="connsiteX14" fmla="*/ 18107 w 25295"/>
                  <a:gd name="connsiteY14" fmla="*/ 7802 h 32034"/>
                  <a:gd name="connsiteX15" fmla="*/ 12487 w 25295"/>
                  <a:gd name="connsiteY15" fmla="*/ 4658 h 32034"/>
                  <a:gd name="connsiteX16" fmla="*/ 6772 w 25295"/>
                  <a:gd name="connsiteY16" fmla="*/ 7897 h 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95" h="32034">
                    <a:moveTo>
                      <a:pt x="3058" y="27709"/>
                    </a:moveTo>
                    <a:cubicBezTo>
                      <a:pt x="877" y="24274"/>
                      <a:pt x="-188" y="20248"/>
                      <a:pt x="10" y="16184"/>
                    </a:cubicBezTo>
                    <a:cubicBezTo>
                      <a:pt x="-177" y="12091"/>
                      <a:pt x="886" y="8038"/>
                      <a:pt x="3058" y="4563"/>
                    </a:cubicBezTo>
                    <a:cubicBezTo>
                      <a:pt x="7509" y="-697"/>
                      <a:pt x="15382" y="-1353"/>
                      <a:pt x="20643" y="3098"/>
                    </a:cubicBezTo>
                    <a:cubicBezTo>
                      <a:pt x="21171" y="3545"/>
                      <a:pt x="21661" y="4035"/>
                      <a:pt x="22108" y="4563"/>
                    </a:cubicBezTo>
                    <a:cubicBezTo>
                      <a:pt x="24384" y="7995"/>
                      <a:pt x="25487" y="12072"/>
                      <a:pt x="25251" y="16184"/>
                    </a:cubicBezTo>
                    <a:cubicBezTo>
                      <a:pt x="25466" y="20263"/>
                      <a:pt x="24364" y="24304"/>
                      <a:pt x="22108" y="27709"/>
                    </a:cubicBezTo>
                    <a:cubicBezTo>
                      <a:pt x="17738" y="32969"/>
                      <a:pt x="9931" y="33692"/>
                      <a:pt x="4671" y="29322"/>
                    </a:cubicBezTo>
                    <a:cubicBezTo>
                      <a:pt x="4085" y="28835"/>
                      <a:pt x="3545" y="28295"/>
                      <a:pt x="3058" y="27709"/>
                    </a:cubicBezTo>
                    <a:close/>
                    <a:moveTo>
                      <a:pt x="6772" y="7897"/>
                    </a:moveTo>
                    <a:cubicBezTo>
                      <a:pt x="4363" y="13159"/>
                      <a:pt x="4363" y="19208"/>
                      <a:pt x="6772" y="24470"/>
                    </a:cubicBezTo>
                    <a:cubicBezTo>
                      <a:pt x="7926" y="26518"/>
                      <a:pt x="10140" y="27736"/>
                      <a:pt x="12487" y="27614"/>
                    </a:cubicBezTo>
                    <a:cubicBezTo>
                      <a:pt x="14817" y="27769"/>
                      <a:pt x="17020" y="26537"/>
                      <a:pt x="18107" y="24470"/>
                    </a:cubicBezTo>
                    <a:cubicBezTo>
                      <a:pt x="19436" y="21918"/>
                      <a:pt x="20061" y="19058"/>
                      <a:pt x="19917" y="16184"/>
                    </a:cubicBezTo>
                    <a:cubicBezTo>
                      <a:pt x="20059" y="13279"/>
                      <a:pt x="19435" y="10388"/>
                      <a:pt x="18107" y="7802"/>
                    </a:cubicBezTo>
                    <a:cubicBezTo>
                      <a:pt x="17020" y="5735"/>
                      <a:pt x="14817" y="4503"/>
                      <a:pt x="12487" y="4658"/>
                    </a:cubicBezTo>
                    <a:cubicBezTo>
                      <a:pt x="10125" y="4578"/>
                      <a:pt x="7917" y="5829"/>
                      <a:pt x="6772" y="78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3DCE4E9D-C0D5-D39F-3F13-C726F67C1830}"/>
                  </a:ext>
                </a:extLst>
              </p:cNvPr>
              <p:cNvSpPr/>
              <p:nvPr/>
            </p:nvSpPr>
            <p:spPr>
              <a:xfrm>
                <a:off x="7705869" y="7944818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5194 h 30956"/>
                  <a:gd name="connsiteX5" fmla="*/ -14 w 11239"/>
                  <a:gd name="connsiteY5" fmla="*/ 5194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5194"/>
                    </a:lnTo>
                    <a:lnTo>
                      <a:pt x="-14" y="51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777FF9C-5B6F-5BEB-ECC8-A31D1DD3C025}"/>
                  </a:ext>
                </a:extLst>
              </p:cNvPr>
              <p:cNvSpPr/>
              <p:nvPr/>
            </p:nvSpPr>
            <p:spPr>
              <a:xfrm>
                <a:off x="7705869" y="7999205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4813 h 30956"/>
                  <a:gd name="connsiteX5" fmla="*/ -14 w 11239"/>
                  <a:gd name="connsiteY5" fmla="*/ 4813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0EC9D2E-937F-FDD5-397B-B71E8EEA254B}"/>
                  </a:ext>
                </a:extLst>
              </p:cNvPr>
              <p:cNvSpPr/>
              <p:nvPr/>
            </p:nvSpPr>
            <p:spPr>
              <a:xfrm>
                <a:off x="7698885" y="8052799"/>
                <a:ext cx="25398" cy="32157"/>
              </a:xfrm>
              <a:custGeom>
                <a:avLst/>
                <a:gdLst>
                  <a:gd name="connsiteX0" fmla="*/ 3161 w 25398"/>
                  <a:gd name="connsiteY0" fmla="*/ 27896 h 32157"/>
                  <a:gd name="connsiteX1" fmla="*/ 18 w 25398"/>
                  <a:gd name="connsiteY1" fmla="*/ 16180 h 32157"/>
                  <a:gd name="connsiteX2" fmla="*/ 3161 w 25398"/>
                  <a:gd name="connsiteY2" fmla="*/ 4559 h 32157"/>
                  <a:gd name="connsiteX3" fmla="*/ 12686 w 25398"/>
                  <a:gd name="connsiteY3" fmla="*/ 178 h 32157"/>
                  <a:gd name="connsiteX4" fmla="*/ 22211 w 25398"/>
                  <a:gd name="connsiteY4" fmla="*/ 4559 h 32157"/>
                  <a:gd name="connsiteX5" fmla="*/ 25354 w 25398"/>
                  <a:gd name="connsiteY5" fmla="*/ 16180 h 32157"/>
                  <a:gd name="connsiteX6" fmla="*/ 22211 w 25398"/>
                  <a:gd name="connsiteY6" fmla="*/ 27896 h 32157"/>
                  <a:gd name="connsiteX7" fmla="*/ 12686 w 25398"/>
                  <a:gd name="connsiteY7" fmla="*/ 32277 h 32157"/>
                  <a:gd name="connsiteX8" fmla="*/ 3161 w 25398"/>
                  <a:gd name="connsiteY8" fmla="*/ 27896 h 32157"/>
                  <a:gd name="connsiteX9" fmla="*/ 6875 w 25398"/>
                  <a:gd name="connsiteY9" fmla="*/ 7893 h 32157"/>
                  <a:gd name="connsiteX10" fmla="*/ 6875 w 25398"/>
                  <a:gd name="connsiteY10" fmla="*/ 24562 h 32157"/>
                  <a:gd name="connsiteX11" fmla="*/ 12590 w 25398"/>
                  <a:gd name="connsiteY11" fmla="*/ 27800 h 32157"/>
                  <a:gd name="connsiteX12" fmla="*/ 18305 w 25398"/>
                  <a:gd name="connsiteY12" fmla="*/ 24562 h 32157"/>
                  <a:gd name="connsiteX13" fmla="*/ 20115 w 25398"/>
                  <a:gd name="connsiteY13" fmla="*/ 16180 h 32157"/>
                  <a:gd name="connsiteX14" fmla="*/ 18305 w 25398"/>
                  <a:gd name="connsiteY14" fmla="*/ 7798 h 32157"/>
                  <a:gd name="connsiteX15" fmla="*/ 12590 w 25398"/>
                  <a:gd name="connsiteY15" fmla="*/ 4655 h 32157"/>
                  <a:gd name="connsiteX16" fmla="*/ 6875 w 25398"/>
                  <a:gd name="connsiteY16" fmla="*/ 7893 h 3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398" h="32157">
                    <a:moveTo>
                      <a:pt x="3161" y="27896"/>
                    </a:moveTo>
                    <a:cubicBezTo>
                      <a:pt x="914" y="24415"/>
                      <a:pt x="-186" y="20318"/>
                      <a:pt x="18" y="16180"/>
                    </a:cubicBezTo>
                    <a:cubicBezTo>
                      <a:pt x="-218" y="12068"/>
                      <a:pt x="885" y="7991"/>
                      <a:pt x="3161" y="4559"/>
                    </a:cubicBezTo>
                    <a:cubicBezTo>
                      <a:pt x="5362" y="1547"/>
                      <a:pt x="8966" y="-111"/>
                      <a:pt x="12686" y="178"/>
                    </a:cubicBezTo>
                    <a:cubicBezTo>
                      <a:pt x="16399" y="-75"/>
                      <a:pt x="19986" y="1576"/>
                      <a:pt x="22211" y="4559"/>
                    </a:cubicBezTo>
                    <a:cubicBezTo>
                      <a:pt x="24487" y="7991"/>
                      <a:pt x="25590" y="12068"/>
                      <a:pt x="25354" y="16180"/>
                    </a:cubicBezTo>
                    <a:cubicBezTo>
                      <a:pt x="25557" y="20318"/>
                      <a:pt x="24457" y="24415"/>
                      <a:pt x="22211" y="27896"/>
                    </a:cubicBezTo>
                    <a:cubicBezTo>
                      <a:pt x="19964" y="30852"/>
                      <a:pt x="16392" y="32495"/>
                      <a:pt x="12686" y="32277"/>
                    </a:cubicBezTo>
                    <a:cubicBezTo>
                      <a:pt x="8973" y="32530"/>
                      <a:pt x="5385" y="30880"/>
                      <a:pt x="3161" y="27896"/>
                    </a:cubicBezTo>
                    <a:close/>
                    <a:moveTo>
                      <a:pt x="6875" y="7893"/>
                    </a:moveTo>
                    <a:cubicBezTo>
                      <a:pt x="4463" y="13188"/>
                      <a:pt x="4463" y="19268"/>
                      <a:pt x="6875" y="24562"/>
                    </a:cubicBezTo>
                    <a:cubicBezTo>
                      <a:pt x="8020" y="26630"/>
                      <a:pt x="10228" y="27881"/>
                      <a:pt x="12590" y="27800"/>
                    </a:cubicBezTo>
                    <a:cubicBezTo>
                      <a:pt x="14964" y="27927"/>
                      <a:pt x="17195" y="26663"/>
                      <a:pt x="18305" y="24562"/>
                    </a:cubicBezTo>
                    <a:cubicBezTo>
                      <a:pt x="19601" y="21964"/>
                      <a:pt x="20223" y="19081"/>
                      <a:pt x="20115" y="16180"/>
                    </a:cubicBezTo>
                    <a:cubicBezTo>
                      <a:pt x="20211" y="13280"/>
                      <a:pt x="19590" y="10400"/>
                      <a:pt x="18305" y="7798"/>
                    </a:cubicBezTo>
                    <a:cubicBezTo>
                      <a:pt x="17151" y="5750"/>
                      <a:pt x="14938" y="4533"/>
                      <a:pt x="12590" y="4655"/>
                    </a:cubicBezTo>
                    <a:cubicBezTo>
                      <a:pt x="10217" y="4528"/>
                      <a:pt x="7986" y="5792"/>
                      <a:pt x="6875" y="78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B32F5F09-C8F7-7B48-665F-8FD48C67E56D}"/>
                </a:ext>
              </a:extLst>
            </p:cNvPr>
            <p:cNvGrpSpPr/>
            <p:nvPr/>
          </p:nvGrpSpPr>
          <p:grpSpPr>
            <a:xfrm>
              <a:off x="1997186" y="2274535"/>
              <a:ext cx="45720" cy="1768313"/>
              <a:chOff x="7698408" y="8107193"/>
              <a:chExt cx="26163" cy="1011935"/>
            </a:xfrm>
            <a:gradFill>
              <a:gsLst>
                <a:gs pos="84000">
                  <a:srgbClr val="42E3FF">
                    <a:alpha val="0"/>
                  </a:srgbClr>
                </a:gs>
                <a:gs pos="24000">
                  <a:srgbClr val="42E3FF"/>
                </a:gs>
              </a:gsLst>
              <a:lin ang="5400000" scaled="1"/>
            </a:gradFill>
          </p:grpSpPr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E8E108C6-1D64-A751-E981-8CAD3D10AF0F}"/>
                  </a:ext>
                </a:extLst>
              </p:cNvPr>
              <p:cNvSpPr/>
              <p:nvPr/>
            </p:nvSpPr>
            <p:spPr>
              <a:xfrm>
                <a:off x="7698918" y="8107193"/>
                <a:ext cx="25332" cy="32149"/>
              </a:xfrm>
              <a:custGeom>
                <a:avLst/>
                <a:gdLst>
                  <a:gd name="connsiteX0" fmla="*/ 3128 w 25332"/>
                  <a:gd name="connsiteY0" fmla="*/ 27888 h 32149"/>
                  <a:gd name="connsiteX1" fmla="*/ 3128 w 25332"/>
                  <a:gd name="connsiteY1" fmla="*/ 4552 h 32149"/>
                  <a:gd name="connsiteX2" fmla="*/ 12653 w 25332"/>
                  <a:gd name="connsiteY2" fmla="*/ 171 h 32149"/>
                  <a:gd name="connsiteX3" fmla="*/ 22178 w 25332"/>
                  <a:gd name="connsiteY3" fmla="*/ 4552 h 32149"/>
                  <a:gd name="connsiteX4" fmla="*/ 22178 w 25332"/>
                  <a:gd name="connsiteY4" fmla="*/ 27888 h 32149"/>
                  <a:gd name="connsiteX5" fmla="*/ 12653 w 25332"/>
                  <a:gd name="connsiteY5" fmla="*/ 32270 h 32149"/>
                  <a:gd name="connsiteX6" fmla="*/ 3128 w 25332"/>
                  <a:gd name="connsiteY6" fmla="*/ 27888 h 32149"/>
                  <a:gd name="connsiteX7" fmla="*/ 6842 w 25332"/>
                  <a:gd name="connsiteY7" fmla="*/ 7886 h 32149"/>
                  <a:gd name="connsiteX8" fmla="*/ 6842 w 25332"/>
                  <a:gd name="connsiteY8" fmla="*/ 24555 h 32149"/>
                  <a:gd name="connsiteX9" fmla="*/ 12557 w 25332"/>
                  <a:gd name="connsiteY9" fmla="*/ 27793 h 32149"/>
                  <a:gd name="connsiteX10" fmla="*/ 18272 w 25332"/>
                  <a:gd name="connsiteY10" fmla="*/ 24650 h 32149"/>
                  <a:gd name="connsiteX11" fmla="*/ 18272 w 25332"/>
                  <a:gd name="connsiteY11" fmla="*/ 7791 h 32149"/>
                  <a:gd name="connsiteX12" fmla="*/ 12557 w 25332"/>
                  <a:gd name="connsiteY12" fmla="*/ 4647 h 32149"/>
                  <a:gd name="connsiteX13" fmla="*/ 6842 w 25332"/>
                  <a:gd name="connsiteY13" fmla="*/ 7886 h 3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332" h="32149">
                    <a:moveTo>
                      <a:pt x="3128" y="27888"/>
                    </a:moveTo>
                    <a:cubicBezTo>
                      <a:pt x="-1061" y="20674"/>
                      <a:pt x="-1061" y="11767"/>
                      <a:pt x="3128" y="4552"/>
                    </a:cubicBezTo>
                    <a:cubicBezTo>
                      <a:pt x="5352" y="1568"/>
                      <a:pt x="8939" y="-82"/>
                      <a:pt x="12653" y="171"/>
                    </a:cubicBezTo>
                    <a:cubicBezTo>
                      <a:pt x="16359" y="-47"/>
                      <a:pt x="19931" y="1596"/>
                      <a:pt x="22178" y="4552"/>
                    </a:cubicBezTo>
                    <a:cubicBezTo>
                      <a:pt x="26366" y="11767"/>
                      <a:pt x="26366" y="20674"/>
                      <a:pt x="22178" y="27888"/>
                    </a:cubicBezTo>
                    <a:cubicBezTo>
                      <a:pt x="19931" y="30845"/>
                      <a:pt x="16359" y="32487"/>
                      <a:pt x="12653" y="32270"/>
                    </a:cubicBezTo>
                    <a:cubicBezTo>
                      <a:pt x="8939" y="32522"/>
                      <a:pt x="5352" y="30872"/>
                      <a:pt x="3128" y="27888"/>
                    </a:cubicBezTo>
                    <a:close/>
                    <a:moveTo>
                      <a:pt x="6842" y="7886"/>
                    </a:moveTo>
                    <a:cubicBezTo>
                      <a:pt x="4430" y="13180"/>
                      <a:pt x="4430" y="19260"/>
                      <a:pt x="6842" y="24555"/>
                    </a:cubicBezTo>
                    <a:cubicBezTo>
                      <a:pt x="7953" y="26656"/>
                      <a:pt x="10184" y="27920"/>
                      <a:pt x="12557" y="27793"/>
                    </a:cubicBezTo>
                    <a:cubicBezTo>
                      <a:pt x="14905" y="27915"/>
                      <a:pt x="17118" y="26698"/>
                      <a:pt x="18272" y="24650"/>
                    </a:cubicBezTo>
                    <a:cubicBezTo>
                      <a:pt x="20681" y="19288"/>
                      <a:pt x="20681" y="13152"/>
                      <a:pt x="18272" y="7791"/>
                    </a:cubicBezTo>
                    <a:cubicBezTo>
                      <a:pt x="17118" y="5743"/>
                      <a:pt x="14905" y="4526"/>
                      <a:pt x="12557" y="4647"/>
                    </a:cubicBezTo>
                    <a:cubicBezTo>
                      <a:pt x="10184" y="4520"/>
                      <a:pt x="7953" y="5785"/>
                      <a:pt x="6842" y="78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4B245470-453B-25FF-4563-BC8D6FF91C6A}"/>
                  </a:ext>
                </a:extLst>
              </p:cNvPr>
              <p:cNvSpPr/>
              <p:nvPr/>
            </p:nvSpPr>
            <p:spPr>
              <a:xfrm>
                <a:off x="7705869" y="8162368"/>
                <a:ext cx="11239" cy="30956"/>
              </a:xfrm>
              <a:custGeom>
                <a:avLst/>
                <a:gdLst>
                  <a:gd name="connsiteX0" fmla="*/ -14 w 11239"/>
                  <a:gd name="connsiteY0" fmla="*/ 145 h 30956"/>
                  <a:gd name="connsiteX1" fmla="*/ 11226 w 11239"/>
                  <a:gd name="connsiteY1" fmla="*/ 145 h 30956"/>
                  <a:gd name="connsiteX2" fmla="*/ 11226 w 11239"/>
                  <a:gd name="connsiteY2" fmla="*/ 31102 h 30956"/>
                  <a:gd name="connsiteX3" fmla="*/ 6273 w 11239"/>
                  <a:gd name="connsiteY3" fmla="*/ 31102 h 30956"/>
                  <a:gd name="connsiteX4" fmla="*/ 6273 w 11239"/>
                  <a:gd name="connsiteY4" fmla="*/ 4813 h 30956"/>
                  <a:gd name="connsiteX5" fmla="*/ -14 w 11239"/>
                  <a:gd name="connsiteY5" fmla="*/ 4813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956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102"/>
                    </a:lnTo>
                    <a:lnTo>
                      <a:pt x="6273" y="31102"/>
                    </a:lnTo>
                    <a:lnTo>
                      <a:pt x="6273" y="4813"/>
                    </a:lnTo>
                    <a:lnTo>
                      <a:pt x="-14" y="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402BC98-F9C9-2BDD-D394-F0383FDBF0FD}"/>
                  </a:ext>
                </a:extLst>
              </p:cNvPr>
              <p:cNvSpPr/>
              <p:nvPr/>
            </p:nvSpPr>
            <p:spPr>
              <a:xfrm>
                <a:off x="7705869" y="8216566"/>
                <a:ext cx="11239" cy="30861"/>
              </a:xfrm>
              <a:custGeom>
                <a:avLst/>
                <a:gdLst>
                  <a:gd name="connsiteX0" fmla="*/ -14 w 11239"/>
                  <a:gd name="connsiteY0" fmla="*/ 145 h 30861"/>
                  <a:gd name="connsiteX1" fmla="*/ 11226 w 11239"/>
                  <a:gd name="connsiteY1" fmla="*/ 145 h 30861"/>
                  <a:gd name="connsiteX2" fmla="*/ 11226 w 11239"/>
                  <a:gd name="connsiteY2" fmla="*/ 31007 h 30861"/>
                  <a:gd name="connsiteX3" fmla="*/ 6273 w 11239"/>
                  <a:gd name="connsiteY3" fmla="*/ 31007 h 30861"/>
                  <a:gd name="connsiteX4" fmla="*/ 6273 w 11239"/>
                  <a:gd name="connsiteY4" fmla="*/ 4717 h 30861"/>
                  <a:gd name="connsiteX5" fmla="*/ -14 w 11239"/>
                  <a:gd name="connsiteY5" fmla="*/ 4717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39" h="30861">
                    <a:moveTo>
                      <a:pt x="-14" y="145"/>
                    </a:moveTo>
                    <a:lnTo>
                      <a:pt x="11226" y="145"/>
                    </a:lnTo>
                    <a:lnTo>
                      <a:pt x="11226" y="31007"/>
                    </a:lnTo>
                    <a:lnTo>
                      <a:pt x="6273" y="31007"/>
                    </a:lnTo>
                    <a:lnTo>
                      <a:pt x="6273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7D0DFF28-0D2E-BEDB-6437-DFE6026B070E}"/>
                  </a:ext>
                </a:extLst>
              </p:cNvPr>
              <p:cNvSpPr/>
              <p:nvPr/>
            </p:nvSpPr>
            <p:spPr>
              <a:xfrm>
                <a:off x="7698784" y="8270353"/>
                <a:ext cx="25409" cy="32252"/>
              </a:xfrm>
              <a:custGeom>
                <a:avLst/>
                <a:gdLst>
                  <a:gd name="connsiteX0" fmla="*/ 3166 w 25409"/>
                  <a:gd name="connsiteY0" fmla="*/ 27987 h 32252"/>
                  <a:gd name="connsiteX1" fmla="*/ 23 w 25409"/>
                  <a:gd name="connsiteY1" fmla="*/ 16271 h 32252"/>
                  <a:gd name="connsiteX2" fmla="*/ 3166 w 25409"/>
                  <a:gd name="connsiteY2" fmla="*/ 4556 h 32252"/>
                  <a:gd name="connsiteX3" fmla="*/ 12691 w 25409"/>
                  <a:gd name="connsiteY3" fmla="*/ 174 h 32252"/>
                  <a:gd name="connsiteX4" fmla="*/ 22216 w 25409"/>
                  <a:gd name="connsiteY4" fmla="*/ 4556 h 32252"/>
                  <a:gd name="connsiteX5" fmla="*/ 25359 w 25409"/>
                  <a:gd name="connsiteY5" fmla="*/ 16271 h 32252"/>
                  <a:gd name="connsiteX6" fmla="*/ 22216 w 25409"/>
                  <a:gd name="connsiteY6" fmla="*/ 27987 h 32252"/>
                  <a:gd name="connsiteX7" fmla="*/ 12691 w 25409"/>
                  <a:gd name="connsiteY7" fmla="*/ 32369 h 32252"/>
                  <a:gd name="connsiteX8" fmla="*/ 3166 w 25409"/>
                  <a:gd name="connsiteY8" fmla="*/ 27987 h 32252"/>
                  <a:gd name="connsiteX9" fmla="*/ 6976 w 25409"/>
                  <a:gd name="connsiteY9" fmla="*/ 7889 h 32252"/>
                  <a:gd name="connsiteX10" fmla="*/ 5071 w 25409"/>
                  <a:gd name="connsiteY10" fmla="*/ 16271 h 32252"/>
                  <a:gd name="connsiteX11" fmla="*/ 6976 w 25409"/>
                  <a:gd name="connsiteY11" fmla="*/ 24654 h 32252"/>
                  <a:gd name="connsiteX12" fmla="*/ 16125 w 25409"/>
                  <a:gd name="connsiteY12" fmla="*/ 26934 h 32252"/>
                  <a:gd name="connsiteX13" fmla="*/ 18406 w 25409"/>
                  <a:gd name="connsiteY13" fmla="*/ 24654 h 32252"/>
                  <a:gd name="connsiteX14" fmla="*/ 18406 w 25409"/>
                  <a:gd name="connsiteY14" fmla="*/ 7699 h 32252"/>
                  <a:gd name="connsiteX15" fmla="*/ 9257 w 25409"/>
                  <a:gd name="connsiteY15" fmla="*/ 5418 h 32252"/>
                  <a:gd name="connsiteX16" fmla="*/ 6976 w 25409"/>
                  <a:gd name="connsiteY16" fmla="*/ 7699 h 32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09" h="32252">
                    <a:moveTo>
                      <a:pt x="3166" y="27987"/>
                    </a:moveTo>
                    <a:cubicBezTo>
                      <a:pt x="870" y="24529"/>
                      <a:pt x="-234" y="20415"/>
                      <a:pt x="23" y="16271"/>
                    </a:cubicBezTo>
                    <a:cubicBezTo>
                      <a:pt x="-193" y="12132"/>
                      <a:pt x="907" y="8031"/>
                      <a:pt x="3166" y="4556"/>
                    </a:cubicBezTo>
                    <a:cubicBezTo>
                      <a:pt x="5391" y="1572"/>
                      <a:pt x="8978" y="-78"/>
                      <a:pt x="12691" y="174"/>
                    </a:cubicBezTo>
                    <a:cubicBezTo>
                      <a:pt x="16407" y="-96"/>
                      <a:pt x="20003" y="1558"/>
                      <a:pt x="22216" y="4556"/>
                    </a:cubicBezTo>
                    <a:cubicBezTo>
                      <a:pt x="24475" y="8031"/>
                      <a:pt x="25575" y="12132"/>
                      <a:pt x="25359" y="16271"/>
                    </a:cubicBezTo>
                    <a:cubicBezTo>
                      <a:pt x="25616" y="20415"/>
                      <a:pt x="24512" y="24529"/>
                      <a:pt x="22216" y="27987"/>
                    </a:cubicBezTo>
                    <a:cubicBezTo>
                      <a:pt x="20003" y="30985"/>
                      <a:pt x="16407" y="32639"/>
                      <a:pt x="12691" y="32369"/>
                    </a:cubicBezTo>
                    <a:cubicBezTo>
                      <a:pt x="8978" y="32621"/>
                      <a:pt x="5391" y="30971"/>
                      <a:pt x="3166" y="27987"/>
                    </a:cubicBezTo>
                    <a:close/>
                    <a:moveTo>
                      <a:pt x="6976" y="7889"/>
                    </a:moveTo>
                    <a:cubicBezTo>
                      <a:pt x="5615" y="10467"/>
                      <a:pt x="4958" y="13359"/>
                      <a:pt x="5071" y="16271"/>
                    </a:cubicBezTo>
                    <a:cubicBezTo>
                      <a:pt x="4944" y="19186"/>
                      <a:pt x="5602" y="22080"/>
                      <a:pt x="6976" y="24654"/>
                    </a:cubicBezTo>
                    <a:cubicBezTo>
                      <a:pt x="8873" y="27810"/>
                      <a:pt x="12969" y="28831"/>
                      <a:pt x="16125" y="26934"/>
                    </a:cubicBezTo>
                    <a:cubicBezTo>
                      <a:pt x="17060" y="26372"/>
                      <a:pt x="17844" y="25589"/>
                      <a:pt x="18406" y="24654"/>
                    </a:cubicBezTo>
                    <a:cubicBezTo>
                      <a:pt x="20818" y="19260"/>
                      <a:pt x="20818" y="13093"/>
                      <a:pt x="18406" y="7699"/>
                    </a:cubicBezTo>
                    <a:cubicBezTo>
                      <a:pt x="16509" y="4543"/>
                      <a:pt x="12413" y="3522"/>
                      <a:pt x="9257" y="5418"/>
                    </a:cubicBezTo>
                    <a:cubicBezTo>
                      <a:pt x="8321" y="5981"/>
                      <a:pt x="7538" y="6764"/>
                      <a:pt x="6976" y="76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70FD0A8-5FCA-CCAA-267E-B5932F2EF863}"/>
                  </a:ext>
                </a:extLst>
              </p:cNvPr>
              <p:cNvSpPr/>
              <p:nvPr/>
            </p:nvSpPr>
            <p:spPr>
              <a:xfrm>
                <a:off x="7698827" y="8324741"/>
                <a:ext cx="25324" cy="32340"/>
              </a:xfrm>
              <a:custGeom>
                <a:avLst/>
                <a:gdLst>
                  <a:gd name="connsiteX0" fmla="*/ 3124 w 25324"/>
                  <a:gd name="connsiteY0" fmla="*/ 28083 h 32340"/>
                  <a:gd name="connsiteX1" fmla="*/ 3124 w 25324"/>
                  <a:gd name="connsiteY1" fmla="*/ 4556 h 32340"/>
                  <a:gd name="connsiteX2" fmla="*/ 12649 w 25324"/>
                  <a:gd name="connsiteY2" fmla="*/ 174 h 32340"/>
                  <a:gd name="connsiteX3" fmla="*/ 22174 w 25324"/>
                  <a:gd name="connsiteY3" fmla="*/ 4556 h 32340"/>
                  <a:gd name="connsiteX4" fmla="*/ 22174 w 25324"/>
                  <a:gd name="connsiteY4" fmla="*/ 28083 h 32340"/>
                  <a:gd name="connsiteX5" fmla="*/ 12649 w 25324"/>
                  <a:gd name="connsiteY5" fmla="*/ 32464 h 32340"/>
                  <a:gd name="connsiteX6" fmla="*/ 3124 w 25324"/>
                  <a:gd name="connsiteY6" fmla="*/ 28083 h 32340"/>
                  <a:gd name="connsiteX7" fmla="*/ 6934 w 25324"/>
                  <a:gd name="connsiteY7" fmla="*/ 7890 h 32340"/>
                  <a:gd name="connsiteX8" fmla="*/ 5029 w 25324"/>
                  <a:gd name="connsiteY8" fmla="*/ 16272 h 32340"/>
                  <a:gd name="connsiteX9" fmla="*/ 6934 w 25324"/>
                  <a:gd name="connsiteY9" fmla="*/ 24749 h 32340"/>
                  <a:gd name="connsiteX10" fmla="*/ 12649 w 25324"/>
                  <a:gd name="connsiteY10" fmla="*/ 27892 h 32340"/>
                  <a:gd name="connsiteX11" fmla="*/ 18364 w 25324"/>
                  <a:gd name="connsiteY11" fmla="*/ 24749 h 32340"/>
                  <a:gd name="connsiteX12" fmla="*/ 20174 w 25324"/>
                  <a:gd name="connsiteY12" fmla="*/ 16272 h 32340"/>
                  <a:gd name="connsiteX13" fmla="*/ 18364 w 25324"/>
                  <a:gd name="connsiteY13" fmla="*/ 7890 h 32340"/>
                  <a:gd name="connsiteX14" fmla="*/ 12649 w 25324"/>
                  <a:gd name="connsiteY14" fmla="*/ 4651 h 32340"/>
                  <a:gd name="connsiteX15" fmla="*/ 6934 w 25324"/>
                  <a:gd name="connsiteY15" fmla="*/ 7890 h 3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24" h="32340">
                    <a:moveTo>
                      <a:pt x="3124" y="28083"/>
                    </a:moveTo>
                    <a:cubicBezTo>
                      <a:pt x="-1059" y="20798"/>
                      <a:pt x="-1059" y="11840"/>
                      <a:pt x="3124" y="4556"/>
                    </a:cubicBezTo>
                    <a:cubicBezTo>
                      <a:pt x="5348" y="1572"/>
                      <a:pt x="8936" y="-78"/>
                      <a:pt x="12649" y="174"/>
                    </a:cubicBezTo>
                    <a:cubicBezTo>
                      <a:pt x="16365" y="-96"/>
                      <a:pt x="19961" y="1558"/>
                      <a:pt x="22174" y="4556"/>
                    </a:cubicBezTo>
                    <a:cubicBezTo>
                      <a:pt x="26357" y="11840"/>
                      <a:pt x="26357" y="20798"/>
                      <a:pt x="22174" y="28083"/>
                    </a:cubicBezTo>
                    <a:cubicBezTo>
                      <a:pt x="19938" y="31052"/>
                      <a:pt x="16359" y="32699"/>
                      <a:pt x="12649" y="32464"/>
                    </a:cubicBezTo>
                    <a:cubicBezTo>
                      <a:pt x="8942" y="32682"/>
                      <a:pt x="5371" y="31039"/>
                      <a:pt x="3124" y="28083"/>
                    </a:cubicBezTo>
                    <a:close/>
                    <a:moveTo>
                      <a:pt x="6934" y="7890"/>
                    </a:moveTo>
                    <a:cubicBezTo>
                      <a:pt x="5573" y="10467"/>
                      <a:pt x="4915" y="13359"/>
                      <a:pt x="5029" y="16272"/>
                    </a:cubicBezTo>
                    <a:cubicBezTo>
                      <a:pt x="4916" y="19215"/>
                      <a:pt x="5573" y="22137"/>
                      <a:pt x="6934" y="24749"/>
                    </a:cubicBezTo>
                    <a:cubicBezTo>
                      <a:pt x="8071" y="26813"/>
                      <a:pt x="10296" y="28037"/>
                      <a:pt x="12649" y="27892"/>
                    </a:cubicBezTo>
                    <a:cubicBezTo>
                      <a:pt x="15006" y="28061"/>
                      <a:pt x="17244" y="26831"/>
                      <a:pt x="18364" y="24749"/>
                    </a:cubicBezTo>
                    <a:cubicBezTo>
                      <a:pt x="19700" y="22131"/>
                      <a:pt x="20324" y="19207"/>
                      <a:pt x="20174" y="16272"/>
                    </a:cubicBezTo>
                    <a:cubicBezTo>
                      <a:pt x="20325" y="13367"/>
                      <a:pt x="19701" y="10473"/>
                      <a:pt x="18364" y="7890"/>
                    </a:cubicBezTo>
                    <a:cubicBezTo>
                      <a:pt x="17290" y="5752"/>
                      <a:pt x="15034" y="4474"/>
                      <a:pt x="12649" y="4651"/>
                    </a:cubicBezTo>
                    <a:cubicBezTo>
                      <a:pt x="10269" y="4500"/>
                      <a:pt x="8026" y="5771"/>
                      <a:pt x="6934" y="7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5FD63180-B6D0-9103-ABEA-E346560E250B}"/>
                  </a:ext>
                </a:extLst>
              </p:cNvPr>
              <p:cNvSpPr/>
              <p:nvPr/>
            </p:nvSpPr>
            <p:spPr>
              <a:xfrm>
                <a:off x="7698720" y="8378945"/>
                <a:ext cx="25346" cy="32518"/>
              </a:xfrm>
              <a:custGeom>
                <a:avLst/>
                <a:gdLst>
                  <a:gd name="connsiteX0" fmla="*/ 3135 w 25346"/>
                  <a:gd name="connsiteY0" fmla="*/ 28266 h 32518"/>
                  <a:gd name="connsiteX1" fmla="*/ 3135 w 25346"/>
                  <a:gd name="connsiteY1" fmla="*/ 4549 h 32518"/>
                  <a:gd name="connsiteX2" fmla="*/ 12660 w 25346"/>
                  <a:gd name="connsiteY2" fmla="*/ 168 h 32518"/>
                  <a:gd name="connsiteX3" fmla="*/ 22185 w 25346"/>
                  <a:gd name="connsiteY3" fmla="*/ 4549 h 32518"/>
                  <a:gd name="connsiteX4" fmla="*/ 22185 w 25346"/>
                  <a:gd name="connsiteY4" fmla="*/ 28266 h 32518"/>
                  <a:gd name="connsiteX5" fmla="*/ 12660 w 25346"/>
                  <a:gd name="connsiteY5" fmla="*/ 32648 h 32518"/>
                  <a:gd name="connsiteX6" fmla="*/ 3135 w 25346"/>
                  <a:gd name="connsiteY6" fmla="*/ 28266 h 32518"/>
                  <a:gd name="connsiteX7" fmla="*/ 6945 w 25346"/>
                  <a:gd name="connsiteY7" fmla="*/ 7883 h 32518"/>
                  <a:gd name="connsiteX8" fmla="*/ 5135 w 25346"/>
                  <a:gd name="connsiteY8" fmla="*/ 16360 h 32518"/>
                  <a:gd name="connsiteX9" fmla="*/ 6945 w 25346"/>
                  <a:gd name="connsiteY9" fmla="*/ 24837 h 32518"/>
                  <a:gd name="connsiteX10" fmla="*/ 12755 w 25346"/>
                  <a:gd name="connsiteY10" fmla="*/ 28076 h 32518"/>
                  <a:gd name="connsiteX11" fmla="*/ 18565 w 25346"/>
                  <a:gd name="connsiteY11" fmla="*/ 24933 h 32518"/>
                  <a:gd name="connsiteX12" fmla="*/ 20375 w 25346"/>
                  <a:gd name="connsiteY12" fmla="*/ 16360 h 32518"/>
                  <a:gd name="connsiteX13" fmla="*/ 18565 w 25346"/>
                  <a:gd name="connsiteY13" fmla="*/ 7883 h 32518"/>
                  <a:gd name="connsiteX14" fmla="*/ 9111 w 25346"/>
                  <a:gd name="connsiteY14" fmla="*/ 5716 h 32518"/>
                  <a:gd name="connsiteX15" fmla="*/ 6944 w 25346"/>
                  <a:gd name="connsiteY15" fmla="*/ 7883 h 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46" h="32518">
                    <a:moveTo>
                      <a:pt x="3135" y="28266"/>
                    </a:moveTo>
                    <a:cubicBezTo>
                      <a:pt x="-1063" y="20918"/>
                      <a:pt x="-1063" y="11898"/>
                      <a:pt x="3135" y="4549"/>
                    </a:cubicBezTo>
                    <a:cubicBezTo>
                      <a:pt x="5382" y="1593"/>
                      <a:pt x="8953" y="-50"/>
                      <a:pt x="12660" y="168"/>
                    </a:cubicBezTo>
                    <a:cubicBezTo>
                      <a:pt x="16370" y="-67"/>
                      <a:pt x="19949" y="1579"/>
                      <a:pt x="22185" y="4549"/>
                    </a:cubicBezTo>
                    <a:cubicBezTo>
                      <a:pt x="26382" y="11898"/>
                      <a:pt x="26382" y="20918"/>
                      <a:pt x="22185" y="28266"/>
                    </a:cubicBezTo>
                    <a:cubicBezTo>
                      <a:pt x="19927" y="31209"/>
                      <a:pt x="16363" y="32848"/>
                      <a:pt x="12660" y="32648"/>
                    </a:cubicBezTo>
                    <a:cubicBezTo>
                      <a:pt x="8959" y="32832"/>
                      <a:pt x="5403" y="31196"/>
                      <a:pt x="3135" y="28266"/>
                    </a:cubicBezTo>
                    <a:close/>
                    <a:moveTo>
                      <a:pt x="6945" y="7883"/>
                    </a:moveTo>
                    <a:cubicBezTo>
                      <a:pt x="5629" y="10508"/>
                      <a:pt x="5006" y="13426"/>
                      <a:pt x="5135" y="16360"/>
                    </a:cubicBezTo>
                    <a:cubicBezTo>
                      <a:pt x="4984" y="19296"/>
                      <a:pt x="5609" y="22219"/>
                      <a:pt x="6945" y="24837"/>
                    </a:cubicBezTo>
                    <a:cubicBezTo>
                      <a:pt x="8070" y="26972"/>
                      <a:pt x="10348" y="28241"/>
                      <a:pt x="12755" y="28076"/>
                    </a:cubicBezTo>
                    <a:cubicBezTo>
                      <a:pt x="15135" y="28235"/>
                      <a:pt x="17396" y="27012"/>
                      <a:pt x="18565" y="24933"/>
                    </a:cubicBezTo>
                    <a:cubicBezTo>
                      <a:pt x="19847" y="22262"/>
                      <a:pt x="20467" y="19321"/>
                      <a:pt x="20375" y="16360"/>
                    </a:cubicBezTo>
                    <a:cubicBezTo>
                      <a:pt x="20467" y="13430"/>
                      <a:pt x="19846" y="10520"/>
                      <a:pt x="18565" y="7883"/>
                    </a:cubicBezTo>
                    <a:cubicBezTo>
                      <a:pt x="16553" y="4674"/>
                      <a:pt x="12320" y="3704"/>
                      <a:pt x="9111" y="5716"/>
                    </a:cubicBezTo>
                    <a:cubicBezTo>
                      <a:pt x="8235" y="6266"/>
                      <a:pt x="7494" y="7006"/>
                      <a:pt x="6944" y="7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5D9E0858-6EEA-BBB0-71A6-30D0F9BCD98D}"/>
                  </a:ext>
                </a:extLst>
              </p:cNvPr>
              <p:cNvSpPr/>
              <p:nvPr/>
            </p:nvSpPr>
            <p:spPr>
              <a:xfrm>
                <a:off x="7705774" y="8434212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0CECC79D-63DF-AB21-8759-A87298BD7612}"/>
                  </a:ext>
                </a:extLst>
              </p:cNvPr>
              <p:cNvSpPr/>
              <p:nvPr/>
            </p:nvSpPr>
            <p:spPr>
              <a:xfrm>
                <a:off x="7705774" y="8488600"/>
                <a:ext cx="11430" cy="31337"/>
              </a:xfrm>
              <a:custGeom>
                <a:avLst/>
                <a:gdLst>
                  <a:gd name="connsiteX0" fmla="*/ -14 w 11430"/>
                  <a:gd name="connsiteY0" fmla="*/ 145 h 31337"/>
                  <a:gd name="connsiteX1" fmla="*/ 11416 w 11430"/>
                  <a:gd name="connsiteY1" fmla="*/ 145 h 31337"/>
                  <a:gd name="connsiteX2" fmla="*/ 11416 w 11430"/>
                  <a:gd name="connsiteY2" fmla="*/ 31483 h 31337"/>
                  <a:gd name="connsiteX3" fmla="*/ 6368 w 11430"/>
                  <a:gd name="connsiteY3" fmla="*/ 31483 h 31337"/>
                  <a:gd name="connsiteX4" fmla="*/ 6368 w 11430"/>
                  <a:gd name="connsiteY4" fmla="*/ 4908 h 31337"/>
                  <a:gd name="connsiteX5" fmla="*/ -14 w 11430"/>
                  <a:gd name="connsiteY5" fmla="*/ 4908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" h="31337">
                    <a:moveTo>
                      <a:pt x="-14" y="145"/>
                    </a:moveTo>
                    <a:lnTo>
                      <a:pt x="11416" y="145"/>
                    </a:lnTo>
                    <a:lnTo>
                      <a:pt x="11416" y="31483"/>
                    </a:lnTo>
                    <a:lnTo>
                      <a:pt x="6368" y="31483"/>
                    </a:lnTo>
                    <a:lnTo>
                      <a:pt x="6368" y="4908"/>
                    </a:lnTo>
                    <a:lnTo>
                      <a:pt x="-14" y="49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20F921AD-162C-61EA-750E-52AA3980F238}"/>
                  </a:ext>
                </a:extLst>
              </p:cNvPr>
              <p:cNvSpPr/>
              <p:nvPr/>
            </p:nvSpPr>
            <p:spPr>
              <a:xfrm>
                <a:off x="7698719" y="8542207"/>
                <a:ext cx="25350" cy="32520"/>
              </a:xfrm>
              <a:custGeom>
                <a:avLst/>
                <a:gdLst>
                  <a:gd name="connsiteX0" fmla="*/ 3136 w 25350"/>
                  <a:gd name="connsiteY0" fmla="*/ 28262 h 32520"/>
                  <a:gd name="connsiteX1" fmla="*/ 3136 w 25350"/>
                  <a:gd name="connsiteY1" fmla="*/ 4640 h 32520"/>
                  <a:gd name="connsiteX2" fmla="*/ 12661 w 25350"/>
                  <a:gd name="connsiteY2" fmla="*/ 163 h 32520"/>
                  <a:gd name="connsiteX3" fmla="*/ 22186 w 25350"/>
                  <a:gd name="connsiteY3" fmla="*/ 4640 h 32520"/>
                  <a:gd name="connsiteX4" fmla="*/ 22186 w 25350"/>
                  <a:gd name="connsiteY4" fmla="*/ 28262 h 32520"/>
                  <a:gd name="connsiteX5" fmla="*/ 12661 w 25350"/>
                  <a:gd name="connsiteY5" fmla="*/ 32644 h 32520"/>
                  <a:gd name="connsiteX6" fmla="*/ 3136 w 25350"/>
                  <a:gd name="connsiteY6" fmla="*/ 28262 h 32520"/>
                  <a:gd name="connsiteX7" fmla="*/ 6946 w 25350"/>
                  <a:gd name="connsiteY7" fmla="*/ 7974 h 32520"/>
                  <a:gd name="connsiteX8" fmla="*/ 5136 w 25350"/>
                  <a:gd name="connsiteY8" fmla="*/ 16451 h 32520"/>
                  <a:gd name="connsiteX9" fmla="*/ 6946 w 25350"/>
                  <a:gd name="connsiteY9" fmla="*/ 24928 h 32520"/>
                  <a:gd name="connsiteX10" fmla="*/ 16400 w 25350"/>
                  <a:gd name="connsiteY10" fmla="*/ 27095 h 32520"/>
                  <a:gd name="connsiteX11" fmla="*/ 18567 w 25350"/>
                  <a:gd name="connsiteY11" fmla="*/ 24928 h 32520"/>
                  <a:gd name="connsiteX12" fmla="*/ 18567 w 25350"/>
                  <a:gd name="connsiteY12" fmla="*/ 7974 h 32520"/>
                  <a:gd name="connsiteX13" fmla="*/ 9113 w 25350"/>
                  <a:gd name="connsiteY13" fmla="*/ 5807 h 32520"/>
                  <a:gd name="connsiteX14" fmla="*/ 6946 w 25350"/>
                  <a:gd name="connsiteY14" fmla="*/ 7974 h 3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350" h="32520">
                    <a:moveTo>
                      <a:pt x="3136" y="28262"/>
                    </a:moveTo>
                    <a:cubicBezTo>
                      <a:pt x="-1064" y="20948"/>
                      <a:pt x="-1064" y="11954"/>
                      <a:pt x="3136" y="4640"/>
                    </a:cubicBezTo>
                    <a:cubicBezTo>
                      <a:pt x="5362" y="1648"/>
                      <a:pt x="8937" y="-32"/>
                      <a:pt x="12661" y="163"/>
                    </a:cubicBezTo>
                    <a:cubicBezTo>
                      <a:pt x="16389" y="-49"/>
                      <a:pt x="19972" y="1635"/>
                      <a:pt x="22186" y="4640"/>
                    </a:cubicBezTo>
                    <a:cubicBezTo>
                      <a:pt x="26386" y="11954"/>
                      <a:pt x="26386" y="20948"/>
                      <a:pt x="22186" y="28262"/>
                    </a:cubicBezTo>
                    <a:cubicBezTo>
                      <a:pt x="19950" y="31232"/>
                      <a:pt x="16371" y="32878"/>
                      <a:pt x="12661" y="32644"/>
                    </a:cubicBezTo>
                    <a:cubicBezTo>
                      <a:pt x="8955" y="32861"/>
                      <a:pt x="5383" y="31218"/>
                      <a:pt x="3136" y="28262"/>
                    </a:cubicBezTo>
                    <a:close/>
                    <a:moveTo>
                      <a:pt x="6946" y="7974"/>
                    </a:moveTo>
                    <a:cubicBezTo>
                      <a:pt x="5610" y="10592"/>
                      <a:pt x="4986" y="13516"/>
                      <a:pt x="5136" y="16451"/>
                    </a:cubicBezTo>
                    <a:cubicBezTo>
                      <a:pt x="4995" y="19386"/>
                      <a:pt x="5619" y="22307"/>
                      <a:pt x="6946" y="24928"/>
                    </a:cubicBezTo>
                    <a:cubicBezTo>
                      <a:pt x="8958" y="28137"/>
                      <a:pt x="13191" y="29107"/>
                      <a:pt x="16400" y="27095"/>
                    </a:cubicBezTo>
                    <a:cubicBezTo>
                      <a:pt x="17276" y="26546"/>
                      <a:pt x="18017" y="25805"/>
                      <a:pt x="18567" y="24928"/>
                    </a:cubicBezTo>
                    <a:cubicBezTo>
                      <a:pt x="20979" y="19534"/>
                      <a:pt x="20979" y="13368"/>
                      <a:pt x="18567" y="7974"/>
                    </a:cubicBezTo>
                    <a:cubicBezTo>
                      <a:pt x="16555" y="4765"/>
                      <a:pt x="12322" y="3795"/>
                      <a:pt x="9113" y="5807"/>
                    </a:cubicBezTo>
                    <a:cubicBezTo>
                      <a:pt x="8237" y="6357"/>
                      <a:pt x="7496" y="7097"/>
                      <a:pt x="6946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9920E8AD-D798-DF70-4618-89777B359730}"/>
                  </a:ext>
                </a:extLst>
              </p:cNvPr>
              <p:cNvSpPr/>
              <p:nvPr/>
            </p:nvSpPr>
            <p:spPr>
              <a:xfrm>
                <a:off x="7698634" y="8596500"/>
                <a:ext cx="25431" cy="32802"/>
              </a:xfrm>
              <a:custGeom>
                <a:avLst/>
                <a:gdLst>
                  <a:gd name="connsiteX0" fmla="*/ 3221 w 25431"/>
                  <a:gd name="connsiteY0" fmla="*/ 28453 h 32802"/>
                  <a:gd name="connsiteX1" fmla="*/ 3221 w 25431"/>
                  <a:gd name="connsiteY1" fmla="*/ 4640 h 32802"/>
                  <a:gd name="connsiteX2" fmla="*/ 12746 w 25431"/>
                  <a:gd name="connsiteY2" fmla="*/ 163 h 32802"/>
                  <a:gd name="connsiteX3" fmla="*/ 22271 w 25431"/>
                  <a:gd name="connsiteY3" fmla="*/ 4640 h 32802"/>
                  <a:gd name="connsiteX4" fmla="*/ 22271 w 25431"/>
                  <a:gd name="connsiteY4" fmla="*/ 28453 h 32802"/>
                  <a:gd name="connsiteX5" fmla="*/ 12746 w 25431"/>
                  <a:gd name="connsiteY5" fmla="*/ 32930 h 32802"/>
                  <a:gd name="connsiteX6" fmla="*/ 3221 w 25431"/>
                  <a:gd name="connsiteY6" fmla="*/ 28453 h 32802"/>
                  <a:gd name="connsiteX7" fmla="*/ 7031 w 25431"/>
                  <a:gd name="connsiteY7" fmla="*/ 7974 h 32802"/>
                  <a:gd name="connsiteX8" fmla="*/ 7031 w 25431"/>
                  <a:gd name="connsiteY8" fmla="*/ 25119 h 32802"/>
                  <a:gd name="connsiteX9" fmla="*/ 12841 w 25431"/>
                  <a:gd name="connsiteY9" fmla="*/ 28358 h 32802"/>
                  <a:gd name="connsiteX10" fmla="*/ 18652 w 25431"/>
                  <a:gd name="connsiteY10" fmla="*/ 25119 h 32802"/>
                  <a:gd name="connsiteX11" fmla="*/ 18652 w 25431"/>
                  <a:gd name="connsiteY11" fmla="*/ 7974 h 32802"/>
                  <a:gd name="connsiteX12" fmla="*/ 9198 w 25431"/>
                  <a:gd name="connsiteY12" fmla="*/ 5807 h 32802"/>
                  <a:gd name="connsiteX13" fmla="*/ 7031 w 25431"/>
                  <a:gd name="connsiteY13" fmla="*/ 7974 h 32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431" h="32802">
                    <a:moveTo>
                      <a:pt x="3221" y="28453"/>
                    </a:moveTo>
                    <a:cubicBezTo>
                      <a:pt x="-1092" y="21101"/>
                      <a:pt x="-1092" y="11992"/>
                      <a:pt x="3221" y="4640"/>
                    </a:cubicBezTo>
                    <a:cubicBezTo>
                      <a:pt x="5436" y="1635"/>
                      <a:pt x="9019" y="-49"/>
                      <a:pt x="12746" y="163"/>
                    </a:cubicBezTo>
                    <a:cubicBezTo>
                      <a:pt x="16464" y="2"/>
                      <a:pt x="20024" y="1675"/>
                      <a:pt x="22271" y="4640"/>
                    </a:cubicBezTo>
                    <a:cubicBezTo>
                      <a:pt x="26467" y="12023"/>
                      <a:pt x="26467" y="21070"/>
                      <a:pt x="22271" y="28453"/>
                    </a:cubicBezTo>
                    <a:cubicBezTo>
                      <a:pt x="20024" y="31418"/>
                      <a:pt x="16464" y="33091"/>
                      <a:pt x="12746" y="32930"/>
                    </a:cubicBezTo>
                    <a:cubicBezTo>
                      <a:pt x="9019" y="33142"/>
                      <a:pt x="5436" y="31458"/>
                      <a:pt x="3221" y="28453"/>
                    </a:cubicBezTo>
                    <a:close/>
                    <a:moveTo>
                      <a:pt x="7031" y="7974"/>
                    </a:moveTo>
                    <a:cubicBezTo>
                      <a:pt x="4485" y="13405"/>
                      <a:pt x="4485" y="19688"/>
                      <a:pt x="7031" y="25119"/>
                    </a:cubicBezTo>
                    <a:cubicBezTo>
                      <a:pt x="8191" y="27219"/>
                      <a:pt x="10446" y="28475"/>
                      <a:pt x="12841" y="28358"/>
                    </a:cubicBezTo>
                    <a:cubicBezTo>
                      <a:pt x="15248" y="28523"/>
                      <a:pt x="17526" y="27253"/>
                      <a:pt x="18652" y="25119"/>
                    </a:cubicBezTo>
                    <a:cubicBezTo>
                      <a:pt x="21060" y="19658"/>
                      <a:pt x="21060" y="13435"/>
                      <a:pt x="18652" y="7974"/>
                    </a:cubicBezTo>
                    <a:cubicBezTo>
                      <a:pt x="16639" y="4765"/>
                      <a:pt x="12407" y="3795"/>
                      <a:pt x="9198" y="5807"/>
                    </a:cubicBezTo>
                    <a:cubicBezTo>
                      <a:pt x="8321" y="6357"/>
                      <a:pt x="7581" y="7098"/>
                      <a:pt x="7031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FF7BF2CB-D8C8-56AB-6223-E226F9B479B7}"/>
                  </a:ext>
                </a:extLst>
              </p:cNvPr>
              <p:cNvSpPr/>
              <p:nvPr/>
            </p:nvSpPr>
            <p:spPr>
              <a:xfrm>
                <a:off x="7698634" y="8650979"/>
                <a:ext cx="25431" cy="32710"/>
              </a:xfrm>
              <a:custGeom>
                <a:avLst/>
                <a:gdLst>
                  <a:gd name="connsiteX0" fmla="*/ 3221 w 25431"/>
                  <a:gd name="connsiteY0" fmla="*/ 28362 h 32710"/>
                  <a:gd name="connsiteX1" fmla="*/ 3221 w 25431"/>
                  <a:gd name="connsiteY1" fmla="*/ 4549 h 32710"/>
                  <a:gd name="connsiteX2" fmla="*/ 12746 w 25431"/>
                  <a:gd name="connsiteY2" fmla="*/ 168 h 32710"/>
                  <a:gd name="connsiteX3" fmla="*/ 22271 w 25431"/>
                  <a:gd name="connsiteY3" fmla="*/ 4549 h 32710"/>
                  <a:gd name="connsiteX4" fmla="*/ 22271 w 25431"/>
                  <a:gd name="connsiteY4" fmla="*/ 28362 h 32710"/>
                  <a:gd name="connsiteX5" fmla="*/ 12746 w 25431"/>
                  <a:gd name="connsiteY5" fmla="*/ 32838 h 32710"/>
                  <a:gd name="connsiteX6" fmla="*/ 3221 w 25431"/>
                  <a:gd name="connsiteY6" fmla="*/ 28362 h 32710"/>
                  <a:gd name="connsiteX7" fmla="*/ 7031 w 25431"/>
                  <a:gd name="connsiteY7" fmla="*/ 7978 h 32710"/>
                  <a:gd name="connsiteX8" fmla="*/ 5126 w 25431"/>
                  <a:gd name="connsiteY8" fmla="*/ 16455 h 32710"/>
                  <a:gd name="connsiteX9" fmla="*/ 7031 w 25431"/>
                  <a:gd name="connsiteY9" fmla="*/ 25028 h 32710"/>
                  <a:gd name="connsiteX10" fmla="*/ 16485 w 25431"/>
                  <a:gd name="connsiteY10" fmla="*/ 27195 h 32710"/>
                  <a:gd name="connsiteX11" fmla="*/ 18652 w 25431"/>
                  <a:gd name="connsiteY11" fmla="*/ 25028 h 32710"/>
                  <a:gd name="connsiteX12" fmla="*/ 20462 w 25431"/>
                  <a:gd name="connsiteY12" fmla="*/ 16455 h 32710"/>
                  <a:gd name="connsiteX13" fmla="*/ 18652 w 25431"/>
                  <a:gd name="connsiteY13" fmla="*/ 7883 h 32710"/>
                  <a:gd name="connsiteX14" fmla="*/ 12842 w 25431"/>
                  <a:gd name="connsiteY14" fmla="*/ 4644 h 32710"/>
                  <a:gd name="connsiteX15" fmla="*/ 7032 w 25431"/>
                  <a:gd name="connsiteY15" fmla="*/ 7978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431" h="32710">
                    <a:moveTo>
                      <a:pt x="3221" y="28362"/>
                    </a:moveTo>
                    <a:cubicBezTo>
                      <a:pt x="-1092" y="21010"/>
                      <a:pt x="-1092" y="11901"/>
                      <a:pt x="3221" y="4549"/>
                    </a:cubicBezTo>
                    <a:cubicBezTo>
                      <a:pt x="5457" y="1579"/>
                      <a:pt x="9036" y="-67"/>
                      <a:pt x="12746" y="168"/>
                    </a:cubicBezTo>
                    <a:cubicBezTo>
                      <a:pt x="16447" y="-16"/>
                      <a:pt x="20003" y="1620"/>
                      <a:pt x="22271" y="4549"/>
                    </a:cubicBezTo>
                    <a:cubicBezTo>
                      <a:pt x="26467" y="11932"/>
                      <a:pt x="26467" y="20978"/>
                      <a:pt x="22271" y="28362"/>
                    </a:cubicBezTo>
                    <a:cubicBezTo>
                      <a:pt x="20024" y="31327"/>
                      <a:pt x="16464" y="33000"/>
                      <a:pt x="12746" y="32838"/>
                    </a:cubicBezTo>
                    <a:cubicBezTo>
                      <a:pt x="9019" y="33051"/>
                      <a:pt x="5436" y="31367"/>
                      <a:pt x="3221" y="28362"/>
                    </a:cubicBezTo>
                    <a:close/>
                    <a:moveTo>
                      <a:pt x="7031" y="7978"/>
                    </a:moveTo>
                    <a:cubicBezTo>
                      <a:pt x="5658" y="10586"/>
                      <a:pt x="5001" y="13511"/>
                      <a:pt x="5126" y="16455"/>
                    </a:cubicBezTo>
                    <a:cubicBezTo>
                      <a:pt x="5015" y="19429"/>
                      <a:pt x="5671" y="22381"/>
                      <a:pt x="7031" y="25028"/>
                    </a:cubicBezTo>
                    <a:cubicBezTo>
                      <a:pt x="9043" y="28237"/>
                      <a:pt x="13276" y="29207"/>
                      <a:pt x="16485" y="27195"/>
                    </a:cubicBezTo>
                    <a:cubicBezTo>
                      <a:pt x="17361" y="26645"/>
                      <a:pt x="18102" y="25904"/>
                      <a:pt x="18652" y="25028"/>
                    </a:cubicBezTo>
                    <a:cubicBezTo>
                      <a:pt x="20000" y="22380"/>
                      <a:pt x="20624" y="19422"/>
                      <a:pt x="20462" y="16455"/>
                    </a:cubicBezTo>
                    <a:cubicBezTo>
                      <a:pt x="20602" y="13490"/>
                      <a:pt x="19979" y="10538"/>
                      <a:pt x="18652" y="7883"/>
                    </a:cubicBezTo>
                    <a:cubicBezTo>
                      <a:pt x="17492" y="5783"/>
                      <a:pt x="15237" y="4527"/>
                      <a:pt x="12842" y="4644"/>
                    </a:cubicBezTo>
                    <a:cubicBezTo>
                      <a:pt x="10419" y="4521"/>
                      <a:pt x="8148" y="5825"/>
                      <a:pt x="7032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0F21B299-8046-6FC2-F945-C29A1BC49882}"/>
                  </a:ext>
                </a:extLst>
              </p:cNvPr>
              <p:cNvSpPr/>
              <p:nvPr/>
            </p:nvSpPr>
            <p:spPr>
              <a:xfrm>
                <a:off x="7698591" y="8705367"/>
                <a:ext cx="25499" cy="32717"/>
              </a:xfrm>
              <a:custGeom>
                <a:avLst/>
                <a:gdLst>
                  <a:gd name="connsiteX0" fmla="*/ 3264 w 25499"/>
                  <a:gd name="connsiteY0" fmla="*/ 28362 h 32717"/>
                  <a:gd name="connsiteX1" fmla="*/ 26 w 25499"/>
                  <a:gd name="connsiteY1" fmla="*/ 16455 h 32717"/>
                  <a:gd name="connsiteX2" fmla="*/ 3264 w 25499"/>
                  <a:gd name="connsiteY2" fmla="*/ 4549 h 32717"/>
                  <a:gd name="connsiteX3" fmla="*/ 12789 w 25499"/>
                  <a:gd name="connsiteY3" fmla="*/ 168 h 32717"/>
                  <a:gd name="connsiteX4" fmla="*/ 22314 w 25499"/>
                  <a:gd name="connsiteY4" fmla="*/ 4549 h 32717"/>
                  <a:gd name="connsiteX5" fmla="*/ 25457 w 25499"/>
                  <a:gd name="connsiteY5" fmla="*/ 16455 h 32717"/>
                  <a:gd name="connsiteX6" fmla="*/ 22314 w 25499"/>
                  <a:gd name="connsiteY6" fmla="*/ 28362 h 32717"/>
                  <a:gd name="connsiteX7" fmla="*/ 12789 w 25499"/>
                  <a:gd name="connsiteY7" fmla="*/ 32838 h 32717"/>
                  <a:gd name="connsiteX8" fmla="*/ 3264 w 25499"/>
                  <a:gd name="connsiteY8" fmla="*/ 28362 h 32717"/>
                  <a:gd name="connsiteX9" fmla="*/ 7074 w 25499"/>
                  <a:gd name="connsiteY9" fmla="*/ 7978 h 32717"/>
                  <a:gd name="connsiteX10" fmla="*/ 5169 w 25499"/>
                  <a:gd name="connsiteY10" fmla="*/ 16455 h 32717"/>
                  <a:gd name="connsiteX11" fmla="*/ 7074 w 25499"/>
                  <a:gd name="connsiteY11" fmla="*/ 25028 h 32717"/>
                  <a:gd name="connsiteX12" fmla="*/ 16527 w 25499"/>
                  <a:gd name="connsiteY12" fmla="*/ 27195 h 32717"/>
                  <a:gd name="connsiteX13" fmla="*/ 18694 w 25499"/>
                  <a:gd name="connsiteY13" fmla="*/ 25028 h 32717"/>
                  <a:gd name="connsiteX14" fmla="*/ 18694 w 25499"/>
                  <a:gd name="connsiteY14" fmla="*/ 7978 h 32717"/>
                  <a:gd name="connsiteX15" fmla="*/ 9241 w 25499"/>
                  <a:gd name="connsiteY15" fmla="*/ 5811 h 32717"/>
                  <a:gd name="connsiteX16" fmla="*/ 7074 w 25499"/>
                  <a:gd name="connsiteY16" fmla="*/ 7978 h 3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7">
                    <a:moveTo>
                      <a:pt x="3264" y="28362"/>
                    </a:moveTo>
                    <a:cubicBezTo>
                      <a:pt x="894" y="24862"/>
                      <a:pt x="-246" y="20673"/>
                      <a:pt x="26" y="16455"/>
                    </a:cubicBezTo>
                    <a:cubicBezTo>
                      <a:pt x="-190" y="12243"/>
                      <a:pt x="945" y="8072"/>
                      <a:pt x="3264" y="4549"/>
                    </a:cubicBezTo>
                    <a:cubicBezTo>
                      <a:pt x="5500" y="1579"/>
                      <a:pt x="9079" y="-67"/>
                      <a:pt x="12789" y="168"/>
                    </a:cubicBezTo>
                    <a:cubicBezTo>
                      <a:pt x="16489" y="-16"/>
                      <a:pt x="20046" y="1620"/>
                      <a:pt x="22314" y="4549"/>
                    </a:cubicBezTo>
                    <a:cubicBezTo>
                      <a:pt x="24558" y="8101"/>
                      <a:pt x="25656" y="12258"/>
                      <a:pt x="25457" y="16455"/>
                    </a:cubicBezTo>
                    <a:cubicBezTo>
                      <a:pt x="25681" y="20655"/>
                      <a:pt x="24582" y="24820"/>
                      <a:pt x="22314" y="28362"/>
                    </a:cubicBezTo>
                    <a:cubicBezTo>
                      <a:pt x="20088" y="31354"/>
                      <a:pt x="16513" y="33034"/>
                      <a:pt x="12789" y="32838"/>
                    </a:cubicBezTo>
                    <a:cubicBezTo>
                      <a:pt x="9055" y="33087"/>
                      <a:pt x="5455" y="31396"/>
                      <a:pt x="3264" y="28362"/>
                    </a:cubicBezTo>
                    <a:close/>
                    <a:moveTo>
                      <a:pt x="7074" y="7978"/>
                    </a:moveTo>
                    <a:cubicBezTo>
                      <a:pt x="5713" y="10590"/>
                      <a:pt x="5057" y="13512"/>
                      <a:pt x="5169" y="16455"/>
                    </a:cubicBezTo>
                    <a:cubicBezTo>
                      <a:pt x="5058" y="19429"/>
                      <a:pt x="5714" y="22381"/>
                      <a:pt x="7074" y="25028"/>
                    </a:cubicBezTo>
                    <a:cubicBezTo>
                      <a:pt x="9086" y="28237"/>
                      <a:pt x="13319" y="29207"/>
                      <a:pt x="16527" y="27195"/>
                    </a:cubicBezTo>
                    <a:cubicBezTo>
                      <a:pt x="17404" y="26645"/>
                      <a:pt x="18145" y="25904"/>
                      <a:pt x="18694" y="25028"/>
                    </a:cubicBezTo>
                    <a:cubicBezTo>
                      <a:pt x="21111" y="19601"/>
                      <a:pt x="21111" y="13404"/>
                      <a:pt x="18694" y="7978"/>
                    </a:cubicBezTo>
                    <a:cubicBezTo>
                      <a:pt x="16682" y="4769"/>
                      <a:pt x="12450" y="3799"/>
                      <a:pt x="9241" y="5811"/>
                    </a:cubicBezTo>
                    <a:cubicBezTo>
                      <a:pt x="8364" y="6361"/>
                      <a:pt x="7624" y="7102"/>
                      <a:pt x="7074" y="7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A11ACA95-044E-A22D-5B72-CA2A9AF938FB}"/>
                  </a:ext>
                </a:extLst>
              </p:cNvPr>
              <p:cNvSpPr/>
              <p:nvPr/>
            </p:nvSpPr>
            <p:spPr>
              <a:xfrm>
                <a:off x="7698591" y="8759758"/>
                <a:ext cx="25499" cy="32710"/>
              </a:xfrm>
              <a:custGeom>
                <a:avLst/>
                <a:gdLst>
                  <a:gd name="connsiteX0" fmla="*/ 3264 w 25499"/>
                  <a:gd name="connsiteY0" fmla="*/ 28453 h 32710"/>
                  <a:gd name="connsiteX1" fmla="*/ 26 w 25499"/>
                  <a:gd name="connsiteY1" fmla="*/ 16546 h 32710"/>
                  <a:gd name="connsiteX2" fmla="*/ 3264 w 25499"/>
                  <a:gd name="connsiteY2" fmla="*/ 4640 h 32710"/>
                  <a:gd name="connsiteX3" fmla="*/ 12789 w 25499"/>
                  <a:gd name="connsiteY3" fmla="*/ 163 h 32710"/>
                  <a:gd name="connsiteX4" fmla="*/ 22314 w 25499"/>
                  <a:gd name="connsiteY4" fmla="*/ 4640 h 32710"/>
                  <a:gd name="connsiteX5" fmla="*/ 25457 w 25499"/>
                  <a:gd name="connsiteY5" fmla="*/ 16546 h 32710"/>
                  <a:gd name="connsiteX6" fmla="*/ 22314 w 25499"/>
                  <a:gd name="connsiteY6" fmla="*/ 28453 h 32710"/>
                  <a:gd name="connsiteX7" fmla="*/ 12789 w 25499"/>
                  <a:gd name="connsiteY7" fmla="*/ 32834 h 32710"/>
                  <a:gd name="connsiteX8" fmla="*/ 3264 w 25499"/>
                  <a:gd name="connsiteY8" fmla="*/ 28453 h 32710"/>
                  <a:gd name="connsiteX9" fmla="*/ 7074 w 25499"/>
                  <a:gd name="connsiteY9" fmla="*/ 7974 h 32710"/>
                  <a:gd name="connsiteX10" fmla="*/ 5169 w 25499"/>
                  <a:gd name="connsiteY10" fmla="*/ 16546 h 32710"/>
                  <a:gd name="connsiteX11" fmla="*/ 7074 w 25499"/>
                  <a:gd name="connsiteY11" fmla="*/ 25024 h 32710"/>
                  <a:gd name="connsiteX12" fmla="*/ 16527 w 25499"/>
                  <a:gd name="connsiteY12" fmla="*/ 27191 h 32710"/>
                  <a:gd name="connsiteX13" fmla="*/ 18694 w 25499"/>
                  <a:gd name="connsiteY13" fmla="*/ 25024 h 32710"/>
                  <a:gd name="connsiteX14" fmla="*/ 18694 w 25499"/>
                  <a:gd name="connsiteY14" fmla="*/ 7974 h 32710"/>
                  <a:gd name="connsiteX15" fmla="*/ 9241 w 25499"/>
                  <a:gd name="connsiteY15" fmla="*/ 5807 h 32710"/>
                  <a:gd name="connsiteX16" fmla="*/ 7074 w 25499"/>
                  <a:gd name="connsiteY16" fmla="*/ 7974 h 3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99" h="32710">
                    <a:moveTo>
                      <a:pt x="3264" y="28453"/>
                    </a:moveTo>
                    <a:cubicBezTo>
                      <a:pt x="945" y="24930"/>
                      <a:pt x="-190" y="20759"/>
                      <a:pt x="26" y="16546"/>
                    </a:cubicBezTo>
                    <a:cubicBezTo>
                      <a:pt x="-246" y="12328"/>
                      <a:pt x="894" y="8140"/>
                      <a:pt x="3264" y="4640"/>
                    </a:cubicBezTo>
                    <a:cubicBezTo>
                      <a:pt x="5479" y="1635"/>
                      <a:pt x="9062" y="-49"/>
                      <a:pt x="12789" y="163"/>
                    </a:cubicBezTo>
                    <a:cubicBezTo>
                      <a:pt x="16506" y="2"/>
                      <a:pt x="20066" y="1675"/>
                      <a:pt x="22314" y="4640"/>
                    </a:cubicBezTo>
                    <a:cubicBezTo>
                      <a:pt x="24582" y="8182"/>
                      <a:pt x="25681" y="12347"/>
                      <a:pt x="25457" y="16546"/>
                    </a:cubicBezTo>
                    <a:cubicBezTo>
                      <a:pt x="25656" y="20744"/>
                      <a:pt x="24558" y="24900"/>
                      <a:pt x="22314" y="28453"/>
                    </a:cubicBezTo>
                    <a:cubicBezTo>
                      <a:pt x="20046" y="31382"/>
                      <a:pt x="16489" y="33018"/>
                      <a:pt x="12789" y="32834"/>
                    </a:cubicBezTo>
                    <a:cubicBezTo>
                      <a:pt x="9079" y="33069"/>
                      <a:pt x="5500" y="31423"/>
                      <a:pt x="3264" y="28453"/>
                    </a:cubicBezTo>
                    <a:close/>
                    <a:moveTo>
                      <a:pt x="7074" y="7974"/>
                    </a:moveTo>
                    <a:cubicBezTo>
                      <a:pt x="5714" y="10621"/>
                      <a:pt x="5058" y="13573"/>
                      <a:pt x="5169" y="16546"/>
                    </a:cubicBezTo>
                    <a:cubicBezTo>
                      <a:pt x="5057" y="19490"/>
                      <a:pt x="5713" y="22411"/>
                      <a:pt x="7074" y="25024"/>
                    </a:cubicBezTo>
                    <a:cubicBezTo>
                      <a:pt x="9086" y="28233"/>
                      <a:pt x="13319" y="29203"/>
                      <a:pt x="16527" y="27191"/>
                    </a:cubicBezTo>
                    <a:cubicBezTo>
                      <a:pt x="17404" y="26641"/>
                      <a:pt x="18145" y="25900"/>
                      <a:pt x="18694" y="25024"/>
                    </a:cubicBezTo>
                    <a:cubicBezTo>
                      <a:pt x="21111" y="19597"/>
                      <a:pt x="21111" y="13400"/>
                      <a:pt x="18694" y="7974"/>
                    </a:cubicBezTo>
                    <a:cubicBezTo>
                      <a:pt x="16682" y="4765"/>
                      <a:pt x="12450" y="3795"/>
                      <a:pt x="9241" y="5807"/>
                    </a:cubicBezTo>
                    <a:cubicBezTo>
                      <a:pt x="8364" y="6357"/>
                      <a:pt x="7624" y="7098"/>
                      <a:pt x="7074" y="79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2DF5ABEB-9E51-F147-C795-E630B33CCB6A}"/>
                  </a:ext>
                </a:extLst>
              </p:cNvPr>
              <p:cNvSpPr/>
              <p:nvPr/>
            </p:nvSpPr>
            <p:spPr>
              <a:xfrm>
                <a:off x="7698503" y="8814054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5162 w 25591"/>
                  <a:gd name="connsiteY10" fmla="*/ 16639 h 32987"/>
                  <a:gd name="connsiteX11" fmla="*/ 7067 w 25591"/>
                  <a:gd name="connsiteY11" fmla="*/ 25211 h 32987"/>
                  <a:gd name="connsiteX12" fmla="*/ 12972 w 25591"/>
                  <a:gd name="connsiteY12" fmla="*/ 28450 h 32987"/>
                  <a:gd name="connsiteX13" fmla="*/ 18782 w 25591"/>
                  <a:gd name="connsiteY13" fmla="*/ 25211 h 32987"/>
                  <a:gd name="connsiteX14" fmla="*/ 18782 w 25591"/>
                  <a:gd name="connsiteY14" fmla="*/ 7971 h 32987"/>
                  <a:gd name="connsiteX15" fmla="*/ 12972 w 25591"/>
                  <a:gd name="connsiteY15" fmla="*/ 4733 h 32987"/>
                  <a:gd name="connsiteX16" fmla="*/ 7067 w 25591"/>
                  <a:gd name="connsiteY16" fmla="*/ 8066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36" y="25083"/>
                      <a:pt x="-198" y="20881"/>
                      <a:pt x="18" y="16639"/>
                    </a:cubicBezTo>
                    <a:cubicBezTo>
                      <a:pt x="-224" y="12394"/>
                      <a:pt x="912" y="8184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52" y="8184"/>
                      <a:pt x="25788" y="12394"/>
                      <a:pt x="25545" y="16639"/>
                    </a:cubicBezTo>
                    <a:cubicBezTo>
                      <a:pt x="25761" y="20881"/>
                      <a:pt x="24627" y="25083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5694" y="10709"/>
                      <a:pt x="5037" y="13664"/>
                      <a:pt x="5162" y="16639"/>
                    </a:cubicBezTo>
                    <a:cubicBezTo>
                      <a:pt x="5050" y="19613"/>
                      <a:pt x="5706" y="22565"/>
                      <a:pt x="7067" y="25211"/>
                    </a:cubicBezTo>
                    <a:cubicBezTo>
                      <a:pt x="8242" y="27343"/>
                      <a:pt x="10543" y="28605"/>
                      <a:pt x="12972" y="28450"/>
                    </a:cubicBezTo>
                    <a:cubicBezTo>
                      <a:pt x="15385" y="28641"/>
                      <a:pt x="17676" y="27364"/>
                      <a:pt x="18782" y="25211"/>
                    </a:cubicBezTo>
                    <a:cubicBezTo>
                      <a:pt x="21319" y="19744"/>
                      <a:pt x="21319" y="13438"/>
                      <a:pt x="18782" y="7971"/>
                    </a:cubicBezTo>
                    <a:cubicBezTo>
                      <a:pt x="17639" y="5854"/>
                      <a:pt x="15374" y="4592"/>
                      <a:pt x="12972" y="4733"/>
                    </a:cubicBezTo>
                    <a:cubicBezTo>
                      <a:pt x="10527" y="4620"/>
                      <a:pt x="8233" y="5915"/>
                      <a:pt x="7067" y="80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9F4E6B29-8DDA-4F3F-940F-56A5D1D4A2CF}"/>
                  </a:ext>
                </a:extLst>
              </p:cNvPr>
              <p:cNvSpPr/>
              <p:nvPr/>
            </p:nvSpPr>
            <p:spPr>
              <a:xfrm>
                <a:off x="7705679" y="8869219"/>
                <a:ext cx="11620" cy="31813"/>
              </a:xfrm>
              <a:custGeom>
                <a:avLst/>
                <a:gdLst>
                  <a:gd name="connsiteX0" fmla="*/ -14 w 11620"/>
                  <a:gd name="connsiteY0" fmla="*/ 145 h 31813"/>
                  <a:gd name="connsiteX1" fmla="*/ 11607 w 11620"/>
                  <a:gd name="connsiteY1" fmla="*/ 145 h 31813"/>
                  <a:gd name="connsiteX2" fmla="*/ 11607 w 11620"/>
                  <a:gd name="connsiteY2" fmla="*/ 31959 h 31813"/>
                  <a:gd name="connsiteX3" fmla="*/ 6464 w 11620"/>
                  <a:gd name="connsiteY3" fmla="*/ 31959 h 31813"/>
                  <a:gd name="connsiteX4" fmla="*/ 6464 w 11620"/>
                  <a:gd name="connsiteY4" fmla="*/ 4717 h 31813"/>
                  <a:gd name="connsiteX5" fmla="*/ -14 w 11620"/>
                  <a:gd name="connsiteY5" fmla="*/ 4717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" h="31813">
                    <a:moveTo>
                      <a:pt x="-14" y="145"/>
                    </a:moveTo>
                    <a:lnTo>
                      <a:pt x="11607" y="145"/>
                    </a:lnTo>
                    <a:lnTo>
                      <a:pt x="11607" y="31959"/>
                    </a:lnTo>
                    <a:lnTo>
                      <a:pt x="6464" y="31959"/>
                    </a:lnTo>
                    <a:lnTo>
                      <a:pt x="6464" y="4717"/>
                    </a:lnTo>
                    <a:lnTo>
                      <a:pt x="-14" y="47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C34BE10-3FE5-977A-D527-6092F3B8BF2C}"/>
                  </a:ext>
                </a:extLst>
              </p:cNvPr>
              <p:cNvSpPr/>
              <p:nvPr/>
            </p:nvSpPr>
            <p:spPr>
              <a:xfrm>
                <a:off x="7698503" y="8922829"/>
                <a:ext cx="25591" cy="32987"/>
              </a:xfrm>
              <a:custGeom>
                <a:avLst/>
                <a:gdLst>
                  <a:gd name="connsiteX0" fmla="*/ 3257 w 25591"/>
                  <a:gd name="connsiteY0" fmla="*/ 28640 h 32987"/>
                  <a:gd name="connsiteX1" fmla="*/ 18 w 25591"/>
                  <a:gd name="connsiteY1" fmla="*/ 16639 h 32987"/>
                  <a:gd name="connsiteX2" fmla="*/ 3257 w 25591"/>
                  <a:gd name="connsiteY2" fmla="*/ 4638 h 32987"/>
                  <a:gd name="connsiteX3" fmla="*/ 12782 w 25591"/>
                  <a:gd name="connsiteY3" fmla="*/ 161 h 32987"/>
                  <a:gd name="connsiteX4" fmla="*/ 22307 w 25591"/>
                  <a:gd name="connsiteY4" fmla="*/ 4638 h 32987"/>
                  <a:gd name="connsiteX5" fmla="*/ 25545 w 25591"/>
                  <a:gd name="connsiteY5" fmla="*/ 16639 h 32987"/>
                  <a:gd name="connsiteX6" fmla="*/ 22307 w 25591"/>
                  <a:gd name="connsiteY6" fmla="*/ 28640 h 32987"/>
                  <a:gd name="connsiteX7" fmla="*/ 12782 w 25591"/>
                  <a:gd name="connsiteY7" fmla="*/ 33117 h 32987"/>
                  <a:gd name="connsiteX8" fmla="*/ 3257 w 25591"/>
                  <a:gd name="connsiteY8" fmla="*/ 28640 h 32987"/>
                  <a:gd name="connsiteX9" fmla="*/ 7067 w 25591"/>
                  <a:gd name="connsiteY9" fmla="*/ 8066 h 32987"/>
                  <a:gd name="connsiteX10" fmla="*/ 7067 w 25591"/>
                  <a:gd name="connsiteY10" fmla="*/ 25211 h 32987"/>
                  <a:gd name="connsiteX11" fmla="*/ 12972 w 25591"/>
                  <a:gd name="connsiteY11" fmla="*/ 28545 h 32987"/>
                  <a:gd name="connsiteX12" fmla="*/ 18782 w 25591"/>
                  <a:gd name="connsiteY12" fmla="*/ 25307 h 32987"/>
                  <a:gd name="connsiteX13" fmla="*/ 20688 w 25591"/>
                  <a:gd name="connsiteY13" fmla="*/ 16639 h 32987"/>
                  <a:gd name="connsiteX14" fmla="*/ 18782 w 25591"/>
                  <a:gd name="connsiteY14" fmla="*/ 8067 h 32987"/>
                  <a:gd name="connsiteX15" fmla="*/ 12972 w 25591"/>
                  <a:gd name="connsiteY15" fmla="*/ 4733 h 32987"/>
                  <a:gd name="connsiteX16" fmla="*/ 7067 w 25591"/>
                  <a:gd name="connsiteY16" fmla="*/ 8257 h 32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591" h="32987">
                    <a:moveTo>
                      <a:pt x="3257" y="28640"/>
                    </a:moveTo>
                    <a:cubicBezTo>
                      <a:pt x="912" y="25094"/>
                      <a:pt x="-224" y="20884"/>
                      <a:pt x="18" y="16639"/>
                    </a:cubicBezTo>
                    <a:cubicBezTo>
                      <a:pt x="-198" y="12397"/>
                      <a:pt x="936" y="8195"/>
                      <a:pt x="3257" y="4638"/>
                    </a:cubicBezTo>
                    <a:cubicBezTo>
                      <a:pt x="5505" y="1672"/>
                      <a:pt x="9065" y="-1"/>
                      <a:pt x="12782" y="161"/>
                    </a:cubicBezTo>
                    <a:cubicBezTo>
                      <a:pt x="16506" y="-35"/>
                      <a:pt x="20081" y="1646"/>
                      <a:pt x="22307" y="4638"/>
                    </a:cubicBezTo>
                    <a:cubicBezTo>
                      <a:pt x="24628" y="8195"/>
                      <a:pt x="25761" y="12397"/>
                      <a:pt x="25545" y="16639"/>
                    </a:cubicBezTo>
                    <a:cubicBezTo>
                      <a:pt x="25788" y="20884"/>
                      <a:pt x="24652" y="25094"/>
                      <a:pt x="22307" y="28640"/>
                    </a:cubicBezTo>
                    <a:cubicBezTo>
                      <a:pt x="20081" y="31632"/>
                      <a:pt x="16506" y="33313"/>
                      <a:pt x="12782" y="33117"/>
                    </a:cubicBezTo>
                    <a:cubicBezTo>
                      <a:pt x="9065" y="33279"/>
                      <a:pt x="5505" y="31606"/>
                      <a:pt x="3257" y="28640"/>
                    </a:cubicBezTo>
                    <a:close/>
                    <a:moveTo>
                      <a:pt x="7067" y="8066"/>
                    </a:moveTo>
                    <a:cubicBezTo>
                      <a:pt x="4520" y="13498"/>
                      <a:pt x="4520" y="19780"/>
                      <a:pt x="7067" y="25211"/>
                    </a:cubicBezTo>
                    <a:cubicBezTo>
                      <a:pt x="8233" y="27363"/>
                      <a:pt x="10527" y="28658"/>
                      <a:pt x="12972" y="28545"/>
                    </a:cubicBezTo>
                    <a:cubicBezTo>
                      <a:pt x="15374" y="28686"/>
                      <a:pt x="17639" y="27423"/>
                      <a:pt x="18782" y="25307"/>
                    </a:cubicBezTo>
                    <a:cubicBezTo>
                      <a:pt x="20155" y="22630"/>
                      <a:pt x="20811" y="19644"/>
                      <a:pt x="20688" y="16639"/>
                    </a:cubicBezTo>
                    <a:cubicBezTo>
                      <a:pt x="20812" y="13664"/>
                      <a:pt x="20155" y="10709"/>
                      <a:pt x="18782" y="8067"/>
                    </a:cubicBezTo>
                    <a:cubicBezTo>
                      <a:pt x="17685" y="5895"/>
                      <a:pt x="15401" y="4585"/>
                      <a:pt x="12972" y="4733"/>
                    </a:cubicBezTo>
                    <a:cubicBezTo>
                      <a:pt x="10485" y="4656"/>
                      <a:pt x="8180" y="6031"/>
                      <a:pt x="7067" y="8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9C36751-6E2E-1779-1C8E-0D21073FB278}"/>
                  </a:ext>
                </a:extLst>
              </p:cNvPr>
              <p:cNvSpPr/>
              <p:nvPr/>
            </p:nvSpPr>
            <p:spPr>
              <a:xfrm>
                <a:off x="7698408" y="8977162"/>
                <a:ext cx="26163" cy="33139"/>
              </a:xfrm>
              <a:custGeom>
                <a:avLst/>
                <a:gdLst>
                  <a:gd name="connsiteX0" fmla="*/ 3257 w 26163"/>
                  <a:gd name="connsiteY0" fmla="*/ 28790 h 33139"/>
                  <a:gd name="connsiteX1" fmla="*/ 18 w 26163"/>
                  <a:gd name="connsiteY1" fmla="*/ 16693 h 33139"/>
                  <a:gd name="connsiteX2" fmla="*/ 3257 w 26163"/>
                  <a:gd name="connsiteY2" fmla="*/ 4692 h 33139"/>
                  <a:gd name="connsiteX3" fmla="*/ 21380 w 26163"/>
                  <a:gd name="connsiteY3" fmla="*/ 3194 h 33139"/>
                  <a:gd name="connsiteX4" fmla="*/ 22879 w 26163"/>
                  <a:gd name="connsiteY4" fmla="*/ 4692 h 33139"/>
                  <a:gd name="connsiteX5" fmla="*/ 26117 w 26163"/>
                  <a:gd name="connsiteY5" fmla="*/ 16693 h 33139"/>
                  <a:gd name="connsiteX6" fmla="*/ 22879 w 26163"/>
                  <a:gd name="connsiteY6" fmla="*/ 28790 h 33139"/>
                  <a:gd name="connsiteX7" fmla="*/ 4609 w 26163"/>
                  <a:gd name="connsiteY7" fmla="*/ 30142 h 33139"/>
                  <a:gd name="connsiteX8" fmla="*/ 3257 w 26163"/>
                  <a:gd name="connsiteY8" fmla="*/ 28790 h 33139"/>
                  <a:gd name="connsiteX9" fmla="*/ 7162 w 26163"/>
                  <a:gd name="connsiteY9" fmla="*/ 8026 h 33139"/>
                  <a:gd name="connsiteX10" fmla="*/ 5257 w 26163"/>
                  <a:gd name="connsiteY10" fmla="*/ 16693 h 33139"/>
                  <a:gd name="connsiteX11" fmla="*/ 7162 w 26163"/>
                  <a:gd name="connsiteY11" fmla="*/ 25361 h 33139"/>
                  <a:gd name="connsiteX12" fmla="*/ 16554 w 26163"/>
                  <a:gd name="connsiteY12" fmla="*/ 27780 h 33139"/>
                  <a:gd name="connsiteX13" fmla="*/ 18973 w 26163"/>
                  <a:gd name="connsiteY13" fmla="*/ 25361 h 33139"/>
                  <a:gd name="connsiteX14" fmla="*/ 18973 w 26163"/>
                  <a:gd name="connsiteY14" fmla="*/ 8026 h 33139"/>
                  <a:gd name="connsiteX15" fmla="*/ 9220 w 26163"/>
                  <a:gd name="connsiteY15" fmla="*/ 5968 h 33139"/>
                  <a:gd name="connsiteX16" fmla="*/ 7162 w 26163"/>
                  <a:gd name="connsiteY16" fmla="*/ 8026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63" h="33139">
                    <a:moveTo>
                      <a:pt x="3257" y="28790"/>
                    </a:moveTo>
                    <a:cubicBezTo>
                      <a:pt x="923" y="25203"/>
                      <a:pt x="-211" y="20967"/>
                      <a:pt x="18" y="16693"/>
                    </a:cubicBezTo>
                    <a:cubicBezTo>
                      <a:pt x="-224" y="12448"/>
                      <a:pt x="912" y="8239"/>
                      <a:pt x="3257" y="4692"/>
                    </a:cubicBezTo>
                    <a:cubicBezTo>
                      <a:pt x="7848" y="-726"/>
                      <a:pt x="15962" y="-1397"/>
                      <a:pt x="21380" y="3194"/>
                    </a:cubicBezTo>
                    <a:cubicBezTo>
                      <a:pt x="21920" y="3651"/>
                      <a:pt x="22421" y="4152"/>
                      <a:pt x="22879" y="4692"/>
                    </a:cubicBezTo>
                    <a:cubicBezTo>
                      <a:pt x="25224" y="8239"/>
                      <a:pt x="26360" y="12449"/>
                      <a:pt x="26117" y="16693"/>
                    </a:cubicBezTo>
                    <a:cubicBezTo>
                      <a:pt x="26347" y="20967"/>
                      <a:pt x="25213" y="25203"/>
                      <a:pt x="22879" y="28790"/>
                    </a:cubicBezTo>
                    <a:cubicBezTo>
                      <a:pt x="18207" y="34209"/>
                      <a:pt x="10027" y="34814"/>
                      <a:pt x="4609" y="30142"/>
                    </a:cubicBezTo>
                    <a:cubicBezTo>
                      <a:pt x="4126" y="29725"/>
                      <a:pt x="3674" y="29274"/>
                      <a:pt x="3257" y="28790"/>
                    </a:cubicBezTo>
                    <a:close/>
                    <a:moveTo>
                      <a:pt x="7162" y="8026"/>
                    </a:moveTo>
                    <a:cubicBezTo>
                      <a:pt x="5802" y="10706"/>
                      <a:pt x="5147" y="13689"/>
                      <a:pt x="5257" y="16693"/>
                    </a:cubicBezTo>
                    <a:cubicBezTo>
                      <a:pt x="5134" y="19699"/>
                      <a:pt x="5790" y="22685"/>
                      <a:pt x="7162" y="25361"/>
                    </a:cubicBezTo>
                    <a:cubicBezTo>
                      <a:pt x="9088" y="28623"/>
                      <a:pt x="13293" y="29706"/>
                      <a:pt x="16554" y="27780"/>
                    </a:cubicBezTo>
                    <a:cubicBezTo>
                      <a:pt x="17552" y="27191"/>
                      <a:pt x="18384" y="26359"/>
                      <a:pt x="18973" y="25361"/>
                    </a:cubicBezTo>
                    <a:cubicBezTo>
                      <a:pt x="21391" y="19836"/>
                      <a:pt x="21391" y="13551"/>
                      <a:pt x="18973" y="8026"/>
                    </a:cubicBezTo>
                    <a:cubicBezTo>
                      <a:pt x="16848" y="4764"/>
                      <a:pt x="12481" y="3843"/>
                      <a:pt x="9220" y="5968"/>
                    </a:cubicBezTo>
                    <a:cubicBezTo>
                      <a:pt x="8398" y="6503"/>
                      <a:pt x="7697" y="7204"/>
                      <a:pt x="7162" y="80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85459FAC-FAC4-EA39-6704-54AA2D82DC00}"/>
                  </a:ext>
                </a:extLst>
              </p:cNvPr>
              <p:cNvSpPr/>
              <p:nvPr/>
            </p:nvSpPr>
            <p:spPr>
              <a:xfrm>
                <a:off x="7698435" y="9031550"/>
                <a:ext cx="26108" cy="33139"/>
              </a:xfrm>
              <a:custGeom>
                <a:avLst/>
                <a:gdLst>
                  <a:gd name="connsiteX0" fmla="*/ 3230 w 26108"/>
                  <a:gd name="connsiteY0" fmla="*/ 28790 h 33139"/>
                  <a:gd name="connsiteX1" fmla="*/ 3230 w 26108"/>
                  <a:gd name="connsiteY1" fmla="*/ 4692 h 33139"/>
                  <a:gd name="connsiteX2" fmla="*/ 21353 w 26108"/>
                  <a:gd name="connsiteY2" fmla="*/ 3194 h 33139"/>
                  <a:gd name="connsiteX3" fmla="*/ 22851 w 26108"/>
                  <a:gd name="connsiteY3" fmla="*/ 4692 h 33139"/>
                  <a:gd name="connsiteX4" fmla="*/ 22851 w 26108"/>
                  <a:gd name="connsiteY4" fmla="*/ 28790 h 33139"/>
                  <a:gd name="connsiteX5" fmla="*/ 4582 w 26108"/>
                  <a:gd name="connsiteY5" fmla="*/ 30142 h 33139"/>
                  <a:gd name="connsiteX6" fmla="*/ 3230 w 26108"/>
                  <a:gd name="connsiteY6" fmla="*/ 28790 h 33139"/>
                  <a:gd name="connsiteX7" fmla="*/ 7135 w 26108"/>
                  <a:gd name="connsiteY7" fmla="*/ 8121 h 33139"/>
                  <a:gd name="connsiteX8" fmla="*/ 7135 w 26108"/>
                  <a:gd name="connsiteY8" fmla="*/ 25361 h 33139"/>
                  <a:gd name="connsiteX9" fmla="*/ 13040 w 26108"/>
                  <a:gd name="connsiteY9" fmla="*/ 28695 h 33139"/>
                  <a:gd name="connsiteX10" fmla="*/ 18946 w 26108"/>
                  <a:gd name="connsiteY10" fmla="*/ 25456 h 33139"/>
                  <a:gd name="connsiteX11" fmla="*/ 18946 w 26108"/>
                  <a:gd name="connsiteY11" fmla="*/ 8026 h 33139"/>
                  <a:gd name="connsiteX12" fmla="*/ 13040 w 26108"/>
                  <a:gd name="connsiteY12" fmla="*/ 4787 h 33139"/>
                  <a:gd name="connsiteX13" fmla="*/ 7135 w 26108"/>
                  <a:gd name="connsiteY13" fmla="*/ 8121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108" h="33139">
                    <a:moveTo>
                      <a:pt x="3230" y="28790"/>
                    </a:moveTo>
                    <a:cubicBezTo>
                      <a:pt x="-1095" y="21340"/>
                      <a:pt x="-1095" y="12143"/>
                      <a:pt x="3230" y="4692"/>
                    </a:cubicBezTo>
                    <a:cubicBezTo>
                      <a:pt x="7820" y="-726"/>
                      <a:pt x="15934" y="-1397"/>
                      <a:pt x="21353" y="3194"/>
                    </a:cubicBezTo>
                    <a:cubicBezTo>
                      <a:pt x="21893" y="3651"/>
                      <a:pt x="22394" y="4152"/>
                      <a:pt x="22851" y="4692"/>
                    </a:cubicBezTo>
                    <a:cubicBezTo>
                      <a:pt x="27176" y="12143"/>
                      <a:pt x="27176" y="21340"/>
                      <a:pt x="22851" y="28790"/>
                    </a:cubicBezTo>
                    <a:cubicBezTo>
                      <a:pt x="18180" y="34209"/>
                      <a:pt x="10000" y="34814"/>
                      <a:pt x="4582" y="30142"/>
                    </a:cubicBezTo>
                    <a:cubicBezTo>
                      <a:pt x="4098" y="29725"/>
                      <a:pt x="3646" y="29274"/>
                      <a:pt x="3230" y="28790"/>
                    </a:cubicBezTo>
                    <a:close/>
                    <a:moveTo>
                      <a:pt x="7135" y="8121"/>
                    </a:moveTo>
                    <a:cubicBezTo>
                      <a:pt x="4598" y="13588"/>
                      <a:pt x="4598" y="19894"/>
                      <a:pt x="7135" y="25361"/>
                    </a:cubicBezTo>
                    <a:cubicBezTo>
                      <a:pt x="8301" y="27513"/>
                      <a:pt x="10595" y="28808"/>
                      <a:pt x="13040" y="28695"/>
                    </a:cubicBezTo>
                    <a:cubicBezTo>
                      <a:pt x="15459" y="28804"/>
                      <a:pt x="17737" y="27555"/>
                      <a:pt x="18946" y="25456"/>
                    </a:cubicBezTo>
                    <a:cubicBezTo>
                      <a:pt x="21357" y="19896"/>
                      <a:pt x="21357" y="13586"/>
                      <a:pt x="18946" y="8026"/>
                    </a:cubicBezTo>
                    <a:cubicBezTo>
                      <a:pt x="17770" y="5894"/>
                      <a:pt x="15470" y="4632"/>
                      <a:pt x="13040" y="4787"/>
                    </a:cubicBezTo>
                    <a:cubicBezTo>
                      <a:pt x="10595" y="4674"/>
                      <a:pt x="8301" y="5969"/>
                      <a:pt x="7135" y="8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8C666A59-B6D5-0EBD-A6A0-EC527FE409F6}"/>
                  </a:ext>
                </a:extLst>
              </p:cNvPr>
              <p:cNvSpPr/>
              <p:nvPr/>
            </p:nvSpPr>
            <p:spPr>
              <a:xfrm>
                <a:off x="7698411" y="9085989"/>
                <a:ext cx="26156" cy="33139"/>
              </a:xfrm>
              <a:custGeom>
                <a:avLst/>
                <a:gdLst>
                  <a:gd name="connsiteX0" fmla="*/ 3254 w 26156"/>
                  <a:gd name="connsiteY0" fmla="*/ 28739 h 33139"/>
                  <a:gd name="connsiteX1" fmla="*/ 15 w 26156"/>
                  <a:gd name="connsiteY1" fmla="*/ 16737 h 33139"/>
                  <a:gd name="connsiteX2" fmla="*/ 3254 w 26156"/>
                  <a:gd name="connsiteY2" fmla="*/ 4641 h 33139"/>
                  <a:gd name="connsiteX3" fmla="*/ 21524 w 26156"/>
                  <a:gd name="connsiteY3" fmla="*/ 3289 h 33139"/>
                  <a:gd name="connsiteX4" fmla="*/ 22875 w 26156"/>
                  <a:gd name="connsiteY4" fmla="*/ 4641 h 33139"/>
                  <a:gd name="connsiteX5" fmla="*/ 26114 w 26156"/>
                  <a:gd name="connsiteY5" fmla="*/ 16737 h 33139"/>
                  <a:gd name="connsiteX6" fmla="*/ 22875 w 26156"/>
                  <a:gd name="connsiteY6" fmla="*/ 28739 h 33139"/>
                  <a:gd name="connsiteX7" fmla="*/ 4752 w 26156"/>
                  <a:gd name="connsiteY7" fmla="*/ 30237 h 33139"/>
                  <a:gd name="connsiteX8" fmla="*/ 3254 w 26156"/>
                  <a:gd name="connsiteY8" fmla="*/ 28739 h 33139"/>
                  <a:gd name="connsiteX9" fmla="*/ 7159 w 26156"/>
                  <a:gd name="connsiteY9" fmla="*/ 8070 h 33139"/>
                  <a:gd name="connsiteX10" fmla="*/ 7159 w 26156"/>
                  <a:gd name="connsiteY10" fmla="*/ 25310 h 33139"/>
                  <a:gd name="connsiteX11" fmla="*/ 13065 w 26156"/>
                  <a:gd name="connsiteY11" fmla="*/ 28644 h 33139"/>
                  <a:gd name="connsiteX12" fmla="*/ 18970 w 26156"/>
                  <a:gd name="connsiteY12" fmla="*/ 25405 h 33139"/>
                  <a:gd name="connsiteX13" fmla="*/ 20780 w 26156"/>
                  <a:gd name="connsiteY13" fmla="*/ 16737 h 33139"/>
                  <a:gd name="connsiteX14" fmla="*/ 18970 w 26156"/>
                  <a:gd name="connsiteY14" fmla="*/ 8070 h 33139"/>
                  <a:gd name="connsiteX15" fmla="*/ 9578 w 26156"/>
                  <a:gd name="connsiteY15" fmla="*/ 5651 h 33139"/>
                  <a:gd name="connsiteX16" fmla="*/ 7159 w 26156"/>
                  <a:gd name="connsiteY16" fmla="*/ 8070 h 3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56" h="33139">
                    <a:moveTo>
                      <a:pt x="3254" y="28739"/>
                    </a:moveTo>
                    <a:cubicBezTo>
                      <a:pt x="921" y="25187"/>
                      <a:pt x="-214" y="20981"/>
                      <a:pt x="15" y="16737"/>
                    </a:cubicBezTo>
                    <a:cubicBezTo>
                      <a:pt x="-214" y="12464"/>
                      <a:pt x="920" y="8228"/>
                      <a:pt x="3254" y="4641"/>
                    </a:cubicBezTo>
                    <a:cubicBezTo>
                      <a:pt x="7926" y="-778"/>
                      <a:pt x="16105" y="-1383"/>
                      <a:pt x="21524" y="3289"/>
                    </a:cubicBezTo>
                    <a:cubicBezTo>
                      <a:pt x="22007" y="3706"/>
                      <a:pt x="22459" y="4157"/>
                      <a:pt x="22875" y="4641"/>
                    </a:cubicBezTo>
                    <a:cubicBezTo>
                      <a:pt x="25210" y="8228"/>
                      <a:pt x="26343" y="12464"/>
                      <a:pt x="26114" y="16737"/>
                    </a:cubicBezTo>
                    <a:cubicBezTo>
                      <a:pt x="26343" y="20981"/>
                      <a:pt x="25208" y="25187"/>
                      <a:pt x="22875" y="28739"/>
                    </a:cubicBezTo>
                    <a:cubicBezTo>
                      <a:pt x="18285" y="34157"/>
                      <a:pt x="10171" y="34828"/>
                      <a:pt x="4752" y="30237"/>
                    </a:cubicBezTo>
                    <a:cubicBezTo>
                      <a:pt x="4212" y="29780"/>
                      <a:pt x="3711" y="29279"/>
                      <a:pt x="3254" y="28739"/>
                    </a:cubicBezTo>
                    <a:close/>
                    <a:moveTo>
                      <a:pt x="7159" y="8070"/>
                    </a:moveTo>
                    <a:cubicBezTo>
                      <a:pt x="4622" y="13536"/>
                      <a:pt x="4622" y="19843"/>
                      <a:pt x="7159" y="25310"/>
                    </a:cubicBezTo>
                    <a:cubicBezTo>
                      <a:pt x="8290" y="27496"/>
                      <a:pt x="10608" y="28805"/>
                      <a:pt x="13065" y="28644"/>
                    </a:cubicBezTo>
                    <a:cubicBezTo>
                      <a:pt x="15494" y="28799"/>
                      <a:pt x="17795" y="27537"/>
                      <a:pt x="18970" y="25405"/>
                    </a:cubicBezTo>
                    <a:cubicBezTo>
                      <a:pt x="20297" y="22716"/>
                      <a:pt x="20920" y="19733"/>
                      <a:pt x="20780" y="16737"/>
                    </a:cubicBezTo>
                    <a:cubicBezTo>
                      <a:pt x="20941" y="13740"/>
                      <a:pt x="20318" y="10752"/>
                      <a:pt x="18970" y="8070"/>
                    </a:cubicBezTo>
                    <a:cubicBezTo>
                      <a:pt x="17044" y="4808"/>
                      <a:pt x="12839" y="3725"/>
                      <a:pt x="9578" y="5651"/>
                    </a:cubicBezTo>
                    <a:cubicBezTo>
                      <a:pt x="8580" y="6240"/>
                      <a:pt x="7748" y="7072"/>
                      <a:pt x="7159" y="80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E4E44C2A-391B-924B-3681-434158A4E42B}"/>
                </a:ext>
              </a:extLst>
            </p:cNvPr>
            <p:cNvCxnSpPr/>
            <p:nvPr/>
          </p:nvCxnSpPr>
          <p:spPr>
            <a:xfrm>
              <a:off x="3698726" y="1468347"/>
              <a:ext cx="0" cy="1098801"/>
            </a:xfrm>
            <a:prstGeom prst="line">
              <a:avLst/>
            </a:prstGeom>
            <a:ln w="12700">
              <a:gradFill>
                <a:gsLst>
                  <a:gs pos="0">
                    <a:srgbClr val="42E3FF">
                      <a:alpha val="52000"/>
                    </a:srgbClr>
                  </a:gs>
                  <a:gs pos="100000">
                    <a:srgbClr val="42E3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1130C9A0-F22C-FAEB-A879-C4BD81FE97C9}"/>
                </a:ext>
              </a:extLst>
            </p:cNvPr>
            <p:cNvCxnSpPr/>
            <p:nvPr/>
          </p:nvCxnSpPr>
          <p:spPr>
            <a:xfrm>
              <a:off x="11013288" y="2962522"/>
              <a:ext cx="0" cy="727901"/>
            </a:xfrm>
            <a:prstGeom prst="line">
              <a:avLst/>
            </a:prstGeom>
            <a:ln w="31750">
              <a:gradFill>
                <a:gsLst>
                  <a:gs pos="0">
                    <a:srgbClr val="42E3FF">
                      <a:alpha val="52000"/>
                    </a:srgbClr>
                  </a:gs>
                  <a:gs pos="100000">
                    <a:srgbClr val="42E3FF">
                      <a:alpha val="0"/>
                    </a:srgbClr>
                  </a:gs>
                </a:gsLst>
                <a:lin ang="5400000" scaled="1"/>
              </a:gradFill>
            </a:ln>
            <a:effectLst>
              <a:softEdge rad="127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4BBFF78F-2B21-0812-E79F-07E3B6F2B5CC}"/>
                </a:ext>
              </a:extLst>
            </p:cNvPr>
            <p:cNvCxnSpPr/>
            <p:nvPr/>
          </p:nvCxnSpPr>
          <p:spPr>
            <a:xfrm>
              <a:off x="11288246" y="1468347"/>
              <a:ext cx="0" cy="1098801"/>
            </a:xfrm>
            <a:prstGeom prst="line">
              <a:avLst/>
            </a:prstGeom>
            <a:ln w="12700">
              <a:gradFill>
                <a:gsLst>
                  <a:gs pos="0">
                    <a:srgbClr val="42E3FF">
                      <a:alpha val="52000"/>
                    </a:srgbClr>
                  </a:gs>
                  <a:gs pos="100000">
                    <a:srgbClr val="42E3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6D82E012-A2E3-8E0E-06D6-6BC974195AA0}"/>
                </a:ext>
              </a:extLst>
            </p:cNvPr>
            <p:cNvCxnSpPr/>
            <p:nvPr/>
          </p:nvCxnSpPr>
          <p:spPr>
            <a:xfrm>
              <a:off x="955526" y="1468347"/>
              <a:ext cx="0" cy="1098801"/>
            </a:xfrm>
            <a:prstGeom prst="line">
              <a:avLst/>
            </a:prstGeom>
            <a:ln w="12700">
              <a:gradFill>
                <a:gsLst>
                  <a:gs pos="0">
                    <a:srgbClr val="42E3FF">
                      <a:alpha val="52000"/>
                    </a:srgbClr>
                  </a:gs>
                  <a:gs pos="100000">
                    <a:srgbClr val="42E3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矩形 203">
              <a:extLst>
                <a:ext uri="{FF2B5EF4-FFF2-40B4-BE49-F238E27FC236}">
                  <a16:creationId xmlns:a16="http://schemas.microsoft.com/office/drawing/2014/main" id="{BA1979DB-184F-CB18-BD17-262657B6DBF1}"/>
                </a:ext>
              </a:extLst>
            </p:cNvPr>
            <p:cNvSpPr/>
            <p:nvPr/>
          </p:nvSpPr>
          <p:spPr>
            <a:xfrm>
              <a:off x="8766369" y="1583389"/>
              <a:ext cx="114188" cy="1097356"/>
            </a:xfrm>
            <a:prstGeom prst="rect">
              <a:avLst/>
            </a:prstGeom>
            <a:gradFill flip="none" rotWithShape="1">
              <a:gsLst>
                <a:gs pos="0">
                  <a:srgbClr val="037DFF">
                    <a:alpha val="40000"/>
                  </a:srgbClr>
                </a:gs>
                <a:gs pos="68000">
                  <a:srgbClr val="42E3FF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scene3d>
              <a:camera prst="perspectiveAbove">
                <a:rot lat="0" lon="1734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0" name="圆: 空心 29">
            <a:extLst>
              <a:ext uri="{FF2B5EF4-FFF2-40B4-BE49-F238E27FC236}">
                <a16:creationId xmlns:a16="http://schemas.microsoft.com/office/drawing/2014/main" id="{82D1A3AD-6771-F7DA-A4FA-E9CD9AF5EE14}"/>
              </a:ext>
            </a:extLst>
          </p:cNvPr>
          <p:cNvSpPr/>
          <p:nvPr/>
        </p:nvSpPr>
        <p:spPr>
          <a:xfrm>
            <a:off x="1783080" y="1922780"/>
            <a:ext cx="8625840" cy="8625840"/>
          </a:xfrm>
          <a:prstGeom prst="donut">
            <a:avLst>
              <a:gd name="adj" fmla="val 19621"/>
            </a:avLst>
          </a:prstGeom>
          <a:gradFill flip="none" rotWithShape="1">
            <a:gsLst>
              <a:gs pos="11000">
                <a:srgbClr val="016DFF">
                  <a:alpha val="0"/>
                </a:srgbClr>
              </a:gs>
              <a:gs pos="100000">
                <a:srgbClr val="00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elaxedModerately" fov="1500000">
              <a:rot lat="17390627" lon="0" rev="0"/>
            </a:camera>
            <a:lightRig rig="contrasting" dir="t"/>
          </a:scene3d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033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5" name="文本框 4"/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80" b="1" i="0" u="none" strike="noStrike" kern="1200" cap="none" spc="0" normalizeH="0" baseline="0" noProof="0" dirty="0">
                <a:ln w="5715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B" panose="00020600040101010101" pitchFamily="18" charset="-122"/>
              </a:rPr>
              <a:t>PPT</a:t>
            </a:r>
            <a:r>
              <a:rPr kumimoji="0" lang="zh-CN" altLang="en-US" sz="3080" b="1" i="0" u="none" strike="noStrike" kern="1200" cap="none" spc="0" normalizeH="0" baseline="0" noProof="0" dirty="0">
                <a:ln w="5715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B" panose="00020600040101010101" pitchFamily="18" charset="-122"/>
              </a:rPr>
              <a:t>竞技场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76320" y="3224072"/>
            <a:ext cx="1177271" cy="203133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13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LIXPPT</a:t>
            </a:r>
            <a:endParaRPr kumimoji="0" lang="zh-CN" altLang="en-US" sz="13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2458" y="3777960"/>
            <a:ext cx="3277271" cy="16093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5900" marR="0" lvl="0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反卷课堂特邀设计师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5900" marR="0" lvl="0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世界认证设计师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5900" marR="0" lvl="0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51PPT  P</a:t>
            </a: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届达人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5900" marR="0" lvl="0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金山</a:t>
            </a: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KOS</a:t>
            </a: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大师级认证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5900" marR="0" lvl="0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百万粉丝教育大</a:t>
            </a: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V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1C49F921-FF5B-0A3A-6A2A-7649245641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4040" y="2673369"/>
            <a:ext cx="2175510" cy="2169015"/>
          </a:xfrm>
          <a:prstGeom prst="roundRect">
            <a:avLst>
              <a:gd name="adj" fmla="val 6016"/>
            </a:avLst>
          </a:prstGeom>
        </p:spPr>
      </p:pic>
      <p:pic>
        <p:nvPicPr>
          <p:cNvPr id="8" name="图片 7" descr="QR 代码&#10;&#10;描述已自动生成">
            <a:extLst>
              <a:ext uri="{FF2B5EF4-FFF2-40B4-BE49-F238E27FC236}">
                <a16:creationId xmlns:a16="http://schemas.microsoft.com/office/drawing/2014/main" id="{75EADCAA-650A-9D7A-FBA9-E84A042FF9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513</Words>
  <Application>Microsoft Office PowerPoint</Application>
  <PresentationFormat>宽屏</PresentationFormat>
  <Paragraphs>80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HarmonyOS Sans SC Light</vt:lpstr>
      <vt:lpstr>MiSans</vt:lpstr>
      <vt:lpstr>OPPOSans H</vt:lpstr>
      <vt:lpstr>OPPOSans R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等线 Light</vt:lpstr>
      <vt:lpstr>思源黑体 CN Bold</vt:lpstr>
      <vt:lpstr>思源黑体 Normal</vt:lpstr>
      <vt:lpstr>思源宋体 CN SemiBold</vt:lpstr>
      <vt:lpstr>微软雅黑</vt:lpstr>
      <vt:lpstr>演示斜黑体</vt:lpstr>
      <vt:lpstr>字体圈欣意冠黑体</vt:lpstr>
      <vt:lpstr>Arial</vt:lpstr>
      <vt:lpstr>Roboto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机械手科技风AI时代人工智能ppt模板</dc:title>
  <dc:creator>PPT竞技场</dc:creator>
  <cp:keywords>Ai魔法篇</cp:keywords>
  <dc:description>51PPT模板网，幻灯片演示模板及素材免费下载！_x000d_
51PPT模板网 唯一访问网址：www.51pptmoban.com</dc:description>
  <cp:lastModifiedBy>51pptmoban .com</cp:lastModifiedBy>
  <cp:revision>8</cp:revision>
  <dcterms:created xsi:type="dcterms:W3CDTF">2023-05-14T14:15:35Z</dcterms:created>
  <dcterms:modified xsi:type="dcterms:W3CDTF">2023-11-30T07:48:44Z</dcterms:modified>
</cp:coreProperties>
</file>