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sldIdLst>
    <p:sldId id="277" r:id="rId3"/>
    <p:sldId id="278" r:id="rId4"/>
    <p:sldId id="280" r:id="rId5"/>
    <p:sldId id="281" r:id="rId6"/>
    <p:sldId id="282" r:id="rId7"/>
    <p:sldId id="283" r:id="rId8"/>
    <p:sldId id="284" r:id="rId9"/>
    <p:sldId id="286" r:id="rId10"/>
    <p:sldId id="290" r:id="rId11"/>
    <p:sldId id="285" r:id="rId12"/>
    <p:sldId id="287" r:id="rId13"/>
    <p:sldId id="288" r:id="rId14"/>
    <p:sldId id="291" r:id="rId15"/>
    <p:sldId id="289" r:id="rId16"/>
    <p:sldId id="292" r:id="rId17"/>
    <p:sldId id="293" r:id="rId18"/>
    <p:sldId id="294" r:id="rId19"/>
    <p:sldId id="296" r:id="rId20"/>
    <p:sldId id="295" r:id="rId21"/>
    <p:sldId id="299" r:id="rId22"/>
    <p:sldId id="297" r:id="rId23"/>
    <p:sldId id="298" r:id="rId24"/>
    <p:sldId id="337" r:id="rId25"/>
    <p:sldId id="30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565" autoAdjust="0"/>
  </p:normalViewPr>
  <p:slideViewPr>
    <p:cSldViewPr snapToGrid="0" showGuides="1">
      <p:cViewPr>
        <p:scale>
          <a:sx n="66" d="100"/>
          <a:sy n="66" d="100"/>
        </p:scale>
        <p:origin x="240" y="264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63E15-A008-44E0-BE7C-48BE8D08139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2EC5F7-55B5-46F3-8902-1B4D5CB70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59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2467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3970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9055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5932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7671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0450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8504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1669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1475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264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856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5549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3443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8035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005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287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174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872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311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156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17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5780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552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EF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9EA381-F299-FE66-66A0-5D37899E43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F9249E6-F115-A540-033E-427ECFFDA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65F001-3280-FB59-AEC5-2D66721CA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86083-B16C-4DF3-8B2E-15D699FEA911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9F2E9F-EF04-DA6C-B8E3-9CCCE6FA3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489795-5C34-4C7F-5B1B-DE8D73F08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3FA10-22B1-4917-A43E-1BF5545B6E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0877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ww.51pptmoban.com（原创作品）">
    <p:bg>
      <p:bgPr>
        <a:solidFill>
          <a:srgbClr val="EF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7F52656-552D-BEBC-1EEE-B69135D06454}"/>
              </a:ext>
            </a:extLst>
          </p:cNvPr>
          <p:cNvSpPr txBox="1"/>
          <p:nvPr userDrawn="1"/>
        </p:nvSpPr>
        <p:spPr>
          <a:xfrm>
            <a:off x="10541548" y="6728182"/>
            <a:ext cx="1542142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>
                <a:solidFill>
                  <a:srgbClr val="EFEFFA"/>
                </a:solidFill>
              </a:rPr>
              <a:t>51PPT模板网，幻灯片演示模板及素材免费下载！</a:t>
            </a:r>
          </a:p>
          <a:p>
            <a:r>
              <a:rPr lang="zh-CN" altLang="en-US" sz="100" dirty="0">
                <a:solidFill>
                  <a:srgbClr val="EFEFFA"/>
                </a:solidFill>
              </a:rPr>
              <a:t>51PPT模板网 唯一访问网址：www.51pptmoban.com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7AB9F-6AEF-4AD7-B6B6-B910B4E17AA7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E5FB4-2D3B-4BC1-BA65-1C343146F69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09201B3-C58C-930C-0E18-C51C1B10D7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0924" y="3230542"/>
            <a:ext cx="9881695" cy="3627458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959B0539-D2C2-2C5E-B0A6-1E5958080BA9}"/>
              </a:ext>
            </a:extLst>
          </p:cNvPr>
          <p:cNvSpPr/>
          <p:nvPr userDrawn="1"/>
        </p:nvSpPr>
        <p:spPr>
          <a:xfrm>
            <a:off x="262670" y="-579399"/>
            <a:ext cx="914400" cy="914400"/>
          </a:xfrm>
          <a:prstGeom prst="ellipse">
            <a:avLst/>
          </a:prstGeom>
          <a:solidFill>
            <a:srgbClr val="509187">
              <a:alpha val="29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4DFE722-82CD-AFCF-BB36-2BE6A9C0490E}"/>
              </a:ext>
            </a:extLst>
          </p:cNvPr>
          <p:cNvSpPr/>
          <p:nvPr userDrawn="1"/>
        </p:nvSpPr>
        <p:spPr>
          <a:xfrm>
            <a:off x="-137850" y="19891"/>
            <a:ext cx="365926" cy="365926"/>
          </a:xfrm>
          <a:prstGeom prst="ellipse">
            <a:avLst/>
          </a:prstGeom>
          <a:solidFill>
            <a:srgbClr val="5091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B11ADF4-0C67-5ED7-C32A-DD4228F11C25}"/>
              </a:ext>
            </a:extLst>
          </p:cNvPr>
          <p:cNvSpPr/>
          <p:nvPr userDrawn="1"/>
        </p:nvSpPr>
        <p:spPr>
          <a:xfrm>
            <a:off x="152258" y="394762"/>
            <a:ext cx="220823" cy="220823"/>
          </a:xfrm>
          <a:prstGeom prst="ellipse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1E87B56-D524-06F2-3BF9-C397CAF93B0E}"/>
              </a:ext>
            </a:extLst>
          </p:cNvPr>
          <p:cNvGrpSpPr/>
          <p:nvPr userDrawn="1"/>
        </p:nvGrpSpPr>
        <p:grpSpPr>
          <a:xfrm>
            <a:off x="0" y="6611029"/>
            <a:ext cx="12192000" cy="256495"/>
            <a:chOff x="0" y="6611029"/>
            <a:chExt cx="12192000" cy="25649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6045B3B-F5A3-B60E-AA89-29152BBF6AF7}"/>
                </a:ext>
              </a:extLst>
            </p:cNvPr>
            <p:cNvSpPr/>
            <p:nvPr/>
          </p:nvSpPr>
          <p:spPr>
            <a:xfrm>
              <a:off x="0" y="6702685"/>
              <a:ext cx="12192000" cy="164839"/>
            </a:xfrm>
            <a:prstGeom prst="rect">
              <a:avLst/>
            </a:prstGeom>
            <a:solidFill>
              <a:srgbClr val="509187"/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5B6E35EA-0000-3EF4-5391-CB4DB8CD6923}"/>
                </a:ext>
              </a:extLst>
            </p:cNvPr>
            <p:cNvCxnSpPr/>
            <p:nvPr/>
          </p:nvCxnSpPr>
          <p:spPr>
            <a:xfrm>
              <a:off x="0" y="6611029"/>
              <a:ext cx="12192000" cy="0"/>
            </a:xfrm>
            <a:prstGeom prst="line">
              <a:avLst/>
            </a:prstGeom>
            <a:noFill/>
            <a:ln w="12700">
              <a:solidFill>
                <a:srgbClr val="509187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0035367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A5775B6-4C5A-221F-C081-D0599E317DA7}"/>
              </a:ext>
            </a:extLst>
          </p:cNvPr>
          <p:cNvGrpSpPr/>
          <p:nvPr userDrawn="1"/>
        </p:nvGrpSpPr>
        <p:grpSpPr>
          <a:xfrm>
            <a:off x="2" y="3359695"/>
            <a:ext cx="12195175" cy="3495133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29453DE-A3FF-6110-1F10-174FA530D277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F1F90F26-4F6B-33B0-C824-228CA1EE99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7758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C48F5AB-6B6A-A7B6-B891-FC051E37C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6A95FEE-4070-4482-CE13-68D0A45CDC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53EAB3-1D34-37B2-B9CB-1DE1695C15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86083-B16C-4DF3-8B2E-15D699FEA911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000D84-5AF8-E708-B2FD-2960BE42F5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189BF6-FB11-E47F-0890-A2BF55278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3FA10-22B1-4917-A43E-1BF5545B6E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0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359695"/>
            <a:ext cx="12195175" cy="3495133"/>
            <a:chOff x="0" y="2521079"/>
            <a:chExt cx="9144000" cy="2622421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594C2229-C59B-D4DA-88DC-6EC4387CF27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09" y="1009560"/>
            <a:ext cx="9755715" cy="156034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693762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图片 39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DE5409B-3CCF-D12F-CAC3-CA89B2F342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0924" y="3230542"/>
            <a:ext cx="9881695" cy="3627458"/>
          </a:xfrm>
          <a:prstGeom prst="rect">
            <a:avLst/>
          </a:prstGeom>
        </p:spPr>
      </p:pic>
      <p:sp>
        <p:nvSpPr>
          <p:cNvPr id="400" name="矩形: 圆角 399">
            <a:extLst>
              <a:ext uri="{FF2B5EF4-FFF2-40B4-BE49-F238E27FC236}">
                <a16:creationId xmlns:a16="http://schemas.microsoft.com/office/drawing/2014/main" id="{AD148839-7FB1-79F0-C0ED-3508A10E65DB}"/>
              </a:ext>
            </a:extLst>
          </p:cNvPr>
          <p:cNvSpPr/>
          <p:nvPr/>
        </p:nvSpPr>
        <p:spPr>
          <a:xfrm>
            <a:off x="4238220" y="5409627"/>
            <a:ext cx="3715559" cy="319661"/>
          </a:xfrm>
          <a:prstGeom prst="roundRect">
            <a:avLst>
              <a:gd name="adj" fmla="val 50000"/>
            </a:avLst>
          </a:prstGeom>
          <a:solidFill>
            <a:srgbClr val="4A4F62">
              <a:alpha val="19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306286" y="1283046"/>
            <a:ext cx="95794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dirty="0">
                <a:solidFill>
                  <a:srgbClr val="509187"/>
                </a:solidFill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淡雅清新工作总结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676765" y="2139860"/>
            <a:ext cx="6838470" cy="338554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4"/>
                  <a:srcRect/>
                  <a:stretch>
                    <a:fillRect/>
                  </a:stretch>
                </a:blipFill>
              </a:defRPr>
            </a:lvl1pPr>
          </a:lstStyle>
          <a:p>
            <a:r>
              <a:rPr lang="en-US" altLang="zh-CN" sz="1600" b="0" dirty="0">
                <a:solidFill>
                  <a:srgbClr val="509187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ea"/>
                <a:sym typeface="+mn-lt"/>
              </a:rPr>
              <a:t>Business Common PowerPoint Template for Work Summary Report</a:t>
            </a:r>
            <a:endParaRPr lang="zh-CN" altLang="en-US" sz="1600" b="0" dirty="0">
              <a:solidFill>
                <a:srgbClr val="509187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+mn-ea"/>
              <a:sym typeface="+mn-lt"/>
            </a:endParaRPr>
          </a:p>
        </p:txBody>
      </p:sp>
      <p:grpSp>
        <p:nvGrpSpPr>
          <p:cNvPr id="397" name="组合 396">
            <a:extLst>
              <a:ext uri="{FF2B5EF4-FFF2-40B4-BE49-F238E27FC236}">
                <a16:creationId xmlns:a16="http://schemas.microsoft.com/office/drawing/2014/main" id="{8C66D27F-2CDC-FD50-DA99-6731B9E0FC9B}"/>
              </a:ext>
            </a:extLst>
          </p:cNvPr>
          <p:cNvGrpSpPr/>
          <p:nvPr/>
        </p:nvGrpSpPr>
        <p:grpSpPr>
          <a:xfrm>
            <a:off x="4464373" y="5428962"/>
            <a:ext cx="3352247" cy="280989"/>
            <a:chOff x="4289813" y="5868701"/>
            <a:chExt cx="1809649" cy="280989"/>
          </a:xfrm>
        </p:grpSpPr>
        <p:sp>
          <p:nvSpPr>
            <p:cNvPr id="398" name="文本框 397">
              <a:extLst>
                <a:ext uri="{FF2B5EF4-FFF2-40B4-BE49-F238E27FC236}">
                  <a16:creationId xmlns:a16="http://schemas.microsoft.com/office/drawing/2014/main" id="{7F0F3C86-EA72-B11E-9C10-2D41A0D47EBF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99" name="文本框 398">
              <a:extLst>
                <a:ext uri="{FF2B5EF4-FFF2-40B4-BE49-F238E27FC236}">
                  <a16:creationId xmlns:a16="http://schemas.microsoft.com/office/drawing/2014/main" id="{725A9DB8-2309-CA56-ED24-EF7B64A86CA9}"/>
                </a:ext>
              </a:extLst>
            </p:cNvPr>
            <p:cNvSpPr txBox="1"/>
            <p:nvPr/>
          </p:nvSpPr>
          <p:spPr>
            <a:xfrm>
              <a:off x="5248844" y="5872691"/>
              <a:ext cx="8506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2023.06.01</a:t>
              </a:r>
              <a:endPara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D0C6C96-0EED-2957-C6AC-7D29B3D2DE13}"/>
              </a:ext>
            </a:extLst>
          </p:cNvPr>
          <p:cNvSpPr/>
          <p:nvPr/>
        </p:nvSpPr>
        <p:spPr>
          <a:xfrm>
            <a:off x="-1657348" y="2723540"/>
            <a:ext cx="15506698" cy="1661921"/>
          </a:xfrm>
          <a:custGeom>
            <a:avLst/>
            <a:gdLst>
              <a:gd name="connsiteX0" fmla="*/ 9671595 w 19343192"/>
              <a:gd name="connsiteY0" fmla="*/ 0 h 2711872"/>
              <a:gd name="connsiteX1" fmla="*/ 19185297 w 19343192"/>
              <a:gd name="connsiteY1" fmla="*/ 2549943 h 2711872"/>
              <a:gd name="connsiteX2" fmla="*/ 19343192 w 19343192"/>
              <a:gd name="connsiteY2" fmla="*/ 2711872 h 2711872"/>
              <a:gd name="connsiteX3" fmla="*/ 19140001 w 19343192"/>
              <a:gd name="connsiteY3" fmla="*/ 2568977 h 2711872"/>
              <a:gd name="connsiteX4" fmla="*/ 9671595 w 19343192"/>
              <a:gd name="connsiteY4" fmla="*/ 413574 h 2711872"/>
              <a:gd name="connsiteX5" fmla="*/ 203188 w 19343192"/>
              <a:gd name="connsiteY5" fmla="*/ 2568977 h 2711872"/>
              <a:gd name="connsiteX6" fmla="*/ 0 w 19343192"/>
              <a:gd name="connsiteY6" fmla="*/ 2711870 h 2711872"/>
              <a:gd name="connsiteX7" fmla="*/ 157893 w 19343192"/>
              <a:gd name="connsiteY7" fmla="*/ 2549943 h 2711872"/>
              <a:gd name="connsiteX8" fmla="*/ 9671595 w 19343192"/>
              <a:gd name="connsiteY8" fmla="*/ 0 h 271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343192" h="2711872">
                <a:moveTo>
                  <a:pt x="9671595" y="0"/>
                </a:moveTo>
                <a:cubicBezTo>
                  <a:pt x="13948391" y="0"/>
                  <a:pt x="17617862" y="1051449"/>
                  <a:pt x="19185297" y="2549943"/>
                </a:cubicBezTo>
                <a:lnTo>
                  <a:pt x="19343192" y="2711872"/>
                </a:lnTo>
                <a:lnTo>
                  <a:pt x="19140001" y="2568977"/>
                </a:lnTo>
                <a:cubicBezTo>
                  <a:pt x="17198250" y="1276762"/>
                  <a:pt x="13684215" y="413574"/>
                  <a:pt x="9671595" y="413574"/>
                </a:cubicBezTo>
                <a:cubicBezTo>
                  <a:pt x="5658975" y="413574"/>
                  <a:pt x="2144940" y="1276762"/>
                  <a:pt x="203188" y="2568977"/>
                </a:cubicBezTo>
                <a:lnTo>
                  <a:pt x="0" y="2711870"/>
                </a:lnTo>
                <a:lnTo>
                  <a:pt x="157893" y="2549943"/>
                </a:lnTo>
                <a:cubicBezTo>
                  <a:pt x="1725328" y="1051449"/>
                  <a:pt x="5394799" y="0"/>
                  <a:pt x="9671595" y="0"/>
                </a:cubicBezTo>
                <a:close/>
              </a:path>
            </a:pathLst>
          </a:custGeom>
          <a:solidFill>
            <a:srgbClr val="5091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2ACA2E8-A73B-4386-755D-970037EC92B6}"/>
              </a:ext>
            </a:extLst>
          </p:cNvPr>
          <p:cNvSpPr/>
          <p:nvPr/>
        </p:nvSpPr>
        <p:spPr>
          <a:xfrm>
            <a:off x="-4229100" y="2580014"/>
            <a:ext cx="20650200" cy="8350136"/>
          </a:xfrm>
          <a:prstGeom prst="ellipse">
            <a:avLst/>
          </a:prstGeom>
          <a:noFill/>
          <a:ln w="12700">
            <a:solidFill>
              <a:srgbClr val="50918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A02CCE9-098C-A539-D8FC-006B86D7E1CA}"/>
              </a:ext>
            </a:extLst>
          </p:cNvPr>
          <p:cNvSpPr/>
          <p:nvPr/>
        </p:nvSpPr>
        <p:spPr>
          <a:xfrm>
            <a:off x="4007173" y="-516961"/>
            <a:ext cx="914400" cy="914400"/>
          </a:xfrm>
          <a:prstGeom prst="ellipse">
            <a:avLst/>
          </a:prstGeom>
          <a:solidFill>
            <a:srgbClr val="509187">
              <a:alpha val="29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BADDD67-FB4A-D400-AA8E-C86710A12957}"/>
              </a:ext>
            </a:extLst>
          </p:cNvPr>
          <p:cNvSpPr/>
          <p:nvPr/>
        </p:nvSpPr>
        <p:spPr>
          <a:xfrm>
            <a:off x="10252221" y="2418712"/>
            <a:ext cx="365926" cy="365926"/>
          </a:xfrm>
          <a:prstGeom prst="ellipse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7D29079-E8F6-61D9-032F-9129F3117E95}"/>
              </a:ext>
            </a:extLst>
          </p:cNvPr>
          <p:cNvSpPr/>
          <p:nvPr/>
        </p:nvSpPr>
        <p:spPr>
          <a:xfrm>
            <a:off x="2036602" y="3554500"/>
            <a:ext cx="220823" cy="220823"/>
          </a:xfrm>
          <a:prstGeom prst="ellipse">
            <a:avLst/>
          </a:prstGeom>
          <a:solidFill>
            <a:srgbClr val="FFBF23">
              <a:alpha val="29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8998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52258" y="82185"/>
            <a:ext cx="1265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02</a:t>
            </a:r>
            <a:endParaRPr lang="zh-CN" altLang="en-US" sz="44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1211664" y="20529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完成情况</a:t>
            </a:r>
          </a:p>
        </p:txBody>
      </p:sp>
      <p:grpSp>
        <p:nvGrpSpPr>
          <p:cNvPr id="2" name="Group 7">
            <a:extLst>
              <a:ext uri="{FF2B5EF4-FFF2-40B4-BE49-F238E27FC236}">
                <a16:creationId xmlns:a16="http://schemas.microsoft.com/office/drawing/2014/main" id="{EA7D5612-172D-A841-C822-CB7812184241}"/>
              </a:ext>
            </a:extLst>
          </p:cNvPr>
          <p:cNvGrpSpPr/>
          <p:nvPr/>
        </p:nvGrpSpPr>
        <p:grpSpPr>
          <a:xfrm>
            <a:off x="4235708" y="3063332"/>
            <a:ext cx="2165350" cy="2165350"/>
            <a:chOff x="4240327" y="3547697"/>
            <a:chExt cx="2165350" cy="2165350"/>
          </a:xfrm>
          <a:solidFill>
            <a:srgbClr val="FFBF23"/>
          </a:solidFill>
        </p:grpSpPr>
        <p:sp>
          <p:nvSpPr>
            <p:cNvPr id="3" name="Freeform 7">
              <a:extLst>
                <a:ext uri="{FF2B5EF4-FFF2-40B4-BE49-F238E27FC236}">
                  <a16:creationId xmlns:a16="http://schemas.microsoft.com/office/drawing/2014/main" id="{734A4E0F-E6B6-8B27-15D9-6819E55D93DA}"/>
                </a:ext>
              </a:extLst>
            </p:cNvPr>
            <p:cNvSpPr/>
            <p:nvPr/>
          </p:nvSpPr>
          <p:spPr bwMode="auto">
            <a:xfrm rot="18900000">
              <a:off x="4240327" y="3547697"/>
              <a:ext cx="2165350" cy="2165350"/>
            </a:xfrm>
            <a:custGeom>
              <a:avLst/>
              <a:gdLst>
                <a:gd name="T0" fmla="*/ 814 w 1143"/>
                <a:gd name="T1" fmla="*/ 656 h 1143"/>
                <a:gd name="T2" fmla="*/ 866 w 1143"/>
                <a:gd name="T3" fmla="*/ 781 h 1143"/>
                <a:gd name="T4" fmla="*/ 969 w 1143"/>
                <a:gd name="T5" fmla="*/ 745 h 1143"/>
                <a:gd name="T6" fmla="*/ 1143 w 1143"/>
                <a:gd name="T7" fmla="*/ 572 h 1143"/>
                <a:gd name="T8" fmla="*/ 968 w 1143"/>
                <a:gd name="T9" fmla="*/ 397 h 1143"/>
                <a:gd name="T10" fmla="*/ 932 w 1143"/>
                <a:gd name="T11" fmla="*/ 294 h 1143"/>
                <a:gd name="T12" fmla="*/ 1057 w 1143"/>
                <a:gd name="T13" fmla="*/ 243 h 1143"/>
                <a:gd name="T14" fmla="*/ 896 w 1143"/>
                <a:gd name="T15" fmla="*/ 83 h 1143"/>
                <a:gd name="T16" fmla="*/ 845 w 1143"/>
                <a:gd name="T17" fmla="*/ 207 h 1143"/>
                <a:gd name="T18" fmla="*/ 743 w 1143"/>
                <a:gd name="T19" fmla="*/ 172 h 1143"/>
                <a:gd name="T20" fmla="*/ 571 w 1143"/>
                <a:gd name="T21" fmla="*/ 0 h 1143"/>
                <a:gd name="T22" fmla="*/ 0 w 1143"/>
                <a:gd name="T23" fmla="*/ 572 h 1143"/>
                <a:gd name="T24" fmla="*/ 184 w 1143"/>
                <a:gd name="T25" fmla="*/ 755 h 1143"/>
                <a:gd name="T26" fmla="*/ 227 w 1143"/>
                <a:gd name="T27" fmla="*/ 798 h 1143"/>
                <a:gd name="T28" fmla="*/ 384 w 1143"/>
                <a:gd name="T29" fmla="*/ 956 h 1143"/>
                <a:gd name="T30" fmla="*/ 396 w 1143"/>
                <a:gd name="T31" fmla="*/ 969 h 1143"/>
                <a:gd name="T32" fmla="*/ 571 w 1143"/>
                <a:gd name="T33" fmla="*/ 1143 h 1143"/>
                <a:gd name="T34" fmla="*/ 571 w 1143"/>
                <a:gd name="T35" fmla="*/ 1143 h 1143"/>
                <a:gd name="T36" fmla="*/ 745 w 1143"/>
                <a:gd name="T37" fmla="*/ 970 h 1143"/>
                <a:gd name="T38" fmla="*/ 765 w 1143"/>
                <a:gd name="T39" fmla="*/ 949 h 1143"/>
                <a:gd name="T40" fmla="*/ 764 w 1143"/>
                <a:gd name="T41" fmla="*/ 949 h 1143"/>
                <a:gd name="T42" fmla="*/ 780 w 1143"/>
                <a:gd name="T43" fmla="*/ 867 h 1143"/>
                <a:gd name="T44" fmla="*/ 655 w 1143"/>
                <a:gd name="T45" fmla="*/ 815 h 1143"/>
                <a:gd name="T46" fmla="*/ 814 w 1143"/>
                <a:gd name="T47" fmla="*/ 656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43" h="1143">
                  <a:moveTo>
                    <a:pt x="814" y="656"/>
                  </a:moveTo>
                  <a:cubicBezTo>
                    <a:pt x="871" y="697"/>
                    <a:pt x="847" y="730"/>
                    <a:pt x="866" y="781"/>
                  </a:cubicBezTo>
                  <a:cubicBezTo>
                    <a:pt x="877" y="807"/>
                    <a:pt x="907" y="808"/>
                    <a:pt x="969" y="745"/>
                  </a:cubicBezTo>
                  <a:cubicBezTo>
                    <a:pt x="1143" y="572"/>
                    <a:pt x="1143" y="572"/>
                    <a:pt x="1143" y="572"/>
                  </a:cubicBezTo>
                  <a:cubicBezTo>
                    <a:pt x="968" y="397"/>
                    <a:pt x="968" y="397"/>
                    <a:pt x="968" y="397"/>
                  </a:cubicBezTo>
                  <a:cubicBezTo>
                    <a:pt x="905" y="334"/>
                    <a:pt x="905" y="304"/>
                    <a:pt x="932" y="294"/>
                  </a:cubicBezTo>
                  <a:cubicBezTo>
                    <a:pt x="983" y="275"/>
                    <a:pt x="1016" y="300"/>
                    <a:pt x="1057" y="243"/>
                  </a:cubicBezTo>
                  <a:cubicBezTo>
                    <a:pt x="1127" y="147"/>
                    <a:pt x="993" y="12"/>
                    <a:pt x="896" y="83"/>
                  </a:cubicBezTo>
                  <a:cubicBezTo>
                    <a:pt x="840" y="124"/>
                    <a:pt x="864" y="157"/>
                    <a:pt x="845" y="207"/>
                  </a:cubicBezTo>
                  <a:cubicBezTo>
                    <a:pt x="835" y="234"/>
                    <a:pt x="805" y="234"/>
                    <a:pt x="743" y="172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0" y="572"/>
                    <a:pt x="0" y="572"/>
                    <a:pt x="0" y="572"/>
                  </a:cubicBezTo>
                  <a:cubicBezTo>
                    <a:pt x="184" y="755"/>
                    <a:pt x="184" y="755"/>
                    <a:pt x="184" y="755"/>
                  </a:cubicBezTo>
                  <a:cubicBezTo>
                    <a:pt x="227" y="798"/>
                    <a:pt x="227" y="798"/>
                    <a:pt x="227" y="798"/>
                  </a:cubicBezTo>
                  <a:cubicBezTo>
                    <a:pt x="384" y="956"/>
                    <a:pt x="384" y="956"/>
                    <a:pt x="384" y="956"/>
                  </a:cubicBezTo>
                  <a:cubicBezTo>
                    <a:pt x="388" y="960"/>
                    <a:pt x="392" y="964"/>
                    <a:pt x="396" y="969"/>
                  </a:cubicBezTo>
                  <a:cubicBezTo>
                    <a:pt x="571" y="1143"/>
                    <a:pt x="571" y="1143"/>
                    <a:pt x="571" y="1143"/>
                  </a:cubicBezTo>
                  <a:cubicBezTo>
                    <a:pt x="571" y="1143"/>
                    <a:pt x="571" y="1143"/>
                    <a:pt x="571" y="1143"/>
                  </a:cubicBezTo>
                  <a:cubicBezTo>
                    <a:pt x="745" y="970"/>
                    <a:pt x="745" y="970"/>
                    <a:pt x="745" y="970"/>
                  </a:cubicBezTo>
                  <a:cubicBezTo>
                    <a:pt x="765" y="949"/>
                    <a:pt x="765" y="949"/>
                    <a:pt x="765" y="949"/>
                  </a:cubicBezTo>
                  <a:cubicBezTo>
                    <a:pt x="764" y="949"/>
                    <a:pt x="764" y="949"/>
                    <a:pt x="764" y="949"/>
                  </a:cubicBezTo>
                  <a:cubicBezTo>
                    <a:pt x="807" y="900"/>
                    <a:pt x="804" y="876"/>
                    <a:pt x="780" y="867"/>
                  </a:cubicBezTo>
                  <a:cubicBezTo>
                    <a:pt x="729" y="848"/>
                    <a:pt x="697" y="872"/>
                    <a:pt x="655" y="815"/>
                  </a:cubicBezTo>
                  <a:cubicBezTo>
                    <a:pt x="584" y="718"/>
                    <a:pt x="717" y="585"/>
                    <a:pt x="814" y="6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" name="TextBox 102">
              <a:extLst>
                <a:ext uri="{FF2B5EF4-FFF2-40B4-BE49-F238E27FC236}">
                  <a16:creationId xmlns:a16="http://schemas.microsoft.com/office/drawing/2014/main" id="{88CFB5C7-1573-CD34-03CC-11E068340F3F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4980696" y="4378846"/>
              <a:ext cx="467965" cy="467965"/>
            </a:xfrm>
            <a:prstGeom prst="rect">
              <a:avLst/>
            </a:prstGeom>
            <a:grp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ctr" defTabSz="913765"/>
              <a:endParaRPr lang="ru-RU" sz="28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2">
            <a:extLst>
              <a:ext uri="{FF2B5EF4-FFF2-40B4-BE49-F238E27FC236}">
                <a16:creationId xmlns:a16="http://schemas.microsoft.com/office/drawing/2014/main" id="{AF28F430-F188-59A3-B100-805253E50C2B}"/>
              </a:ext>
            </a:extLst>
          </p:cNvPr>
          <p:cNvGrpSpPr/>
          <p:nvPr/>
        </p:nvGrpSpPr>
        <p:grpSpPr>
          <a:xfrm>
            <a:off x="5766843" y="1535324"/>
            <a:ext cx="2165350" cy="2165350"/>
            <a:chOff x="5771462" y="2019689"/>
            <a:chExt cx="2165350" cy="2165350"/>
          </a:xfrm>
          <a:solidFill>
            <a:srgbClr val="FFBF23"/>
          </a:solidFill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B3F6A02D-3818-BD88-B41D-D497EA8DA5DA}"/>
                </a:ext>
              </a:extLst>
            </p:cNvPr>
            <p:cNvSpPr/>
            <p:nvPr/>
          </p:nvSpPr>
          <p:spPr bwMode="auto">
            <a:xfrm rot="8100000">
              <a:off x="5771462" y="2019689"/>
              <a:ext cx="2165350" cy="2165350"/>
            </a:xfrm>
            <a:custGeom>
              <a:avLst/>
              <a:gdLst>
                <a:gd name="T0" fmla="*/ 814 w 1143"/>
                <a:gd name="T1" fmla="*/ 656 h 1143"/>
                <a:gd name="T2" fmla="*/ 866 w 1143"/>
                <a:gd name="T3" fmla="*/ 781 h 1143"/>
                <a:gd name="T4" fmla="*/ 969 w 1143"/>
                <a:gd name="T5" fmla="*/ 745 h 1143"/>
                <a:gd name="T6" fmla="*/ 1143 w 1143"/>
                <a:gd name="T7" fmla="*/ 572 h 1143"/>
                <a:gd name="T8" fmla="*/ 968 w 1143"/>
                <a:gd name="T9" fmla="*/ 397 h 1143"/>
                <a:gd name="T10" fmla="*/ 932 w 1143"/>
                <a:gd name="T11" fmla="*/ 294 h 1143"/>
                <a:gd name="T12" fmla="*/ 1057 w 1143"/>
                <a:gd name="T13" fmla="*/ 243 h 1143"/>
                <a:gd name="T14" fmla="*/ 896 w 1143"/>
                <a:gd name="T15" fmla="*/ 83 h 1143"/>
                <a:gd name="T16" fmla="*/ 845 w 1143"/>
                <a:gd name="T17" fmla="*/ 207 h 1143"/>
                <a:gd name="T18" fmla="*/ 743 w 1143"/>
                <a:gd name="T19" fmla="*/ 172 h 1143"/>
                <a:gd name="T20" fmla="*/ 571 w 1143"/>
                <a:gd name="T21" fmla="*/ 0 h 1143"/>
                <a:gd name="T22" fmla="*/ 0 w 1143"/>
                <a:gd name="T23" fmla="*/ 572 h 1143"/>
                <a:gd name="T24" fmla="*/ 184 w 1143"/>
                <a:gd name="T25" fmla="*/ 755 h 1143"/>
                <a:gd name="T26" fmla="*/ 227 w 1143"/>
                <a:gd name="T27" fmla="*/ 798 h 1143"/>
                <a:gd name="T28" fmla="*/ 384 w 1143"/>
                <a:gd name="T29" fmla="*/ 956 h 1143"/>
                <a:gd name="T30" fmla="*/ 396 w 1143"/>
                <a:gd name="T31" fmla="*/ 969 h 1143"/>
                <a:gd name="T32" fmla="*/ 571 w 1143"/>
                <a:gd name="T33" fmla="*/ 1143 h 1143"/>
                <a:gd name="T34" fmla="*/ 571 w 1143"/>
                <a:gd name="T35" fmla="*/ 1143 h 1143"/>
                <a:gd name="T36" fmla="*/ 745 w 1143"/>
                <a:gd name="T37" fmla="*/ 970 h 1143"/>
                <a:gd name="T38" fmla="*/ 765 w 1143"/>
                <a:gd name="T39" fmla="*/ 949 h 1143"/>
                <a:gd name="T40" fmla="*/ 764 w 1143"/>
                <a:gd name="T41" fmla="*/ 949 h 1143"/>
                <a:gd name="T42" fmla="*/ 780 w 1143"/>
                <a:gd name="T43" fmla="*/ 867 h 1143"/>
                <a:gd name="T44" fmla="*/ 655 w 1143"/>
                <a:gd name="T45" fmla="*/ 815 h 1143"/>
                <a:gd name="T46" fmla="*/ 814 w 1143"/>
                <a:gd name="T47" fmla="*/ 656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43" h="1143">
                  <a:moveTo>
                    <a:pt x="814" y="656"/>
                  </a:moveTo>
                  <a:cubicBezTo>
                    <a:pt x="871" y="697"/>
                    <a:pt x="847" y="730"/>
                    <a:pt x="866" y="781"/>
                  </a:cubicBezTo>
                  <a:cubicBezTo>
                    <a:pt x="877" y="807"/>
                    <a:pt x="907" y="808"/>
                    <a:pt x="969" y="745"/>
                  </a:cubicBezTo>
                  <a:cubicBezTo>
                    <a:pt x="1143" y="572"/>
                    <a:pt x="1143" y="572"/>
                    <a:pt x="1143" y="572"/>
                  </a:cubicBezTo>
                  <a:cubicBezTo>
                    <a:pt x="968" y="397"/>
                    <a:pt x="968" y="397"/>
                    <a:pt x="968" y="397"/>
                  </a:cubicBezTo>
                  <a:cubicBezTo>
                    <a:pt x="905" y="334"/>
                    <a:pt x="905" y="304"/>
                    <a:pt x="932" y="294"/>
                  </a:cubicBezTo>
                  <a:cubicBezTo>
                    <a:pt x="983" y="275"/>
                    <a:pt x="1016" y="300"/>
                    <a:pt x="1057" y="243"/>
                  </a:cubicBezTo>
                  <a:cubicBezTo>
                    <a:pt x="1127" y="147"/>
                    <a:pt x="993" y="12"/>
                    <a:pt x="896" y="83"/>
                  </a:cubicBezTo>
                  <a:cubicBezTo>
                    <a:pt x="840" y="124"/>
                    <a:pt x="864" y="157"/>
                    <a:pt x="845" y="207"/>
                  </a:cubicBezTo>
                  <a:cubicBezTo>
                    <a:pt x="835" y="234"/>
                    <a:pt x="805" y="234"/>
                    <a:pt x="743" y="172"/>
                  </a:cubicBezTo>
                  <a:cubicBezTo>
                    <a:pt x="571" y="0"/>
                    <a:pt x="571" y="0"/>
                    <a:pt x="571" y="0"/>
                  </a:cubicBezTo>
                  <a:cubicBezTo>
                    <a:pt x="0" y="572"/>
                    <a:pt x="0" y="572"/>
                    <a:pt x="0" y="572"/>
                  </a:cubicBezTo>
                  <a:cubicBezTo>
                    <a:pt x="184" y="755"/>
                    <a:pt x="184" y="755"/>
                    <a:pt x="184" y="755"/>
                  </a:cubicBezTo>
                  <a:cubicBezTo>
                    <a:pt x="227" y="798"/>
                    <a:pt x="227" y="798"/>
                    <a:pt x="227" y="798"/>
                  </a:cubicBezTo>
                  <a:cubicBezTo>
                    <a:pt x="384" y="956"/>
                    <a:pt x="384" y="956"/>
                    <a:pt x="384" y="956"/>
                  </a:cubicBezTo>
                  <a:cubicBezTo>
                    <a:pt x="388" y="960"/>
                    <a:pt x="392" y="964"/>
                    <a:pt x="396" y="969"/>
                  </a:cubicBezTo>
                  <a:cubicBezTo>
                    <a:pt x="571" y="1143"/>
                    <a:pt x="571" y="1143"/>
                    <a:pt x="571" y="1143"/>
                  </a:cubicBezTo>
                  <a:cubicBezTo>
                    <a:pt x="571" y="1143"/>
                    <a:pt x="571" y="1143"/>
                    <a:pt x="571" y="1143"/>
                  </a:cubicBezTo>
                  <a:cubicBezTo>
                    <a:pt x="745" y="970"/>
                    <a:pt x="745" y="970"/>
                    <a:pt x="745" y="970"/>
                  </a:cubicBezTo>
                  <a:cubicBezTo>
                    <a:pt x="765" y="949"/>
                    <a:pt x="765" y="949"/>
                    <a:pt x="765" y="949"/>
                  </a:cubicBezTo>
                  <a:cubicBezTo>
                    <a:pt x="764" y="949"/>
                    <a:pt x="764" y="949"/>
                    <a:pt x="764" y="949"/>
                  </a:cubicBezTo>
                  <a:cubicBezTo>
                    <a:pt x="807" y="900"/>
                    <a:pt x="804" y="876"/>
                    <a:pt x="780" y="867"/>
                  </a:cubicBezTo>
                  <a:cubicBezTo>
                    <a:pt x="729" y="848"/>
                    <a:pt x="697" y="872"/>
                    <a:pt x="655" y="815"/>
                  </a:cubicBezTo>
                  <a:cubicBezTo>
                    <a:pt x="584" y="718"/>
                    <a:pt x="717" y="585"/>
                    <a:pt x="814" y="6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" name="TextBox 99">
              <a:extLst>
                <a:ext uri="{FF2B5EF4-FFF2-40B4-BE49-F238E27FC236}">
                  <a16:creationId xmlns:a16="http://schemas.microsoft.com/office/drawing/2014/main" id="{F2160FB6-D312-E413-0765-1643A1E2B5A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6795506" y="2865114"/>
              <a:ext cx="467965" cy="467965"/>
            </a:xfrm>
            <a:prstGeom prst="rect">
              <a:avLst/>
            </a:prstGeom>
            <a:grp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ctr" defTabSz="913765"/>
              <a:endParaRPr lang="ru-RU" sz="28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1">
            <a:extLst>
              <a:ext uri="{FF2B5EF4-FFF2-40B4-BE49-F238E27FC236}">
                <a16:creationId xmlns:a16="http://schemas.microsoft.com/office/drawing/2014/main" id="{DAE47B07-7F5E-1C06-6442-C787FEC49E8F}"/>
              </a:ext>
            </a:extLst>
          </p:cNvPr>
          <p:cNvGrpSpPr/>
          <p:nvPr/>
        </p:nvGrpSpPr>
        <p:grpSpPr>
          <a:xfrm>
            <a:off x="4311909" y="1618012"/>
            <a:ext cx="2012950" cy="2011363"/>
            <a:chOff x="4316528" y="2102377"/>
            <a:chExt cx="2012950" cy="2011363"/>
          </a:xfrm>
          <a:solidFill>
            <a:srgbClr val="509187"/>
          </a:solidFill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C32EA21F-1BE6-4CA2-EAA2-C962142433F2}"/>
                </a:ext>
              </a:extLst>
            </p:cNvPr>
            <p:cNvSpPr/>
            <p:nvPr/>
          </p:nvSpPr>
          <p:spPr bwMode="auto">
            <a:xfrm rot="18900000">
              <a:off x="4316528" y="2102377"/>
              <a:ext cx="2012950" cy="2011363"/>
            </a:xfrm>
            <a:custGeom>
              <a:avLst/>
              <a:gdLst>
                <a:gd name="T0" fmla="*/ 378 w 1062"/>
                <a:gd name="T1" fmla="*/ 908 h 1062"/>
                <a:gd name="T2" fmla="*/ 335 w 1062"/>
                <a:gd name="T3" fmla="*/ 852 h 1062"/>
                <a:gd name="T4" fmla="*/ 372 w 1062"/>
                <a:gd name="T5" fmla="*/ 845 h 1062"/>
                <a:gd name="T6" fmla="*/ 470 w 1062"/>
                <a:gd name="T7" fmla="*/ 791 h 1062"/>
                <a:gd name="T8" fmla="*/ 451 w 1062"/>
                <a:gd name="T9" fmla="*/ 611 h 1062"/>
                <a:gd name="T10" fmla="*/ 271 w 1062"/>
                <a:gd name="T11" fmla="*/ 592 h 1062"/>
                <a:gd name="T12" fmla="*/ 217 w 1062"/>
                <a:gd name="T13" fmla="*/ 690 h 1062"/>
                <a:gd name="T14" fmla="*/ 210 w 1062"/>
                <a:gd name="T15" fmla="*/ 727 h 1062"/>
                <a:gd name="T16" fmla="*/ 173 w 1062"/>
                <a:gd name="T17" fmla="*/ 703 h 1062"/>
                <a:gd name="T18" fmla="*/ 164 w 1062"/>
                <a:gd name="T19" fmla="*/ 694 h 1062"/>
                <a:gd name="T20" fmla="*/ 0 w 1062"/>
                <a:gd name="T21" fmla="*/ 531 h 1062"/>
                <a:gd name="T22" fmla="*/ 155 w 1062"/>
                <a:gd name="T23" fmla="*/ 376 h 1062"/>
                <a:gd name="T24" fmla="*/ 167 w 1062"/>
                <a:gd name="T25" fmla="*/ 365 h 1062"/>
                <a:gd name="T26" fmla="*/ 167 w 1062"/>
                <a:gd name="T27" fmla="*/ 365 h 1062"/>
                <a:gd name="T28" fmla="*/ 532 w 1062"/>
                <a:gd name="T29" fmla="*/ 0 h 1062"/>
                <a:gd name="T30" fmla="*/ 1062 w 1062"/>
                <a:gd name="T31" fmla="*/ 531 h 1062"/>
                <a:gd name="T32" fmla="*/ 911 w 1062"/>
                <a:gd name="T33" fmla="*/ 682 h 1062"/>
                <a:gd name="T34" fmla="*/ 857 w 1062"/>
                <a:gd name="T35" fmla="*/ 753 h 1062"/>
                <a:gd name="T36" fmla="*/ 865 w 1062"/>
                <a:gd name="T37" fmla="*/ 819 h 1062"/>
                <a:gd name="T38" fmla="*/ 886 w 1062"/>
                <a:gd name="T39" fmla="*/ 832 h 1062"/>
                <a:gd name="T40" fmla="*/ 940 w 1062"/>
                <a:gd name="T41" fmla="*/ 843 h 1062"/>
                <a:gd name="T42" fmla="*/ 986 w 1062"/>
                <a:gd name="T43" fmla="*/ 860 h 1062"/>
                <a:gd name="T44" fmla="*/ 997 w 1062"/>
                <a:gd name="T45" fmla="*/ 873 h 1062"/>
                <a:gd name="T46" fmla="*/ 982 w 1062"/>
                <a:gd name="T47" fmla="*/ 979 h 1062"/>
                <a:gd name="T48" fmla="*/ 877 w 1062"/>
                <a:gd name="T49" fmla="*/ 993 h 1062"/>
                <a:gd name="T50" fmla="*/ 864 w 1062"/>
                <a:gd name="T51" fmla="*/ 982 h 1062"/>
                <a:gd name="T52" fmla="*/ 847 w 1062"/>
                <a:gd name="T53" fmla="*/ 936 h 1062"/>
                <a:gd name="T54" fmla="*/ 836 w 1062"/>
                <a:gd name="T55" fmla="*/ 882 h 1062"/>
                <a:gd name="T56" fmla="*/ 822 w 1062"/>
                <a:gd name="T57" fmla="*/ 861 h 1062"/>
                <a:gd name="T58" fmla="*/ 686 w 1062"/>
                <a:gd name="T59" fmla="*/ 907 h 1062"/>
                <a:gd name="T60" fmla="*/ 531 w 1062"/>
                <a:gd name="T61" fmla="*/ 1062 h 1062"/>
                <a:gd name="T62" fmla="*/ 378 w 1062"/>
                <a:gd name="T63" fmla="*/ 908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062">
                  <a:moveTo>
                    <a:pt x="378" y="908"/>
                  </a:moveTo>
                  <a:cubicBezTo>
                    <a:pt x="346" y="876"/>
                    <a:pt x="337" y="859"/>
                    <a:pt x="335" y="852"/>
                  </a:cubicBezTo>
                  <a:cubicBezTo>
                    <a:pt x="348" y="848"/>
                    <a:pt x="360" y="847"/>
                    <a:pt x="372" y="845"/>
                  </a:cubicBezTo>
                  <a:cubicBezTo>
                    <a:pt x="402" y="842"/>
                    <a:pt x="436" y="839"/>
                    <a:pt x="470" y="791"/>
                  </a:cubicBezTo>
                  <a:cubicBezTo>
                    <a:pt x="510" y="737"/>
                    <a:pt x="502" y="663"/>
                    <a:pt x="451" y="611"/>
                  </a:cubicBezTo>
                  <a:cubicBezTo>
                    <a:pt x="399" y="560"/>
                    <a:pt x="326" y="552"/>
                    <a:pt x="271" y="592"/>
                  </a:cubicBezTo>
                  <a:cubicBezTo>
                    <a:pt x="223" y="627"/>
                    <a:pt x="220" y="660"/>
                    <a:pt x="217" y="690"/>
                  </a:cubicBezTo>
                  <a:cubicBezTo>
                    <a:pt x="216" y="703"/>
                    <a:pt x="215" y="715"/>
                    <a:pt x="210" y="727"/>
                  </a:cubicBezTo>
                  <a:cubicBezTo>
                    <a:pt x="205" y="726"/>
                    <a:pt x="193" y="720"/>
                    <a:pt x="173" y="703"/>
                  </a:cubicBezTo>
                  <a:cubicBezTo>
                    <a:pt x="164" y="694"/>
                    <a:pt x="164" y="694"/>
                    <a:pt x="164" y="694"/>
                  </a:cubicBezTo>
                  <a:cubicBezTo>
                    <a:pt x="0" y="531"/>
                    <a:pt x="0" y="531"/>
                    <a:pt x="0" y="531"/>
                  </a:cubicBezTo>
                  <a:cubicBezTo>
                    <a:pt x="155" y="376"/>
                    <a:pt x="155" y="376"/>
                    <a:pt x="155" y="376"/>
                  </a:cubicBezTo>
                  <a:cubicBezTo>
                    <a:pt x="159" y="372"/>
                    <a:pt x="163" y="369"/>
                    <a:pt x="167" y="365"/>
                  </a:cubicBezTo>
                  <a:cubicBezTo>
                    <a:pt x="167" y="365"/>
                    <a:pt x="167" y="365"/>
                    <a:pt x="167" y="365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1062" y="531"/>
                    <a:pt x="1062" y="531"/>
                    <a:pt x="1062" y="531"/>
                  </a:cubicBezTo>
                  <a:cubicBezTo>
                    <a:pt x="911" y="682"/>
                    <a:pt x="911" y="682"/>
                    <a:pt x="911" y="682"/>
                  </a:cubicBezTo>
                  <a:cubicBezTo>
                    <a:pt x="884" y="710"/>
                    <a:pt x="866" y="733"/>
                    <a:pt x="857" y="753"/>
                  </a:cubicBezTo>
                  <a:cubicBezTo>
                    <a:pt x="842" y="788"/>
                    <a:pt x="855" y="809"/>
                    <a:pt x="865" y="819"/>
                  </a:cubicBezTo>
                  <a:cubicBezTo>
                    <a:pt x="870" y="824"/>
                    <a:pt x="877" y="829"/>
                    <a:pt x="886" y="832"/>
                  </a:cubicBezTo>
                  <a:cubicBezTo>
                    <a:pt x="906" y="840"/>
                    <a:pt x="925" y="841"/>
                    <a:pt x="940" y="843"/>
                  </a:cubicBezTo>
                  <a:cubicBezTo>
                    <a:pt x="960" y="845"/>
                    <a:pt x="972" y="846"/>
                    <a:pt x="986" y="860"/>
                  </a:cubicBezTo>
                  <a:cubicBezTo>
                    <a:pt x="990" y="864"/>
                    <a:pt x="993" y="868"/>
                    <a:pt x="997" y="873"/>
                  </a:cubicBezTo>
                  <a:cubicBezTo>
                    <a:pt x="1025" y="912"/>
                    <a:pt x="1007" y="954"/>
                    <a:pt x="982" y="979"/>
                  </a:cubicBezTo>
                  <a:cubicBezTo>
                    <a:pt x="958" y="1003"/>
                    <a:pt x="916" y="1022"/>
                    <a:pt x="877" y="993"/>
                  </a:cubicBezTo>
                  <a:cubicBezTo>
                    <a:pt x="872" y="990"/>
                    <a:pt x="867" y="986"/>
                    <a:pt x="864" y="982"/>
                  </a:cubicBezTo>
                  <a:cubicBezTo>
                    <a:pt x="850" y="968"/>
                    <a:pt x="849" y="957"/>
                    <a:pt x="847" y="936"/>
                  </a:cubicBezTo>
                  <a:cubicBezTo>
                    <a:pt x="845" y="921"/>
                    <a:pt x="843" y="903"/>
                    <a:pt x="836" y="882"/>
                  </a:cubicBezTo>
                  <a:cubicBezTo>
                    <a:pt x="832" y="874"/>
                    <a:pt x="828" y="866"/>
                    <a:pt x="822" y="861"/>
                  </a:cubicBezTo>
                  <a:cubicBezTo>
                    <a:pt x="777" y="816"/>
                    <a:pt x="708" y="885"/>
                    <a:pt x="686" y="907"/>
                  </a:cubicBezTo>
                  <a:cubicBezTo>
                    <a:pt x="531" y="1062"/>
                    <a:pt x="531" y="1062"/>
                    <a:pt x="531" y="1062"/>
                  </a:cubicBezTo>
                  <a:lnTo>
                    <a:pt x="378" y="9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" name="TextBox 100">
              <a:extLst>
                <a:ext uri="{FF2B5EF4-FFF2-40B4-BE49-F238E27FC236}">
                  <a16:creationId xmlns:a16="http://schemas.microsoft.com/office/drawing/2014/main" id="{1415C550-3D2F-78DF-4055-9499CC91557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5143182" y="2679395"/>
              <a:ext cx="467965" cy="467965"/>
            </a:xfrm>
            <a:prstGeom prst="rect">
              <a:avLst/>
            </a:prstGeom>
            <a:grp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ctr" defTabSz="913765"/>
              <a:endParaRPr lang="ru-RU" sz="28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4">
            <a:extLst>
              <a:ext uri="{FF2B5EF4-FFF2-40B4-BE49-F238E27FC236}">
                <a16:creationId xmlns:a16="http://schemas.microsoft.com/office/drawing/2014/main" id="{2F0A46E5-CD58-184D-BEB3-AB5D77245F87}"/>
              </a:ext>
            </a:extLst>
          </p:cNvPr>
          <p:cNvGrpSpPr/>
          <p:nvPr/>
        </p:nvGrpSpPr>
        <p:grpSpPr>
          <a:xfrm>
            <a:off x="5843041" y="3137133"/>
            <a:ext cx="2012950" cy="2011363"/>
            <a:chOff x="5847660" y="3621498"/>
            <a:chExt cx="2012950" cy="2011363"/>
          </a:xfrm>
          <a:solidFill>
            <a:srgbClr val="509187"/>
          </a:solidFill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E01C0652-A7C2-163A-B52D-544FAB87D022}"/>
                </a:ext>
              </a:extLst>
            </p:cNvPr>
            <p:cNvSpPr/>
            <p:nvPr/>
          </p:nvSpPr>
          <p:spPr bwMode="auto">
            <a:xfrm rot="8100000">
              <a:off x="5847660" y="3621498"/>
              <a:ext cx="2012950" cy="2011363"/>
            </a:xfrm>
            <a:custGeom>
              <a:avLst/>
              <a:gdLst>
                <a:gd name="T0" fmla="*/ 378 w 1062"/>
                <a:gd name="T1" fmla="*/ 908 h 1062"/>
                <a:gd name="T2" fmla="*/ 335 w 1062"/>
                <a:gd name="T3" fmla="*/ 852 h 1062"/>
                <a:gd name="T4" fmla="*/ 372 w 1062"/>
                <a:gd name="T5" fmla="*/ 845 h 1062"/>
                <a:gd name="T6" fmla="*/ 470 w 1062"/>
                <a:gd name="T7" fmla="*/ 791 h 1062"/>
                <a:gd name="T8" fmla="*/ 451 w 1062"/>
                <a:gd name="T9" fmla="*/ 611 h 1062"/>
                <a:gd name="T10" fmla="*/ 271 w 1062"/>
                <a:gd name="T11" fmla="*/ 592 h 1062"/>
                <a:gd name="T12" fmla="*/ 217 w 1062"/>
                <a:gd name="T13" fmla="*/ 690 h 1062"/>
                <a:gd name="T14" fmla="*/ 210 w 1062"/>
                <a:gd name="T15" fmla="*/ 727 h 1062"/>
                <a:gd name="T16" fmla="*/ 173 w 1062"/>
                <a:gd name="T17" fmla="*/ 703 h 1062"/>
                <a:gd name="T18" fmla="*/ 164 w 1062"/>
                <a:gd name="T19" fmla="*/ 694 h 1062"/>
                <a:gd name="T20" fmla="*/ 0 w 1062"/>
                <a:gd name="T21" fmla="*/ 531 h 1062"/>
                <a:gd name="T22" fmla="*/ 155 w 1062"/>
                <a:gd name="T23" fmla="*/ 376 h 1062"/>
                <a:gd name="T24" fmla="*/ 167 w 1062"/>
                <a:gd name="T25" fmla="*/ 365 h 1062"/>
                <a:gd name="T26" fmla="*/ 167 w 1062"/>
                <a:gd name="T27" fmla="*/ 365 h 1062"/>
                <a:gd name="T28" fmla="*/ 532 w 1062"/>
                <a:gd name="T29" fmla="*/ 0 h 1062"/>
                <a:gd name="T30" fmla="*/ 1062 w 1062"/>
                <a:gd name="T31" fmla="*/ 531 h 1062"/>
                <a:gd name="T32" fmla="*/ 911 w 1062"/>
                <a:gd name="T33" fmla="*/ 682 h 1062"/>
                <a:gd name="T34" fmla="*/ 857 w 1062"/>
                <a:gd name="T35" fmla="*/ 753 h 1062"/>
                <a:gd name="T36" fmla="*/ 865 w 1062"/>
                <a:gd name="T37" fmla="*/ 819 h 1062"/>
                <a:gd name="T38" fmla="*/ 886 w 1062"/>
                <a:gd name="T39" fmla="*/ 832 h 1062"/>
                <a:gd name="T40" fmla="*/ 940 w 1062"/>
                <a:gd name="T41" fmla="*/ 843 h 1062"/>
                <a:gd name="T42" fmla="*/ 986 w 1062"/>
                <a:gd name="T43" fmla="*/ 860 h 1062"/>
                <a:gd name="T44" fmla="*/ 997 w 1062"/>
                <a:gd name="T45" fmla="*/ 873 h 1062"/>
                <a:gd name="T46" fmla="*/ 982 w 1062"/>
                <a:gd name="T47" fmla="*/ 979 h 1062"/>
                <a:gd name="T48" fmla="*/ 877 w 1062"/>
                <a:gd name="T49" fmla="*/ 993 h 1062"/>
                <a:gd name="T50" fmla="*/ 864 w 1062"/>
                <a:gd name="T51" fmla="*/ 982 h 1062"/>
                <a:gd name="T52" fmla="*/ 847 w 1062"/>
                <a:gd name="T53" fmla="*/ 936 h 1062"/>
                <a:gd name="T54" fmla="*/ 836 w 1062"/>
                <a:gd name="T55" fmla="*/ 882 h 1062"/>
                <a:gd name="T56" fmla="*/ 822 w 1062"/>
                <a:gd name="T57" fmla="*/ 861 h 1062"/>
                <a:gd name="T58" fmla="*/ 686 w 1062"/>
                <a:gd name="T59" fmla="*/ 907 h 1062"/>
                <a:gd name="T60" fmla="*/ 531 w 1062"/>
                <a:gd name="T61" fmla="*/ 1062 h 1062"/>
                <a:gd name="T62" fmla="*/ 378 w 1062"/>
                <a:gd name="T63" fmla="*/ 908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062">
                  <a:moveTo>
                    <a:pt x="378" y="908"/>
                  </a:moveTo>
                  <a:cubicBezTo>
                    <a:pt x="346" y="876"/>
                    <a:pt x="337" y="859"/>
                    <a:pt x="335" y="852"/>
                  </a:cubicBezTo>
                  <a:cubicBezTo>
                    <a:pt x="348" y="848"/>
                    <a:pt x="360" y="847"/>
                    <a:pt x="372" y="845"/>
                  </a:cubicBezTo>
                  <a:cubicBezTo>
                    <a:pt x="402" y="842"/>
                    <a:pt x="436" y="839"/>
                    <a:pt x="470" y="791"/>
                  </a:cubicBezTo>
                  <a:cubicBezTo>
                    <a:pt x="510" y="737"/>
                    <a:pt x="502" y="663"/>
                    <a:pt x="451" y="611"/>
                  </a:cubicBezTo>
                  <a:cubicBezTo>
                    <a:pt x="399" y="560"/>
                    <a:pt x="326" y="552"/>
                    <a:pt x="271" y="592"/>
                  </a:cubicBezTo>
                  <a:cubicBezTo>
                    <a:pt x="223" y="627"/>
                    <a:pt x="220" y="660"/>
                    <a:pt x="217" y="690"/>
                  </a:cubicBezTo>
                  <a:cubicBezTo>
                    <a:pt x="216" y="703"/>
                    <a:pt x="215" y="715"/>
                    <a:pt x="210" y="727"/>
                  </a:cubicBezTo>
                  <a:cubicBezTo>
                    <a:pt x="205" y="726"/>
                    <a:pt x="193" y="720"/>
                    <a:pt x="173" y="703"/>
                  </a:cubicBezTo>
                  <a:cubicBezTo>
                    <a:pt x="164" y="694"/>
                    <a:pt x="164" y="694"/>
                    <a:pt x="164" y="694"/>
                  </a:cubicBezTo>
                  <a:cubicBezTo>
                    <a:pt x="0" y="531"/>
                    <a:pt x="0" y="531"/>
                    <a:pt x="0" y="531"/>
                  </a:cubicBezTo>
                  <a:cubicBezTo>
                    <a:pt x="155" y="376"/>
                    <a:pt x="155" y="376"/>
                    <a:pt x="155" y="376"/>
                  </a:cubicBezTo>
                  <a:cubicBezTo>
                    <a:pt x="159" y="372"/>
                    <a:pt x="163" y="369"/>
                    <a:pt x="167" y="365"/>
                  </a:cubicBezTo>
                  <a:cubicBezTo>
                    <a:pt x="167" y="365"/>
                    <a:pt x="167" y="365"/>
                    <a:pt x="167" y="365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1062" y="531"/>
                    <a:pt x="1062" y="531"/>
                    <a:pt x="1062" y="531"/>
                  </a:cubicBezTo>
                  <a:cubicBezTo>
                    <a:pt x="911" y="682"/>
                    <a:pt x="911" y="682"/>
                    <a:pt x="911" y="682"/>
                  </a:cubicBezTo>
                  <a:cubicBezTo>
                    <a:pt x="884" y="710"/>
                    <a:pt x="866" y="733"/>
                    <a:pt x="857" y="753"/>
                  </a:cubicBezTo>
                  <a:cubicBezTo>
                    <a:pt x="842" y="788"/>
                    <a:pt x="855" y="809"/>
                    <a:pt x="865" y="819"/>
                  </a:cubicBezTo>
                  <a:cubicBezTo>
                    <a:pt x="870" y="824"/>
                    <a:pt x="877" y="829"/>
                    <a:pt x="886" y="832"/>
                  </a:cubicBezTo>
                  <a:cubicBezTo>
                    <a:pt x="906" y="840"/>
                    <a:pt x="925" y="841"/>
                    <a:pt x="940" y="843"/>
                  </a:cubicBezTo>
                  <a:cubicBezTo>
                    <a:pt x="960" y="845"/>
                    <a:pt x="972" y="846"/>
                    <a:pt x="986" y="860"/>
                  </a:cubicBezTo>
                  <a:cubicBezTo>
                    <a:pt x="990" y="864"/>
                    <a:pt x="993" y="868"/>
                    <a:pt x="997" y="873"/>
                  </a:cubicBezTo>
                  <a:cubicBezTo>
                    <a:pt x="1025" y="912"/>
                    <a:pt x="1007" y="954"/>
                    <a:pt x="982" y="979"/>
                  </a:cubicBezTo>
                  <a:cubicBezTo>
                    <a:pt x="958" y="1003"/>
                    <a:pt x="916" y="1022"/>
                    <a:pt x="877" y="993"/>
                  </a:cubicBezTo>
                  <a:cubicBezTo>
                    <a:pt x="872" y="990"/>
                    <a:pt x="867" y="986"/>
                    <a:pt x="864" y="982"/>
                  </a:cubicBezTo>
                  <a:cubicBezTo>
                    <a:pt x="850" y="968"/>
                    <a:pt x="849" y="957"/>
                    <a:pt x="847" y="936"/>
                  </a:cubicBezTo>
                  <a:cubicBezTo>
                    <a:pt x="845" y="921"/>
                    <a:pt x="843" y="903"/>
                    <a:pt x="836" y="882"/>
                  </a:cubicBezTo>
                  <a:cubicBezTo>
                    <a:pt x="832" y="874"/>
                    <a:pt x="828" y="866"/>
                    <a:pt x="822" y="861"/>
                  </a:cubicBezTo>
                  <a:cubicBezTo>
                    <a:pt x="777" y="816"/>
                    <a:pt x="708" y="885"/>
                    <a:pt x="686" y="907"/>
                  </a:cubicBezTo>
                  <a:cubicBezTo>
                    <a:pt x="531" y="1062"/>
                    <a:pt x="531" y="1062"/>
                    <a:pt x="531" y="1062"/>
                  </a:cubicBezTo>
                  <a:lnTo>
                    <a:pt x="378" y="9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" name="TextBox 101">
              <a:extLst>
                <a:ext uri="{FF2B5EF4-FFF2-40B4-BE49-F238E27FC236}">
                  <a16:creationId xmlns:a16="http://schemas.microsoft.com/office/drawing/2014/main" id="{EF700613-6A17-4B98-F7F5-DBD3399A7647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6620153" y="4636000"/>
              <a:ext cx="467965" cy="467965"/>
            </a:xfrm>
            <a:prstGeom prst="rect">
              <a:avLst/>
            </a:prstGeom>
            <a:grpFill/>
          </p:spPr>
          <p:txBody>
            <a:bodyPr wrap="none" lIns="0" tIns="0" rIns="0" bIns="0" rtlCol="0" anchor="ctr" anchorCtr="0">
              <a:noAutofit/>
            </a:bodyPr>
            <a:lstStyle/>
            <a:p>
              <a:pPr algn="ctr" defTabSz="913765"/>
              <a:endParaRPr lang="ru-RU" sz="28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Oval 3">
            <a:extLst>
              <a:ext uri="{FF2B5EF4-FFF2-40B4-BE49-F238E27FC236}">
                <a16:creationId xmlns:a16="http://schemas.microsoft.com/office/drawing/2014/main" id="{1DBE3BE3-B37D-EBEA-52EC-D9F46D203A7D}"/>
              </a:ext>
            </a:extLst>
          </p:cNvPr>
          <p:cNvSpPr/>
          <p:nvPr/>
        </p:nvSpPr>
        <p:spPr>
          <a:xfrm>
            <a:off x="7509811" y="2509458"/>
            <a:ext cx="210546" cy="210546"/>
          </a:xfrm>
          <a:prstGeom prst="ellipse">
            <a:avLst/>
          </a:prstGeom>
          <a:solidFill>
            <a:srgbClr val="C2BFC6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16" name="Straight Connector 12">
            <a:extLst>
              <a:ext uri="{FF2B5EF4-FFF2-40B4-BE49-F238E27FC236}">
                <a16:creationId xmlns:a16="http://schemas.microsoft.com/office/drawing/2014/main" id="{37F45BCD-4AA5-081D-962F-96D9C69B8445}"/>
              </a:ext>
            </a:extLst>
          </p:cNvPr>
          <p:cNvCxnSpPr/>
          <p:nvPr/>
        </p:nvCxnSpPr>
        <p:spPr>
          <a:xfrm>
            <a:off x="7666194" y="2614307"/>
            <a:ext cx="528638" cy="0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 w="38100">
            <a:solidFill>
              <a:srgbClr val="C2BF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96">
            <a:extLst>
              <a:ext uri="{FF2B5EF4-FFF2-40B4-BE49-F238E27FC236}">
                <a16:creationId xmlns:a16="http://schemas.microsoft.com/office/drawing/2014/main" id="{002F083B-DC01-893A-ADD6-60E5121A71F5}"/>
              </a:ext>
            </a:extLst>
          </p:cNvPr>
          <p:cNvSpPr/>
          <p:nvPr/>
        </p:nvSpPr>
        <p:spPr>
          <a:xfrm>
            <a:off x="7455648" y="4046504"/>
            <a:ext cx="210546" cy="210546"/>
          </a:xfrm>
          <a:prstGeom prst="ellipse">
            <a:avLst/>
          </a:prstGeom>
          <a:solidFill>
            <a:srgbClr val="C2BFC6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19" name="Straight Connector 105">
            <a:extLst>
              <a:ext uri="{FF2B5EF4-FFF2-40B4-BE49-F238E27FC236}">
                <a16:creationId xmlns:a16="http://schemas.microsoft.com/office/drawing/2014/main" id="{76DFE435-C950-F43C-0E34-F270D870E6EA}"/>
              </a:ext>
            </a:extLst>
          </p:cNvPr>
          <p:cNvCxnSpPr/>
          <p:nvPr/>
        </p:nvCxnSpPr>
        <p:spPr>
          <a:xfrm>
            <a:off x="7615084" y="4158602"/>
            <a:ext cx="528638" cy="0"/>
          </a:xfrm>
          <a:prstGeom prst="line">
            <a:avLst/>
          </a:prstGeom>
          <a:solidFill>
            <a:schemeClr val="bg1">
              <a:lumMod val="65000"/>
            </a:schemeClr>
          </a:solidFill>
          <a:ln w="38100">
            <a:solidFill>
              <a:srgbClr val="C2BF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98">
            <a:extLst>
              <a:ext uri="{FF2B5EF4-FFF2-40B4-BE49-F238E27FC236}">
                <a16:creationId xmlns:a16="http://schemas.microsoft.com/office/drawing/2014/main" id="{963E34EB-3039-53B7-9771-27DAB646B4D9}"/>
              </a:ext>
            </a:extLst>
          </p:cNvPr>
          <p:cNvSpPr/>
          <p:nvPr/>
        </p:nvSpPr>
        <p:spPr>
          <a:xfrm>
            <a:off x="4501706" y="2509458"/>
            <a:ext cx="210546" cy="210546"/>
          </a:xfrm>
          <a:prstGeom prst="ellipse">
            <a:avLst/>
          </a:prstGeom>
          <a:solidFill>
            <a:srgbClr val="C2BFC6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21" name="Straight Connector 106">
            <a:extLst>
              <a:ext uri="{FF2B5EF4-FFF2-40B4-BE49-F238E27FC236}">
                <a16:creationId xmlns:a16="http://schemas.microsoft.com/office/drawing/2014/main" id="{AA7BD805-55C8-AEE1-AECA-8F88525C5A1C}"/>
              </a:ext>
            </a:extLst>
          </p:cNvPr>
          <p:cNvCxnSpPr/>
          <p:nvPr/>
        </p:nvCxnSpPr>
        <p:spPr>
          <a:xfrm>
            <a:off x="4024179" y="2617343"/>
            <a:ext cx="528638" cy="0"/>
          </a:xfrm>
          <a:prstGeom prst="line">
            <a:avLst/>
          </a:prstGeom>
          <a:solidFill>
            <a:schemeClr val="bg1">
              <a:lumMod val="65000"/>
            </a:schemeClr>
          </a:solidFill>
          <a:ln w="38100">
            <a:solidFill>
              <a:srgbClr val="C2BF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97">
            <a:extLst>
              <a:ext uri="{FF2B5EF4-FFF2-40B4-BE49-F238E27FC236}">
                <a16:creationId xmlns:a16="http://schemas.microsoft.com/office/drawing/2014/main" id="{DDECA159-6285-A8D9-3481-88F899969EE2}"/>
              </a:ext>
            </a:extLst>
          </p:cNvPr>
          <p:cNvSpPr/>
          <p:nvPr/>
        </p:nvSpPr>
        <p:spPr>
          <a:xfrm>
            <a:off x="4447544" y="4024196"/>
            <a:ext cx="210546" cy="210546"/>
          </a:xfrm>
          <a:prstGeom prst="ellipse">
            <a:avLst/>
          </a:prstGeom>
          <a:solidFill>
            <a:srgbClr val="C2BFC6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23" name="Straight Connector 107">
            <a:extLst>
              <a:ext uri="{FF2B5EF4-FFF2-40B4-BE49-F238E27FC236}">
                <a16:creationId xmlns:a16="http://schemas.microsoft.com/office/drawing/2014/main" id="{1219F061-A37F-F7FB-1C0C-F0DE34ED5A9F}"/>
              </a:ext>
            </a:extLst>
          </p:cNvPr>
          <p:cNvCxnSpPr/>
          <p:nvPr/>
        </p:nvCxnSpPr>
        <p:spPr>
          <a:xfrm>
            <a:off x="3973068" y="4128463"/>
            <a:ext cx="528638" cy="0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 w="38100">
            <a:solidFill>
              <a:srgbClr val="C2BF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0434012A-7565-510C-B58B-AFFB199A281E}"/>
              </a:ext>
            </a:extLst>
          </p:cNvPr>
          <p:cNvSpPr txBox="1"/>
          <p:nvPr/>
        </p:nvSpPr>
        <p:spPr>
          <a:xfrm>
            <a:off x="4908953" y="2423666"/>
            <a:ext cx="8684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关键词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4625D01-3E9C-6AD3-21BD-0DE0FEC79D60}"/>
              </a:ext>
            </a:extLst>
          </p:cNvPr>
          <p:cNvSpPr txBox="1"/>
          <p:nvPr/>
        </p:nvSpPr>
        <p:spPr>
          <a:xfrm>
            <a:off x="6523609" y="2805839"/>
            <a:ext cx="8684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关键词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53565F4-9B4B-82C7-61B8-7DAB66B368A8}"/>
              </a:ext>
            </a:extLst>
          </p:cNvPr>
          <p:cNvSpPr txBox="1"/>
          <p:nvPr/>
        </p:nvSpPr>
        <p:spPr>
          <a:xfrm>
            <a:off x="6353206" y="4141224"/>
            <a:ext cx="8684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关键词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A613310-0721-3215-47F0-E0B0205DD973}"/>
              </a:ext>
            </a:extLst>
          </p:cNvPr>
          <p:cNvSpPr txBox="1"/>
          <p:nvPr/>
        </p:nvSpPr>
        <p:spPr>
          <a:xfrm>
            <a:off x="4884150" y="3629752"/>
            <a:ext cx="8684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关键词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887D43F-8A65-81FA-152C-EB26675F99AC}"/>
              </a:ext>
            </a:extLst>
          </p:cNvPr>
          <p:cNvGrpSpPr/>
          <p:nvPr/>
        </p:nvGrpSpPr>
        <p:grpSpPr>
          <a:xfrm>
            <a:off x="838025" y="2245841"/>
            <a:ext cx="3209314" cy="948326"/>
            <a:chOff x="-232229" y="1725246"/>
            <a:chExt cx="3209314" cy="948326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FE0BB26-9104-0FDA-200B-260C67D4C844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035CB39-02C6-1DC2-DF81-21E34ED8D5B4}"/>
                </a:ext>
              </a:extLst>
            </p:cNvPr>
            <p:cNvSpPr txBox="1"/>
            <p:nvPr/>
          </p:nvSpPr>
          <p:spPr>
            <a:xfrm>
              <a:off x="957783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5BBB8B4-B425-503C-0804-37F6943F3980}"/>
              </a:ext>
            </a:extLst>
          </p:cNvPr>
          <p:cNvGrpSpPr/>
          <p:nvPr/>
        </p:nvGrpSpPr>
        <p:grpSpPr>
          <a:xfrm>
            <a:off x="8164004" y="2245841"/>
            <a:ext cx="3810282" cy="1220452"/>
            <a:chOff x="-232229" y="1725246"/>
            <a:chExt cx="3810282" cy="122045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C908CCB-C091-2222-9E76-C5EB1B690C7D}"/>
                </a:ext>
              </a:extLst>
            </p:cNvPr>
            <p:cNvSpPr txBox="1"/>
            <p:nvPr/>
          </p:nvSpPr>
          <p:spPr>
            <a:xfrm>
              <a:off x="-232229" y="2053146"/>
              <a:ext cx="3810282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模板网，幻 灯片演示模 板及素材免费下载！</a:t>
              </a:r>
            </a:p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www.5 1pptmoban.com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C8406A3-7EFF-DC16-DECC-4D7B4B40050C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F465655-76CD-48D3-55CE-AB9AACE54664}"/>
              </a:ext>
            </a:extLst>
          </p:cNvPr>
          <p:cNvGrpSpPr/>
          <p:nvPr/>
        </p:nvGrpSpPr>
        <p:grpSpPr>
          <a:xfrm>
            <a:off x="8164004" y="3868498"/>
            <a:ext cx="3209314" cy="948326"/>
            <a:chOff x="-232229" y="1725246"/>
            <a:chExt cx="3209314" cy="94832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7DFAA73-D2D5-D0B7-75B5-FDAFC696C2F2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E7393A0-046B-4A3C-D0B7-438074937A22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F2A1E15-95E9-3C83-AB0B-E7D0327C7064}"/>
              </a:ext>
            </a:extLst>
          </p:cNvPr>
          <p:cNvGrpSpPr/>
          <p:nvPr/>
        </p:nvGrpSpPr>
        <p:grpSpPr>
          <a:xfrm>
            <a:off x="838025" y="3768251"/>
            <a:ext cx="3209314" cy="948326"/>
            <a:chOff x="-232229" y="1725246"/>
            <a:chExt cx="3209314" cy="94832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F4F276E-B3BC-34CC-82FF-C99356B326D6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7339FDC-5E4A-EADB-A6EB-E7DCBADD4B10}"/>
                </a:ext>
              </a:extLst>
            </p:cNvPr>
            <p:cNvSpPr txBox="1"/>
            <p:nvPr/>
          </p:nvSpPr>
          <p:spPr>
            <a:xfrm>
              <a:off x="957783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8154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52258" y="82185"/>
            <a:ext cx="1265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02</a:t>
            </a:r>
            <a:endParaRPr lang="zh-CN" altLang="en-US" sz="44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1211664" y="20529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完成情况</a:t>
            </a:r>
          </a:p>
        </p:txBody>
      </p:sp>
      <p:sp>
        <p:nvSpPr>
          <p:cNvPr id="4" name="任意多边形: 形状 3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9874DA07-DD10-5E1A-E317-B3E2182C458C}"/>
              </a:ext>
            </a:extLst>
          </p:cNvPr>
          <p:cNvSpPr/>
          <p:nvPr/>
        </p:nvSpPr>
        <p:spPr>
          <a:xfrm>
            <a:off x="0" y="2795186"/>
            <a:ext cx="12192000" cy="4062814"/>
          </a:xfrm>
          <a:custGeom>
            <a:avLst/>
            <a:gdLst>
              <a:gd name="connsiteX0" fmla="*/ 6096000 w 12192000"/>
              <a:gd name="connsiteY0" fmla="*/ 0 h 4062814"/>
              <a:gd name="connsiteX1" fmla="*/ 11868862 w 12192000"/>
              <a:gd name="connsiteY1" fmla="*/ 713036 h 4062814"/>
              <a:gd name="connsiteX2" fmla="*/ 12192000 w 12192000"/>
              <a:gd name="connsiteY2" fmla="*/ 805954 h 4062814"/>
              <a:gd name="connsiteX3" fmla="*/ 12192000 w 12192000"/>
              <a:gd name="connsiteY3" fmla="*/ 4062814 h 4062814"/>
              <a:gd name="connsiteX4" fmla="*/ 0 w 12192000"/>
              <a:gd name="connsiteY4" fmla="*/ 4062814 h 4062814"/>
              <a:gd name="connsiteX5" fmla="*/ 0 w 12192000"/>
              <a:gd name="connsiteY5" fmla="*/ 805954 h 4062814"/>
              <a:gd name="connsiteX6" fmla="*/ 323139 w 12192000"/>
              <a:gd name="connsiteY6" fmla="*/ 713036 h 4062814"/>
              <a:gd name="connsiteX7" fmla="*/ 6096000 w 12192000"/>
              <a:gd name="connsiteY7" fmla="*/ 0 h 406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062814">
                <a:moveTo>
                  <a:pt x="6096000" y="0"/>
                </a:moveTo>
                <a:cubicBezTo>
                  <a:pt x="8234398" y="0"/>
                  <a:pt x="10220965" y="262862"/>
                  <a:pt x="11868862" y="713036"/>
                </a:cubicBezTo>
                <a:lnTo>
                  <a:pt x="12192000" y="805954"/>
                </a:lnTo>
                <a:lnTo>
                  <a:pt x="12192000" y="4062814"/>
                </a:lnTo>
                <a:lnTo>
                  <a:pt x="0" y="4062814"/>
                </a:lnTo>
                <a:lnTo>
                  <a:pt x="0" y="805954"/>
                </a:lnTo>
                <a:lnTo>
                  <a:pt x="323139" y="713036"/>
                </a:lnTo>
                <a:cubicBezTo>
                  <a:pt x="1971036" y="262862"/>
                  <a:pt x="3957602" y="0"/>
                  <a:pt x="6096000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-4000500" sx="100000" sy="100000" flip="none" algn="tl"/>
          </a:blip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A3E0530-2FA4-49EA-E63F-E3B3AA6E55CE}"/>
              </a:ext>
            </a:extLst>
          </p:cNvPr>
          <p:cNvGrpSpPr/>
          <p:nvPr/>
        </p:nvGrpSpPr>
        <p:grpSpPr>
          <a:xfrm>
            <a:off x="2329329" y="1454074"/>
            <a:ext cx="3209314" cy="948326"/>
            <a:chOff x="-232229" y="1725246"/>
            <a:chExt cx="3209314" cy="94832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390BA75-6197-F07D-229E-A57F05ED20C5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BE20A22-D6D9-CDE5-5F64-D844C051B9B2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490516C-7E56-B04E-CED2-EE357C5C84FB}"/>
              </a:ext>
            </a:extLst>
          </p:cNvPr>
          <p:cNvSpPr/>
          <p:nvPr/>
        </p:nvSpPr>
        <p:spPr>
          <a:xfrm rot="2700000">
            <a:off x="1225550" y="1471037"/>
            <a:ext cx="914400" cy="914400"/>
          </a:xfrm>
          <a:prstGeom prst="roundRect">
            <a:avLst/>
          </a:prstGeom>
          <a:solidFill>
            <a:srgbClr val="5091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2CF416F-29E1-9AEA-4B91-28B99BA136D0}"/>
              </a:ext>
            </a:extLst>
          </p:cNvPr>
          <p:cNvGrpSpPr/>
          <p:nvPr/>
        </p:nvGrpSpPr>
        <p:grpSpPr>
          <a:xfrm>
            <a:off x="1389464" y="1663934"/>
            <a:ext cx="523855" cy="523855"/>
            <a:chOff x="1202860" y="1709654"/>
            <a:chExt cx="523855" cy="523855"/>
          </a:xfrm>
          <a:solidFill>
            <a:schemeClr val="bg1"/>
          </a:solidFill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0B2FA87-9F9A-61D3-6343-8B9DB33020C0}"/>
                </a:ext>
              </a:extLst>
            </p:cNvPr>
            <p:cNvSpPr/>
            <p:nvPr/>
          </p:nvSpPr>
          <p:spPr>
            <a:xfrm>
              <a:off x="1387867" y="1709654"/>
              <a:ext cx="338848" cy="338185"/>
            </a:xfrm>
            <a:custGeom>
              <a:avLst/>
              <a:gdLst>
                <a:gd name="connsiteX0" fmla="*/ 279169 w 338848"/>
                <a:gd name="connsiteY0" fmla="*/ 59680 h 338185"/>
                <a:gd name="connsiteX1" fmla="*/ 272538 w 338848"/>
                <a:gd name="connsiteY1" fmla="*/ 0 h 338185"/>
                <a:gd name="connsiteX2" fmla="*/ 199596 w 338848"/>
                <a:gd name="connsiteY2" fmla="*/ 72942 h 338185"/>
                <a:gd name="connsiteX3" fmla="*/ 203574 w 338848"/>
                <a:gd name="connsiteY3" fmla="*/ 107424 h 338185"/>
                <a:gd name="connsiteX4" fmla="*/ 97477 w 338848"/>
                <a:gd name="connsiteY4" fmla="*/ 213521 h 338185"/>
                <a:gd name="connsiteX5" fmla="*/ 66311 w 338848"/>
                <a:gd name="connsiteY5" fmla="*/ 205564 h 338185"/>
                <a:gd name="connsiteX6" fmla="*/ 0 w 338848"/>
                <a:gd name="connsiteY6" fmla="*/ 271874 h 338185"/>
                <a:gd name="connsiteX7" fmla="*/ 66311 w 338848"/>
                <a:gd name="connsiteY7" fmla="*/ 338185 h 338185"/>
                <a:gd name="connsiteX8" fmla="*/ 132622 w 338848"/>
                <a:gd name="connsiteY8" fmla="*/ 271874 h 338185"/>
                <a:gd name="connsiteX9" fmla="*/ 125327 w 338848"/>
                <a:gd name="connsiteY9" fmla="*/ 241371 h 338185"/>
                <a:gd name="connsiteX10" fmla="*/ 231425 w 338848"/>
                <a:gd name="connsiteY10" fmla="*/ 135274 h 338185"/>
                <a:gd name="connsiteX11" fmla="*/ 265906 w 338848"/>
                <a:gd name="connsiteY11" fmla="*/ 139253 h 338185"/>
                <a:gd name="connsiteX12" fmla="*/ 338848 w 338848"/>
                <a:gd name="connsiteY12" fmla="*/ 66311 h 338185"/>
                <a:gd name="connsiteX13" fmla="*/ 279169 w 338848"/>
                <a:gd name="connsiteY13" fmla="*/ 59680 h 338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8848" h="338185">
                  <a:moveTo>
                    <a:pt x="279169" y="59680"/>
                  </a:moveTo>
                  <a:lnTo>
                    <a:pt x="272538" y="0"/>
                  </a:lnTo>
                  <a:lnTo>
                    <a:pt x="199596" y="72942"/>
                  </a:lnTo>
                  <a:lnTo>
                    <a:pt x="203574" y="107424"/>
                  </a:lnTo>
                  <a:lnTo>
                    <a:pt x="97477" y="213521"/>
                  </a:lnTo>
                  <a:cubicBezTo>
                    <a:pt x="88193" y="208879"/>
                    <a:pt x="77584" y="205564"/>
                    <a:pt x="66311" y="205564"/>
                  </a:cubicBezTo>
                  <a:cubicBezTo>
                    <a:pt x="29840" y="205564"/>
                    <a:pt x="0" y="235403"/>
                    <a:pt x="0" y="271874"/>
                  </a:cubicBezTo>
                  <a:cubicBezTo>
                    <a:pt x="0" y="308345"/>
                    <a:pt x="29840" y="338185"/>
                    <a:pt x="66311" y="338185"/>
                  </a:cubicBezTo>
                  <a:cubicBezTo>
                    <a:pt x="102782" y="338185"/>
                    <a:pt x="132622" y="308345"/>
                    <a:pt x="132622" y="271874"/>
                  </a:cubicBezTo>
                  <a:cubicBezTo>
                    <a:pt x="132622" y="260602"/>
                    <a:pt x="129969" y="250655"/>
                    <a:pt x="125327" y="241371"/>
                  </a:cubicBezTo>
                  <a:lnTo>
                    <a:pt x="231425" y="135274"/>
                  </a:lnTo>
                  <a:lnTo>
                    <a:pt x="265906" y="139253"/>
                  </a:lnTo>
                  <a:lnTo>
                    <a:pt x="338848" y="66311"/>
                  </a:lnTo>
                  <a:lnTo>
                    <a:pt x="279169" y="59680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45DBFBD-5FD3-1F27-F087-6449CA5242AA}"/>
                </a:ext>
              </a:extLst>
            </p:cNvPr>
            <p:cNvSpPr/>
            <p:nvPr/>
          </p:nvSpPr>
          <p:spPr>
            <a:xfrm>
              <a:off x="1202860" y="1729547"/>
              <a:ext cx="503962" cy="503962"/>
            </a:xfrm>
            <a:custGeom>
              <a:avLst/>
              <a:gdLst>
                <a:gd name="connsiteX0" fmla="*/ 469481 w 503962"/>
                <a:gd name="connsiteY0" fmla="*/ 137927 h 503962"/>
                <a:gd name="connsiteX1" fmla="*/ 460860 w 503962"/>
                <a:gd name="connsiteY1" fmla="*/ 147210 h 503962"/>
                <a:gd name="connsiteX2" fmla="*/ 448261 w 503962"/>
                <a:gd name="connsiteY2" fmla="*/ 145884 h 503962"/>
                <a:gd name="connsiteX3" fmla="*/ 434336 w 503962"/>
                <a:gd name="connsiteY3" fmla="*/ 143895 h 503962"/>
                <a:gd name="connsiteX4" fmla="*/ 464176 w 503962"/>
                <a:gd name="connsiteY4" fmla="*/ 251981 h 503962"/>
                <a:gd name="connsiteX5" fmla="*/ 251981 w 503962"/>
                <a:gd name="connsiteY5" fmla="*/ 464176 h 503962"/>
                <a:gd name="connsiteX6" fmla="*/ 39787 w 503962"/>
                <a:gd name="connsiteY6" fmla="*/ 251981 h 503962"/>
                <a:gd name="connsiteX7" fmla="*/ 251981 w 503962"/>
                <a:gd name="connsiteY7" fmla="*/ 39787 h 503962"/>
                <a:gd name="connsiteX8" fmla="*/ 360068 w 503962"/>
                <a:gd name="connsiteY8" fmla="*/ 69626 h 503962"/>
                <a:gd name="connsiteX9" fmla="*/ 358742 w 503962"/>
                <a:gd name="connsiteY9" fmla="*/ 56364 h 503962"/>
                <a:gd name="connsiteX10" fmla="*/ 356752 w 503962"/>
                <a:gd name="connsiteY10" fmla="*/ 43102 h 503962"/>
                <a:gd name="connsiteX11" fmla="*/ 366036 w 503962"/>
                <a:gd name="connsiteY11" fmla="*/ 33819 h 503962"/>
                <a:gd name="connsiteX12" fmla="*/ 370678 w 503962"/>
                <a:gd name="connsiteY12" fmla="*/ 29177 h 503962"/>
                <a:gd name="connsiteX13" fmla="*/ 251981 w 503962"/>
                <a:gd name="connsiteY13" fmla="*/ 0 h 503962"/>
                <a:gd name="connsiteX14" fmla="*/ 0 w 503962"/>
                <a:gd name="connsiteY14" fmla="*/ 251981 h 503962"/>
                <a:gd name="connsiteX15" fmla="*/ 251981 w 503962"/>
                <a:gd name="connsiteY15" fmla="*/ 503962 h 503962"/>
                <a:gd name="connsiteX16" fmla="*/ 503962 w 503962"/>
                <a:gd name="connsiteY16" fmla="*/ 251981 h 503962"/>
                <a:gd name="connsiteX17" fmla="*/ 474122 w 503962"/>
                <a:gd name="connsiteY17" fmla="*/ 133948 h 503962"/>
                <a:gd name="connsiteX18" fmla="*/ 469481 w 503962"/>
                <a:gd name="connsiteY18" fmla="*/ 137927 h 50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03962" h="503962">
                  <a:moveTo>
                    <a:pt x="469481" y="137927"/>
                  </a:moveTo>
                  <a:lnTo>
                    <a:pt x="460860" y="147210"/>
                  </a:lnTo>
                  <a:lnTo>
                    <a:pt x="448261" y="145884"/>
                  </a:lnTo>
                  <a:lnTo>
                    <a:pt x="434336" y="143895"/>
                  </a:lnTo>
                  <a:cubicBezTo>
                    <a:pt x="452903" y="175724"/>
                    <a:pt x="464176" y="212195"/>
                    <a:pt x="464176" y="251981"/>
                  </a:cubicBezTo>
                  <a:cubicBezTo>
                    <a:pt x="464176" y="368688"/>
                    <a:pt x="368688" y="464176"/>
                    <a:pt x="251981" y="464176"/>
                  </a:cubicBezTo>
                  <a:cubicBezTo>
                    <a:pt x="135274" y="464176"/>
                    <a:pt x="39787" y="368688"/>
                    <a:pt x="39787" y="251981"/>
                  </a:cubicBezTo>
                  <a:cubicBezTo>
                    <a:pt x="39787" y="135274"/>
                    <a:pt x="135274" y="39787"/>
                    <a:pt x="251981" y="39787"/>
                  </a:cubicBezTo>
                  <a:cubicBezTo>
                    <a:pt x="291105" y="39787"/>
                    <a:pt x="328239" y="50396"/>
                    <a:pt x="360068" y="69626"/>
                  </a:cubicBezTo>
                  <a:lnTo>
                    <a:pt x="358742" y="56364"/>
                  </a:lnTo>
                  <a:lnTo>
                    <a:pt x="356752" y="43102"/>
                  </a:lnTo>
                  <a:lnTo>
                    <a:pt x="366036" y="33819"/>
                  </a:lnTo>
                  <a:lnTo>
                    <a:pt x="370678" y="29177"/>
                  </a:lnTo>
                  <a:cubicBezTo>
                    <a:pt x="334870" y="10610"/>
                    <a:pt x="295083" y="0"/>
                    <a:pt x="251981" y="0"/>
                  </a:cubicBezTo>
                  <a:cubicBezTo>
                    <a:pt x="112728" y="0"/>
                    <a:pt x="0" y="112728"/>
                    <a:pt x="0" y="251981"/>
                  </a:cubicBezTo>
                  <a:cubicBezTo>
                    <a:pt x="0" y="391234"/>
                    <a:pt x="112728" y="503962"/>
                    <a:pt x="251981" y="503962"/>
                  </a:cubicBezTo>
                  <a:cubicBezTo>
                    <a:pt x="391234" y="503962"/>
                    <a:pt x="503962" y="391234"/>
                    <a:pt x="503962" y="251981"/>
                  </a:cubicBezTo>
                  <a:cubicBezTo>
                    <a:pt x="503962" y="208879"/>
                    <a:pt x="493353" y="169093"/>
                    <a:pt x="474122" y="133948"/>
                  </a:cubicBezTo>
                  <a:lnTo>
                    <a:pt x="469481" y="137927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782D278-A1EC-F7E1-3A19-ACC98A8501C0}"/>
                </a:ext>
              </a:extLst>
            </p:cNvPr>
            <p:cNvSpPr/>
            <p:nvPr/>
          </p:nvSpPr>
          <p:spPr>
            <a:xfrm>
              <a:off x="1295695" y="1822382"/>
              <a:ext cx="318292" cy="318292"/>
            </a:xfrm>
            <a:custGeom>
              <a:avLst/>
              <a:gdLst>
                <a:gd name="connsiteX0" fmla="*/ 269885 w 318292"/>
                <a:gd name="connsiteY0" fmla="*/ 114055 h 318292"/>
                <a:gd name="connsiteX1" fmla="*/ 278506 w 318292"/>
                <a:gd name="connsiteY1" fmla="*/ 159146 h 318292"/>
                <a:gd name="connsiteX2" fmla="*/ 159146 w 318292"/>
                <a:gd name="connsiteY2" fmla="*/ 278506 h 318292"/>
                <a:gd name="connsiteX3" fmla="*/ 39787 w 318292"/>
                <a:gd name="connsiteY3" fmla="*/ 159146 h 318292"/>
                <a:gd name="connsiteX4" fmla="*/ 159146 w 318292"/>
                <a:gd name="connsiteY4" fmla="*/ 39787 h 318292"/>
                <a:gd name="connsiteX5" fmla="*/ 204237 w 318292"/>
                <a:gd name="connsiteY5" fmla="*/ 48407 h 318292"/>
                <a:gd name="connsiteX6" fmla="*/ 234077 w 318292"/>
                <a:gd name="connsiteY6" fmla="*/ 18567 h 318292"/>
                <a:gd name="connsiteX7" fmla="*/ 159146 w 318292"/>
                <a:gd name="connsiteY7" fmla="*/ 0 h 318292"/>
                <a:gd name="connsiteX8" fmla="*/ 0 w 318292"/>
                <a:gd name="connsiteY8" fmla="*/ 159146 h 318292"/>
                <a:gd name="connsiteX9" fmla="*/ 159146 w 318292"/>
                <a:gd name="connsiteY9" fmla="*/ 318292 h 318292"/>
                <a:gd name="connsiteX10" fmla="*/ 318292 w 318292"/>
                <a:gd name="connsiteY10" fmla="*/ 159146 h 318292"/>
                <a:gd name="connsiteX11" fmla="*/ 299725 w 318292"/>
                <a:gd name="connsiteY11" fmla="*/ 84215 h 318292"/>
                <a:gd name="connsiteX12" fmla="*/ 269885 w 318292"/>
                <a:gd name="connsiteY12" fmla="*/ 114055 h 31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8292" h="318292">
                  <a:moveTo>
                    <a:pt x="269885" y="114055"/>
                  </a:moveTo>
                  <a:cubicBezTo>
                    <a:pt x="275853" y="127980"/>
                    <a:pt x="278506" y="143231"/>
                    <a:pt x="278506" y="159146"/>
                  </a:cubicBezTo>
                  <a:cubicBezTo>
                    <a:pt x="278506" y="224794"/>
                    <a:pt x="224794" y="278506"/>
                    <a:pt x="159146" y="278506"/>
                  </a:cubicBezTo>
                  <a:cubicBezTo>
                    <a:pt x="93498" y="278506"/>
                    <a:pt x="39787" y="224794"/>
                    <a:pt x="39787" y="159146"/>
                  </a:cubicBezTo>
                  <a:cubicBezTo>
                    <a:pt x="39787" y="93498"/>
                    <a:pt x="93498" y="39787"/>
                    <a:pt x="159146" y="39787"/>
                  </a:cubicBezTo>
                  <a:cubicBezTo>
                    <a:pt x="175061" y="39787"/>
                    <a:pt x="190312" y="43102"/>
                    <a:pt x="204237" y="48407"/>
                  </a:cubicBezTo>
                  <a:lnTo>
                    <a:pt x="234077" y="18567"/>
                  </a:lnTo>
                  <a:cubicBezTo>
                    <a:pt x="211532" y="6631"/>
                    <a:pt x="186333" y="0"/>
                    <a:pt x="159146" y="0"/>
                  </a:cubicBezTo>
                  <a:cubicBezTo>
                    <a:pt x="71616" y="0"/>
                    <a:pt x="0" y="71616"/>
                    <a:pt x="0" y="159146"/>
                  </a:cubicBezTo>
                  <a:cubicBezTo>
                    <a:pt x="0" y="246676"/>
                    <a:pt x="71616" y="318292"/>
                    <a:pt x="159146" y="318292"/>
                  </a:cubicBezTo>
                  <a:cubicBezTo>
                    <a:pt x="246676" y="318292"/>
                    <a:pt x="318292" y="246676"/>
                    <a:pt x="318292" y="159146"/>
                  </a:cubicBezTo>
                  <a:cubicBezTo>
                    <a:pt x="318292" y="131959"/>
                    <a:pt x="311661" y="106760"/>
                    <a:pt x="299725" y="84215"/>
                  </a:cubicBezTo>
                  <a:lnTo>
                    <a:pt x="269885" y="114055"/>
                  </a:lnTo>
                  <a:close/>
                </a:path>
              </a:pathLst>
            </a:custGeom>
            <a:grpFill/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23EF304-E2FD-79CB-2687-8A9D6EE9FFCF}"/>
              </a:ext>
            </a:extLst>
          </p:cNvPr>
          <p:cNvGrpSpPr/>
          <p:nvPr/>
        </p:nvGrpSpPr>
        <p:grpSpPr>
          <a:xfrm>
            <a:off x="7846357" y="1454074"/>
            <a:ext cx="3677986" cy="1220452"/>
            <a:chOff x="-232229" y="1725246"/>
            <a:chExt cx="3677986" cy="122045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924D9CD-EB93-10E9-C4B7-71DA13918105}"/>
                </a:ext>
              </a:extLst>
            </p:cNvPr>
            <p:cNvSpPr txBox="1"/>
            <p:nvPr/>
          </p:nvSpPr>
          <p:spPr>
            <a:xfrm>
              <a:off x="-232229" y="2053146"/>
              <a:ext cx="3677986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2423B53-0069-98F6-FBD1-4ACE7A7673A6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03458264-D3DE-89A3-E22B-7440CF2976C1}"/>
              </a:ext>
            </a:extLst>
          </p:cNvPr>
          <p:cNvSpPr/>
          <p:nvPr/>
        </p:nvSpPr>
        <p:spPr>
          <a:xfrm rot="2700000">
            <a:off x="6742578" y="1471037"/>
            <a:ext cx="914400" cy="914400"/>
          </a:xfrm>
          <a:prstGeom prst="roundRect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图形 29" descr="书籍 纯色填充">
            <a:extLst>
              <a:ext uri="{FF2B5EF4-FFF2-40B4-BE49-F238E27FC236}">
                <a16:creationId xmlns:a16="http://schemas.microsoft.com/office/drawing/2014/main" id="{7374696D-9226-52EC-4B63-1088246DEB7D}"/>
              </a:ext>
            </a:extLst>
          </p:cNvPr>
          <p:cNvSpPr/>
          <p:nvPr/>
        </p:nvSpPr>
        <p:spPr>
          <a:xfrm>
            <a:off x="6915336" y="1683827"/>
            <a:ext cx="565746" cy="52789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2080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52258" y="82185"/>
            <a:ext cx="1265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02</a:t>
            </a:r>
            <a:endParaRPr lang="zh-CN" altLang="en-US" sz="44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1211664" y="20529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完成情况</a:t>
            </a:r>
          </a:p>
        </p:txBody>
      </p:sp>
      <p:sp>
        <p:nvSpPr>
          <p:cNvPr id="2" name="Freeform 7">
            <a:extLst>
              <a:ext uri="{FF2B5EF4-FFF2-40B4-BE49-F238E27FC236}">
                <a16:creationId xmlns:a16="http://schemas.microsoft.com/office/drawing/2014/main" id="{D20F7D50-AE00-4E00-5E0F-3B238F6AF197}"/>
              </a:ext>
            </a:extLst>
          </p:cNvPr>
          <p:cNvSpPr/>
          <p:nvPr/>
        </p:nvSpPr>
        <p:spPr bwMode="auto">
          <a:xfrm>
            <a:off x="4054316" y="1887855"/>
            <a:ext cx="2016727" cy="1542402"/>
          </a:xfrm>
          <a:custGeom>
            <a:avLst/>
            <a:gdLst>
              <a:gd name="T0" fmla="*/ 76 w 249"/>
              <a:gd name="T1" fmla="*/ 112 h 190"/>
              <a:gd name="T2" fmla="*/ 3 w 249"/>
              <a:gd name="T3" fmla="*/ 112 h 190"/>
              <a:gd name="T4" fmla="*/ 0 w 249"/>
              <a:gd name="T5" fmla="*/ 115 h 190"/>
              <a:gd name="T6" fmla="*/ 0 w 249"/>
              <a:gd name="T7" fmla="*/ 187 h 190"/>
              <a:gd name="T8" fmla="*/ 3 w 249"/>
              <a:gd name="T9" fmla="*/ 190 h 190"/>
              <a:gd name="T10" fmla="*/ 59 w 249"/>
              <a:gd name="T11" fmla="*/ 190 h 190"/>
              <a:gd name="T12" fmla="*/ 115 w 249"/>
              <a:gd name="T13" fmla="*/ 190 h 190"/>
              <a:gd name="T14" fmla="*/ 132 w 249"/>
              <a:gd name="T15" fmla="*/ 190 h 190"/>
              <a:gd name="T16" fmla="*/ 249 w 249"/>
              <a:gd name="T17" fmla="*/ 72 h 190"/>
              <a:gd name="T18" fmla="*/ 249 w 249"/>
              <a:gd name="T19" fmla="*/ 0 h 190"/>
              <a:gd name="T20" fmla="*/ 76 w 249"/>
              <a:gd name="T21" fmla="*/ 11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76" y="112"/>
                </a:moveTo>
                <a:cubicBezTo>
                  <a:pt x="3" y="112"/>
                  <a:pt x="3" y="112"/>
                  <a:pt x="3" y="112"/>
                </a:cubicBezTo>
                <a:cubicBezTo>
                  <a:pt x="2" y="112"/>
                  <a:pt x="0" y="113"/>
                  <a:pt x="0" y="115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9"/>
                  <a:pt x="2" y="190"/>
                  <a:pt x="3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115" y="190"/>
                  <a:pt x="115" y="190"/>
                  <a:pt x="115" y="190"/>
                </a:cubicBezTo>
                <a:cubicBezTo>
                  <a:pt x="132" y="190"/>
                  <a:pt x="132" y="190"/>
                  <a:pt x="132" y="190"/>
                </a:cubicBezTo>
                <a:cubicBezTo>
                  <a:pt x="132" y="125"/>
                  <a:pt x="184" y="72"/>
                  <a:pt x="249" y="72"/>
                </a:cubicBezTo>
                <a:cubicBezTo>
                  <a:pt x="249" y="0"/>
                  <a:pt x="249" y="0"/>
                  <a:pt x="249" y="0"/>
                </a:cubicBezTo>
                <a:cubicBezTo>
                  <a:pt x="172" y="0"/>
                  <a:pt x="106" y="46"/>
                  <a:pt x="76" y="112"/>
                </a:cubicBezTo>
                <a:close/>
              </a:path>
            </a:pathLst>
          </a:custGeom>
          <a:solidFill>
            <a:srgbClr val="509187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BC92D964-4375-9DEE-74F5-3D9DB2E64D15}"/>
              </a:ext>
            </a:extLst>
          </p:cNvPr>
          <p:cNvSpPr/>
          <p:nvPr/>
        </p:nvSpPr>
        <p:spPr bwMode="auto">
          <a:xfrm>
            <a:off x="4054316" y="3478031"/>
            <a:ext cx="2016727" cy="1538991"/>
          </a:xfrm>
          <a:custGeom>
            <a:avLst/>
            <a:gdLst>
              <a:gd name="T0" fmla="*/ 132 w 249"/>
              <a:gd name="T1" fmla="*/ 0 h 190"/>
              <a:gd name="T2" fmla="*/ 115 w 249"/>
              <a:gd name="T3" fmla="*/ 0 h 190"/>
              <a:gd name="T4" fmla="*/ 59 w 249"/>
              <a:gd name="T5" fmla="*/ 0 h 190"/>
              <a:gd name="T6" fmla="*/ 3 w 249"/>
              <a:gd name="T7" fmla="*/ 0 h 190"/>
              <a:gd name="T8" fmla="*/ 0 w 249"/>
              <a:gd name="T9" fmla="*/ 3 h 190"/>
              <a:gd name="T10" fmla="*/ 0 w 249"/>
              <a:gd name="T11" fmla="*/ 75 h 190"/>
              <a:gd name="T12" fmla="*/ 3 w 249"/>
              <a:gd name="T13" fmla="*/ 78 h 190"/>
              <a:gd name="T14" fmla="*/ 76 w 249"/>
              <a:gd name="T15" fmla="*/ 78 h 190"/>
              <a:gd name="T16" fmla="*/ 249 w 249"/>
              <a:gd name="T17" fmla="*/ 190 h 190"/>
              <a:gd name="T18" fmla="*/ 249 w 249"/>
              <a:gd name="T19" fmla="*/ 117 h 190"/>
              <a:gd name="T20" fmla="*/ 132 w 249"/>
              <a:gd name="T21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132" y="0"/>
                </a:moveTo>
                <a:cubicBezTo>
                  <a:pt x="115" y="0"/>
                  <a:pt x="115" y="0"/>
                  <a:pt x="115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2" y="78"/>
                  <a:pt x="3" y="78"/>
                </a:cubicBezTo>
                <a:cubicBezTo>
                  <a:pt x="76" y="78"/>
                  <a:pt x="76" y="78"/>
                  <a:pt x="76" y="78"/>
                </a:cubicBezTo>
                <a:cubicBezTo>
                  <a:pt x="106" y="144"/>
                  <a:pt x="172" y="190"/>
                  <a:pt x="249" y="190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184" y="117"/>
                  <a:pt x="132" y="64"/>
                  <a:pt x="132" y="0"/>
                </a:cubicBezTo>
                <a:close/>
              </a:path>
            </a:pathLst>
          </a:custGeom>
          <a:solidFill>
            <a:srgbClr val="FFBF23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AF08DADC-9F16-A8CE-1700-FACF896BD181}"/>
              </a:ext>
            </a:extLst>
          </p:cNvPr>
          <p:cNvSpPr/>
          <p:nvPr/>
        </p:nvSpPr>
        <p:spPr bwMode="auto">
          <a:xfrm>
            <a:off x="6118816" y="1887855"/>
            <a:ext cx="2020138" cy="1542402"/>
          </a:xfrm>
          <a:custGeom>
            <a:avLst/>
            <a:gdLst>
              <a:gd name="T0" fmla="*/ 246 w 249"/>
              <a:gd name="T1" fmla="*/ 112 h 190"/>
              <a:gd name="T2" fmla="*/ 173 w 249"/>
              <a:gd name="T3" fmla="*/ 112 h 190"/>
              <a:gd name="T4" fmla="*/ 0 w 249"/>
              <a:gd name="T5" fmla="*/ 0 h 190"/>
              <a:gd name="T6" fmla="*/ 0 w 249"/>
              <a:gd name="T7" fmla="*/ 72 h 190"/>
              <a:gd name="T8" fmla="*/ 117 w 249"/>
              <a:gd name="T9" fmla="*/ 190 h 190"/>
              <a:gd name="T10" fmla="*/ 134 w 249"/>
              <a:gd name="T11" fmla="*/ 190 h 190"/>
              <a:gd name="T12" fmla="*/ 190 w 249"/>
              <a:gd name="T13" fmla="*/ 190 h 190"/>
              <a:gd name="T14" fmla="*/ 246 w 249"/>
              <a:gd name="T15" fmla="*/ 190 h 190"/>
              <a:gd name="T16" fmla="*/ 249 w 249"/>
              <a:gd name="T17" fmla="*/ 187 h 190"/>
              <a:gd name="T18" fmla="*/ 249 w 249"/>
              <a:gd name="T19" fmla="*/ 115 h 190"/>
              <a:gd name="T20" fmla="*/ 246 w 249"/>
              <a:gd name="T21" fmla="*/ 11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246" y="112"/>
                </a:moveTo>
                <a:cubicBezTo>
                  <a:pt x="173" y="112"/>
                  <a:pt x="173" y="112"/>
                  <a:pt x="173" y="112"/>
                </a:cubicBezTo>
                <a:cubicBezTo>
                  <a:pt x="143" y="46"/>
                  <a:pt x="77" y="0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65" y="72"/>
                  <a:pt x="117" y="125"/>
                  <a:pt x="117" y="190"/>
                </a:cubicBezTo>
                <a:cubicBezTo>
                  <a:pt x="134" y="190"/>
                  <a:pt x="134" y="190"/>
                  <a:pt x="134" y="190"/>
                </a:cubicBezTo>
                <a:cubicBezTo>
                  <a:pt x="190" y="190"/>
                  <a:pt x="190" y="190"/>
                  <a:pt x="190" y="190"/>
                </a:cubicBezTo>
                <a:cubicBezTo>
                  <a:pt x="246" y="190"/>
                  <a:pt x="246" y="190"/>
                  <a:pt x="246" y="190"/>
                </a:cubicBezTo>
                <a:cubicBezTo>
                  <a:pt x="247" y="190"/>
                  <a:pt x="249" y="189"/>
                  <a:pt x="249" y="187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249" y="113"/>
                  <a:pt x="247" y="112"/>
                  <a:pt x="246" y="112"/>
                </a:cubicBezTo>
                <a:close/>
              </a:path>
            </a:pathLst>
          </a:custGeom>
          <a:solidFill>
            <a:srgbClr val="FFBF23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2468604F-57CD-5825-0708-7379088700C4}"/>
              </a:ext>
            </a:extLst>
          </p:cNvPr>
          <p:cNvSpPr/>
          <p:nvPr/>
        </p:nvSpPr>
        <p:spPr bwMode="auto">
          <a:xfrm>
            <a:off x="6118816" y="3478031"/>
            <a:ext cx="2020138" cy="1538991"/>
          </a:xfrm>
          <a:custGeom>
            <a:avLst/>
            <a:gdLst>
              <a:gd name="T0" fmla="*/ 246 w 249"/>
              <a:gd name="T1" fmla="*/ 0 h 190"/>
              <a:gd name="T2" fmla="*/ 190 w 249"/>
              <a:gd name="T3" fmla="*/ 0 h 190"/>
              <a:gd name="T4" fmla="*/ 134 w 249"/>
              <a:gd name="T5" fmla="*/ 0 h 190"/>
              <a:gd name="T6" fmla="*/ 117 w 249"/>
              <a:gd name="T7" fmla="*/ 0 h 190"/>
              <a:gd name="T8" fmla="*/ 0 w 249"/>
              <a:gd name="T9" fmla="*/ 117 h 190"/>
              <a:gd name="T10" fmla="*/ 0 w 249"/>
              <a:gd name="T11" fmla="*/ 190 h 190"/>
              <a:gd name="T12" fmla="*/ 173 w 249"/>
              <a:gd name="T13" fmla="*/ 78 h 190"/>
              <a:gd name="T14" fmla="*/ 246 w 249"/>
              <a:gd name="T15" fmla="*/ 78 h 190"/>
              <a:gd name="T16" fmla="*/ 249 w 249"/>
              <a:gd name="T17" fmla="*/ 75 h 190"/>
              <a:gd name="T18" fmla="*/ 249 w 249"/>
              <a:gd name="T19" fmla="*/ 3 h 190"/>
              <a:gd name="T20" fmla="*/ 246 w 249"/>
              <a:gd name="T21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246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64"/>
                  <a:pt x="65" y="117"/>
                  <a:pt x="0" y="117"/>
                </a:cubicBezTo>
                <a:cubicBezTo>
                  <a:pt x="0" y="190"/>
                  <a:pt x="0" y="190"/>
                  <a:pt x="0" y="190"/>
                </a:cubicBezTo>
                <a:cubicBezTo>
                  <a:pt x="77" y="190"/>
                  <a:pt x="143" y="144"/>
                  <a:pt x="173" y="78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7" y="78"/>
                  <a:pt x="249" y="76"/>
                  <a:pt x="249" y="75"/>
                </a:cubicBezTo>
                <a:cubicBezTo>
                  <a:pt x="249" y="3"/>
                  <a:pt x="249" y="3"/>
                  <a:pt x="249" y="3"/>
                </a:cubicBezTo>
                <a:cubicBezTo>
                  <a:pt x="249" y="1"/>
                  <a:pt x="247" y="0"/>
                  <a:pt x="246" y="0"/>
                </a:cubicBezTo>
                <a:close/>
              </a:path>
            </a:pathLst>
          </a:custGeom>
          <a:solidFill>
            <a:srgbClr val="509187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1" name="齿轮">
            <a:extLst>
              <a:ext uri="{FF2B5EF4-FFF2-40B4-BE49-F238E27FC236}">
                <a16:creationId xmlns:a16="http://schemas.microsoft.com/office/drawing/2014/main" id="{5CB00935-A84F-D7A5-8DB2-2EB0925193BB}"/>
              </a:ext>
            </a:extLst>
          </p:cNvPr>
          <p:cNvSpPr/>
          <p:nvPr/>
        </p:nvSpPr>
        <p:spPr bwMode="auto">
          <a:xfrm>
            <a:off x="5466715" y="3072765"/>
            <a:ext cx="1236345" cy="751205"/>
          </a:xfrm>
          <a:custGeom>
            <a:avLst/>
            <a:gdLst>
              <a:gd name="T0" fmla="*/ 1066662 w 2063518"/>
              <a:gd name="T1" fmla="*/ 654802 h 1276454"/>
              <a:gd name="T2" fmla="*/ 1500594 w 2063518"/>
              <a:gd name="T3" fmla="*/ 654802 h 1276454"/>
              <a:gd name="T4" fmla="*/ 1255790 w 2063518"/>
              <a:gd name="T5" fmla="*/ 314944 h 1276454"/>
              <a:gd name="T6" fmla="*/ 1323568 w 2063518"/>
              <a:gd name="T7" fmla="*/ 383500 h 1276454"/>
              <a:gd name="T8" fmla="*/ 1481023 w 2063518"/>
              <a:gd name="T9" fmla="*/ 376582 h 1276454"/>
              <a:gd name="T10" fmla="*/ 1488825 w 2063518"/>
              <a:gd name="T11" fmla="*/ 472615 h 1276454"/>
              <a:gd name="T12" fmla="*/ 1613893 w 2063518"/>
              <a:gd name="T13" fmla="*/ 568404 h 1276454"/>
              <a:gd name="T14" fmla="*/ 1558067 w 2063518"/>
              <a:gd name="T15" fmla="*/ 646977 h 1276454"/>
              <a:gd name="T16" fmla="*/ 1592227 w 2063518"/>
              <a:gd name="T17" fmla="*/ 800652 h 1276454"/>
              <a:gd name="T18" fmla="*/ 1498897 w 2063518"/>
              <a:gd name="T19" fmla="*/ 825001 h 1276454"/>
              <a:gd name="T20" fmla="*/ 1426167 w 2063518"/>
              <a:gd name="T21" fmla="*/ 964655 h 1276454"/>
              <a:gd name="T22" fmla="*/ 1339000 w 2063518"/>
              <a:gd name="T23" fmla="*/ 923387 h 1276454"/>
              <a:gd name="T24" fmla="*/ 1193410 w 2063518"/>
              <a:gd name="T25" fmla="*/ 983675 h 1276454"/>
              <a:gd name="T26" fmla="*/ 1153195 w 2063518"/>
              <a:gd name="T27" fmla="*/ 896101 h 1276454"/>
              <a:gd name="T28" fmla="*/ 1002868 w 2063518"/>
              <a:gd name="T29" fmla="*/ 848812 h 1276454"/>
              <a:gd name="T30" fmla="*/ 1028421 w 2063518"/>
              <a:gd name="T31" fmla="*/ 755906 h 1276454"/>
              <a:gd name="T32" fmla="*/ 943696 w 2063518"/>
              <a:gd name="T33" fmla="*/ 623169 h 1276454"/>
              <a:gd name="T34" fmla="*/ 1023061 w 2063518"/>
              <a:gd name="T35" fmla="*/ 568405 h 1276454"/>
              <a:gd name="T36" fmla="*/ 1043583 w 2063518"/>
              <a:gd name="T37" fmla="*/ 412329 h 1276454"/>
              <a:gd name="T38" fmla="*/ 1139624 w 2063518"/>
              <a:gd name="T39" fmla="*/ 421330 h 1276454"/>
              <a:gd name="T40" fmla="*/ 1255790 w 2063518"/>
              <a:gd name="T41" fmla="*/ 314944 h 1276454"/>
              <a:gd name="T42" fmla="*/ 184450 w 2063518"/>
              <a:gd name="T43" fmla="*/ 509786 h 1276454"/>
              <a:gd name="T44" fmla="*/ 835347 w 2063518"/>
              <a:gd name="T45" fmla="*/ 509786 h 1276454"/>
              <a:gd name="T46" fmla="*/ 468140 w 2063518"/>
              <a:gd name="T47" fmla="*/ 0 h 1276454"/>
              <a:gd name="T48" fmla="*/ 569807 w 2063518"/>
              <a:gd name="T49" fmla="*/ 102832 h 1276454"/>
              <a:gd name="T50" fmla="*/ 805989 w 2063518"/>
              <a:gd name="T51" fmla="*/ 92457 h 1276454"/>
              <a:gd name="T52" fmla="*/ 817693 w 2063518"/>
              <a:gd name="T53" fmla="*/ 236505 h 1276454"/>
              <a:gd name="T54" fmla="*/ 1005294 w 2063518"/>
              <a:gd name="T55" fmla="*/ 380190 h 1276454"/>
              <a:gd name="T56" fmla="*/ 921557 w 2063518"/>
              <a:gd name="T57" fmla="*/ 498048 h 1276454"/>
              <a:gd name="T58" fmla="*/ 972798 w 2063518"/>
              <a:gd name="T59" fmla="*/ 728561 h 1276454"/>
              <a:gd name="T60" fmla="*/ 832801 w 2063518"/>
              <a:gd name="T61" fmla="*/ 765085 h 1276454"/>
              <a:gd name="T62" fmla="*/ 723706 w 2063518"/>
              <a:gd name="T63" fmla="*/ 974565 h 1276454"/>
              <a:gd name="T64" fmla="*/ 592956 w 2063518"/>
              <a:gd name="T65" fmla="*/ 912666 h 1276454"/>
              <a:gd name="T66" fmla="*/ 374570 w 2063518"/>
              <a:gd name="T67" fmla="*/ 1003096 h 1276454"/>
              <a:gd name="T68" fmla="*/ 314247 w 2063518"/>
              <a:gd name="T69" fmla="*/ 871734 h 1276454"/>
              <a:gd name="T70" fmla="*/ 88757 w 2063518"/>
              <a:gd name="T71" fmla="*/ 800802 h 1276454"/>
              <a:gd name="T72" fmla="*/ 127086 w 2063518"/>
              <a:gd name="T73" fmla="*/ 661445 h 1276454"/>
              <a:gd name="T74" fmla="*/ 0 w 2063518"/>
              <a:gd name="T75" fmla="*/ 462338 h 1276454"/>
              <a:gd name="T76" fmla="*/ 119047 w 2063518"/>
              <a:gd name="T77" fmla="*/ 380191 h 1276454"/>
              <a:gd name="T78" fmla="*/ 149829 w 2063518"/>
              <a:gd name="T79" fmla="*/ 146078 h 1276454"/>
              <a:gd name="T80" fmla="*/ 293892 w 2063518"/>
              <a:gd name="T81" fmla="*/ 159579 h 1276454"/>
              <a:gd name="T82" fmla="*/ 468140 w 2063518"/>
              <a:gd name="T83" fmla="*/ 0 h 127645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00F5CA9-913C-3010-E715-1F5B63ED4A4A}"/>
              </a:ext>
            </a:extLst>
          </p:cNvPr>
          <p:cNvSpPr txBox="1"/>
          <p:nvPr/>
        </p:nvSpPr>
        <p:spPr>
          <a:xfrm>
            <a:off x="4191000" y="291538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BDE9C8A-7113-9BF3-F973-7EFCE331817F}"/>
              </a:ext>
            </a:extLst>
          </p:cNvPr>
          <p:cNvSpPr txBox="1"/>
          <p:nvPr/>
        </p:nvSpPr>
        <p:spPr>
          <a:xfrm>
            <a:off x="7620000" y="291538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6939819-23B4-B86F-6607-88C6E1AD67BD}"/>
              </a:ext>
            </a:extLst>
          </p:cNvPr>
          <p:cNvSpPr txBox="1"/>
          <p:nvPr/>
        </p:nvSpPr>
        <p:spPr>
          <a:xfrm>
            <a:off x="4191000" y="360880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C98FDD2-A092-184A-85C7-05D5945AAC7F}"/>
              </a:ext>
            </a:extLst>
          </p:cNvPr>
          <p:cNvSpPr txBox="1"/>
          <p:nvPr/>
        </p:nvSpPr>
        <p:spPr>
          <a:xfrm>
            <a:off x="7620000" y="360880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9098905-E3B3-1D09-428B-D66AEDB6653A}"/>
              </a:ext>
            </a:extLst>
          </p:cNvPr>
          <p:cNvGrpSpPr/>
          <p:nvPr/>
        </p:nvGrpSpPr>
        <p:grpSpPr>
          <a:xfrm>
            <a:off x="1362687" y="1562922"/>
            <a:ext cx="3209314" cy="948326"/>
            <a:chOff x="-232229" y="1725246"/>
            <a:chExt cx="3209314" cy="94832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563FE23-8BC4-3EA5-4668-DD1968098D11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6F03CDD-14A4-231B-C14C-911430667328}"/>
                </a:ext>
              </a:extLst>
            </p:cNvPr>
            <p:cNvSpPr txBox="1"/>
            <p:nvPr/>
          </p:nvSpPr>
          <p:spPr>
            <a:xfrm>
              <a:off x="957783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1E6382F-4C16-E327-1B18-B77582D20194}"/>
              </a:ext>
            </a:extLst>
          </p:cNvPr>
          <p:cNvGrpSpPr/>
          <p:nvPr/>
        </p:nvGrpSpPr>
        <p:grpSpPr>
          <a:xfrm>
            <a:off x="7620000" y="1562922"/>
            <a:ext cx="3209314" cy="948326"/>
            <a:chOff x="-232229" y="1725246"/>
            <a:chExt cx="3209314" cy="94832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054A05A-224D-801E-778A-7B222474B977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9FA6971-731E-26EE-93AC-843C363944DB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69539C9-2B7B-172C-BC86-2B7C2AFA504C}"/>
              </a:ext>
            </a:extLst>
          </p:cNvPr>
          <p:cNvGrpSpPr/>
          <p:nvPr/>
        </p:nvGrpSpPr>
        <p:grpSpPr>
          <a:xfrm>
            <a:off x="1362687" y="4440664"/>
            <a:ext cx="3209314" cy="948326"/>
            <a:chOff x="-232229" y="1725246"/>
            <a:chExt cx="3209314" cy="94832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9318E8E-7016-5260-CC4B-9A1AC7A79272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F34179C-5775-E2B6-37BE-ECFC1E7C01B2}"/>
                </a:ext>
              </a:extLst>
            </p:cNvPr>
            <p:cNvSpPr txBox="1"/>
            <p:nvPr/>
          </p:nvSpPr>
          <p:spPr>
            <a:xfrm>
              <a:off x="957783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6DE60F8-8378-19D1-11E0-DFF0F7CD19E9}"/>
              </a:ext>
            </a:extLst>
          </p:cNvPr>
          <p:cNvGrpSpPr/>
          <p:nvPr/>
        </p:nvGrpSpPr>
        <p:grpSpPr>
          <a:xfrm>
            <a:off x="7619999" y="4440664"/>
            <a:ext cx="3520485" cy="1220452"/>
            <a:chOff x="-232230" y="1725246"/>
            <a:chExt cx="3520485" cy="122045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A143262-C4F8-3699-43B5-506A774539BD}"/>
                </a:ext>
              </a:extLst>
            </p:cNvPr>
            <p:cNvSpPr txBox="1"/>
            <p:nvPr/>
          </p:nvSpPr>
          <p:spPr>
            <a:xfrm>
              <a:off x="-232230" y="2053146"/>
              <a:ext cx="3520485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 板网 唯一访问网址：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4AA64E0-7C90-4C97-9495-1F44494D75F6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1254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图片 39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DE5409B-3CCF-D12F-CAC3-CA89B2F342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0924" y="3230542"/>
            <a:ext cx="9881695" cy="362745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716035" y="519434"/>
            <a:ext cx="2463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38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03</a:t>
            </a:r>
            <a:endParaRPr lang="zh-CN" altLang="en-US" sz="138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48200" y="2396871"/>
            <a:ext cx="3098800" cy="338554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4"/>
                  <a:srcRect/>
                  <a:stretch>
                    <a:fillRect/>
                  </a:stretch>
                </a:blipFill>
              </a:defRPr>
            </a:lvl1pPr>
          </a:lstStyle>
          <a:p>
            <a:pPr algn="dist"/>
            <a:r>
              <a:rPr lang="en-US" altLang="zh-CN" sz="1600" b="0" dirty="0">
                <a:solidFill>
                  <a:srgbClr val="509187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ea"/>
                <a:sym typeface="+mn-lt"/>
              </a:rPr>
              <a:t>PART</a:t>
            </a:r>
            <a:endParaRPr lang="zh-CN" altLang="en-US" sz="1600" b="0" dirty="0">
              <a:solidFill>
                <a:srgbClr val="509187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D0C6C96-0EED-2957-C6AC-7D29B3D2DE13}"/>
              </a:ext>
            </a:extLst>
          </p:cNvPr>
          <p:cNvSpPr/>
          <p:nvPr/>
        </p:nvSpPr>
        <p:spPr>
          <a:xfrm>
            <a:off x="-1657348" y="2938712"/>
            <a:ext cx="15506698" cy="1661921"/>
          </a:xfrm>
          <a:custGeom>
            <a:avLst/>
            <a:gdLst>
              <a:gd name="connsiteX0" fmla="*/ 9671595 w 19343192"/>
              <a:gd name="connsiteY0" fmla="*/ 0 h 2711872"/>
              <a:gd name="connsiteX1" fmla="*/ 19185297 w 19343192"/>
              <a:gd name="connsiteY1" fmla="*/ 2549943 h 2711872"/>
              <a:gd name="connsiteX2" fmla="*/ 19343192 w 19343192"/>
              <a:gd name="connsiteY2" fmla="*/ 2711872 h 2711872"/>
              <a:gd name="connsiteX3" fmla="*/ 19140001 w 19343192"/>
              <a:gd name="connsiteY3" fmla="*/ 2568977 h 2711872"/>
              <a:gd name="connsiteX4" fmla="*/ 9671595 w 19343192"/>
              <a:gd name="connsiteY4" fmla="*/ 413574 h 2711872"/>
              <a:gd name="connsiteX5" fmla="*/ 203188 w 19343192"/>
              <a:gd name="connsiteY5" fmla="*/ 2568977 h 2711872"/>
              <a:gd name="connsiteX6" fmla="*/ 0 w 19343192"/>
              <a:gd name="connsiteY6" fmla="*/ 2711870 h 2711872"/>
              <a:gd name="connsiteX7" fmla="*/ 157893 w 19343192"/>
              <a:gd name="connsiteY7" fmla="*/ 2549943 h 2711872"/>
              <a:gd name="connsiteX8" fmla="*/ 9671595 w 19343192"/>
              <a:gd name="connsiteY8" fmla="*/ 0 h 271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343192" h="2711872">
                <a:moveTo>
                  <a:pt x="9671595" y="0"/>
                </a:moveTo>
                <a:cubicBezTo>
                  <a:pt x="13948391" y="0"/>
                  <a:pt x="17617862" y="1051449"/>
                  <a:pt x="19185297" y="2549943"/>
                </a:cubicBezTo>
                <a:lnTo>
                  <a:pt x="19343192" y="2711872"/>
                </a:lnTo>
                <a:lnTo>
                  <a:pt x="19140001" y="2568977"/>
                </a:lnTo>
                <a:cubicBezTo>
                  <a:pt x="17198250" y="1276762"/>
                  <a:pt x="13684215" y="413574"/>
                  <a:pt x="9671595" y="413574"/>
                </a:cubicBezTo>
                <a:cubicBezTo>
                  <a:pt x="5658975" y="413574"/>
                  <a:pt x="2144940" y="1276762"/>
                  <a:pt x="203188" y="2568977"/>
                </a:cubicBezTo>
                <a:lnTo>
                  <a:pt x="0" y="2711870"/>
                </a:lnTo>
                <a:lnTo>
                  <a:pt x="157893" y="2549943"/>
                </a:lnTo>
                <a:cubicBezTo>
                  <a:pt x="1725328" y="1051449"/>
                  <a:pt x="5394799" y="0"/>
                  <a:pt x="9671595" y="0"/>
                </a:cubicBezTo>
                <a:close/>
              </a:path>
            </a:pathLst>
          </a:custGeom>
          <a:solidFill>
            <a:srgbClr val="5091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2ACA2E8-A73B-4386-755D-970037EC92B6}"/>
              </a:ext>
            </a:extLst>
          </p:cNvPr>
          <p:cNvSpPr/>
          <p:nvPr/>
        </p:nvSpPr>
        <p:spPr>
          <a:xfrm>
            <a:off x="-4229100" y="2795186"/>
            <a:ext cx="20650200" cy="8350136"/>
          </a:xfrm>
          <a:prstGeom prst="ellipse">
            <a:avLst/>
          </a:prstGeom>
          <a:noFill/>
          <a:ln w="12700">
            <a:solidFill>
              <a:srgbClr val="50918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A02CCE9-098C-A539-D8FC-006B86D7E1CA}"/>
              </a:ext>
            </a:extLst>
          </p:cNvPr>
          <p:cNvSpPr/>
          <p:nvPr/>
        </p:nvSpPr>
        <p:spPr>
          <a:xfrm>
            <a:off x="4352070" y="-579399"/>
            <a:ext cx="914400" cy="914400"/>
          </a:xfrm>
          <a:prstGeom prst="ellipse">
            <a:avLst/>
          </a:prstGeom>
          <a:solidFill>
            <a:srgbClr val="509187">
              <a:alpha val="29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BADDD67-FB4A-D400-AA8E-C86710A12957}"/>
              </a:ext>
            </a:extLst>
          </p:cNvPr>
          <p:cNvSpPr/>
          <p:nvPr/>
        </p:nvSpPr>
        <p:spPr>
          <a:xfrm>
            <a:off x="3782944" y="1983228"/>
            <a:ext cx="365926" cy="365926"/>
          </a:xfrm>
          <a:prstGeom prst="ellipse">
            <a:avLst/>
          </a:prstGeom>
          <a:solidFill>
            <a:srgbClr val="FFBF23">
              <a:alpha val="4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7D29079-E8F6-61D9-032F-9129F3117E95}"/>
              </a:ext>
            </a:extLst>
          </p:cNvPr>
          <p:cNvSpPr/>
          <p:nvPr/>
        </p:nvSpPr>
        <p:spPr>
          <a:xfrm>
            <a:off x="7636588" y="754850"/>
            <a:ext cx="220823" cy="220823"/>
          </a:xfrm>
          <a:prstGeom prst="ellipse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5298345" y="3602498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经验总结</a:t>
            </a:r>
          </a:p>
        </p:txBody>
      </p:sp>
    </p:spTree>
    <p:extLst>
      <p:ext uri="{BB962C8B-B14F-4D97-AF65-F5344CB8AC3E}">
        <p14:creationId xmlns:p14="http://schemas.microsoft.com/office/powerpoint/2010/main" val="527992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52258" y="82185"/>
            <a:ext cx="1265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03</a:t>
            </a:r>
            <a:endParaRPr lang="zh-CN" altLang="en-US" sz="44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1211664" y="20529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经验总结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B7A565A-91E4-BE35-4777-091CEE21C005}"/>
              </a:ext>
            </a:extLst>
          </p:cNvPr>
          <p:cNvSpPr/>
          <p:nvPr/>
        </p:nvSpPr>
        <p:spPr>
          <a:xfrm>
            <a:off x="1127125" y="1347906"/>
            <a:ext cx="1082690" cy="1165972"/>
          </a:xfrm>
          <a:prstGeom prst="rect">
            <a:avLst/>
          </a:prstGeom>
          <a:solidFill>
            <a:srgbClr val="509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矩形 26">
            <a:extLst>
              <a:ext uri="{FF2B5EF4-FFF2-40B4-BE49-F238E27FC236}">
                <a16:creationId xmlns:a16="http://schemas.microsoft.com/office/drawing/2014/main" id="{08B58B69-1809-E204-B1F2-AA0102FE158D}"/>
              </a:ext>
            </a:extLst>
          </p:cNvPr>
          <p:cNvSpPr/>
          <p:nvPr/>
        </p:nvSpPr>
        <p:spPr>
          <a:xfrm>
            <a:off x="4322573" y="1988698"/>
            <a:ext cx="3028970" cy="840331"/>
          </a:xfrm>
          <a:prstGeom prst="rect">
            <a:avLst/>
          </a:prstGeom>
          <a:solidFill>
            <a:srgbClr val="509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矩形 28">
            <a:extLst>
              <a:ext uri="{FF2B5EF4-FFF2-40B4-BE49-F238E27FC236}">
                <a16:creationId xmlns:a16="http://schemas.microsoft.com/office/drawing/2014/main" id="{E01C14CD-1E0E-66DD-38AA-C892D9829F01}"/>
              </a:ext>
            </a:extLst>
          </p:cNvPr>
          <p:cNvSpPr/>
          <p:nvPr/>
        </p:nvSpPr>
        <p:spPr>
          <a:xfrm>
            <a:off x="2209814" y="1347907"/>
            <a:ext cx="2112758" cy="14811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509187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AB7EA19-8D06-783A-37CD-6ADBFFD97059}"/>
              </a:ext>
            </a:extLst>
          </p:cNvPr>
          <p:cNvGrpSpPr/>
          <p:nvPr/>
        </p:nvGrpSpPr>
        <p:grpSpPr>
          <a:xfrm>
            <a:off x="1311641" y="1484238"/>
            <a:ext cx="713657" cy="828156"/>
            <a:chOff x="1311641" y="1484238"/>
            <a:chExt cx="713657" cy="828156"/>
          </a:xfrm>
        </p:grpSpPr>
        <p:sp>
          <p:nvSpPr>
            <p:cNvPr id="5" name="TextBox 17">
              <a:extLst>
                <a:ext uri="{FF2B5EF4-FFF2-40B4-BE49-F238E27FC236}">
                  <a16:creationId xmlns:a16="http://schemas.microsoft.com/office/drawing/2014/main" id="{8FD57568-28E1-2C5C-B15E-91D5F33B653E}"/>
                </a:ext>
              </a:extLst>
            </p:cNvPr>
            <p:cNvSpPr txBox="1"/>
            <p:nvPr/>
          </p:nvSpPr>
          <p:spPr>
            <a:xfrm>
              <a:off x="1362544" y="1484238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56">
              <a:extLst>
                <a:ext uri="{FF2B5EF4-FFF2-40B4-BE49-F238E27FC236}">
                  <a16:creationId xmlns:a16="http://schemas.microsoft.com/office/drawing/2014/main" id="{2A75F823-E166-D3A0-C287-C3A68A7A9405}"/>
                </a:ext>
              </a:extLst>
            </p:cNvPr>
            <p:cNvSpPr/>
            <p:nvPr/>
          </p:nvSpPr>
          <p:spPr>
            <a:xfrm>
              <a:off x="1311641" y="2004617"/>
              <a:ext cx="7136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关键词</a:t>
              </a:r>
            </a:p>
          </p:txBody>
        </p:sp>
      </p:grpSp>
      <p:sp>
        <p:nvSpPr>
          <p:cNvPr id="8" name="Freeform 89">
            <a:extLst>
              <a:ext uri="{FF2B5EF4-FFF2-40B4-BE49-F238E27FC236}">
                <a16:creationId xmlns:a16="http://schemas.microsoft.com/office/drawing/2014/main" id="{B48A19DD-CFB7-7924-70A5-2450F07F36E4}"/>
              </a:ext>
            </a:extLst>
          </p:cNvPr>
          <p:cNvSpPr>
            <a:spLocks noEditPoints="1"/>
          </p:cNvSpPr>
          <p:nvPr/>
        </p:nvSpPr>
        <p:spPr bwMode="black">
          <a:xfrm>
            <a:off x="2825200" y="1988698"/>
            <a:ext cx="726347" cy="467447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313" tIns="41156" rIns="82313" bIns="41156" numCol="1" anchor="t" anchorCtr="0" compatLnSpc="1"/>
          <a:lstStyle/>
          <a:p>
            <a:endParaRPr lang="en-US" sz="1600">
              <a:cs typeface="+mn-ea"/>
              <a:sym typeface="+mn-lt"/>
            </a:endParaRPr>
          </a:p>
        </p:txBody>
      </p:sp>
      <p:sp>
        <p:nvSpPr>
          <p:cNvPr id="9" name="等腰三角形 73">
            <a:extLst>
              <a:ext uri="{FF2B5EF4-FFF2-40B4-BE49-F238E27FC236}">
                <a16:creationId xmlns:a16="http://schemas.microsoft.com/office/drawing/2014/main" id="{D0EF5547-3854-DD3B-9BBB-71ACF4BE535C}"/>
              </a:ext>
            </a:extLst>
          </p:cNvPr>
          <p:cNvSpPr/>
          <p:nvPr/>
        </p:nvSpPr>
        <p:spPr>
          <a:xfrm rot="5400000">
            <a:off x="7330672" y="2278416"/>
            <a:ext cx="302627" cy="260885"/>
          </a:xfrm>
          <a:prstGeom prst="triangle">
            <a:avLst/>
          </a:prstGeom>
          <a:solidFill>
            <a:srgbClr val="509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矩形 11">
            <a:extLst>
              <a:ext uri="{FF2B5EF4-FFF2-40B4-BE49-F238E27FC236}">
                <a16:creationId xmlns:a16="http://schemas.microsoft.com/office/drawing/2014/main" id="{FFB07C68-755B-7811-79ED-5C0F7A13838B}"/>
              </a:ext>
            </a:extLst>
          </p:cNvPr>
          <p:cNvSpPr/>
          <p:nvPr/>
        </p:nvSpPr>
        <p:spPr>
          <a:xfrm>
            <a:off x="1127125" y="3663447"/>
            <a:ext cx="1082690" cy="1165973"/>
          </a:xfrm>
          <a:prstGeom prst="rect">
            <a:avLst/>
          </a:prstGeom>
          <a:solidFill>
            <a:srgbClr val="509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矩形 24">
            <a:extLst>
              <a:ext uri="{FF2B5EF4-FFF2-40B4-BE49-F238E27FC236}">
                <a16:creationId xmlns:a16="http://schemas.microsoft.com/office/drawing/2014/main" id="{8B31D113-69DB-D7AC-7F48-D9B08EE23F30}"/>
              </a:ext>
            </a:extLst>
          </p:cNvPr>
          <p:cNvSpPr/>
          <p:nvPr/>
        </p:nvSpPr>
        <p:spPr>
          <a:xfrm>
            <a:off x="4322573" y="3657539"/>
            <a:ext cx="3028970" cy="840331"/>
          </a:xfrm>
          <a:prstGeom prst="rect">
            <a:avLst/>
          </a:prstGeom>
          <a:solidFill>
            <a:srgbClr val="509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矩形 28">
            <a:extLst>
              <a:ext uri="{FF2B5EF4-FFF2-40B4-BE49-F238E27FC236}">
                <a16:creationId xmlns:a16="http://schemas.microsoft.com/office/drawing/2014/main" id="{994406B4-F513-6282-C4ED-DD13E30867B6}"/>
              </a:ext>
            </a:extLst>
          </p:cNvPr>
          <p:cNvSpPr/>
          <p:nvPr/>
        </p:nvSpPr>
        <p:spPr>
          <a:xfrm>
            <a:off x="2209815" y="3668468"/>
            <a:ext cx="2121243" cy="1160725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048"/>
              <a:gd name="connsiteY0-102" fmla="*/ 5556 h 1003574"/>
              <a:gd name="connsiteX1-103" fmla="*/ 1832268 w 1834048"/>
              <a:gd name="connsiteY1-104" fmla="*/ 0 h 1003574"/>
              <a:gd name="connsiteX2-105" fmla="*/ 1833856 w 1834048"/>
              <a:gd name="connsiteY2-106" fmla="*/ 720999 h 1003574"/>
              <a:gd name="connsiteX3-107" fmla="*/ 0 w 1834048"/>
              <a:gd name="connsiteY3-108" fmla="*/ 1003574 h 1003574"/>
              <a:gd name="connsiteX4-109" fmla="*/ 0 w 1834048"/>
              <a:gd name="connsiteY4-110" fmla="*/ 5556 h 10035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509187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15" name="Picture 34" descr="Efficiency.png">
            <a:extLst>
              <a:ext uri="{FF2B5EF4-FFF2-40B4-BE49-F238E27FC236}">
                <a16:creationId xmlns:a16="http://schemas.microsoft.com/office/drawing/2014/main" id="{223F26FA-4D2F-D24A-33EC-C570F61BB0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3450" y="3782159"/>
            <a:ext cx="859514" cy="797717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等腰三角形 75">
            <a:extLst>
              <a:ext uri="{FF2B5EF4-FFF2-40B4-BE49-F238E27FC236}">
                <a16:creationId xmlns:a16="http://schemas.microsoft.com/office/drawing/2014/main" id="{1BC39E67-8B18-A41E-1473-69BD18363463}"/>
              </a:ext>
            </a:extLst>
          </p:cNvPr>
          <p:cNvSpPr/>
          <p:nvPr/>
        </p:nvSpPr>
        <p:spPr>
          <a:xfrm rot="5400000">
            <a:off x="7330672" y="3947257"/>
            <a:ext cx="302627" cy="260885"/>
          </a:xfrm>
          <a:prstGeom prst="triangle">
            <a:avLst/>
          </a:prstGeom>
          <a:solidFill>
            <a:srgbClr val="509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" name="矩形 12">
            <a:extLst>
              <a:ext uri="{FF2B5EF4-FFF2-40B4-BE49-F238E27FC236}">
                <a16:creationId xmlns:a16="http://schemas.microsoft.com/office/drawing/2014/main" id="{A10DFEC9-1D59-23E0-EA9E-E8639803DA74}"/>
              </a:ext>
            </a:extLst>
          </p:cNvPr>
          <p:cNvSpPr/>
          <p:nvPr/>
        </p:nvSpPr>
        <p:spPr>
          <a:xfrm>
            <a:off x="1128483" y="4830261"/>
            <a:ext cx="1082690" cy="1165973"/>
          </a:xfrm>
          <a:prstGeom prst="rect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F591327-4201-0F71-450E-E56472D1194E}"/>
              </a:ext>
            </a:extLst>
          </p:cNvPr>
          <p:cNvSpPr/>
          <p:nvPr/>
        </p:nvSpPr>
        <p:spPr>
          <a:xfrm>
            <a:off x="4323931" y="4498712"/>
            <a:ext cx="3028970" cy="840331"/>
          </a:xfrm>
          <a:prstGeom prst="rect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0" name="矩形 28">
            <a:extLst>
              <a:ext uri="{FF2B5EF4-FFF2-40B4-BE49-F238E27FC236}">
                <a16:creationId xmlns:a16="http://schemas.microsoft.com/office/drawing/2014/main" id="{FEB7E95C-0292-7BA5-D1EF-DF6D6FCE6D33}"/>
              </a:ext>
            </a:extLst>
          </p:cNvPr>
          <p:cNvSpPr/>
          <p:nvPr/>
        </p:nvSpPr>
        <p:spPr>
          <a:xfrm>
            <a:off x="2205550" y="4496782"/>
            <a:ext cx="2124813" cy="149948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29887"/>
              <a:gd name="connsiteY0-72" fmla="*/ 0 h 1001193"/>
              <a:gd name="connsiteX1-73" fmla="*/ 1829887 w 1829887"/>
              <a:gd name="connsiteY1-74" fmla="*/ 273050 h 1001193"/>
              <a:gd name="connsiteX2-75" fmla="*/ 1826712 w 1829887"/>
              <a:gd name="connsiteY2-76" fmla="*/ 1001193 h 1001193"/>
              <a:gd name="connsiteX3-77" fmla="*/ 0 w 1829887"/>
              <a:gd name="connsiteY3-78" fmla="*/ 998018 h 1001193"/>
              <a:gd name="connsiteX4-79" fmla="*/ 0 w 1829887"/>
              <a:gd name="connsiteY4-80" fmla="*/ 0 h 1001193"/>
              <a:gd name="connsiteX0-81" fmla="*/ 0 w 1832268"/>
              <a:gd name="connsiteY0-82" fmla="*/ 5556 h 1006749"/>
              <a:gd name="connsiteX1-83" fmla="*/ 1832268 w 1832268"/>
              <a:gd name="connsiteY1-84" fmla="*/ 0 h 1006749"/>
              <a:gd name="connsiteX2-85" fmla="*/ 1826712 w 1832268"/>
              <a:gd name="connsiteY2-86" fmla="*/ 1006749 h 1006749"/>
              <a:gd name="connsiteX3-87" fmla="*/ 0 w 1832268"/>
              <a:gd name="connsiteY3-88" fmla="*/ 1003574 h 1006749"/>
              <a:gd name="connsiteX4-89" fmla="*/ 0 w 1832268"/>
              <a:gd name="connsiteY4-90" fmla="*/ 5556 h 1006749"/>
              <a:gd name="connsiteX0-91" fmla="*/ 0 w 1832268"/>
              <a:gd name="connsiteY0-92" fmla="*/ 5556 h 1003574"/>
              <a:gd name="connsiteX1-93" fmla="*/ 1832268 w 1832268"/>
              <a:gd name="connsiteY1-94" fmla="*/ 0 h 1003574"/>
              <a:gd name="connsiteX2-95" fmla="*/ 1829093 w 1832268"/>
              <a:gd name="connsiteY2-96" fmla="*/ 720999 h 1003574"/>
              <a:gd name="connsiteX3-97" fmla="*/ 0 w 1832268"/>
              <a:gd name="connsiteY3-98" fmla="*/ 1003574 h 1003574"/>
              <a:gd name="connsiteX4-99" fmla="*/ 0 w 1832268"/>
              <a:gd name="connsiteY4-100" fmla="*/ 5556 h 1003574"/>
              <a:gd name="connsiteX0-101" fmla="*/ 0 w 1834649"/>
              <a:gd name="connsiteY0-102" fmla="*/ 793 h 1003574"/>
              <a:gd name="connsiteX1-103" fmla="*/ 1834649 w 1834649"/>
              <a:gd name="connsiteY1-104" fmla="*/ 0 h 1003574"/>
              <a:gd name="connsiteX2-105" fmla="*/ 1831474 w 1834649"/>
              <a:gd name="connsiteY2-106" fmla="*/ 720999 h 1003574"/>
              <a:gd name="connsiteX3-107" fmla="*/ 2381 w 1834649"/>
              <a:gd name="connsiteY3-108" fmla="*/ 1003574 h 1003574"/>
              <a:gd name="connsiteX4-109" fmla="*/ 0 w 1834649"/>
              <a:gd name="connsiteY4-110" fmla="*/ 793 h 1003574"/>
              <a:gd name="connsiteX0-111" fmla="*/ 0 w 1834649"/>
              <a:gd name="connsiteY0-112" fmla="*/ 284162 h 1286943"/>
              <a:gd name="connsiteX1-113" fmla="*/ 1834649 w 1834649"/>
              <a:gd name="connsiteY1-114" fmla="*/ 0 h 1286943"/>
              <a:gd name="connsiteX2-115" fmla="*/ 1831474 w 1834649"/>
              <a:gd name="connsiteY2-116" fmla="*/ 1004368 h 1286943"/>
              <a:gd name="connsiteX3-117" fmla="*/ 2381 w 1834649"/>
              <a:gd name="connsiteY3-118" fmla="*/ 1286943 h 1286943"/>
              <a:gd name="connsiteX4-119" fmla="*/ 0 w 1834649"/>
              <a:gd name="connsiteY4-120" fmla="*/ 284162 h 1286943"/>
              <a:gd name="connsiteX0-121" fmla="*/ 0 w 1834649"/>
              <a:gd name="connsiteY0-122" fmla="*/ 284162 h 1286943"/>
              <a:gd name="connsiteX1-123" fmla="*/ 1834649 w 1834649"/>
              <a:gd name="connsiteY1-124" fmla="*/ 0 h 1286943"/>
              <a:gd name="connsiteX2-125" fmla="*/ 1829093 w 1834649"/>
              <a:gd name="connsiteY2-126" fmla="*/ 721000 h 1286943"/>
              <a:gd name="connsiteX3-127" fmla="*/ 2381 w 1834649"/>
              <a:gd name="connsiteY3-128" fmla="*/ 1286943 h 1286943"/>
              <a:gd name="connsiteX4-129" fmla="*/ 0 w 1834649"/>
              <a:gd name="connsiteY4-130" fmla="*/ 284162 h 1286943"/>
              <a:gd name="connsiteX0-131" fmla="*/ 229 w 1834878"/>
              <a:gd name="connsiteY0-132" fmla="*/ 284162 h 1289324"/>
              <a:gd name="connsiteX1-133" fmla="*/ 1834878 w 1834878"/>
              <a:gd name="connsiteY1-134" fmla="*/ 0 h 1289324"/>
              <a:gd name="connsiteX2-135" fmla="*/ 1829322 w 1834878"/>
              <a:gd name="connsiteY2-136" fmla="*/ 721000 h 1289324"/>
              <a:gd name="connsiteX3-137" fmla="*/ 229 w 1834878"/>
              <a:gd name="connsiteY3-138" fmla="*/ 1289324 h 1289324"/>
              <a:gd name="connsiteX4-139" fmla="*/ 229 w 1834878"/>
              <a:gd name="connsiteY4-140" fmla="*/ 284162 h 1289324"/>
              <a:gd name="connsiteX0-141" fmla="*/ 2486 w 1837135"/>
              <a:gd name="connsiteY0-142" fmla="*/ 284162 h 1296468"/>
              <a:gd name="connsiteX1-143" fmla="*/ 1837135 w 1837135"/>
              <a:gd name="connsiteY1-144" fmla="*/ 0 h 1296468"/>
              <a:gd name="connsiteX2-145" fmla="*/ 1831579 w 1837135"/>
              <a:gd name="connsiteY2-146" fmla="*/ 721000 h 1296468"/>
              <a:gd name="connsiteX3-147" fmla="*/ 105 w 1837135"/>
              <a:gd name="connsiteY3-148" fmla="*/ 1296468 h 1296468"/>
              <a:gd name="connsiteX4-149" fmla="*/ 2486 w 1837135"/>
              <a:gd name="connsiteY4-150" fmla="*/ 284162 h 1296468"/>
              <a:gd name="connsiteX0-151" fmla="*/ 2486 w 1837135"/>
              <a:gd name="connsiteY0-152" fmla="*/ 284162 h 1296468"/>
              <a:gd name="connsiteX1-153" fmla="*/ 1837135 w 1837135"/>
              <a:gd name="connsiteY1-154" fmla="*/ 0 h 1296468"/>
              <a:gd name="connsiteX2-155" fmla="*/ 1836342 w 1837135"/>
              <a:gd name="connsiteY2-156" fmla="*/ 728144 h 1296468"/>
              <a:gd name="connsiteX3-157" fmla="*/ 105 w 1837135"/>
              <a:gd name="connsiteY3-158" fmla="*/ 1296468 h 1296468"/>
              <a:gd name="connsiteX4-159" fmla="*/ 2486 w 1837135"/>
              <a:gd name="connsiteY4-160" fmla="*/ 284162 h 12964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FFBF23">
              <a:alpha val="77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3" name="Group 173">
            <a:extLst>
              <a:ext uri="{FF2B5EF4-FFF2-40B4-BE49-F238E27FC236}">
                <a16:creationId xmlns:a16="http://schemas.microsoft.com/office/drawing/2014/main" id="{724D2B82-F8E4-70E6-527E-224ED51CB906}"/>
              </a:ext>
            </a:extLst>
          </p:cNvPr>
          <p:cNvGrpSpPr>
            <a:grpSpLocks noChangeAspect="1"/>
          </p:cNvGrpSpPr>
          <p:nvPr/>
        </p:nvGrpSpPr>
        <p:grpSpPr>
          <a:xfrm>
            <a:off x="2932053" y="4763432"/>
            <a:ext cx="585037" cy="753007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1560F845-15B0-D2DF-B3D6-773CD37F5A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A577D5EC-172B-0AFD-491E-B808541750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6" name="Oval 21">
              <a:extLst>
                <a:ext uri="{FF2B5EF4-FFF2-40B4-BE49-F238E27FC236}">
                  <a16:creationId xmlns:a16="http://schemas.microsoft.com/office/drawing/2014/main" id="{D56816E5-65B6-2819-E415-0172E18ABD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7" name="Oval 22">
              <a:extLst>
                <a:ext uri="{FF2B5EF4-FFF2-40B4-BE49-F238E27FC236}">
                  <a16:creationId xmlns:a16="http://schemas.microsoft.com/office/drawing/2014/main" id="{F3015A89-A3C8-E3EF-944C-AB6DCA0B60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A2BD224A-8A49-FA52-EA0E-8CC1C7B462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" name="Oval 24">
              <a:extLst>
                <a:ext uri="{FF2B5EF4-FFF2-40B4-BE49-F238E27FC236}">
                  <a16:creationId xmlns:a16="http://schemas.microsoft.com/office/drawing/2014/main" id="{704B9668-F868-22FB-362A-352D8117B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0" name="Freeform 25">
              <a:extLst>
                <a:ext uri="{FF2B5EF4-FFF2-40B4-BE49-F238E27FC236}">
                  <a16:creationId xmlns:a16="http://schemas.microsoft.com/office/drawing/2014/main" id="{8BC04339-BDA1-BDE0-41DF-1924C0F8136E}"/>
                </a:ext>
              </a:extLst>
            </p:cNvPr>
            <p:cNvSpPr/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31" name="等腰三角形 76">
            <a:extLst>
              <a:ext uri="{FF2B5EF4-FFF2-40B4-BE49-F238E27FC236}">
                <a16:creationId xmlns:a16="http://schemas.microsoft.com/office/drawing/2014/main" id="{8519A37A-C180-43BA-A570-E0C4F0505846}"/>
              </a:ext>
            </a:extLst>
          </p:cNvPr>
          <p:cNvSpPr/>
          <p:nvPr/>
        </p:nvSpPr>
        <p:spPr>
          <a:xfrm rot="5400000">
            <a:off x="7332030" y="4788991"/>
            <a:ext cx="302627" cy="260885"/>
          </a:xfrm>
          <a:prstGeom prst="triangle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2" name="矩形 10">
            <a:extLst>
              <a:ext uri="{FF2B5EF4-FFF2-40B4-BE49-F238E27FC236}">
                <a16:creationId xmlns:a16="http://schemas.microsoft.com/office/drawing/2014/main" id="{95AFC9B3-74DA-761C-9353-BA7E573D3ED1}"/>
              </a:ext>
            </a:extLst>
          </p:cNvPr>
          <p:cNvSpPr/>
          <p:nvPr/>
        </p:nvSpPr>
        <p:spPr>
          <a:xfrm>
            <a:off x="1127125" y="2508923"/>
            <a:ext cx="1082690" cy="1165972"/>
          </a:xfrm>
          <a:prstGeom prst="rect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3" name="矩形 25">
            <a:extLst>
              <a:ext uri="{FF2B5EF4-FFF2-40B4-BE49-F238E27FC236}">
                <a16:creationId xmlns:a16="http://schemas.microsoft.com/office/drawing/2014/main" id="{C777A7CE-F9FC-1DA7-CFFE-DE0AF5BB0E04}"/>
              </a:ext>
            </a:extLst>
          </p:cNvPr>
          <p:cNvSpPr/>
          <p:nvPr/>
        </p:nvSpPr>
        <p:spPr>
          <a:xfrm>
            <a:off x="4322573" y="2825458"/>
            <a:ext cx="3028970" cy="840331"/>
          </a:xfrm>
          <a:prstGeom prst="rect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4" name="矩形 28">
            <a:extLst>
              <a:ext uri="{FF2B5EF4-FFF2-40B4-BE49-F238E27FC236}">
                <a16:creationId xmlns:a16="http://schemas.microsoft.com/office/drawing/2014/main" id="{9A270182-D0B8-5B70-2718-21231382F309}"/>
              </a:ext>
            </a:extLst>
          </p:cNvPr>
          <p:cNvSpPr/>
          <p:nvPr/>
        </p:nvSpPr>
        <p:spPr>
          <a:xfrm>
            <a:off x="2209822" y="2511127"/>
            <a:ext cx="2116430" cy="1165315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-1" fmla="*/ 0 w 1826712"/>
              <a:gd name="connsiteY0-2" fmla="*/ 0 h 1280593"/>
              <a:gd name="connsiteX1-3" fmla="*/ 1826712 w 1826712"/>
              <a:gd name="connsiteY1-4" fmla="*/ 0 h 1280593"/>
              <a:gd name="connsiteX2-5" fmla="*/ 1826712 w 1826712"/>
              <a:gd name="connsiteY2-6" fmla="*/ 1280593 h 1280593"/>
              <a:gd name="connsiteX3-7" fmla="*/ 0 w 1826712"/>
              <a:gd name="connsiteY3-8" fmla="*/ 1007543 h 1280593"/>
              <a:gd name="connsiteX4-9" fmla="*/ 0 w 1826712"/>
              <a:gd name="connsiteY4-10" fmla="*/ 0 h 1280593"/>
              <a:gd name="connsiteX0-11" fmla="*/ 0 w 1826712"/>
              <a:gd name="connsiteY0-12" fmla="*/ 0 h 1280593"/>
              <a:gd name="connsiteX1-13" fmla="*/ 1826712 w 1826712"/>
              <a:gd name="connsiteY1-14" fmla="*/ 555625 h 1280593"/>
              <a:gd name="connsiteX2-15" fmla="*/ 1826712 w 1826712"/>
              <a:gd name="connsiteY2-16" fmla="*/ 1280593 h 1280593"/>
              <a:gd name="connsiteX3-17" fmla="*/ 0 w 1826712"/>
              <a:gd name="connsiteY3-18" fmla="*/ 1007543 h 1280593"/>
              <a:gd name="connsiteX4-19" fmla="*/ 0 w 1826712"/>
              <a:gd name="connsiteY4-20" fmla="*/ 0 h 1280593"/>
              <a:gd name="connsiteX0-21" fmla="*/ 0 w 1829887"/>
              <a:gd name="connsiteY0-22" fmla="*/ 0 h 1280593"/>
              <a:gd name="connsiteX1-23" fmla="*/ 1829887 w 1829887"/>
              <a:gd name="connsiteY1-24" fmla="*/ 273050 h 1280593"/>
              <a:gd name="connsiteX2-25" fmla="*/ 1826712 w 1829887"/>
              <a:gd name="connsiteY2-26" fmla="*/ 1280593 h 1280593"/>
              <a:gd name="connsiteX3-27" fmla="*/ 0 w 1829887"/>
              <a:gd name="connsiteY3-28" fmla="*/ 1007543 h 1280593"/>
              <a:gd name="connsiteX4-29" fmla="*/ 0 w 1829887"/>
              <a:gd name="connsiteY4-30" fmla="*/ 0 h 1280593"/>
              <a:gd name="connsiteX0-31" fmla="*/ 0 w 1830192"/>
              <a:gd name="connsiteY0-32" fmla="*/ 0 h 1007543"/>
              <a:gd name="connsiteX1-33" fmla="*/ 1829887 w 1830192"/>
              <a:gd name="connsiteY1-34" fmla="*/ 273050 h 1007543"/>
              <a:gd name="connsiteX2-35" fmla="*/ 1829887 w 1830192"/>
              <a:gd name="connsiteY2-36" fmla="*/ 998018 h 1007543"/>
              <a:gd name="connsiteX3-37" fmla="*/ 0 w 1830192"/>
              <a:gd name="connsiteY3-38" fmla="*/ 1007543 h 1007543"/>
              <a:gd name="connsiteX4-39" fmla="*/ 0 w 1830192"/>
              <a:gd name="connsiteY4-40" fmla="*/ 0 h 1007543"/>
              <a:gd name="connsiteX0-41" fmla="*/ 0 w 1829887"/>
              <a:gd name="connsiteY0-42" fmla="*/ 0 h 1007543"/>
              <a:gd name="connsiteX1-43" fmla="*/ 1829887 w 1829887"/>
              <a:gd name="connsiteY1-44" fmla="*/ 273050 h 1007543"/>
              <a:gd name="connsiteX2-45" fmla="*/ 1823537 w 1829887"/>
              <a:gd name="connsiteY2-46" fmla="*/ 1001193 h 1007543"/>
              <a:gd name="connsiteX3-47" fmla="*/ 0 w 1829887"/>
              <a:gd name="connsiteY3-48" fmla="*/ 1007543 h 1007543"/>
              <a:gd name="connsiteX4-49" fmla="*/ 0 w 1829887"/>
              <a:gd name="connsiteY4-50" fmla="*/ 0 h 1007543"/>
              <a:gd name="connsiteX0-51" fmla="*/ 0 w 1830192"/>
              <a:gd name="connsiteY0-52" fmla="*/ 0 h 1007543"/>
              <a:gd name="connsiteX1-53" fmla="*/ 1829887 w 1830192"/>
              <a:gd name="connsiteY1-54" fmla="*/ 273050 h 1007543"/>
              <a:gd name="connsiteX2-55" fmla="*/ 1829887 w 1830192"/>
              <a:gd name="connsiteY2-56" fmla="*/ 1001193 h 1007543"/>
              <a:gd name="connsiteX3-57" fmla="*/ 0 w 1830192"/>
              <a:gd name="connsiteY3-58" fmla="*/ 1007543 h 1007543"/>
              <a:gd name="connsiteX4-59" fmla="*/ 0 w 1830192"/>
              <a:gd name="connsiteY4-60" fmla="*/ 0 h 1007543"/>
              <a:gd name="connsiteX0-61" fmla="*/ 0 w 1829887"/>
              <a:gd name="connsiteY0-62" fmla="*/ 0 h 1007543"/>
              <a:gd name="connsiteX1-63" fmla="*/ 1829887 w 1829887"/>
              <a:gd name="connsiteY1-64" fmla="*/ 273050 h 1007543"/>
              <a:gd name="connsiteX2-65" fmla="*/ 1826712 w 1829887"/>
              <a:gd name="connsiteY2-66" fmla="*/ 1001193 h 1007543"/>
              <a:gd name="connsiteX3-67" fmla="*/ 0 w 1829887"/>
              <a:gd name="connsiteY3-68" fmla="*/ 1007543 h 1007543"/>
              <a:gd name="connsiteX4-69" fmla="*/ 0 w 1829887"/>
              <a:gd name="connsiteY4-70" fmla="*/ 0 h 1007543"/>
              <a:gd name="connsiteX0-71" fmla="*/ 0 w 1833980"/>
              <a:gd name="connsiteY0-72" fmla="*/ 0 h 1007543"/>
              <a:gd name="connsiteX1-73" fmla="*/ 1829887 w 1833980"/>
              <a:gd name="connsiteY1-74" fmla="*/ 273050 h 1007543"/>
              <a:gd name="connsiteX2-75" fmla="*/ 1833856 w 1833980"/>
              <a:gd name="connsiteY2-76" fmla="*/ 1001193 h 1007543"/>
              <a:gd name="connsiteX3-77" fmla="*/ 0 w 1833980"/>
              <a:gd name="connsiteY3-78" fmla="*/ 1007543 h 1007543"/>
              <a:gd name="connsiteX4-79" fmla="*/ 0 w 1833980"/>
              <a:gd name="connsiteY4-80" fmla="*/ 0 h 1007543"/>
              <a:gd name="connsiteX0-81" fmla="*/ 0 w 1829887"/>
              <a:gd name="connsiteY0-82" fmla="*/ 0 h 1007543"/>
              <a:gd name="connsiteX1-83" fmla="*/ 1829887 w 1829887"/>
              <a:gd name="connsiteY1-84" fmla="*/ 273050 h 1007543"/>
              <a:gd name="connsiteX2-85" fmla="*/ 1829093 w 1829887"/>
              <a:gd name="connsiteY2-86" fmla="*/ 1003575 h 1007543"/>
              <a:gd name="connsiteX3-87" fmla="*/ 0 w 1829887"/>
              <a:gd name="connsiteY3-88" fmla="*/ 1007543 h 1007543"/>
              <a:gd name="connsiteX4-89" fmla="*/ 0 w 1829887"/>
              <a:gd name="connsiteY4-90" fmla="*/ 0 h 10075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FFBF23">
              <a:alpha val="77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36" name="Freeform 144">
            <a:extLst>
              <a:ext uri="{FF2B5EF4-FFF2-40B4-BE49-F238E27FC236}">
                <a16:creationId xmlns:a16="http://schemas.microsoft.com/office/drawing/2014/main" id="{E6930126-FA43-AADC-9ED3-C890A95CF399}"/>
              </a:ext>
            </a:extLst>
          </p:cNvPr>
          <p:cNvSpPr>
            <a:spLocks noEditPoints="1"/>
          </p:cNvSpPr>
          <p:nvPr/>
        </p:nvSpPr>
        <p:spPr bwMode="black">
          <a:xfrm>
            <a:off x="3024867" y="2861483"/>
            <a:ext cx="396698" cy="700165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txBody>
          <a:bodyPr vert="horz" wrap="square" lIns="91452" tIns="45727" rIns="91452" bIns="45727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7" name="等腰三角形 74">
            <a:extLst>
              <a:ext uri="{FF2B5EF4-FFF2-40B4-BE49-F238E27FC236}">
                <a16:creationId xmlns:a16="http://schemas.microsoft.com/office/drawing/2014/main" id="{AD07DB44-7830-85CE-B051-C57FC654EBE5}"/>
              </a:ext>
            </a:extLst>
          </p:cNvPr>
          <p:cNvSpPr/>
          <p:nvPr/>
        </p:nvSpPr>
        <p:spPr>
          <a:xfrm rot="5400000">
            <a:off x="7330672" y="3115176"/>
            <a:ext cx="302626" cy="260885"/>
          </a:xfrm>
          <a:prstGeom prst="triangle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1" name="矩形 56">
            <a:extLst>
              <a:ext uri="{FF2B5EF4-FFF2-40B4-BE49-F238E27FC236}">
                <a16:creationId xmlns:a16="http://schemas.microsoft.com/office/drawing/2014/main" id="{E0094AE7-21CC-67A4-CCCE-D39B415D58F9}"/>
              </a:ext>
            </a:extLst>
          </p:cNvPr>
          <p:cNvSpPr/>
          <p:nvPr/>
        </p:nvSpPr>
        <p:spPr>
          <a:xfrm>
            <a:off x="4863073" y="2260116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单击此处添加描述文本</a:t>
            </a:r>
          </a:p>
        </p:txBody>
      </p:sp>
      <p:sp>
        <p:nvSpPr>
          <p:cNvPr id="42" name="矩形 56">
            <a:extLst>
              <a:ext uri="{FF2B5EF4-FFF2-40B4-BE49-F238E27FC236}">
                <a16:creationId xmlns:a16="http://schemas.microsoft.com/office/drawing/2014/main" id="{BBB798BF-90A0-7544-AE67-DF2E87A67E95}"/>
              </a:ext>
            </a:extLst>
          </p:cNvPr>
          <p:cNvSpPr/>
          <p:nvPr/>
        </p:nvSpPr>
        <p:spPr>
          <a:xfrm>
            <a:off x="4863073" y="3077184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单击此处添加描述文本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6787CF49-2023-CD52-2617-824EACB34579}"/>
              </a:ext>
            </a:extLst>
          </p:cNvPr>
          <p:cNvSpPr/>
          <p:nvPr/>
        </p:nvSpPr>
        <p:spPr>
          <a:xfrm>
            <a:off x="4863073" y="3905694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单击此处添加描述文本</a:t>
            </a:r>
          </a:p>
        </p:txBody>
      </p:sp>
      <p:sp>
        <p:nvSpPr>
          <p:cNvPr id="44" name="矩形 56">
            <a:extLst>
              <a:ext uri="{FF2B5EF4-FFF2-40B4-BE49-F238E27FC236}">
                <a16:creationId xmlns:a16="http://schemas.microsoft.com/office/drawing/2014/main" id="{BBB4343D-F04E-AC4A-87EB-DAC7DDBAD2AC}"/>
              </a:ext>
            </a:extLst>
          </p:cNvPr>
          <p:cNvSpPr/>
          <p:nvPr/>
        </p:nvSpPr>
        <p:spPr>
          <a:xfrm>
            <a:off x="4863073" y="4752937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单击此处添加描述文本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161365E-9E91-1F25-D5C7-EF4736AB3A16}"/>
              </a:ext>
            </a:extLst>
          </p:cNvPr>
          <p:cNvGrpSpPr/>
          <p:nvPr/>
        </p:nvGrpSpPr>
        <p:grpSpPr>
          <a:xfrm>
            <a:off x="1306832" y="2637357"/>
            <a:ext cx="723276" cy="828156"/>
            <a:chOff x="1306832" y="1484238"/>
            <a:chExt cx="723276" cy="828156"/>
          </a:xfrm>
        </p:grpSpPr>
        <p:sp>
          <p:nvSpPr>
            <p:cNvPr id="47" name="TextBox 17">
              <a:extLst>
                <a:ext uri="{FF2B5EF4-FFF2-40B4-BE49-F238E27FC236}">
                  <a16:creationId xmlns:a16="http://schemas.microsoft.com/office/drawing/2014/main" id="{442B033D-7B5E-1824-665C-E55B00B2FEDF}"/>
                </a:ext>
              </a:extLst>
            </p:cNvPr>
            <p:cNvSpPr txBox="1"/>
            <p:nvPr/>
          </p:nvSpPr>
          <p:spPr>
            <a:xfrm>
              <a:off x="1362544" y="1484238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56">
              <a:extLst>
                <a:ext uri="{FF2B5EF4-FFF2-40B4-BE49-F238E27FC236}">
                  <a16:creationId xmlns:a16="http://schemas.microsoft.com/office/drawing/2014/main" id="{973661C8-4F4B-EBA4-8BFB-4BA5333D94B2}"/>
                </a:ext>
              </a:extLst>
            </p:cNvPr>
            <p:cNvSpPr/>
            <p:nvPr/>
          </p:nvSpPr>
          <p:spPr>
            <a:xfrm>
              <a:off x="1311641" y="2004617"/>
              <a:ext cx="7136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关键词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D98C230-2850-06A1-17A9-E5D1AC121B1A}"/>
              </a:ext>
            </a:extLst>
          </p:cNvPr>
          <p:cNvGrpSpPr/>
          <p:nvPr/>
        </p:nvGrpSpPr>
        <p:grpSpPr>
          <a:xfrm>
            <a:off x="1306832" y="3790476"/>
            <a:ext cx="723276" cy="828156"/>
            <a:chOff x="1306832" y="1484238"/>
            <a:chExt cx="723276" cy="828156"/>
          </a:xfrm>
        </p:grpSpPr>
        <p:sp>
          <p:nvSpPr>
            <p:cNvPr id="50" name="TextBox 17">
              <a:extLst>
                <a:ext uri="{FF2B5EF4-FFF2-40B4-BE49-F238E27FC236}">
                  <a16:creationId xmlns:a16="http://schemas.microsoft.com/office/drawing/2014/main" id="{DCA6820A-01D4-90D6-F291-94F9457BBDD6}"/>
                </a:ext>
              </a:extLst>
            </p:cNvPr>
            <p:cNvSpPr txBox="1"/>
            <p:nvPr/>
          </p:nvSpPr>
          <p:spPr>
            <a:xfrm>
              <a:off x="1362544" y="1484238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 56">
              <a:extLst>
                <a:ext uri="{FF2B5EF4-FFF2-40B4-BE49-F238E27FC236}">
                  <a16:creationId xmlns:a16="http://schemas.microsoft.com/office/drawing/2014/main" id="{35770273-ABB3-6C84-286C-687AAD49B60C}"/>
                </a:ext>
              </a:extLst>
            </p:cNvPr>
            <p:cNvSpPr/>
            <p:nvPr/>
          </p:nvSpPr>
          <p:spPr>
            <a:xfrm>
              <a:off x="1311641" y="2004617"/>
              <a:ext cx="7136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关键词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63CAAE5-8EA3-FA54-126E-A46173834CC8}"/>
              </a:ext>
            </a:extLst>
          </p:cNvPr>
          <p:cNvGrpSpPr/>
          <p:nvPr/>
        </p:nvGrpSpPr>
        <p:grpSpPr>
          <a:xfrm>
            <a:off x="1306832" y="4943595"/>
            <a:ext cx="723276" cy="828156"/>
            <a:chOff x="1306832" y="1484238"/>
            <a:chExt cx="723276" cy="828156"/>
          </a:xfrm>
        </p:grpSpPr>
        <p:sp>
          <p:nvSpPr>
            <p:cNvPr id="53" name="TextBox 17">
              <a:extLst>
                <a:ext uri="{FF2B5EF4-FFF2-40B4-BE49-F238E27FC236}">
                  <a16:creationId xmlns:a16="http://schemas.microsoft.com/office/drawing/2014/main" id="{95380CF8-870D-7066-9AFF-EEB3DDB051C4}"/>
                </a:ext>
              </a:extLst>
            </p:cNvPr>
            <p:cNvSpPr txBox="1"/>
            <p:nvPr/>
          </p:nvSpPr>
          <p:spPr>
            <a:xfrm>
              <a:off x="1362544" y="1484238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146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6">
              <a:extLst>
                <a:ext uri="{FF2B5EF4-FFF2-40B4-BE49-F238E27FC236}">
                  <a16:creationId xmlns:a16="http://schemas.microsoft.com/office/drawing/2014/main" id="{0405EDAA-ECD9-3BA2-8224-74D7FA67A972}"/>
                </a:ext>
              </a:extLst>
            </p:cNvPr>
            <p:cNvSpPr/>
            <p:nvPr/>
          </p:nvSpPr>
          <p:spPr>
            <a:xfrm>
              <a:off x="1311641" y="2004617"/>
              <a:ext cx="7136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关键词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DDD208E2-9256-44C3-F699-CAF43FCA74A7}"/>
              </a:ext>
            </a:extLst>
          </p:cNvPr>
          <p:cNvSpPr txBox="1"/>
          <p:nvPr/>
        </p:nvSpPr>
        <p:spPr>
          <a:xfrm>
            <a:off x="7620142" y="2016931"/>
            <a:ext cx="384614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rPr>
              <a:t>模板网 唯一 访问网址：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rPr>
              <a:t>www.5 1pptmoban.com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073FECD3-C3FE-23E9-42AC-55A6AFE5127B}"/>
              </a:ext>
            </a:extLst>
          </p:cNvPr>
          <p:cNvSpPr txBox="1"/>
          <p:nvPr/>
        </p:nvSpPr>
        <p:spPr>
          <a:xfrm>
            <a:off x="7620142" y="2901352"/>
            <a:ext cx="320931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98DF6167-45CF-43FB-C88A-04C0B48FF0C6}"/>
              </a:ext>
            </a:extLst>
          </p:cNvPr>
          <p:cNvSpPr txBox="1"/>
          <p:nvPr/>
        </p:nvSpPr>
        <p:spPr>
          <a:xfrm>
            <a:off x="7620142" y="3754825"/>
            <a:ext cx="320931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0D5B128-39EE-90BF-7FD9-8EB083BB5830}"/>
              </a:ext>
            </a:extLst>
          </p:cNvPr>
          <p:cNvSpPr txBox="1"/>
          <p:nvPr/>
        </p:nvSpPr>
        <p:spPr>
          <a:xfrm>
            <a:off x="7620142" y="4605661"/>
            <a:ext cx="320931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431269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59AA7F01-A3CB-EA00-362D-51D3E23742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125" y="1333501"/>
            <a:ext cx="9937749" cy="249239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52258" y="82185"/>
            <a:ext cx="1265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03</a:t>
            </a:r>
            <a:endParaRPr lang="zh-CN" altLang="en-US" sz="44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1211664" y="20529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经验总结</a:t>
            </a:r>
          </a:p>
        </p:txBody>
      </p:sp>
      <p:sp>
        <p:nvSpPr>
          <p:cNvPr id="3" name="Hexagon 43">
            <a:extLst>
              <a:ext uri="{FF2B5EF4-FFF2-40B4-BE49-F238E27FC236}">
                <a16:creationId xmlns:a16="http://schemas.microsoft.com/office/drawing/2014/main" id="{B3709A1D-1C36-AE23-242B-C565C7759640}"/>
              </a:ext>
            </a:extLst>
          </p:cNvPr>
          <p:cNvSpPr/>
          <p:nvPr/>
        </p:nvSpPr>
        <p:spPr>
          <a:xfrm>
            <a:off x="1329108" y="3161215"/>
            <a:ext cx="1148789" cy="990336"/>
          </a:xfrm>
          <a:prstGeom prst="hexagon">
            <a:avLst/>
          </a:prstGeom>
          <a:solidFill>
            <a:srgbClr val="5091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4" name="Freeform 13">
            <a:extLst>
              <a:ext uri="{FF2B5EF4-FFF2-40B4-BE49-F238E27FC236}">
                <a16:creationId xmlns:a16="http://schemas.microsoft.com/office/drawing/2014/main" id="{0FBD14DC-9037-178A-35DA-B63A5DB4AB35}"/>
              </a:ext>
            </a:extLst>
          </p:cNvPr>
          <p:cNvSpPr>
            <a:spLocks noEditPoints="1"/>
          </p:cNvSpPr>
          <p:nvPr/>
        </p:nvSpPr>
        <p:spPr bwMode="auto">
          <a:xfrm>
            <a:off x="1597317" y="3459879"/>
            <a:ext cx="612372" cy="366015"/>
          </a:xfrm>
          <a:custGeom>
            <a:avLst/>
            <a:gdLst>
              <a:gd name="T0" fmla="*/ 226 w 256"/>
              <a:gd name="T1" fmla="*/ 131 h 154"/>
              <a:gd name="T2" fmla="*/ 226 w 256"/>
              <a:gd name="T3" fmla="*/ 130 h 154"/>
              <a:gd name="T4" fmla="*/ 226 w 256"/>
              <a:gd name="T5" fmla="*/ 10 h 154"/>
              <a:gd name="T6" fmla="*/ 217 w 256"/>
              <a:gd name="T7" fmla="*/ 0 h 154"/>
              <a:gd name="T8" fmla="*/ 38 w 256"/>
              <a:gd name="T9" fmla="*/ 0 h 154"/>
              <a:gd name="T10" fmla="*/ 29 w 256"/>
              <a:gd name="T11" fmla="*/ 10 h 154"/>
              <a:gd name="T12" fmla="*/ 29 w 256"/>
              <a:gd name="T13" fmla="*/ 130 h 154"/>
              <a:gd name="T14" fmla="*/ 29 w 256"/>
              <a:gd name="T15" fmla="*/ 131 h 154"/>
              <a:gd name="T16" fmla="*/ 0 w 256"/>
              <a:gd name="T17" fmla="*/ 138 h 154"/>
              <a:gd name="T18" fmla="*/ 3 w 256"/>
              <a:gd name="T19" fmla="*/ 154 h 154"/>
              <a:gd name="T20" fmla="*/ 253 w 256"/>
              <a:gd name="T21" fmla="*/ 154 h 154"/>
              <a:gd name="T22" fmla="*/ 256 w 256"/>
              <a:gd name="T23" fmla="*/ 138 h 154"/>
              <a:gd name="T24" fmla="*/ 226 w 256"/>
              <a:gd name="T25" fmla="*/ 131 h 154"/>
              <a:gd name="T26" fmla="*/ 207 w 256"/>
              <a:gd name="T27" fmla="*/ 119 h 154"/>
              <a:gd name="T28" fmla="*/ 48 w 256"/>
              <a:gd name="T29" fmla="*/ 119 h 154"/>
              <a:gd name="T30" fmla="*/ 48 w 256"/>
              <a:gd name="T31" fmla="*/ 20 h 154"/>
              <a:gd name="T32" fmla="*/ 207 w 256"/>
              <a:gd name="T33" fmla="*/ 20 h 154"/>
              <a:gd name="T34" fmla="*/ 207 w 256"/>
              <a:gd name="T35" fmla="*/ 11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4">
                <a:moveTo>
                  <a:pt x="226" y="131"/>
                </a:moveTo>
                <a:cubicBezTo>
                  <a:pt x="226" y="131"/>
                  <a:pt x="226" y="131"/>
                  <a:pt x="226" y="130"/>
                </a:cubicBezTo>
                <a:cubicBezTo>
                  <a:pt x="226" y="10"/>
                  <a:pt x="226" y="10"/>
                  <a:pt x="226" y="10"/>
                </a:cubicBezTo>
                <a:cubicBezTo>
                  <a:pt x="226" y="5"/>
                  <a:pt x="222" y="0"/>
                  <a:pt x="217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3" y="0"/>
                  <a:pt x="29" y="5"/>
                  <a:pt x="29" y="10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0" y="138"/>
                  <a:pt x="0" y="138"/>
                  <a:pt x="0" y="138"/>
                </a:cubicBezTo>
                <a:cubicBezTo>
                  <a:pt x="3" y="154"/>
                  <a:pt x="3" y="154"/>
                  <a:pt x="3" y="154"/>
                </a:cubicBezTo>
                <a:cubicBezTo>
                  <a:pt x="253" y="154"/>
                  <a:pt x="253" y="154"/>
                  <a:pt x="253" y="154"/>
                </a:cubicBezTo>
                <a:cubicBezTo>
                  <a:pt x="256" y="138"/>
                  <a:pt x="256" y="138"/>
                  <a:pt x="256" y="138"/>
                </a:cubicBezTo>
                <a:lnTo>
                  <a:pt x="226" y="131"/>
                </a:lnTo>
                <a:close/>
                <a:moveTo>
                  <a:pt x="207" y="119"/>
                </a:moveTo>
                <a:cubicBezTo>
                  <a:pt x="48" y="119"/>
                  <a:pt x="48" y="119"/>
                  <a:pt x="48" y="119"/>
                </a:cubicBezTo>
                <a:cubicBezTo>
                  <a:pt x="48" y="20"/>
                  <a:pt x="48" y="20"/>
                  <a:pt x="48" y="20"/>
                </a:cubicBezTo>
                <a:cubicBezTo>
                  <a:pt x="207" y="20"/>
                  <a:pt x="207" y="20"/>
                  <a:pt x="207" y="20"/>
                </a:cubicBezTo>
                <a:lnTo>
                  <a:pt x="207" y="11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Hexagon 46">
            <a:extLst>
              <a:ext uri="{FF2B5EF4-FFF2-40B4-BE49-F238E27FC236}">
                <a16:creationId xmlns:a16="http://schemas.microsoft.com/office/drawing/2014/main" id="{2AD3CA2A-FAF0-B041-6F23-2E1BAA4FDFD4}"/>
              </a:ext>
            </a:extLst>
          </p:cNvPr>
          <p:cNvSpPr/>
          <p:nvPr/>
        </p:nvSpPr>
        <p:spPr>
          <a:xfrm>
            <a:off x="3389365" y="3161215"/>
            <a:ext cx="1148789" cy="990336"/>
          </a:xfrm>
          <a:prstGeom prst="hexagon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7" name="Freeform 76">
            <a:extLst>
              <a:ext uri="{FF2B5EF4-FFF2-40B4-BE49-F238E27FC236}">
                <a16:creationId xmlns:a16="http://schemas.microsoft.com/office/drawing/2014/main" id="{7829D31C-DC47-47B0-11EB-75C3FB8D5387}"/>
              </a:ext>
            </a:extLst>
          </p:cNvPr>
          <p:cNvSpPr/>
          <p:nvPr/>
        </p:nvSpPr>
        <p:spPr bwMode="auto">
          <a:xfrm>
            <a:off x="3792546" y="3367647"/>
            <a:ext cx="342428" cy="458248"/>
          </a:xfrm>
          <a:custGeom>
            <a:avLst/>
            <a:gdLst>
              <a:gd name="T0" fmla="*/ 166 w 199"/>
              <a:gd name="T1" fmla="*/ 135 h 268"/>
              <a:gd name="T2" fmla="*/ 166 w 199"/>
              <a:gd name="T3" fmla="*/ 65 h 268"/>
              <a:gd name="T4" fmla="*/ 99 w 199"/>
              <a:gd name="T5" fmla="*/ 0 h 268"/>
              <a:gd name="T6" fmla="*/ 32 w 199"/>
              <a:gd name="T7" fmla="*/ 65 h 268"/>
              <a:gd name="T8" fmla="*/ 32 w 199"/>
              <a:gd name="T9" fmla="*/ 108 h 268"/>
              <a:gd name="T10" fmla="*/ 60 w 199"/>
              <a:gd name="T11" fmla="*/ 108 h 268"/>
              <a:gd name="T12" fmla="*/ 60 w 199"/>
              <a:gd name="T13" fmla="*/ 65 h 268"/>
              <a:gd name="T14" fmla="*/ 99 w 199"/>
              <a:gd name="T15" fmla="*/ 28 h 268"/>
              <a:gd name="T16" fmla="*/ 138 w 199"/>
              <a:gd name="T17" fmla="*/ 65 h 268"/>
              <a:gd name="T18" fmla="*/ 138 w 199"/>
              <a:gd name="T19" fmla="*/ 135 h 268"/>
              <a:gd name="T20" fmla="*/ 0 w 199"/>
              <a:gd name="T21" fmla="*/ 135 h 268"/>
              <a:gd name="T22" fmla="*/ 0 w 199"/>
              <a:gd name="T23" fmla="*/ 268 h 268"/>
              <a:gd name="T24" fmla="*/ 199 w 199"/>
              <a:gd name="T25" fmla="*/ 268 h 268"/>
              <a:gd name="T26" fmla="*/ 199 w 199"/>
              <a:gd name="T27" fmla="*/ 135 h 268"/>
              <a:gd name="T28" fmla="*/ 166 w 199"/>
              <a:gd name="T29" fmla="*/ 135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9" h="268">
                <a:moveTo>
                  <a:pt x="166" y="135"/>
                </a:moveTo>
                <a:cubicBezTo>
                  <a:pt x="166" y="65"/>
                  <a:pt x="166" y="65"/>
                  <a:pt x="166" y="65"/>
                </a:cubicBezTo>
                <a:cubicBezTo>
                  <a:pt x="166" y="33"/>
                  <a:pt x="143" y="0"/>
                  <a:pt x="99" y="0"/>
                </a:cubicBezTo>
                <a:cubicBezTo>
                  <a:pt x="55" y="0"/>
                  <a:pt x="32" y="33"/>
                  <a:pt x="32" y="65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60" y="108"/>
                  <a:pt x="60" y="108"/>
                  <a:pt x="60" y="108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47"/>
                  <a:pt x="73" y="28"/>
                  <a:pt x="99" y="28"/>
                </a:cubicBezTo>
                <a:cubicBezTo>
                  <a:pt x="125" y="28"/>
                  <a:pt x="138" y="47"/>
                  <a:pt x="138" y="65"/>
                </a:cubicBezTo>
                <a:cubicBezTo>
                  <a:pt x="138" y="135"/>
                  <a:pt x="138" y="135"/>
                  <a:pt x="138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268"/>
                  <a:pt x="0" y="268"/>
                  <a:pt x="0" y="268"/>
                </a:cubicBezTo>
                <a:cubicBezTo>
                  <a:pt x="199" y="268"/>
                  <a:pt x="199" y="268"/>
                  <a:pt x="199" y="268"/>
                </a:cubicBezTo>
                <a:cubicBezTo>
                  <a:pt x="199" y="135"/>
                  <a:pt x="199" y="135"/>
                  <a:pt x="199" y="135"/>
                </a:cubicBezTo>
                <a:lnTo>
                  <a:pt x="166" y="13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Hexagon 49">
            <a:extLst>
              <a:ext uri="{FF2B5EF4-FFF2-40B4-BE49-F238E27FC236}">
                <a16:creationId xmlns:a16="http://schemas.microsoft.com/office/drawing/2014/main" id="{A67EF3AF-5CDA-B782-C09D-94CE7FEDAFEB}"/>
              </a:ext>
            </a:extLst>
          </p:cNvPr>
          <p:cNvSpPr/>
          <p:nvPr/>
        </p:nvSpPr>
        <p:spPr>
          <a:xfrm>
            <a:off x="5449622" y="3161215"/>
            <a:ext cx="1148789" cy="990336"/>
          </a:xfrm>
          <a:prstGeom prst="hexagon">
            <a:avLst/>
          </a:prstGeom>
          <a:solidFill>
            <a:srgbClr val="5091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id="{A11FE481-4EAB-DD80-10F7-4A820A90F50F}"/>
              </a:ext>
            </a:extLst>
          </p:cNvPr>
          <p:cNvSpPr>
            <a:spLocks noEditPoints="1"/>
          </p:cNvSpPr>
          <p:nvPr/>
        </p:nvSpPr>
        <p:spPr bwMode="auto">
          <a:xfrm>
            <a:off x="5906860" y="3401404"/>
            <a:ext cx="263771" cy="509956"/>
          </a:xfrm>
          <a:custGeom>
            <a:avLst/>
            <a:gdLst>
              <a:gd name="T0" fmla="*/ 132 w 132"/>
              <a:gd name="T1" fmla="*/ 33 h 256"/>
              <a:gd name="T2" fmla="*/ 127 w 132"/>
              <a:gd name="T3" fmla="*/ 11 h 256"/>
              <a:gd name="T4" fmla="*/ 112 w 132"/>
              <a:gd name="T5" fmla="*/ 4 h 256"/>
              <a:gd name="T6" fmla="*/ 83 w 132"/>
              <a:gd name="T7" fmla="*/ 1 h 256"/>
              <a:gd name="T8" fmla="*/ 65 w 132"/>
              <a:gd name="T9" fmla="*/ 0 h 256"/>
              <a:gd name="T10" fmla="*/ 51 w 132"/>
              <a:gd name="T11" fmla="*/ 0 h 256"/>
              <a:gd name="T12" fmla="*/ 48 w 132"/>
              <a:gd name="T13" fmla="*/ 0 h 256"/>
              <a:gd name="T14" fmla="*/ 27 w 132"/>
              <a:gd name="T15" fmla="*/ 2 h 256"/>
              <a:gd name="T16" fmla="*/ 25 w 132"/>
              <a:gd name="T17" fmla="*/ 2 h 256"/>
              <a:gd name="T18" fmla="*/ 23 w 132"/>
              <a:gd name="T19" fmla="*/ 3 h 256"/>
              <a:gd name="T20" fmla="*/ 23 w 132"/>
              <a:gd name="T21" fmla="*/ 3 h 256"/>
              <a:gd name="T22" fmla="*/ 14 w 132"/>
              <a:gd name="T23" fmla="*/ 5 h 256"/>
              <a:gd name="T24" fmla="*/ 3 w 132"/>
              <a:gd name="T25" fmla="*/ 13 h 256"/>
              <a:gd name="T26" fmla="*/ 0 w 132"/>
              <a:gd name="T27" fmla="*/ 25 h 256"/>
              <a:gd name="T28" fmla="*/ 0 w 132"/>
              <a:gd name="T29" fmla="*/ 26 h 256"/>
              <a:gd name="T30" fmla="*/ 0 w 132"/>
              <a:gd name="T31" fmla="*/ 208 h 256"/>
              <a:gd name="T32" fmla="*/ 1 w 132"/>
              <a:gd name="T33" fmla="*/ 225 h 256"/>
              <a:gd name="T34" fmla="*/ 7 w 132"/>
              <a:gd name="T35" fmla="*/ 246 h 256"/>
              <a:gd name="T36" fmla="*/ 20 w 132"/>
              <a:gd name="T37" fmla="*/ 253 h 256"/>
              <a:gd name="T38" fmla="*/ 22 w 132"/>
              <a:gd name="T39" fmla="*/ 253 h 256"/>
              <a:gd name="T40" fmla="*/ 43 w 132"/>
              <a:gd name="T41" fmla="*/ 255 h 256"/>
              <a:gd name="T42" fmla="*/ 46 w 132"/>
              <a:gd name="T43" fmla="*/ 255 h 256"/>
              <a:gd name="T44" fmla="*/ 64 w 132"/>
              <a:gd name="T45" fmla="*/ 256 h 256"/>
              <a:gd name="T46" fmla="*/ 81 w 132"/>
              <a:gd name="T47" fmla="*/ 256 h 256"/>
              <a:gd name="T48" fmla="*/ 122 w 132"/>
              <a:gd name="T49" fmla="*/ 248 h 256"/>
              <a:gd name="T50" fmla="*/ 131 w 132"/>
              <a:gd name="T51" fmla="*/ 232 h 256"/>
              <a:gd name="T52" fmla="*/ 131 w 132"/>
              <a:gd name="T53" fmla="*/ 232 h 256"/>
              <a:gd name="T54" fmla="*/ 132 w 132"/>
              <a:gd name="T55" fmla="*/ 211 h 256"/>
              <a:gd name="T56" fmla="*/ 132 w 132"/>
              <a:gd name="T57" fmla="*/ 33 h 256"/>
              <a:gd name="T58" fmla="*/ 66 w 132"/>
              <a:gd name="T59" fmla="*/ 243 h 256"/>
              <a:gd name="T60" fmla="*/ 59 w 132"/>
              <a:gd name="T61" fmla="*/ 236 h 256"/>
              <a:gd name="T62" fmla="*/ 66 w 132"/>
              <a:gd name="T63" fmla="*/ 229 h 256"/>
              <a:gd name="T64" fmla="*/ 73 w 132"/>
              <a:gd name="T65" fmla="*/ 236 h 256"/>
              <a:gd name="T66" fmla="*/ 66 w 132"/>
              <a:gd name="T67" fmla="*/ 243 h 256"/>
              <a:gd name="T68" fmla="*/ 121 w 132"/>
              <a:gd name="T69" fmla="*/ 206 h 256"/>
              <a:gd name="T70" fmla="*/ 11 w 132"/>
              <a:gd name="T71" fmla="*/ 206 h 256"/>
              <a:gd name="T72" fmla="*/ 11 w 132"/>
              <a:gd name="T73" fmla="*/ 30 h 256"/>
              <a:gd name="T74" fmla="*/ 121 w 132"/>
              <a:gd name="T75" fmla="*/ 30 h 256"/>
              <a:gd name="T76" fmla="*/ 121 w 132"/>
              <a:gd name="T77" fmla="*/ 20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2" h="256">
                <a:moveTo>
                  <a:pt x="132" y="33"/>
                </a:moveTo>
                <a:cubicBezTo>
                  <a:pt x="132" y="33"/>
                  <a:pt x="131" y="16"/>
                  <a:pt x="127" y="11"/>
                </a:cubicBezTo>
                <a:cubicBezTo>
                  <a:pt x="122" y="6"/>
                  <a:pt x="116" y="5"/>
                  <a:pt x="112" y="4"/>
                </a:cubicBezTo>
                <a:cubicBezTo>
                  <a:pt x="107" y="3"/>
                  <a:pt x="98" y="1"/>
                  <a:pt x="83" y="1"/>
                </a:cubicBezTo>
                <a:cubicBezTo>
                  <a:pt x="76" y="0"/>
                  <a:pt x="71" y="0"/>
                  <a:pt x="65" y="0"/>
                </a:cubicBezTo>
                <a:cubicBezTo>
                  <a:pt x="61" y="0"/>
                  <a:pt x="56" y="0"/>
                  <a:pt x="5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8" y="1"/>
                  <a:pt x="30" y="1"/>
                  <a:pt x="27" y="2"/>
                </a:cubicBezTo>
                <a:cubicBezTo>
                  <a:pt x="26" y="2"/>
                  <a:pt x="25" y="2"/>
                  <a:pt x="25" y="2"/>
                </a:cubicBezTo>
                <a:cubicBezTo>
                  <a:pt x="25" y="2"/>
                  <a:pt x="24" y="2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17" y="4"/>
                  <a:pt x="14" y="5"/>
                </a:cubicBezTo>
                <a:cubicBezTo>
                  <a:pt x="9" y="7"/>
                  <a:pt x="6" y="9"/>
                  <a:pt x="3" y="13"/>
                </a:cubicBezTo>
                <a:cubicBezTo>
                  <a:pt x="1" y="17"/>
                  <a:pt x="1" y="23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08"/>
                  <a:pt x="0" y="208"/>
                  <a:pt x="0" y="208"/>
                </a:cubicBezTo>
                <a:cubicBezTo>
                  <a:pt x="1" y="225"/>
                  <a:pt x="1" y="225"/>
                  <a:pt x="1" y="225"/>
                </a:cubicBezTo>
                <a:cubicBezTo>
                  <a:pt x="1" y="225"/>
                  <a:pt x="4" y="242"/>
                  <a:pt x="7" y="246"/>
                </a:cubicBezTo>
                <a:cubicBezTo>
                  <a:pt x="10" y="249"/>
                  <a:pt x="14" y="251"/>
                  <a:pt x="20" y="253"/>
                </a:cubicBezTo>
                <a:cubicBezTo>
                  <a:pt x="21" y="253"/>
                  <a:pt x="22" y="253"/>
                  <a:pt x="22" y="253"/>
                </a:cubicBezTo>
                <a:cubicBezTo>
                  <a:pt x="27" y="254"/>
                  <a:pt x="30" y="255"/>
                  <a:pt x="43" y="255"/>
                </a:cubicBezTo>
                <a:cubicBezTo>
                  <a:pt x="44" y="255"/>
                  <a:pt x="45" y="255"/>
                  <a:pt x="46" y="255"/>
                </a:cubicBezTo>
                <a:cubicBezTo>
                  <a:pt x="52" y="256"/>
                  <a:pt x="57" y="256"/>
                  <a:pt x="64" y="256"/>
                </a:cubicBezTo>
                <a:cubicBezTo>
                  <a:pt x="69" y="256"/>
                  <a:pt x="75" y="256"/>
                  <a:pt x="81" y="256"/>
                </a:cubicBezTo>
                <a:cubicBezTo>
                  <a:pt x="104" y="254"/>
                  <a:pt x="115" y="253"/>
                  <a:pt x="122" y="248"/>
                </a:cubicBezTo>
                <a:cubicBezTo>
                  <a:pt x="128" y="244"/>
                  <a:pt x="130" y="237"/>
                  <a:pt x="131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32" y="226"/>
                  <a:pt x="132" y="211"/>
                  <a:pt x="132" y="211"/>
                </a:cubicBezTo>
                <a:lnTo>
                  <a:pt x="132" y="33"/>
                </a:lnTo>
                <a:close/>
                <a:moveTo>
                  <a:pt x="66" y="243"/>
                </a:moveTo>
                <a:cubicBezTo>
                  <a:pt x="62" y="243"/>
                  <a:pt x="59" y="240"/>
                  <a:pt x="59" y="236"/>
                </a:cubicBezTo>
                <a:cubicBezTo>
                  <a:pt x="59" y="232"/>
                  <a:pt x="62" y="229"/>
                  <a:pt x="66" y="229"/>
                </a:cubicBezTo>
                <a:cubicBezTo>
                  <a:pt x="70" y="229"/>
                  <a:pt x="73" y="232"/>
                  <a:pt x="73" y="236"/>
                </a:cubicBezTo>
                <a:cubicBezTo>
                  <a:pt x="73" y="240"/>
                  <a:pt x="70" y="243"/>
                  <a:pt x="66" y="243"/>
                </a:cubicBezTo>
                <a:close/>
                <a:moveTo>
                  <a:pt x="121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11" y="30"/>
                  <a:pt x="11" y="30"/>
                  <a:pt x="11" y="30"/>
                </a:cubicBezTo>
                <a:cubicBezTo>
                  <a:pt x="121" y="30"/>
                  <a:pt x="121" y="30"/>
                  <a:pt x="121" y="30"/>
                </a:cubicBezTo>
                <a:lnTo>
                  <a:pt x="121" y="20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Hexagon 50">
            <a:extLst>
              <a:ext uri="{FF2B5EF4-FFF2-40B4-BE49-F238E27FC236}">
                <a16:creationId xmlns:a16="http://schemas.microsoft.com/office/drawing/2014/main" id="{D3306983-C266-A8C5-7FF6-6947430C83DF}"/>
              </a:ext>
            </a:extLst>
          </p:cNvPr>
          <p:cNvSpPr/>
          <p:nvPr/>
        </p:nvSpPr>
        <p:spPr>
          <a:xfrm>
            <a:off x="7509879" y="3161215"/>
            <a:ext cx="1148789" cy="990336"/>
          </a:xfrm>
          <a:prstGeom prst="hexagon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1" name="Freeform 84">
            <a:extLst>
              <a:ext uri="{FF2B5EF4-FFF2-40B4-BE49-F238E27FC236}">
                <a16:creationId xmlns:a16="http://schemas.microsoft.com/office/drawing/2014/main" id="{F9362512-40B5-45F4-680D-468CE6FBA98F}"/>
              </a:ext>
            </a:extLst>
          </p:cNvPr>
          <p:cNvSpPr/>
          <p:nvPr/>
        </p:nvSpPr>
        <p:spPr bwMode="auto">
          <a:xfrm>
            <a:off x="7869908" y="3428520"/>
            <a:ext cx="428732" cy="428731"/>
          </a:xfrm>
          <a:custGeom>
            <a:avLst/>
            <a:gdLst>
              <a:gd name="T0" fmla="*/ 273 w 276"/>
              <a:gd name="T1" fmla="*/ 223 h 276"/>
              <a:gd name="T2" fmla="*/ 272 w 276"/>
              <a:gd name="T3" fmla="*/ 209 h 276"/>
              <a:gd name="T4" fmla="*/ 270 w 276"/>
              <a:gd name="T5" fmla="*/ 208 h 276"/>
              <a:gd name="T6" fmla="*/ 270 w 276"/>
              <a:gd name="T7" fmla="*/ 208 h 276"/>
              <a:gd name="T8" fmla="*/ 212 w 276"/>
              <a:gd name="T9" fmla="*/ 167 h 276"/>
              <a:gd name="T10" fmla="*/ 212 w 276"/>
              <a:gd name="T11" fmla="*/ 167 h 276"/>
              <a:gd name="T12" fmla="*/ 199 w 276"/>
              <a:gd name="T13" fmla="*/ 168 h 276"/>
              <a:gd name="T14" fmla="*/ 198 w 276"/>
              <a:gd name="T15" fmla="*/ 169 h 276"/>
              <a:gd name="T16" fmla="*/ 198 w 276"/>
              <a:gd name="T17" fmla="*/ 169 h 276"/>
              <a:gd name="T18" fmla="*/ 198 w 276"/>
              <a:gd name="T19" fmla="*/ 170 h 276"/>
              <a:gd name="T20" fmla="*/ 191 w 276"/>
              <a:gd name="T21" fmla="*/ 181 h 276"/>
              <a:gd name="T22" fmla="*/ 176 w 276"/>
              <a:gd name="T23" fmla="*/ 211 h 276"/>
              <a:gd name="T24" fmla="*/ 108 w 276"/>
              <a:gd name="T25" fmla="*/ 168 h 276"/>
              <a:gd name="T26" fmla="*/ 65 w 276"/>
              <a:gd name="T27" fmla="*/ 100 h 276"/>
              <a:gd name="T28" fmla="*/ 95 w 276"/>
              <a:gd name="T29" fmla="*/ 85 h 276"/>
              <a:gd name="T30" fmla="*/ 107 w 276"/>
              <a:gd name="T31" fmla="*/ 78 h 276"/>
              <a:gd name="T32" fmla="*/ 107 w 276"/>
              <a:gd name="T33" fmla="*/ 78 h 276"/>
              <a:gd name="T34" fmla="*/ 107 w 276"/>
              <a:gd name="T35" fmla="*/ 78 h 276"/>
              <a:gd name="T36" fmla="*/ 108 w 276"/>
              <a:gd name="T37" fmla="*/ 77 h 276"/>
              <a:gd name="T38" fmla="*/ 109 w 276"/>
              <a:gd name="T39" fmla="*/ 64 h 276"/>
              <a:gd name="T40" fmla="*/ 109 w 276"/>
              <a:gd name="T41" fmla="*/ 64 h 276"/>
              <a:gd name="T42" fmla="*/ 68 w 276"/>
              <a:gd name="T43" fmla="*/ 6 h 276"/>
              <a:gd name="T44" fmla="*/ 68 w 276"/>
              <a:gd name="T45" fmla="*/ 6 h 276"/>
              <a:gd name="T46" fmla="*/ 67 w 276"/>
              <a:gd name="T47" fmla="*/ 4 h 276"/>
              <a:gd name="T48" fmla="*/ 53 w 276"/>
              <a:gd name="T49" fmla="*/ 3 h 276"/>
              <a:gd name="T50" fmla="*/ 4 w 276"/>
              <a:gd name="T51" fmla="*/ 68 h 276"/>
              <a:gd name="T52" fmla="*/ 81 w 276"/>
              <a:gd name="T53" fmla="*/ 195 h 276"/>
              <a:gd name="T54" fmla="*/ 208 w 276"/>
              <a:gd name="T55" fmla="*/ 272 h 276"/>
              <a:gd name="T56" fmla="*/ 273 w 276"/>
              <a:gd name="T57" fmla="*/ 22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6" h="276">
                <a:moveTo>
                  <a:pt x="273" y="223"/>
                </a:moveTo>
                <a:cubicBezTo>
                  <a:pt x="276" y="219"/>
                  <a:pt x="275" y="213"/>
                  <a:pt x="272" y="209"/>
                </a:cubicBezTo>
                <a:cubicBezTo>
                  <a:pt x="271" y="209"/>
                  <a:pt x="271" y="209"/>
                  <a:pt x="270" y="208"/>
                </a:cubicBezTo>
                <a:cubicBezTo>
                  <a:pt x="270" y="208"/>
                  <a:pt x="270" y="208"/>
                  <a:pt x="270" y="208"/>
                </a:cubicBezTo>
                <a:cubicBezTo>
                  <a:pt x="212" y="167"/>
                  <a:pt x="212" y="167"/>
                  <a:pt x="212" y="167"/>
                </a:cubicBezTo>
                <a:cubicBezTo>
                  <a:pt x="212" y="167"/>
                  <a:pt x="212" y="167"/>
                  <a:pt x="212" y="167"/>
                </a:cubicBezTo>
                <a:cubicBezTo>
                  <a:pt x="208" y="164"/>
                  <a:pt x="203" y="164"/>
                  <a:pt x="199" y="168"/>
                </a:cubicBezTo>
                <a:cubicBezTo>
                  <a:pt x="199" y="168"/>
                  <a:pt x="199" y="168"/>
                  <a:pt x="198" y="169"/>
                </a:cubicBezTo>
                <a:cubicBezTo>
                  <a:pt x="198" y="169"/>
                  <a:pt x="198" y="169"/>
                  <a:pt x="198" y="169"/>
                </a:cubicBezTo>
                <a:cubicBezTo>
                  <a:pt x="198" y="169"/>
                  <a:pt x="198" y="169"/>
                  <a:pt x="198" y="170"/>
                </a:cubicBezTo>
                <a:cubicBezTo>
                  <a:pt x="194" y="175"/>
                  <a:pt x="194" y="176"/>
                  <a:pt x="191" y="181"/>
                </a:cubicBezTo>
                <a:cubicBezTo>
                  <a:pt x="186" y="188"/>
                  <a:pt x="181" y="199"/>
                  <a:pt x="176" y="211"/>
                </a:cubicBezTo>
                <a:cubicBezTo>
                  <a:pt x="160" y="208"/>
                  <a:pt x="135" y="194"/>
                  <a:pt x="108" y="168"/>
                </a:cubicBezTo>
                <a:cubicBezTo>
                  <a:pt x="82" y="141"/>
                  <a:pt x="68" y="116"/>
                  <a:pt x="65" y="100"/>
                </a:cubicBezTo>
                <a:cubicBezTo>
                  <a:pt x="77" y="95"/>
                  <a:pt x="88" y="90"/>
                  <a:pt x="95" y="85"/>
                </a:cubicBezTo>
                <a:cubicBezTo>
                  <a:pt x="100" y="82"/>
                  <a:pt x="101" y="82"/>
                  <a:pt x="107" y="78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12" y="73"/>
                  <a:pt x="112" y="68"/>
                  <a:pt x="109" y="64"/>
                </a:cubicBezTo>
                <a:cubicBezTo>
                  <a:pt x="109" y="64"/>
                  <a:pt x="109" y="64"/>
                  <a:pt x="109" y="64"/>
                </a:cubicBezTo>
                <a:cubicBezTo>
                  <a:pt x="68" y="6"/>
                  <a:pt x="68" y="6"/>
                  <a:pt x="68" y="6"/>
                </a:cubicBezTo>
                <a:cubicBezTo>
                  <a:pt x="68" y="6"/>
                  <a:pt x="68" y="6"/>
                  <a:pt x="68" y="6"/>
                </a:cubicBezTo>
                <a:cubicBezTo>
                  <a:pt x="67" y="5"/>
                  <a:pt x="67" y="5"/>
                  <a:pt x="67" y="4"/>
                </a:cubicBezTo>
                <a:cubicBezTo>
                  <a:pt x="63" y="1"/>
                  <a:pt x="57" y="0"/>
                  <a:pt x="53" y="3"/>
                </a:cubicBezTo>
                <a:cubicBezTo>
                  <a:pt x="26" y="23"/>
                  <a:pt x="0" y="44"/>
                  <a:pt x="4" y="68"/>
                </a:cubicBezTo>
                <a:cubicBezTo>
                  <a:pt x="7" y="95"/>
                  <a:pt x="39" y="154"/>
                  <a:pt x="81" y="195"/>
                </a:cubicBezTo>
                <a:cubicBezTo>
                  <a:pt x="122" y="237"/>
                  <a:pt x="181" y="269"/>
                  <a:pt x="208" y="272"/>
                </a:cubicBezTo>
                <a:cubicBezTo>
                  <a:pt x="233" y="276"/>
                  <a:pt x="254" y="250"/>
                  <a:pt x="273" y="223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Hexagon 51">
            <a:extLst>
              <a:ext uri="{FF2B5EF4-FFF2-40B4-BE49-F238E27FC236}">
                <a16:creationId xmlns:a16="http://schemas.microsoft.com/office/drawing/2014/main" id="{CB6016B9-EC3B-FB6E-91E5-8C248B7EDD87}"/>
              </a:ext>
            </a:extLst>
          </p:cNvPr>
          <p:cNvSpPr/>
          <p:nvPr/>
        </p:nvSpPr>
        <p:spPr>
          <a:xfrm>
            <a:off x="9635738" y="3220253"/>
            <a:ext cx="1148789" cy="990336"/>
          </a:xfrm>
          <a:prstGeom prst="hexagon">
            <a:avLst/>
          </a:prstGeom>
          <a:solidFill>
            <a:srgbClr val="5091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3" name="Freeform 229">
            <a:extLst>
              <a:ext uri="{FF2B5EF4-FFF2-40B4-BE49-F238E27FC236}">
                <a16:creationId xmlns:a16="http://schemas.microsoft.com/office/drawing/2014/main" id="{8CE09C97-BE79-E4BB-CB50-CB7D5D5C531D}"/>
              </a:ext>
            </a:extLst>
          </p:cNvPr>
          <p:cNvSpPr/>
          <p:nvPr/>
        </p:nvSpPr>
        <p:spPr bwMode="auto">
          <a:xfrm flipV="1">
            <a:off x="10028236" y="3535998"/>
            <a:ext cx="363795" cy="358846"/>
          </a:xfrm>
          <a:custGeom>
            <a:avLst/>
            <a:gdLst>
              <a:gd name="T0" fmla="*/ 207 w 215"/>
              <a:gd name="T1" fmla="*/ 24 h 213"/>
              <a:gd name="T2" fmla="*/ 157 w 215"/>
              <a:gd name="T3" fmla="*/ 20 h 213"/>
              <a:gd name="T4" fmla="*/ 97 w 215"/>
              <a:gd name="T5" fmla="*/ 5 h 213"/>
              <a:gd name="T6" fmla="*/ 40 w 215"/>
              <a:gd name="T7" fmla="*/ 4 h 213"/>
              <a:gd name="T8" fmla="*/ 39 w 215"/>
              <a:gd name="T9" fmla="*/ 5 h 213"/>
              <a:gd name="T10" fmla="*/ 28 w 215"/>
              <a:gd name="T11" fmla="*/ 17 h 213"/>
              <a:gd name="T12" fmla="*/ 31 w 215"/>
              <a:gd name="T13" fmla="*/ 29 h 213"/>
              <a:gd name="T14" fmla="*/ 28 w 215"/>
              <a:gd name="T15" fmla="*/ 30 h 213"/>
              <a:gd name="T16" fmla="*/ 12 w 215"/>
              <a:gd name="T17" fmla="*/ 46 h 213"/>
              <a:gd name="T18" fmla="*/ 18 w 215"/>
              <a:gd name="T19" fmla="*/ 61 h 213"/>
              <a:gd name="T20" fmla="*/ 1 w 215"/>
              <a:gd name="T21" fmla="*/ 76 h 213"/>
              <a:gd name="T22" fmla="*/ 15 w 215"/>
              <a:gd name="T23" fmla="*/ 94 h 213"/>
              <a:gd name="T24" fmla="*/ 1 w 215"/>
              <a:gd name="T25" fmla="*/ 110 h 213"/>
              <a:gd name="T26" fmla="*/ 19 w 215"/>
              <a:gd name="T27" fmla="*/ 129 h 213"/>
              <a:gd name="T28" fmla="*/ 19 w 215"/>
              <a:gd name="T29" fmla="*/ 128 h 213"/>
              <a:gd name="T30" fmla="*/ 66 w 215"/>
              <a:gd name="T31" fmla="*/ 132 h 213"/>
              <a:gd name="T32" fmla="*/ 64 w 215"/>
              <a:gd name="T33" fmla="*/ 151 h 213"/>
              <a:gd name="T34" fmla="*/ 48 w 215"/>
              <a:gd name="T35" fmla="*/ 195 h 213"/>
              <a:gd name="T36" fmla="*/ 59 w 215"/>
              <a:gd name="T37" fmla="*/ 212 h 213"/>
              <a:gd name="T38" fmla="*/ 75 w 215"/>
              <a:gd name="T39" fmla="*/ 198 h 213"/>
              <a:gd name="T40" fmla="*/ 90 w 215"/>
              <a:gd name="T41" fmla="*/ 173 h 213"/>
              <a:gd name="T42" fmla="*/ 123 w 215"/>
              <a:gd name="T43" fmla="*/ 141 h 213"/>
              <a:gd name="T44" fmla="*/ 169 w 215"/>
              <a:gd name="T45" fmla="*/ 114 h 213"/>
              <a:gd name="T46" fmla="*/ 207 w 215"/>
              <a:gd name="T47" fmla="*/ 111 h 213"/>
              <a:gd name="T48" fmla="*/ 215 w 215"/>
              <a:gd name="T49" fmla="*/ 68 h 213"/>
              <a:gd name="T50" fmla="*/ 207 w 215"/>
              <a:gd name="T51" fmla="*/ 24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5" h="213">
                <a:moveTo>
                  <a:pt x="207" y="24"/>
                </a:moveTo>
                <a:cubicBezTo>
                  <a:pt x="186" y="24"/>
                  <a:pt x="169" y="23"/>
                  <a:pt x="157" y="20"/>
                </a:cubicBezTo>
                <a:cubicBezTo>
                  <a:pt x="139" y="12"/>
                  <a:pt x="115" y="7"/>
                  <a:pt x="97" y="5"/>
                </a:cubicBezTo>
                <a:cubicBezTo>
                  <a:pt x="64" y="0"/>
                  <a:pt x="50" y="2"/>
                  <a:pt x="40" y="4"/>
                </a:cubicBezTo>
                <a:cubicBezTo>
                  <a:pt x="39" y="5"/>
                  <a:pt x="39" y="5"/>
                  <a:pt x="39" y="5"/>
                </a:cubicBezTo>
                <a:cubicBezTo>
                  <a:pt x="34" y="6"/>
                  <a:pt x="30" y="10"/>
                  <a:pt x="28" y="17"/>
                </a:cubicBezTo>
                <a:cubicBezTo>
                  <a:pt x="26" y="23"/>
                  <a:pt x="27" y="27"/>
                  <a:pt x="31" y="29"/>
                </a:cubicBezTo>
                <a:cubicBezTo>
                  <a:pt x="28" y="30"/>
                  <a:pt x="28" y="30"/>
                  <a:pt x="28" y="30"/>
                </a:cubicBezTo>
                <a:cubicBezTo>
                  <a:pt x="19" y="31"/>
                  <a:pt x="13" y="36"/>
                  <a:pt x="12" y="46"/>
                </a:cubicBezTo>
                <a:cubicBezTo>
                  <a:pt x="11" y="54"/>
                  <a:pt x="13" y="59"/>
                  <a:pt x="18" y="61"/>
                </a:cubicBezTo>
                <a:cubicBezTo>
                  <a:pt x="9" y="61"/>
                  <a:pt x="2" y="65"/>
                  <a:pt x="1" y="76"/>
                </a:cubicBezTo>
                <a:cubicBezTo>
                  <a:pt x="0" y="86"/>
                  <a:pt x="6" y="93"/>
                  <a:pt x="15" y="94"/>
                </a:cubicBezTo>
                <a:cubicBezTo>
                  <a:pt x="7" y="95"/>
                  <a:pt x="1" y="100"/>
                  <a:pt x="1" y="110"/>
                </a:cubicBezTo>
                <a:cubicBezTo>
                  <a:pt x="1" y="121"/>
                  <a:pt x="9" y="128"/>
                  <a:pt x="19" y="129"/>
                </a:cubicBezTo>
                <a:cubicBezTo>
                  <a:pt x="19" y="128"/>
                  <a:pt x="19" y="128"/>
                  <a:pt x="19" y="128"/>
                </a:cubicBezTo>
                <a:cubicBezTo>
                  <a:pt x="32" y="130"/>
                  <a:pt x="53" y="131"/>
                  <a:pt x="66" y="132"/>
                </a:cubicBezTo>
                <a:cubicBezTo>
                  <a:pt x="68" y="140"/>
                  <a:pt x="67" y="143"/>
                  <a:pt x="64" y="151"/>
                </a:cubicBezTo>
                <a:cubicBezTo>
                  <a:pt x="52" y="164"/>
                  <a:pt x="46" y="177"/>
                  <a:pt x="48" y="195"/>
                </a:cubicBezTo>
                <a:cubicBezTo>
                  <a:pt x="48" y="201"/>
                  <a:pt x="54" y="211"/>
                  <a:pt x="59" y="212"/>
                </a:cubicBezTo>
                <a:cubicBezTo>
                  <a:pt x="67" y="213"/>
                  <a:pt x="69" y="207"/>
                  <a:pt x="75" y="198"/>
                </a:cubicBezTo>
                <a:cubicBezTo>
                  <a:pt x="81" y="188"/>
                  <a:pt x="83" y="185"/>
                  <a:pt x="90" y="173"/>
                </a:cubicBezTo>
                <a:cubicBezTo>
                  <a:pt x="97" y="162"/>
                  <a:pt x="98" y="159"/>
                  <a:pt x="123" y="141"/>
                </a:cubicBezTo>
                <a:cubicBezTo>
                  <a:pt x="146" y="125"/>
                  <a:pt x="143" y="119"/>
                  <a:pt x="169" y="114"/>
                </a:cubicBezTo>
                <a:cubicBezTo>
                  <a:pt x="174" y="114"/>
                  <a:pt x="188" y="111"/>
                  <a:pt x="207" y="111"/>
                </a:cubicBezTo>
                <a:cubicBezTo>
                  <a:pt x="211" y="111"/>
                  <a:pt x="215" y="101"/>
                  <a:pt x="215" y="68"/>
                </a:cubicBezTo>
                <a:cubicBezTo>
                  <a:pt x="215" y="34"/>
                  <a:pt x="211" y="24"/>
                  <a:pt x="207" y="2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8BE41FA-AFFB-A6F3-DC7A-0400DAD9F729}"/>
              </a:ext>
            </a:extLst>
          </p:cNvPr>
          <p:cNvGrpSpPr/>
          <p:nvPr/>
        </p:nvGrpSpPr>
        <p:grpSpPr>
          <a:xfrm>
            <a:off x="1000031" y="4307770"/>
            <a:ext cx="1806942" cy="1502324"/>
            <a:chOff x="-392280" y="1725246"/>
            <a:chExt cx="1806942" cy="150232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4CEDB67-0B1E-2DF8-82EA-A3498146B56B}"/>
                </a:ext>
              </a:extLst>
            </p:cNvPr>
            <p:cNvSpPr txBox="1"/>
            <p:nvPr/>
          </p:nvSpPr>
          <p:spPr>
            <a:xfrm>
              <a:off x="-392280" y="2053146"/>
              <a:ext cx="180694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63931D2-1049-68FE-CD13-B519991CF3A9}"/>
                </a:ext>
              </a:extLst>
            </p:cNvPr>
            <p:cNvSpPr txBox="1"/>
            <p:nvPr/>
          </p:nvSpPr>
          <p:spPr>
            <a:xfrm>
              <a:off x="-143329" y="1725246"/>
              <a:ext cx="1309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22B353D-44E5-623C-2AD1-10F79FEBE09E}"/>
              </a:ext>
            </a:extLst>
          </p:cNvPr>
          <p:cNvGrpSpPr/>
          <p:nvPr/>
        </p:nvGrpSpPr>
        <p:grpSpPr>
          <a:xfrm>
            <a:off x="3060288" y="4307770"/>
            <a:ext cx="1806942" cy="1502324"/>
            <a:chOff x="-392280" y="1725246"/>
            <a:chExt cx="1806942" cy="150232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923419B-779A-8D5F-0CE0-2E0ECB836F8C}"/>
                </a:ext>
              </a:extLst>
            </p:cNvPr>
            <p:cNvSpPr txBox="1"/>
            <p:nvPr/>
          </p:nvSpPr>
          <p:spPr>
            <a:xfrm>
              <a:off x="-392280" y="2053146"/>
              <a:ext cx="180694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E01E624-3B46-C041-7FA2-DF622BCB4EB5}"/>
                </a:ext>
              </a:extLst>
            </p:cNvPr>
            <p:cNvSpPr txBox="1"/>
            <p:nvPr/>
          </p:nvSpPr>
          <p:spPr>
            <a:xfrm>
              <a:off x="-143329" y="1725246"/>
              <a:ext cx="1309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3593485-7E5F-F915-CB90-F8F71020B8EC}"/>
              </a:ext>
            </a:extLst>
          </p:cNvPr>
          <p:cNvGrpSpPr/>
          <p:nvPr/>
        </p:nvGrpSpPr>
        <p:grpSpPr>
          <a:xfrm>
            <a:off x="5157710" y="4307770"/>
            <a:ext cx="1806942" cy="1774450"/>
            <a:chOff x="-392280" y="1725246"/>
            <a:chExt cx="1806942" cy="177445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A5F7309-59CB-3CC3-54B0-625118F5F380}"/>
                </a:ext>
              </a:extLst>
            </p:cNvPr>
            <p:cNvSpPr txBox="1"/>
            <p:nvPr/>
          </p:nvSpPr>
          <p:spPr>
            <a:xfrm>
              <a:off x="-392280" y="2053146"/>
              <a:ext cx="1806942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模板网，幻灯片演示模板及 素材免费 下载！</a:t>
              </a:r>
            </a:p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4FEB879-4A0D-4513-BF0C-98C6FA8F946C}"/>
                </a:ext>
              </a:extLst>
            </p:cNvPr>
            <p:cNvSpPr txBox="1"/>
            <p:nvPr/>
          </p:nvSpPr>
          <p:spPr>
            <a:xfrm>
              <a:off x="-143329" y="1725246"/>
              <a:ext cx="1309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7C78237-D522-7D11-4215-A9EF1E7CFE4C}"/>
              </a:ext>
            </a:extLst>
          </p:cNvPr>
          <p:cNvGrpSpPr/>
          <p:nvPr/>
        </p:nvGrpSpPr>
        <p:grpSpPr>
          <a:xfrm>
            <a:off x="7213603" y="4307770"/>
            <a:ext cx="1806942" cy="1502324"/>
            <a:chOff x="-392280" y="1725246"/>
            <a:chExt cx="1806942" cy="150232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998E38B-FFA8-4CD2-E90C-1B0C6844F6A6}"/>
                </a:ext>
              </a:extLst>
            </p:cNvPr>
            <p:cNvSpPr txBox="1"/>
            <p:nvPr/>
          </p:nvSpPr>
          <p:spPr>
            <a:xfrm>
              <a:off x="-392280" y="2053146"/>
              <a:ext cx="180694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6ECEB50-0234-7AEA-AC58-4ED5769F977E}"/>
                </a:ext>
              </a:extLst>
            </p:cNvPr>
            <p:cNvSpPr txBox="1"/>
            <p:nvPr/>
          </p:nvSpPr>
          <p:spPr>
            <a:xfrm>
              <a:off x="-143329" y="1725246"/>
              <a:ext cx="1309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B499276-784C-0C8B-3BA7-BFB9A8276758}"/>
              </a:ext>
            </a:extLst>
          </p:cNvPr>
          <p:cNvGrpSpPr/>
          <p:nvPr/>
        </p:nvGrpSpPr>
        <p:grpSpPr>
          <a:xfrm>
            <a:off x="9306661" y="4307770"/>
            <a:ext cx="1806942" cy="1502324"/>
            <a:chOff x="-392280" y="1725246"/>
            <a:chExt cx="1806942" cy="150232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D7B1B9C-4E90-1314-8AEA-6DE33772843C}"/>
                </a:ext>
              </a:extLst>
            </p:cNvPr>
            <p:cNvSpPr txBox="1"/>
            <p:nvPr/>
          </p:nvSpPr>
          <p:spPr>
            <a:xfrm>
              <a:off x="-392280" y="2053146"/>
              <a:ext cx="1806942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9D93431-97E1-2FBC-3635-90954ED746AC}"/>
                </a:ext>
              </a:extLst>
            </p:cNvPr>
            <p:cNvSpPr txBox="1"/>
            <p:nvPr/>
          </p:nvSpPr>
          <p:spPr>
            <a:xfrm>
              <a:off x="-143329" y="1725246"/>
              <a:ext cx="1309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81420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52258" y="82185"/>
            <a:ext cx="1265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03</a:t>
            </a:r>
            <a:endParaRPr lang="zh-CN" altLang="en-US" sz="44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1211664" y="20529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经验总结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EFF7F16-014E-F15C-2068-D197D13FF860}"/>
              </a:ext>
            </a:extLst>
          </p:cNvPr>
          <p:cNvGrpSpPr/>
          <p:nvPr/>
        </p:nvGrpSpPr>
        <p:grpSpPr>
          <a:xfrm>
            <a:off x="1601470" y="1701483"/>
            <a:ext cx="1762760" cy="1764030"/>
            <a:chOff x="2762" y="3129"/>
            <a:chExt cx="2776" cy="2778"/>
          </a:xfrm>
        </p:grpSpPr>
        <p:sp>
          <p:nvSpPr>
            <p:cNvPr id="8" name="Arc 3">
              <a:extLst>
                <a:ext uri="{FF2B5EF4-FFF2-40B4-BE49-F238E27FC236}">
                  <a16:creationId xmlns:a16="http://schemas.microsoft.com/office/drawing/2014/main" id="{A208FC2A-35C8-73E6-D861-EC641CC25D6E}"/>
                </a:ext>
              </a:extLst>
            </p:cNvPr>
            <p:cNvSpPr/>
            <p:nvPr/>
          </p:nvSpPr>
          <p:spPr>
            <a:xfrm>
              <a:off x="2762" y="3129"/>
              <a:ext cx="2777" cy="2778"/>
            </a:xfrm>
            <a:prstGeom prst="arc">
              <a:avLst>
                <a:gd name="adj1" fmla="val 6246170"/>
                <a:gd name="adj2" fmla="val 11025538"/>
              </a:avLst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5pPr>
            </a:lstStyle>
            <a:p>
              <a:pPr algn="ctr"/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Arc 5">
              <a:extLst>
                <a:ext uri="{FF2B5EF4-FFF2-40B4-BE49-F238E27FC236}">
                  <a16:creationId xmlns:a16="http://schemas.microsoft.com/office/drawing/2014/main" id="{8594CA20-D14F-2069-1DAB-06BD63BA96E4}"/>
                </a:ext>
              </a:extLst>
            </p:cNvPr>
            <p:cNvSpPr/>
            <p:nvPr/>
          </p:nvSpPr>
          <p:spPr>
            <a:xfrm>
              <a:off x="2762" y="3129"/>
              <a:ext cx="2777" cy="2778"/>
            </a:xfrm>
            <a:prstGeom prst="arc">
              <a:avLst>
                <a:gd name="adj1" fmla="val 10911891"/>
                <a:gd name="adj2" fmla="val 4270614"/>
              </a:avLst>
            </a:prstGeom>
            <a:ln w="76200">
              <a:solidFill>
                <a:srgbClr val="5091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5pPr>
            </a:lstStyle>
            <a:p>
              <a:pPr lvl="0" algn="ctr"/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5" name="Oval 15">
            <a:extLst>
              <a:ext uri="{FF2B5EF4-FFF2-40B4-BE49-F238E27FC236}">
                <a16:creationId xmlns:a16="http://schemas.microsoft.com/office/drawing/2014/main" id="{D3AA148F-AA45-91D9-B3EC-2E46AA7596A5}"/>
              </a:ext>
            </a:extLst>
          </p:cNvPr>
          <p:cNvSpPr/>
          <p:nvPr/>
        </p:nvSpPr>
        <p:spPr>
          <a:xfrm>
            <a:off x="2147570" y="2998788"/>
            <a:ext cx="725170" cy="725170"/>
          </a:xfrm>
          <a:prstGeom prst="ellipse">
            <a:avLst/>
          </a:prstGeom>
          <a:solidFill>
            <a:srgbClr val="5091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algn="ctr"/>
            <a:endParaRPr dirty="0">
              <a:sym typeface="HarmonyOS Sans SC Light" panose="00000400000000000000" pitchFamily="2" charset="-122"/>
            </a:endParaRPr>
          </a:p>
        </p:txBody>
      </p:sp>
      <p:sp>
        <p:nvSpPr>
          <p:cNvPr id="7" name="AutoShape 117">
            <a:extLst>
              <a:ext uri="{FF2B5EF4-FFF2-40B4-BE49-F238E27FC236}">
                <a16:creationId xmlns:a16="http://schemas.microsoft.com/office/drawing/2014/main" id="{4914FC59-89FE-B4F8-A7B9-1BC307DC97FA}"/>
              </a:ext>
            </a:extLst>
          </p:cNvPr>
          <p:cNvSpPr/>
          <p:nvPr/>
        </p:nvSpPr>
        <p:spPr bwMode="auto">
          <a:xfrm>
            <a:off x="2355850" y="3273108"/>
            <a:ext cx="326390" cy="245110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457200"/>
            <a:endParaRPr sz="30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Rectangle 31">
            <a:extLst>
              <a:ext uri="{FF2B5EF4-FFF2-40B4-BE49-F238E27FC236}">
                <a16:creationId xmlns:a16="http://schemas.microsoft.com/office/drawing/2014/main" id="{ADC0DE9D-C30A-C5BB-58BA-590C08D86F8D}"/>
              </a:ext>
            </a:extLst>
          </p:cNvPr>
          <p:cNvSpPr/>
          <p:nvPr/>
        </p:nvSpPr>
        <p:spPr>
          <a:xfrm>
            <a:off x="1918970" y="2177733"/>
            <a:ext cx="12147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80%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C7CBD47-E353-E8EA-427D-DB41CECAB8C7}"/>
              </a:ext>
            </a:extLst>
          </p:cNvPr>
          <p:cNvGrpSpPr/>
          <p:nvPr/>
        </p:nvGrpSpPr>
        <p:grpSpPr>
          <a:xfrm>
            <a:off x="4039870" y="1701483"/>
            <a:ext cx="1762760" cy="1764030"/>
            <a:chOff x="6362" y="3129"/>
            <a:chExt cx="2776" cy="2778"/>
          </a:xfrm>
        </p:grpSpPr>
        <p:sp>
          <p:nvSpPr>
            <p:cNvPr id="20" name="Arc 2">
              <a:extLst>
                <a:ext uri="{FF2B5EF4-FFF2-40B4-BE49-F238E27FC236}">
                  <a16:creationId xmlns:a16="http://schemas.microsoft.com/office/drawing/2014/main" id="{3C61F459-317C-2B29-0BC1-322DF2AC0C04}"/>
                </a:ext>
              </a:extLst>
            </p:cNvPr>
            <p:cNvSpPr/>
            <p:nvPr/>
          </p:nvSpPr>
          <p:spPr>
            <a:xfrm>
              <a:off x="6362" y="3129"/>
              <a:ext cx="2777" cy="2778"/>
            </a:xfrm>
            <a:prstGeom prst="arc">
              <a:avLst>
                <a:gd name="adj1" fmla="val 6246170"/>
                <a:gd name="adj2" fmla="val 13766270"/>
              </a:avLst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5pPr>
            </a:lstStyle>
            <a:p>
              <a:pPr algn="ctr"/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Arc 8">
              <a:extLst>
                <a:ext uri="{FF2B5EF4-FFF2-40B4-BE49-F238E27FC236}">
                  <a16:creationId xmlns:a16="http://schemas.microsoft.com/office/drawing/2014/main" id="{33B590A7-00D6-E503-37C7-0681CCC1B237}"/>
                </a:ext>
              </a:extLst>
            </p:cNvPr>
            <p:cNvSpPr/>
            <p:nvPr/>
          </p:nvSpPr>
          <p:spPr>
            <a:xfrm>
              <a:off x="6362" y="3129"/>
              <a:ext cx="2777" cy="2778"/>
            </a:xfrm>
            <a:prstGeom prst="arc">
              <a:avLst>
                <a:gd name="adj1" fmla="val 13603009"/>
                <a:gd name="adj2" fmla="val 4270614"/>
              </a:avLst>
            </a:prstGeom>
            <a:ln w="76200">
              <a:solidFill>
                <a:srgbClr val="FFBF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5pPr>
            </a:lstStyle>
            <a:p>
              <a:pPr lvl="0" algn="ctr"/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4" name="Oval 16">
            <a:extLst>
              <a:ext uri="{FF2B5EF4-FFF2-40B4-BE49-F238E27FC236}">
                <a16:creationId xmlns:a16="http://schemas.microsoft.com/office/drawing/2014/main" id="{4BD313EC-A455-F296-27BA-A4FEED02320B}"/>
              </a:ext>
            </a:extLst>
          </p:cNvPr>
          <p:cNvSpPr/>
          <p:nvPr/>
        </p:nvSpPr>
        <p:spPr>
          <a:xfrm>
            <a:off x="4585970" y="2998788"/>
            <a:ext cx="725170" cy="725170"/>
          </a:xfrm>
          <a:prstGeom prst="ellipse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algn="ctr"/>
            <a:endParaRPr dirty="0">
              <a:sym typeface="HarmonyOS Sans SC Light" panose="00000400000000000000" pitchFamily="2" charset="-122"/>
            </a:endParaRPr>
          </a:p>
        </p:txBody>
      </p:sp>
      <p:grpSp>
        <p:nvGrpSpPr>
          <p:cNvPr id="15" name="Group 23">
            <a:extLst>
              <a:ext uri="{FF2B5EF4-FFF2-40B4-BE49-F238E27FC236}">
                <a16:creationId xmlns:a16="http://schemas.microsoft.com/office/drawing/2014/main" id="{B9B74A5D-00C6-A1AD-963E-B825D30081DE}"/>
              </a:ext>
            </a:extLst>
          </p:cNvPr>
          <p:cNvGrpSpPr/>
          <p:nvPr/>
        </p:nvGrpSpPr>
        <p:grpSpPr>
          <a:xfrm>
            <a:off x="4794250" y="3204528"/>
            <a:ext cx="326390" cy="326390"/>
            <a:chOff x="3288121" y="2035176"/>
            <a:chExt cx="366050" cy="366050"/>
          </a:xfrm>
          <a:solidFill>
            <a:schemeClr val="bg1"/>
          </a:solidFill>
        </p:grpSpPr>
        <p:sp>
          <p:nvSpPr>
            <p:cNvPr id="16" name="AutoShape 123">
              <a:extLst>
                <a:ext uri="{FF2B5EF4-FFF2-40B4-BE49-F238E27FC236}">
                  <a16:creationId xmlns:a16="http://schemas.microsoft.com/office/drawing/2014/main" id="{01A26409-187F-E3F0-6FF3-8CD6B440BBE2}"/>
                </a:ext>
              </a:extLst>
            </p:cNvPr>
            <p:cNvSpPr/>
            <p:nvPr/>
          </p:nvSpPr>
          <p:spPr bwMode="auto">
            <a:xfrm>
              <a:off x="3288121" y="2035176"/>
              <a:ext cx="366050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AutoShape 124">
              <a:extLst>
                <a:ext uri="{FF2B5EF4-FFF2-40B4-BE49-F238E27FC236}">
                  <a16:creationId xmlns:a16="http://schemas.microsoft.com/office/drawing/2014/main" id="{DA7B7A87-FB89-6EBD-625F-D41DDF643F53}"/>
                </a:ext>
              </a:extLst>
            </p:cNvPr>
            <p:cNvSpPr/>
            <p:nvPr/>
          </p:nvSpPr>
          <p:spPr bwMode="auto">
            <a:xfrm>
              <a:off x="3391366" y="2137795"/>
              <a:ext cx="160186" cy="1601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AutoShape 125">
              <a:extLst>
                <a:ext uri="{FF2B5EF4-FFF2-40B4-BE49-F238E27FC236}">
                  <a16:creationId xmlns:a16="http://schemas.microsoft.com/office/drawing/2014/main" id="{5D0B4B41-0EAE-5992-BC87-EA0F0E1DB1C5}"/>
                </a:ext>
              </a:extLst>
            </p:cNvPr>
            <p:cNvSpPr/>
            <p:nvPr/>
          </p:nvSpPr>
          <p:spPr bwMode="auto">
            <a:xfrm>
              <a:off x="3425156" y="2172210"/>
              <a:ext cx="91982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2" name="Rectangle 39">
            <a:extLst>
              <a:ext uri="{FF2B5EF4-FFF2-40B4-BE49-F238E27FC236}">
                <a16:creationId xmlns:a16="http://schemas.microsoft.com/office/drawing/2014/main" id="{132BE7D8-9837-9F52-4C4F-54E939EFA664}"/>
              </a:ext>
            </a:extLst>
          </p:cNvPr>
          <p:cNvSpPr/>
          <p:nvPr/>
        </p:nvSpPr>
        <p:spPr>
          <a:xfrm>
            <a:off x="4328795" y="2177733"/>
            <a:ext cx="12147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75%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676E27A-0494-4E4F-3BBD-A3596F7E0434}"/>
              </a:ext>
            </a:extLst>
          </p:cNvPr>
          <p:cNvGrpSpPr/>
          <p:nvPr/>
        </p:nvGrpSpPr>
        <p:grpSpPr>
          <a:xfrm>
            <a:off x="6478270" y="1701483"/>
            <a:ext cx="1762760" cy="1764030"/>
            <a:chOff x="9962" y="3129"/>
            <a:chExt cx="2776" cy="2778"/>
          </a:xfrm>
        </p:grpSpPr>
        <p:sp>
          <p:nvSpPr>
            <p:cNvPr id="30" name="Arc 1">
              <a:extLst>
                <a:ext uri="{FF2B5EF4-FFF2-40B4-BE49-F238E27FC236}">
                  <a16:creationId xmlns:a16="http://schemas.microsoft.com/office/drawing/2014/main" id="{B033AE7E-BA4F-77D0-3A22-A7BE164A5452}"/>
                </a:ext>
              </a:extLst>
            </p:cNvPr>
            <p:cNvSpPr/>
            <p:nvPr/>
          </p:nvSpPr>
          <p:spPr>
            <a:xfrm>
              <a:off x="9962" y="3129"/>
              <a:ext cx="2777" cy="2778"/>
            </a:xfrm>
            <a:prstGeom prst="arc">
              <a:avLst>
                <a:gd name="adj1" fmla="val 6246170"/>
                <a:gd name="adj2" fmla="val 8658572"/>
              </a:avLst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5pPr>
            </a:lstStyle>
            <a:p>
              <a:pPr lvl="0" algn="ctr"/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Arc 6">
              <a:extLst>
                <a:ext uri="{FF2B5EF4-FFF2-40B4-BE49-F238E27FC236}">
                  <a16:creationId xmlns:a16="http://schemas.microsoft.com/office/drawing/2014/main" id="{9464077B-AFF9-DD99-06F5-3CAE181E0779}"/>
                </a:ext>
              </a:extLst>
            </p:cNvPr>
            <p:cNvSpPr/>
            <p:nvPr/>
          </p:nvSpPr>
          <p:spPr>
            <a:xfrm>
              <a:off x="9962" y="3129"/>
              <a:ext cx="2777" cy="2778"/>
            </a:xfrm>
            <a:prstGeom prst="arc">
              <a:avLst>
                <a:gd name="adj1" fmla="val 8639899"/>
                <a:gd name="adj2" fmla="val 4270614"/>
              </a:avLst>
            </a:prstGeom>
            <a:ln w="76200">
              <a:solidFill>
                <a:srgbClr val="5091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5pPr>
            </a:lstStyle>
            <a:p>
              <a:pPr algn="ctr"/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6" name="Oval 17">
            <a:extLst>
              <a:ext uri="{FF2B5EF4-FFF2-40B4-BE49-F238E27FC236}">
                <a16:creationId xmlns:a16="http://schemas.microsoft.com/office/drawing/2014/main" id="{320A6856-D621-069C-CC6D-5AAD4C4D5AD5}"/>
              </a:ext>
            </a:extLst>
          </p:cNvPr>
          <p:cNvSpPr/>
          <p:nvPr/>
        </p:nvSpPr>
        <p:spPr>
          <a:xfrm>
            <a:off x="7024370" y="2998788"/>
            <a:ext cx="725170" cy="725170"/>
          </a:xfrm>
          <a:prstGeom prst="ellipse">
            <a:avLst/>
          </a:prstGeom>
          <a:solidFill>
            <a:srgbClr val="5091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algn="ctr"/>
            <a:endParaRPr dirty="0">
              <a:sym typeface="HarmonyOS Sans SC Light" panose="00000400000000000000" pitchFamily="2" charset="-122"/>
            </a:endParaRPr>
          </a:p>
        </p:txBody>
      </p:sp>
      <p:grpSp>
        <p:nvGrpSpPr>
          <p:cNvPr id="27" name="Group 27">
            <a:extLst>
              <a:ext uri="{FF2B5EF4-FFF2-40B4-BE49-F238E27FC236}">
                <a16:creationId xmlns:a16="http://schemas.microsoft.com/office/drawing/2014/main" id="{8CAE94B2-3E9D-6D33-0E8E-13FEBE0A79C4}"/>
              </a:ext>
            </a:extLst>
          </p:cNvPr>
          <p:cNvGrpSpPr/>
          <p:nvPr/>
        </p:nvGrpSpPr>
        <p:grpSpPr>
          <a:xfrm>
            <a:off x="7241540" y="3203258"/>
            <a:ext cx="327025" cy="326390"/>
            <a:chOff x="1823293" y="2035176"/>
            <a:chExt cx="366676" cy="366050"/>
          </a:xfrm>
          <a:solidFill>
            <a:schemeClr val="bg1"/>
          </a:solidFill>
        </p:grpSpPr>
        <p:sp>
          <p:nvSpPr>
            <p:cNvPr id="28" name="AutoShape 128">
              <a:extLst>
                <a:ext uri="{FF2B5EF4-FFF2-40B4-BE49-F238E27FC236}">
                  <a16:creationId xmlns:a16="http://schemas.microsoft.com/office/drawing/2014/main" id="{1BDC970C-4C35-B783-9299-397682EE6FFD}"/>
                </a:ext>
              </a:extLst>
            </p:cNvPr>
            <p:cNvSpPr/>
            <p:nvPr/>
          </p:nvSpPr>
          <p:spPr bwMode="auto">
            <a:xfrm>
              <a:off x="1823293" y="2035176"/>
              <a:ext cx="366676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AutoShape 129">
              <a:extLst>
                <a:ext uri="{FF2B5EF4-FFF2-40B4-BE49-F238E27FC236}">
                  <a16:creationId xmlns:a16="http://schemas.microsoft.com/office/drawing/2014/main" id="{CC5DF8B1-5D8F-FF13-A7F8-FD1B4F91130F}"/>
                </a:ext>
              </a:extLst>
            </p:cNvPr>
            <p:cNvSpPr/>
            <p:nvPr/>
          </p:nvSpPr>
          <p:spPr bwMode="auto">
            <a:xfrm>
              <a:off x="2052309" y="2080854"/>
              <a:ext cx="91356" cy="91356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2" name="Rectangle 40">
            <a:extLst>
              <a:ext uri="{FF2B5EF4-FFF2-40B4-BE49-F238E27FC236}">
                <a16:creationId xmlns:a16="http://schemas.microsoft.com/office/drawing/2014/main" id="{FA680D78-1892-BADF-9577-F11835778340}"/>
              </a:ext>
            </a:extLst>
          </p:cNvPr>
          <p:cNvSpPr/>
          <p:nvPr/>
        </p:nvSpPr>
        <p:spPr>
          <a:xfrm>
            <a:off x="6752590" y="2177733"/>
            <a:ext cx="12147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90%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E459293-FED1-CAB5-37A6-04D86AE42C6D}"/>
              </a:ext>
            </a:extLst>
          </p:cNvPr>
          <p:cNvGrpSpPr/>
          <p:nvPr/>
        </p:nvGrpSpPr>
        <p:grpSpPr>
          <a:xfrm>
            <a:off x="8844915" y="1701483"/>
            <a:ext cx="1764030" cy="1764030"/>
            <a:chOff x="13449" y="3129"/>
            <a:chExt cx="2778" cy="2778"/>
          </a:xfrm>
        </p:grpSpPr>
        <p:sp>
          <p:nvSpPr>
            <p:cNvPr id="40" name="Arc 4">
              <a:extLst>
                <a:ext uri="{FF2B5EF4-FFF2-40B4-BE49-F238E27FC236}">
                  <a16:creationId xmlns:a16="http://schemas.microsoft.com/office/drawing/2014/main" id="{0E3947B3-40DB-C8C9-C789-072215E53C36}"/>
                </a:ext>
              </a:extLst>
            </p:cNvPr>
            <p:cNvSpPr/>
            <p:nvPr/>
          </p:nvSpPr>
          <p:spPr>
            <a:xfrm>
              <a:off x="13449" y="3129"/>
              <a:ext cx="2778" cy="2778"/>
            </a:xfrm>
            <a:prstGeom prst="arc">
              <a:avLst>
                <a:gd name="adj1" fmla="val 6246170"/>
                <a:gd name="adj2" fmla="val 16335005"/>
              </a:avLst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5pPr>
            </a:lstStyle>
            <a:p>
              <a:pPr lvl="0" algn="ctr"/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Arc 7">
              <a:extLst>
                <a:ext uri="{FF2B5EF4-FFF2-40B4-BE49-F238E27FC236}">
                  <a16:creationId xmlns:a16="http://schemas.microsoft.com/office/drawing/2014/main" id="{38C20C85-A2B4-4E56-D7C5-568BB5BDB2AF}"/>
                </a:ext>
              </a:extLst>
            </p:cNvPr>
            <p:cNvSpPr/>
            <p:nvPr/>
          </p:nvSpPr>
          <p:spPr>
            <a:xfrm>
              <a:off x="13449" y="3129"/>
              <a:ext cx="2778" cy="2778"/>
            </a:xfrm>
            <a:prstGeom prst="arc">
              <a:avLst>
                <a:gd name="adj1" fmla="val 16280784"/>
                <a:gd name="adj2" fmla="val 4270614"/>
              </a:avLst>
            </a:prstGeom>
            <a:ln w="76200">
              <a:solidFill>
                <a:srgbClr val="FFBF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Calibri" panose="020F0502020204030204" charset="0"/>
                </a:defRPr>
              </a:lvl5pPr>
            </a:lstStyle>
            <a:p>
              <a:pPr algn="ctr"/>
              <a:endParaRPr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6" name="Oval 18">
            <a:extLst>
              <a:ext uri="{FF2B5EF4-FFF2-40B4-BE49-F238E27FC236}">
                <a16:creationId xmlns:a16="http://schemas.microsoft.com/office/drawing/2014/main" id="{AD7FFA5E-DDD1-4FCF-6D02-C871E61A1144}"/>
              </a:ext>
            </a:extLst>
          </p:cNvPr>
          <p:cNvSpPr/>
          <p:nvPr/>
        </p:nvSpPr>
        <p:spPr>
          <a:xfrm>
            <a:off x="9391015" y="2998788"/>
            <a:ext cx="725170" cy="725170"/>
          </a:xfrm>
          <a:prstGeom prst="ellipse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algn="ctr"/>
            <a:endParaRPr dirty="0">
              <a:sym typeface="HarmonyOS Sans SC Light" panose="00000400000000000000" pitchFamily="2" charset="-122"/>
            </a:endParaRPr>
          </a:p>
        </p:txBody>
      </p:sp>
      <p:grpSp>
        <p:nvGrpSpPr>
          <p:cNvPr id="37" name="Group 20">
            <a:extLst>
              <a:ext uri="{FF2B5EF4-FFF2-40B4-BE49-F238E27FC236}">
                <a16:creationId xmlns:a16="http://schemas.microsoft.com/office/drawing/2014/main" id="{D9D29958-CA05-600A-70C0-A935CACFAFDD}"/>
              </a:ext>
            </a:extLst>
          </p:cNvPr>
          <p:cNvGrpSpPr/>
          <p:nvPr/>
        </p:nvGrpSpPr>
        <p:grpSpPr>
          <a:xfrm>
            <a:off x="9599295" y="3239453"/>
            <a:ext cx="326390" cy="245110"/>
            <a:chOff x="359092" y="2813581"/>
            <a:chExt cx="366051" cy="274694"/>
          </a:xfrm>
          <a:solidFill>
            <a:schemeClr val="bg1"/>
          </a:solidFill>
        </p:grpSpPr>
        <p:sp>
          <p:nvSpPr>
            <p:cNvPr id="38" name="AutoShape 118">
              <a:extLst>
                <a:ext uri="{FF2B5EF4-FFF2-40B4-BE49-F238E27FC236}">
                  <a16:creationId xmlns:a16="http://schemas.microsoft.com/office/drawing/2014/main" id="{56890CE7-3FC0-E70F-26F8-9DC114D868AA}"/>
                </a:ext>
              </a:extLst>
            </p:cNvPr>
            <p:cNvSpPr/>
            <p:nvPr/>
          </p:nvSpPr>
          <p:spPr bwMode="auto">
            <a:xfrm>
              <a:off x="359092" y="2813581"/>
              <a:ext cx="366051" cy="274694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AutoShape 119">
              <a:extLst>
                <a:ext uri="{FF2B5EF4-FFF2-40B4-BE49-F238E27FC236}">
                  <a16:creationId xmlns:a16="http://schemas.microsoft.com/office/drawing/2014/main" id="{D1E69C69-5D80-FF5C-BE4E-CCEBAFA0B04B}"/>
                </a:ext>
              </a:extLst>
            </p:cNvPr>
            <p:cNvSpPr/>
            <p:nvPr/>
          </p:nvSpPr>
          <p:spPr bwMode="auto">
            <a:xfrm>
              <a:off x="587481" y="2916200"/>
              <a:ext cx="68830" cy="688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CFB4BB01-A212-7977-C70A-E1FBEF46AB05}"/>
              </a:ext>
            </a:extLst>
          </p:cNvPr>
          <p:cNvSpPr/>
          <p:nvPr/>
        </p:nvSpPr>
        <p:spPr>
          <a:xfrm>
            <a:off x="9119870" y="2177733"/>
            <a:ext cx="121475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60%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17F9B97-FD2C-5E8F-8EC0-6FF571B748CA}"/>
              </a:ext>
            </a:extLst>
          </p:cNvPr>
          <p:cNvGrpSpPr/>
          <p:nvPr/>
        </p:nvGrpSpPr>
        <p:grpSpPr>
          <a:xfrm>
            <a:off x="1542414" y="3941763"/>
            <a:ext cx="1881506" cy="1502324"/>
            <a:chOff x="-429562" y="1725246"/>
            <a:chExt cx="1881506" cy="150232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A44B218-7484-C983-8A41-1D18B2FBB984}"/>
                </a:ext>
              </a:extLst>
            </p:cNvPr>
            <p:cNvSpPr txBox="1"/>
            <p:nvPr/>
          </p:nvSpPr>
          <p:spPr>
            <a:xfrm>
              <a:off x="-429562" y="2053146"/>
              <a:ext cx="188150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7DA45F8-EA67-6FBC-E57C-2A2FA3D58A87}"/>
                </a:ext>
              </a:extLst>
            </p:cNvPr>
            <p:cNvSpPr txBox="1"/>
            <p:nvPr/>
          </p:nvSpPr>
          <p:spPr>
            <a:xfrm>
              <a:off x="-143329" y="1725246"/>
              <a:ext cx="1309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41DCB50-AFC8-6647-7459-4E2A6709C47B}"/>
              </a:ext>
            </a:extLst>
          </p:cNvPr>
          <p:cNvGrpSpPr/>
          <p:nvPr/>
        </p:nvGrpSpPr>
        <p:grpSpPr>
          <a:xfrm>
            <a:off x="3995419" y="3941763"/>
            <a:ext cx="1881506" cy="1502324"/>
            <a:chOff x="-429562" y="1725246"/>
            <a:chExt cx="1881506" cy="1502324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E346804-E7FD-B8B7-0264-E6DBBA4D56FF}"/>
                </a:ext>
              </a:extLst>
            </p:cNvPr>
            <p:cNvSpPr txBox="1"/>
            <p:nvPr/>
          </p:nvSpPr>
          <p:spPr>
            <a:xfrm>
              <a:off x="-429562" y="2053146"/>
              <a:ext cx="188150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2EA5F96-5A23-938C-AB9E-B6551A0873EE}"/>
                </a:ext>
              </a:extLst>
            </p:cNvPr>
            <p:cNvSpPr txBox="1"/>
            <p:nvPr/>
          </p:nvSpPr>
          <p:spPr>
            <a:xfrm>
              <a:off x="-143329" y="1725246"/>
              <a:ext cx="1309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7C137B6-E25A-8A15-5E20-1C29EF97B1C4}"/>
              </a:ext>
            </a:extLst>
          </p:cNvPr>
          <p:cNvGrpSpPr/>
          <p:nvPr/>
        </p:nvGrpSpPr>
        <p:grpSpPr>
          <a:xfrm>
            <a:off x="6464299" y="3941763"/>
            <a:ext cx="1881506" cy="1774450"/>
            <a:chOff x="-429562" y="1725246"/>
            <a:chExt cx="1881506" cy="1774450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4098F77C-6BE4-6692-EE08-163B77D1733B}"/>
                </a:ext>
              </a:extLst>
            </p:cNvPr>
            <p:cNvSpPr txBox="1"/>
            <p:nvPr/>
          </p:nvSpPr>
          <p:spPr>
            <a:xfrm>
              <a:off x="-429562" y="2053146"/>
              <a:ext cx="1881506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片演示模板及素材 免费下载！</a:t>
              </a:r>
            </a:p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www.51pptmo ban.com 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7CB8DF2-2FEC-0DC6-E5DB-D4153F4F442B}"/>
                </a:ext>
              </a:extLst>
            </p:cNvPr>
            <p:cNvSpPr txBox="1"/>
            <p:nvPr/>
          </p:nvSpPr>
          <p:spPr>
            <a:xfrm>
              <a:off x="-143329" y="1725246"/>
              <a:ext cx="1309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8B16815-58EA-5480-9929-602B0C4E5A61}"/>
              </a:ext>
            </a:extLst>
          </p:cNvPr>
          <p:cNvGrpSpPr/>
          <p:nvPr/>
        </p:nvGrpSpPr>
        <p:grpSpPr>
          <a:xfrm>
            <a:off x="8862185" y="3941763"/>
            <a:ext cx="1881506" cy="1502324"/>
            <a:chOff x="-429562" y="1725246"/>
            <a:chExt cx="1881506" cy="1502324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1AC6B6A-A5E7-F6B2-1C0D-954B01D0D8F4}"/>
                </a:ext>
              </a:extLst>
            </p:cNvPr>
            <p:cNvSpPr txBox="1"/>
            <p:nvPr/>
          </p:nvSpPr>
          <p:spPr>
            <a:xfrm>
              <a:off x="-429562" y="2053146"/>
              <a:ext cx="1881506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E12D1152-B124-D8C0-156F-74AB25F10D4C}"/>
                </a:ext>
              </a:extLst>
            </p:cNvPr>
            <p:cNvSpPr txBox="1"/>
            <p:nvPr/>
          </p:nvSpPr>
          <p:spPr>
            <a:xfrm>
              <a:off x="-143329" y="1725246"/>
              <a:ext cx="1309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2526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52258" y="82185"/>
            <a:ext cx="1265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03</a:t>
            </a:r>
            <a:endParaRPr lang="zh-CN" altLang="en-US" sz="44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1211664" y="20529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经验总结</a:t>
            </a:r>
          </a:p>
        </p:txBody>
      </p:sp>
      <p:sp>
        <p:nvSpPr>
          <p:cNvPr id="3" name="矩形 46">
            <a:extLst>
              <a:ext uri="{FF2B5EF4-FFF2-40B4-BE49-F238E27FC236}">
                <a16:creationId xmlns:a16="http://schemas.microsoft.com/office/drawing/2014/main" id="{CAAF49C8-F290-F819-3D3E-BCDA4A9CE8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8629" y="3123484"/>
            <a:ext cx="1023342" cy="476120"/>
          </a:xfrm>
          <a:prstGeom prst="round2SameRect">
            <a:avLst/>
          </a:prstGeom>
          <a:solidFill>
            <a:srgbClr val="50918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文本框 47">
            <a:extLst>
              <a:ext uri="{FF2B5EF4-FFF2-40B4-BE49-F238E27FC236}">
                <a16:creationId xmlns:a16="http://schemas.microsoft.com/office/drawing/2014/main" id="{359B6A8F-6C02-DE5C-395D-02A3A02FCD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5254" y="3162941"/>
            <a:ext cx="1023342" cy="37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关键字</a:t>
            </a:r>
          </a:p>
        </p:txBody>
      </p:sp>
      <p:grpSp>
        <p:nvGrpSpPr>
          <p:cNvPr id="9" name="Group 45">
            <a:extLst>
              <a:ext uri="{FF2B5EF4-FFF2-40B4-BE49-F238E27FC236}">
                <a16:creationId xmlns:a16="http://schemas.microsoft.com/office/drawing/2014/main" id="{70CEAC45-81B8-4B9F-1B09-221B17DE4AF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38225" y="1528252"/>
            <a:ext cx="897167" cy="897167"/>
            <a:chOff x="6560456" y="3342837"/>
            <a:chExt cx="359999" cy="359998"/>
          </a:xfrm>
        </p:grpSpPr>
        <p:sp>
          <p:nvSpPr>
            <p:cNvPr id="11" name="Oval 46">
              <a:extLst>
                <a:ext uri="{FF2B5EF4-FFF2-40B4-BE49-F238E27FC236}">
                  <a16:creationId xmlns:a16="http://schemas.microsoft.com/office/drawing/2014/main" id="{427E73FA-24A1-0363-D75B-F6435FF6DFDE}"/>
                </a:ext>
              </a:extLst>
            </p:cNvPr>
            <p:cNvSpPr/>
            <p:nvPr/>
          </p:nvSpPr>
          <p:spPr>
            <a:xfrm>
              <a:off x="6560456" y="3342837"/>
              <a:ext cx="359999" cy="359998"/>
            </a:xfrm>
            <a:prstGeom prst="ellipse">
              <a:avLst/>
            </a:prstGeom>
            <a:solidFill>
              <a:srgbClr val="509187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16C4FDDB-74A9-42D2-6AE0-D812CE8FFB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4380" y="3422532"/>
              <a:ext cx="167110" cy="146795"/>
            </a:xfrm>
            <a:custGeom>
              <a:avLst/>
              <a:gdLst>
                <a:gd name="T0" fmla="*/ 167110 w 400"/>
                <a:gd name="T1" fmla="*/ 146795 h 352"/>
                <a:gd name="T2" fmla="*/ 164603 w 400"/>
                <a:gd name="T3" fmla="*/ 111764 h 352"/>
                <a:gd name="T4" fmla="*/ 142879 w 400"/>
                <a:gd name="T5" fmla="*/ 98419 h 352"/>
                <a:gd name="T6" fmla="*/ 126586 w 400"/>
                <a:gd name="T7" fmla="*/ 79653 h 352"/>
                <a:gd name="T8" fmla="*/ 132017 w 400"/>
                <a:gd name="T9" fmla="*/ 65474 h 352"/>
                <a:gd name="T10" fmla="*/ 136612 w 400"/>
                <a:gd name="T11" fmla="*/ 55882 h 352"/>
                <a:gd name="T12" fmla="*/ 134524 w 400"/>
                <a:gd name="T13" fmla="*/ 50878 h 352"/>
                <a:gd name="T14" fmla="*/ 135777 w 400"/>
                <a:gd name="T15" fmla="*/ 40869 h 352"/>
                <a:gd name="T16" fmla="*/ 116141 w 400"/>
                <a:gd name="T17" fmla="*/ 21269 h 352"/>
                <a:gd name="T18" fmla="*/ 96088 w 400"/>
                <a:gd name="T19" fmla="*/ 40869 h 352"/>
                <a:gd name="T20" fmla="*/ 97342 w 400"/>
                <a:gd name="T21" fmla="*/ 50878 h 352"/>
                <a:gd name="T22" fmla="*/ 95670 w 400"/>
                <a:gd name="T23" fmla="*/ 55882 h 352"/>
                <a:gd name="T24" fmla="*/ 100266 w 400"/>
                <a:gd name="T25" fmla="*/ 65474 h 352"/>
                <a:gd name="T26" fmla="*/ 105697 w 400"/>
                <a:gd name="T27" fmla="*/ 79653 h 352"/>
                <a:gd name="T28" fmla="*/ 98595 w 400"/>
                <a:gd name="T29" fmla="*/ 93415 h 352"/>
                <a:gd name="T30" fmla="*/ 129510 w 400"/>
                <a:gd name="T31" fmla="*/ 121773 h 352"/>
                <a:gd name="T32" fmla="*/ 129510 w 400"/>
                <a:gd name="T33" fmla="*/ 146795 h 352"/>
                <a:gd name="T34" fmla="*/ 167110 w 400"/>
                <a:gd name="T35" fmla="*/ 146795 h 352"/>
                <a:gd name="T36" fmla="*/ 85226 w 400"/>
                <a:gd name="T37" fmla="*/ 103007 h 352"/>
                <a:gd name="T38" fmla="*/ 63502 w 400"/>
                <a:gd name="T39" fmla="*/ 77985 h 352"/>
                <a:gd name="T40" fmla="*/ 70604 w 400"/>
                <a:gd name="T41" fmla="*/ 59218 h 352"/>
                <a:gd name="T42" fmla="*/ 76871 w 400"/>
                <a:gd name="T43" fmla="*/ 46290 h 352"/>
                <a:gd name="T44" fmla="*/ 74782 w 400"/>
                <a:gd name="T45" fmla="*/ 39618 h 352"/>
                <a:gd name="T46" fmla="*/ 76453 w 400"/>
                <a:gd name="T47" fmla="*/ 26273 h 352"/>
                <a:gd name="T48" fmla="*/ 49715 w 400"/>
                <a:gd name="T49" fmla="*/ 0 h 352"/>
                <a:gd name="T50" fmla="*/ 22978 w 400"/>
                <a:gd name="T51" fmla="*/ 26273 h 352"/>
                <a:gd name="T52" fmla="*/ 24649 w 400"/>
                <a:gd name="T53" fmla="*/ 39618 h 352"/>
                <a:gd name="T54" fmla="*/ 22142 w 400"/>
                <a:gd name="T55" fmla="*/ 46290 h 352"/>
                <a:gd name="T56" fmla="*/ 28409 w 400"/>
                <a:gd name="T57" fmla="*/ 59218 h 352"/>
                <a:gd name="T58" fmla="*/ 35929 w 400"/>
                <a:gd name="T59" fmla="*/ 77985 h 352"/>
                <a:gd name="T60" fmla="*/ 13787 w 400"/>
                <a:gd name="T61" fmla="*/ 103007 h 352"/>
                <a:gd name="T62" fmla="*/ 0 w 400"/>
                <a:gd name="T63" fmla="*/ 116352 h 352"/>
                <a:gd name="T64" fmla="*/ 0 w 400"/>
                <a:gd name="T65" fmla="*/ 146795 h 352"/>
                <a:gd name="T66" fmla="*/ 116141 w 400"/>
                <a:gd name="T67" fmla="*/ 146795 h 352"/>
                <a:gd name="T68" fmla="*/ 116141 w 400"/>
                <a:gd name="T69" fmla="*/ 123858 h 352"/>
                <a:gd name="T70" fmla="*/ 85226 w 400"/>
                <a:gd name="T71" fmla="*/ 103007 h 3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cxnSp>
        <p:nvCxnSpPr>
          <p:cNvPr id="10" name="Elbow Connector 53">
            <a:extLst>
              <a:ext uri="{FF2B5EF4-FFF2-40B4-BE49-F238E27FC236}">
                <a16:creationId xmlns:a16="http://schemas.microsoft.com/office/drawing/2014/main" id="{F871F632-F2B0-C403-503E-DFC3D3BA9BD7}"/>
              </a:ext>
            </a:extLst>
          </p:cNvPr>
          <p:cNvCxnSpPr/>
          <p:nvPr/>
        </p:nvCxnSpPr>
        <p:spPr>
          <a:xfrm rot="5400000" flipV="1">
            <a:off x="1400082" y="2481553"/>
            <a:ext cx="698909" cy="568739"/>
          </a:xfrm>
          <a:prstGeom prst="bentConnector3">
            <a:avLst>
              <a:gd name="adj1" fmla="val 170412"/>
            </a:avLst>
          </a:prstGeom>
          <a:ln w="6350">
            <a:solidFill>
              <a:schemeClr val="bg1">
                <a:lumMod val="50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66">
            <a:extLst>
              <a:ext uri="{FF2B5EF4-FFF2-40B4-BE49-F238E27FC236}">
                <a16:creationId xmlns:a16="http://schemas.microsoft.com/office/drawing/2014/main" id="{E0FCFB0B-E586-8EEC-1B27-2CB37F141419}"/>
              </a:ext>
            </a:extLst>
          </p:cNvPr>
          <p:cNvSpPr txBox="1"/>
          <p:nvPr/>
        </p:nvSpPr>
        <p:spPr>
          <a:xfrm>
            <a:off x="1313189" y="3073147"/>
            <a:ext cx="845551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199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3199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矩形 46">
            <a:extLst>
              <a:ext uri="{FF2B5EF4-FFF2-40B4-BE49-F238E27FC236}">
                <a16:creationId xmlns:a16="http://schemas.microsoft.com/office/drawing/2014/main" id="{C3AC3B75-B15D-7292-B8B6-50CA9C7609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1289" y="3162940"/>
            <a:ext cx="1023342" cy="476120"/>
          </a:xfrm>
          <a:prstGeom prst="round2SameRect">
            <a:avLst/>
          </a:prstGeom>
          <a:solidFill>
            <a:srgbClr val="FFBF23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文本框 47">
            <a:extLst>
              <a:ext uri="{FF2B5EF4-FFF2-40B4-BE49-F238E27FC236}">
                <a16:creationId xmlns:a16="http://schemas.microsoft.com/office/drawing/2014/main" id="{414110C6-B257-5AC1-5630-E24B221AD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1289" y="3202397"/>
            <a:ext cx="1023342" cy="37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关键字</a:t>
            </a:r>
          </a:p>
        </p:txBody>
      </p:sp>
      <p:grpSp>
        <p:nvGrpSpPr>
          <p:cNvPr id="17" name="Group 21">
            <a:extLst>
              <a:ext uri="{FF2B5EF4-FFF2-40B4-BE49-F238E27FC236}">
                <a16:creationId xmlns:a16="http://schemas.microsoft.com/office/drawing/2014/main" id="{493D4B64-64B7-422D-DA01-3C5803ADF34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643749" y="1528253"/>
            <a:ext cx="897167" cy="897167"/>
            <a:chOff x="6560455" y="4169941"/>
            <a:chExt cx="359999" cy="359998"/>
          </a:xfrm>
        </p:grpSpPr>
        <p:sp>
          <p:nvSpPr>
            <p:cNvPr id="21" name="Oval 22">
              <a:extLst>
                <a:ext uri="{FF2B5EF4-FFF2-40B4-BE49-F238E27FC236}">
                  <a16:creationId xmlns:a16="http://schemas.microsoft.com/office/drawing/2014/main" id="{4101A052-8E22-F2E7-4542-16730472FB24}"/>
                </a:ext>
              </a:extLst>
            </p:cNvPr>
            <p:cNvSpPr/>
            <p:nvPr/>
          </p:nvSpPr>
          <p:spPr>
            <a:xfrm>
              <a:off x="6560455" y="4169941"/>
              <a:ext cx="359999" cy="359998"/>
            </a:xfrm>
            <a:prstGeom prst="ellipse">
              <a:avLst/>
            </a:prstGeom>
            <a:solidFill>
              <a:srgbClr val="FFBF2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22" name="Group 23">
              <a:extLst>
                <a:ext uri="{FF2B5EF4-FFF2-40B4-BE49-F238E27FC236}">
                  <a16:creationId xmlns:a16="http://schemas.microsoft.com/office/drawing/2014/main" id="{53FD2B25-F618-C2D7-E763-B66E9CF2B04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49404" y="4269792"/>
              <a:ext cx="182073" cy="160295"/>
              <a:chOff x="6040049" y="4182118"/>
              <a:chExt cx="521619" cy="459224"/>
            </a:xfrm>
            <a:solidFill>
              <a:schemeClr val="bg1">
                <a:lumMod val="95000"/>
              </a:schemeClr>
            </a:solidFill>
          </p:grpSpPr>
          <p:sp>
            <p:nvSpPr>
              <p:cNvPr id="23" name="Freeform 84">
                <a:extLst>
                  <a:ext uri="{FF2B5EF4-FFF2-40B4-BE49-F238E27FC236}">
                    <a16:creationId xmlns:a16="http://schemas.microsoft.com/office/drawing/2014/main" id="{BF746C34-DF84-1645-47C2-7D80BD37A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4" name="Freeform 85">
                <a:extLst>
                  <a:ext uri="{FF2B5EF4-FFF2-40B4-BE49-F238E27FC236}">
                    <a16:creationId xmlns:a16="http://schemas.microsoft.com/office/drawing/2014/main" id="{B35FE342-E86A-6EFE-60B8-4C27385BE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Freeform 86">
                <a:extLst>
                  <a:ext uri="{FF2B5EF4-FFF2-40B4-BE49-F238E27FC236}">
                    <a16:creationId xmlns:a16="http://schemas.microsoft.com/office/drawing/2014/main" id="{8D5F9154-5781-7F27-DE9B-4E4ED88C3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" name="Freeform 87">
                <a:extLst>
                  <a:ext uri="{FF2B5EF4-FFF2-40B4-BE49-F238E27FC236}">
                    <a16:creationId xmlns:a16="http://schemas.microsoft.com/office/drawing/2014/main" id="{A9C18B66-EFA0-9D4B-6859-529DCC669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" name="Freeform 88">
                <a:extLst>
                  <a:ext uri="{FF2B5EF4-FFF2-40B4-BE49-F238E27FC236}">
                    <a16:creationId xmlns:a16="http://schemas.microsoft.com/office/drawing/2014/main" id="{5A23765E-5FD0-278A-6120-1A1DDB526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cxnSp>
        <p:nvCxnSpPr>
          <p:cNvPr id="19" name="Elbow Connector 54">
            <a:extLst>
              <a:ext uri="{FF2B5EF4-FFF2-40B4-BE49-F238E27FC236}">
                <a16:creationId xmlns:a16="http://schemas.microsoft.com/office/drawing/2014/main" id="{7127F823-11F0-5BC8-8406-FF9B590B69DF}"/>
              </a:ext>
            </a:extLst>
          </p:cNvPr>
          <p:cNvCxnSpPr/>
          <p:nvPr/>
        </p:nvCxnSpPr>
        <p:spPr>
          <a:xfrm rot="5400000" flipV="1">
            <a:off x="4011615" y="2487562"/>
            <a:ext cx="700911" cy="568739"/>
          </a:xfrm>
          <a:prstGeom prst="bentConnector3">
            <a:avLst>
              <a:gd name="adj1" fmla="val 170412"/>
            </a:avLst>
          </a:prstGeom>
          <a:ln w="6350">
            <a:solidFill>
              <a:schemeClr val="bg1">
                <a:lumMod val="50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78">
            <a:extLst>
              <a:ext uri="{FF2B5EF4-FFF2-40B4-BE49-F238E27FC236}">
                <a16:creationId xmlns:a16="http://schemas.microsoft.com/office/drawing/2014/main" id="{9F4B937F-0C66-FB7B-50A6-42D5952C8F0E}"/>
              </a:ext>
            </a:extLst>
          </p:cNvPr>
          <p:cNvSpPr txBox="1"/>
          <p:nvPr/>
        </p:nvSpPr>
        <p:spPr>
          <a:xfrm>
            <a:off x="3941460" y="3054318"/>
            <a:ext cx="845551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199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3199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矩形 46">
            <a:extLst>
              <a:ext uri="{FF2B5EF4-FFF2-40B4-BE49-F238E27FC236}">
                <a16:creationId xmlns:a16="http://schemas.microsoft.com/office/drawing/2014/main" id="{101F1434-F899-762C-A61D-4A2C9F09F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2788" y="3124896"/>
            <a:ext cx="1023342" cy="476120"/>
          </a:xfrm>
          <a:prstGeom prst="round2SameRect">
            <a:avLst/>
          </a:prstGeom>
          <a:solidFill>
            <a:srgbClr val="509187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文本框 47">
            <a:extLst>
              <a:ext uri="{FF2B5EF4-FFF2-40B4-BE49-F238E27FC236}">
                <a16:creationId xmlns:a16="http://schemas.microsoft.com/office/drawing/2014/main" id="{D6260600-72EF-73E3-33DC-C101DDA7D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2788" y="3164353"/>
            <a:ext cx="1023342" cy="37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关键字</a:t>
            </a:r>
          </a:p>
        </p:txBody>
      </p:sp>
      <p:grpSp>
        <p:nvGrpSpPr>
          <p:cNvPr id="34" name="Group 15">
            <a:extLst>
              <a:ext uri="{FF2B5EF4-FFF2-40B4-BE49-F238E27FC236}">
                <a16:creationId xmlns:a16="http://schemas.microsoft.com/office/drawing/2014/main" id="{8060123C-A4AB-EF1A-E540-BA0BBB31655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179757" y="1546277"/>
            <a:ext cx="897167" cy="897167"/>
            <a:chOff x="6560456" y="2515733"/>
            <a:chExt cx="359999" cy="359998"/>
          </a:xfrm>
        </p:grpSpPr>
        <p:sp>
          <p:nvSpPr>
            <p:cNvPr id="36" name="Oval 16">
              <a:extLst>
                <a:ext uri="{FF2B5EF4-FFF2-40B4-BE49-F238E27FC236}">
                  <a16:creationId xmlns:a16="http://schemas.microsoft.com/office/drawing/2014/main" id="{66456746-99EA-1574-5CDE-5611AF2E7097}"/>
                </a:ext>
              </a:extLst>
            </p:cNvPr>
            <p:cNvSpPr/>
            <p:nvPr/>
          </p:nvSpPr>
          <p:spPr>
            <a:xfrm>
              <a:off x="6560456" y="2515733"/>
              <a:ext cx="359999" cy="359998"/>
            </a:xfrm>
            <a:prstGeom prst="ellipse">
              <a:avLst/>
            </a:prstGeom>
            <a:solidFill>
              <a:srgbClr val="509187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7" name="Group 17">
              <a:extLst>
                <a:ext uri="{FF2B5EF4-FFF2-40B4-BE49-F238E27FC236}">
                  <a16:creationId xmlns:a16="http://schemas.microsoft.com/office/drawing/2014/main" id="{3B43BB74-A252-3ABE-F969-999A4C0D41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53303" y="2610240"/>
              <a:ext cx="174299" cy="177740"/>
              <a:chOff x="7160655" y="2178006"/>
              <a:chExt cx="379359" cy="386846"/>
            </a:xfrm>
            <a:solidFill>
              <a:schemeClr val="bg1">
                <a:lumMod val="95000"/>
              </a:schemeClr>
            </a:solidFill>
          </p:grpSpPr>
          <p:sp>
            <p:nvSpPr>
              <p:cNvPr id="38" name="Freeform 36">
                <a:extLst>
                  <a:ext uri="{FF2B5EF4-FFF2-40B4-BE49-F238E27FC236}">
                    <a16:creationId xmlns:a16="http://schemas.microsoft.com/office/drawing/2014/main" id="{99344BAC-5166-8221-6E3A-B821577AED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9" name="Freeform 37">
                <a:extLst>
                  <a:ext uri="{FF2B5EF4-FFF2-40B4-BE49-F238E27FC236}">
                    <a16:creationId xmlns:a16="http://schemas.microsoft.com/office/drawing/2014/main" id="{B05CEEB0-35F3-D4C0-84C8-491A905EC0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0" name="Freeform 38">
                <a:extLst>
                  <a:ext uri="{FF2B5EF4-FFF2-40B4-BE49-F238E27FC236}">
                    <a16:creationId xmlns:a16="http://schemas.microsoft.com/office/drawing/2014/main" id="{6B28F7FF-2A22-11F1-E31C-091172A7E6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24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cxnSp>
        <p:nvCxnSpPr>
          <p:cNvPr id="35" name="Elbow Connector 52">
            <a:extLst>
              <a:ext uri="{FF2B5EF4-FFF2-40B4-BE49-F238E27FC236}">
                <a16:creationId xmlns:a16="http://schemas.microsoft.com/office/drawing/2014/main" id="{605A12C0-6A62-9F03-DDDF-CBCAD9ABFF24}"/>
              </a:ext>
            </a:extLst>
          </p:cNvPr>
          <p:cNvCxnSpPr/>
          <p:nvPr/>
        </p:nvCxnSpPr>
        <p:spPr>
          <a:xfrm rot="5400000" flipV="1">
            <a:off x="6555632" y="2491568"/>
            <a:ext cx="698910" cy="568739"/>
          </a:xfrm>
          <a:prstGeom prst="bentConnector3">
            <a:avLst>
              <a:gd name="adj1" fmla="val 170412"/>
            </a:avLst>
          </a:prstGeom>
          <a:ln w="6350">
            <a:solidFill>
              <a:schemeClr val="bg1">
                <a:lumMod val="50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92">
            <a:extLst>
              <a:ext uri="{FF2B5EF4-FFF2-40B4-BE49-F238E27FC236}">
                <a16:creationId xmlns:a16="http://schemas.microsoft.com/office/drawing/2014/main" id="{384A8305-8B7C-5F15-7090-B95679FCB80C}"/>
              </a:ext>
            </a:extLst>
          </p:cNvPr>
          <p:cNvSpPr txBox="1"/>
          <p:nvPr/>
        </p:nvSpPr>
        <p:spPr>
          <a:xfrm>
            <a:off x="6464882" y="3073148"/>
            <a:ext cx="845551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199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3199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2" name="矩形 46">
            <a:extLst>
              <a:ext uri="{FF2B5EF4-FFF2-40B4-BE49-F238E27FC236}">
                <a16:creationId xmlns:a16="http://schemas.microsoft.com/office/drawing/2014/main" id="{8072B166-0953-88AF-C53A-224052CF4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02005" y="3088664"/>
            <a:ext cx="1023342" cy="476120"/>
          </a:xfrm>
          <a:prstGeom prst="round2SameRect">
            <a:avLst/>
          </a:prstGeom>
          <a:solidFill>
            <a:srgbClr val="FFBF23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3" name="文本框 47">
            <a:extLst>
              <a:ext uri="{FF2B5EF4-FFF2-40B4-BE49-F238E27FC236}">
                <a16:creationId xmlns:a16="http://schemas.microsoft.com/office/drawing/2014/main" id="{8E61C7AC-2D8C-00E1-0848-8D001E56E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02005" y="3128121"/>
            <a:ext cx="1023342" cy="37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关键字</a:t>
            </a:r>
          </a:p>
        </p:txBody>
      </p:sp>
      <p:grpSp>
        <p:nvGrpSpPr>
          <p:cNvPr id="45" name="Group 42">
            <a:extLst>
              <a:ext uri="{FF2B5EF4-FFF2-40B4-BE49-F238E27FC236}">
                <a16:creationId xmlns:a16="http://schemas.microsoft.com/office/drawing/2014/main" id="{58BE7D77-B287-5560-0F2C-D3B97B46560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60594" y="1546277"/>
            <a:ext cx="897167" cy="897167"/>
            <a:chOff x="6560454" y="4997045"/>
            <a:chExt cx="359999" cy="359998"/>
          </a:xfrm>
        </p:grpSpPr>
        <p:sp>
          <p:nvSpPr>
            <p:cNvPr id="48" name="Oval 43">
              <a:extLst>
                <a:ext uri="{FF2B5EF4-FFF2-40B4-BE49-F238E27FC236}">
                  <a16:creationId xmlns:a16="http://schemas.microsoft.com/office/drawing/2014/main" id="{C2DA0C73-E7DE-A080-83EC-993E5071B9BB}"/>
                </a:ext>
              </a:extLst>
            </p:cNvPr>
            <p:cNvSpPr/>
            <p:nvPr/>
          </p:nvSpPr>
          <p:spPr>
            <a:xfrm>
              <a:off x="6560454" y="4997045"/>
              <a:ext cx="359999" cy="35999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Freeform 16">
              <a:extLst>
                <a:ext uri="{FF2B5EF4-FFF2-40B4-BE49-F238E27FC236}">
                  <a16:creationId xmlns:a16="http://schemas.microsoft.com/office/drawing/2014/main" id="{E570638A-06AC-3783-831C-5E457404145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643957" y="5058288"/>
              <a:ext cx="179924" cy="208483"/>
            </a:xfrm>
            <a:custGeom>
              <a:avLst/>
              <a:gdLst>
                <a:gd name="T0" fmla="*/ 131007 w 320"/>
                <a:gd name="T1" fmla="*/ 77549 h 371"/>
                <a:gd name="T2" fmla="*/ 146751 w 320"/>
                <a:gd name="T3" fmla="*/ 6743 h 371"/>
                <a:gd name="T4" fmla="*/ 94460 w 320"/>
                <a:gd name="T5" fmla="*/ 58443 h 371"/>
                <a:gd name="T6" fmla="*/ 44981 w 320"/>
                <a:gd name="T7" fmla="*/ 102275 h 371"/>
                <a:gd name="T8" fmla="*/ 44981 w 320"/>
                <a:gd name="T9" fmla="*/ 179262 h 371"/>
                <a:gd name="T10" fmla="*/ 142252 w 320"/>
                <a:gd name="T11" fmla="*/ 208483 h 371"/>
                <a:gd name="T12" fmla="*/ 179924 w 320"/>
                <a:gd name="T13" fmla="*/ 96655 h 371"/>
                <a:gd name="T14" fmla="*/ 131007 w 320"/>
                <a:gd name="T15" fmla="*/ 77549 h 371"/>
                <a:gd name="T16" fmla="*/ 33736 w 320"/>
                <a:gd name="T17" fmla="*/ 78673 h 371"/>
                <a:gd name="T18" fmla="*/ 0 w 320"/>
                <a:gd name="T19" fmla="*/ 113514 h 371"/>
                <a:gd name="T20" fmla="*/ 0 w 320"/>
                <a:gd name="T21" fmla="*/ 168023 h 371"/>
                <a:gd name="T22" fmla="*/ 33736 w 320"/>
                <a:gd name="T23" fmla="*/ 202302 h 371"/>
                <a:gd name="T24" fmla="*/ 22491 w 320"/>
                <a:gd name="T25" fmla="*/ 177014 h 371"/>
                <a:gd name="T26" fmla="*/ 22491 w 320"/>
                <a:gd name="T27" fmla="*/ 105084 h 371"/>
                <a:gd name="T28" fmla="*/ 33736 w 320"/>
                <a:gd name="T29" fmla="*/ 78673 h 37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cxnSp>
        <p:nvCxnSpPr>
          <p:cNvPr id="46" name="Elbow Connector 55">
            <a:extLst>
              <a:ext uri="{FF2B5EF4-FFF2-40B4-BE49-F238E27FC236}">
                <a16:creationId xmlns:a16="http://schemas.microsoft.com/office/drawing/2014/main" id="{90240827-7FC2-28A9-8790-F3B16E2B97A6}"/>
              </a:ext>
            </a:extLst>
          </p:cNvPr>
          <p:cNvCxnSpPr/>
          <p:nvPr/>
        </p:nvCxnSpPr>
        <p:spPr>
          <a:xfrm rot="5400000" flipV="1">
            <a:off x="9122452" y="2481553"/>
            <a:ext cx="698908" cy="568739"/>
          </a:xfrm>
          <a:prstGeom prst="bentConnector3">
            <a:avLst>
              <a:gd name="adj1" fmla="val 170412"/>
            </a:avLst>
          </a:prstGeom>
          <a:ln w="6350">
            <a:solidFill>
              <a:schemeClr val="bg1">
                <a:lumMod val="50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107">
            <a:extLst>
              <a:ext uri="{FF2B5EF4-FFF2-40B4-BE49-F238E27FC236}">
                <a16:creationId xmlns:a16="http://schemas.microsoft.com/office/drawing/2014/main" id="{6B791A44-F693-C4D8-F01A-28B00DEFE6FC}"/>
              </a:ext>
            </a:extLst>
          </p:cNvPr>
          <p:cNvSpPr txBox="1"/>
          <p:nvPr/>
        </p:nvSpPr>
        <p:spPr>
          <a:xfrm>
            <a:off x="9064315" y="3054318"/>
            <a:ext cx="845551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199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3199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9E933F6-49E7-2C6F-C9DA-9757C0F73FCB}"/>
              </a:ext>
            </a:extLst>
          </p:cNvPr>
          <p:cNvGrpSpPr/>
          <p:nvPr/>
        </p:nvGrpSpPr>
        <p:grpSpPr>
          <a:xfrm>
            <a:off x="1331602" y="3958418"/>
            <a:ext cx="2312147" cy="1225325"/>
            <a:chOff x="-232229" y="1725246"/>
            <a:chExt cx="2312147" cy="122532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E8A44D9-659B-E973-5933-9BAA5F011387}"/>
                </a:ext>
              </a:extLst>
            </p:cNvPr>
            <p:cNvSpPr txBox="1"/>
            <p:nvPr/>
          </p:nvSpPr>
          <p:spPr>
            <a:xfrm>
              <a:off x="-232229" y="2053146"/>
              <a:ext cx="231214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766DA34-E455-AD5F-D3F9-6304977AA221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88F0D4CF-0024-9A39-2BE8-D1B3F08A7B10}"/>
              </a:ext>
            </a:extLst>
          </p:cNvPr>
          <p:cNvGrpSpPr/>
          <p:nvPr/>
        </p:nvGrpSpPr>
        <p:grpSpPr>
          <a:xfrm>
            <a:off x="3991343" y="3958418"/>
            <a:ext cx="2312147" cy="1225325"/>
            <a:chOff x="-232229" y="1725246"/>
            <a:chExt cx="2312147" cy="122532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756A5E0-7405-186F-EEF4-7437864419FA}"/>
                </a:ext>
              </a:extLst>
            </p:cNvPr>
            <p:cNvSpPr txBox="1"/>
            <p:nvPr/>
          </p:nvSpPr>
          <p:spPr>
            <a:xfrm>
              <a:off x="-232229" y="2053146"/>
              <a:ext cx="231214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C6DDD72-C97C-87CC-1D5B-AB2979232EE3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70F4536-F6A6-4CC8-7529-21BC84BA920E}"/>
              </a:ext>
            </a:extLst>
          </p:cNvPr>
          <p:cNvGrpSpPr/>
          <p:nvPr/>
        </p:nvGrpSpPr>
        <p:grpSpPr>
          <a:xfrm>
            <a:off x="6545457" y="3958418"/>
            <a:ext cx="2312147" cy="1497451"/>
            <a:chOff x="-232229" y="1725246"/>
            <a:chExt cx="2312147" cy="1497451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FB44671-9345-5B62-04C2-AC5EFFBBA602}"/>
                </a:ext>
              </a:extLst>
            </p:cNvPr>
            <p:cNvSpPr txBox="1"/>
            <p:nvPr/>
          </p:nvSpPr>
          <p:spPr>
            <a:xfrm>
              <a:off x="-232229" y="2053146"/>
              <a:ext cx="2312147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模板网，幻灯 片演示模板及素材免 费下载！</a:t>
              </a:r>
            </a:p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E07B2DA-926E-AD87-3528-4F35D7F35091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F2C3867-0714-94E6-EAFC-814EE351D8C2}"/>
              </a:ext>
            </a:extLst>
          </p:cNvPr>
          <p:cNvGrpSpPr/>
          <p:nvPr/>
        </p:nvGrpSpPr>
        <p:grpSpPr>
          <a:xfrm>
            <a:off x="9064315" y="3958418"/>
            <a:ext cx="2312147" cy="1225325"/>
            <a:chOff x="-232229" y="1725246"/>
            <a:chExt cx="2312147" cy="122532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C5D7D09-08BC-9544-86A5-B1B5963406D4}"/>
                </a:ext>
              </a:extLst>
            </p:cNvPr>
            <p:cNvSpPr txBox="1"/>
            <p:nvPr/>
          </p:nvSpPr>
          <p:spPr>
            <a:xfrm>
              <a:off x="-232229" y="2053146"/>
              <a:ext cx="231214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8F9DCC5C-4057-1E33-B32A-93B4D5D71B74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7607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图片 39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DE5409B-3CCF-D12F-CAC3-CA89B2F342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0924" y="3230542"/>
            <a:ext cx="9881695" cy="362745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716035" y="519434"/>
            <a:ext cx="2463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38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04</a:t>
            </a:r>
            <a:endParaRPr lang="zh-CN" altLang="en-US" sz="138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48200" y="2396871"/>
            <a:ext cx="3098800" cy="338554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4"/>
                  <a:srcRect/>
                  <a:stretch>
                    <a:fillRect/>
                  </a:stretch>
                </a:blipFill>
              </a:defRPr>
            </a:lvl1pPr>
          </a:lstStyle>
          <a:p>
            <a:pPr algn="dist"/>
            <a:r>
              <a:rPr lang="en-US" altLang="zh-CN" sz="1600" b="0" dirty="0">
                <a:solidFill>
                  <a:srgbClr val="509187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ea"/>
                <a:sym typeface="+mn-lt"/>
              </a:rPr>
              <a:t>PART</a:t>
            </a:r>
            <a:endParaRPr lang="zh-CN" altLang="en-US" sz="1600" b="0" dirty="0">
              <a:solidFill>
                <a:srgbClr val="509187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D0C6C96-0EED-2957-C6AC-7D29B3D2DE13}"/>
              </a:ext>
            </a:extLst>
          </p:cNvPr>
          <p:cNvSpPr/>
          <p:nvPr/>
        </p:nvSpPr>
        <p:spPr>
          <a:xfrm>
            <a:off x="-1657348" y="2938712"/>
            <a:ext cx="15506698" cy="1661921"/>
          </a:xfrm>
          <a:custGeom>
            <a:avLst/>
            <a:gdLst>
              <a:gd name="connsiteX0" fmla="*/ 9671595 w 19343192"/>
              <a:gd name="connsiteY0" fmla="*/ 0 h 2711872"/>
              <a:gd name="connsiteX1" fmla="*/ 19185297 w 19343192"/>
              <a:gd name="connsiteY1" fmla="*/ 2549943 h 2711872"/>
              <a:gd name="connsiteX2" fmla="*/ 19343192 w 19343192"/>
              <a:gd name="connsiteY2" fmla="*/ 2711872 h 2711872"/>
              <a:gd name="connsiteX3" fmla="*/ 19140001 w 19343192"/>
              <a:gd name="connsiteY3" fmla="*/ 2568977 h 2711872"/>
              <a:gd name="connsiteX4" fmla="*/ 9671595 w 19343192"/>
              <a:gd name="connsiteY4" fmla="*/ 413574 h 2711872"/>
              <a:gd name="connsiteX5" fmla="*/ 203188 w 19343192"/>
              <a:gd name="connsiteY5" fmla="*/ 2568977 h 2711872"/>
              <a:gd name="connsiteX6" fmla="*/ 0 w 19343192"/>
              <a:gd name="connsiteY6" fmla="*/ 2711870 h 2711872"/>
              <a:gd name="connsiteX7" fmla="*/ 157893 w 19343192"/>
              <a:gd name="connsiteY7" fmla="*/ 2549943 h 2711872"/>
              <a:gd name="connsiteX8" fmla="*/ 9671595 w 19343192"/>
              <a:gd name="connsiteY8" fmla="*/ 0 h 271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343192" h="2711872">
                <a:moveTo>
                  <a:pt x="9671595" y="0"/>
                </a:moveTo>
                <a:cubicBezTo>
                  <a:pt x="13948391" y="0"/>
                  <a:pt x="17617862" y="1051449"/>
                  <a:pt x="19185297" y="2549943"/>
                </a:cubicBezTo>
                <a:lnTo>
                  <a:pt x="19343192" y="2711872"/>
                </a:lnTo>
                <a:lnTo>
                  <a:pt x="19140001" y="2568977"/>
                </a:lnTo>
                <a:cubicBezTo>
                  <a:pt x="17198250" y="1276762"/>
                  <a:pt x="13684215" y="413574"/>
                  <a:pt x="9671595" y="413574"/>
                </a:cubicBezTo>
                <a:cubicBezTo>
                  <a:pt x="5658975" y="413574"/>
                  <a:pt x="2144940" y="1276762"/>
                  <a:pt x="203188" y="2568977"/>
                </a:cubicBezTo>
                <a:lnTo>
                  <a:pt x="0" y="2711870"/>
                </a:lnTo>
                <a:lnTo>
                  <a:pt x="157893" y="2549943"/>
                </a:lnTo>
                <a:cubicBezTo>
                  <a:pt x="1725328" y="1051449"/>
                  <a:pt x="5394799" y="0"/>
                  <a:pt x="9671595" y="0"/>
                </a:cubicBezTo>
                <a:close/>
              </a:path>
            </a:pathLst>
          </a:custGeom>
          <a:solidFill>
            <a:srgbClr val="5091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2ACA2E8-A73B-4386-755D-970037EC92B6}"/>
              </a:ext>
            </a:extLst>
          </p:cNvPr>
          <p:cNvSpPr/>
          <p:nvPr/>
        </p:nvSpPr>
        <p:spPr>
          <a:xfrm>
            <a:off x="-4229100" y="2795186"/>
            <a:ext cx="20650200" cy="8350136"/>
          </a:xfrm>
          <a:prstGeom prst="ellipse">
            <a:avLst/>
          </a:prstGeom>
          <a:noFill/>
          <a:ln w="12700">
            <a:solidFill>
              <a:srgbClr val="50918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A02CCE9-098C-A539-D8FC-006B86D7E1CA}"/>
              </a:ext>
            </a:extLst>
          </p:cNvPr>
          <p:cNvSpPr/>
          <p:nvPr/>
        </p:nvSpPr>
        <p:spPr>
          <a:xfrm>
            <a:off x="4352070" y="-579399"/>
            <a:ext cx="914400" cy="914400"/>
          </a:xfrm>
          <a:prstGeom prst="ellipse">
            <a:avLst/>
          </a:prstGeom>
          <a:solidFill>
            <a:srgbClr val="509187">
              <a:alpha val="29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BADDD67-FB4A-D400-AA8E-C86710A12957}"/>
              </a:ext>
            </a:extLst>
          </p:cNvPr>
          <p:cNvSpPr/>
          <p:nvPr/>
        </p:nvSpPr>
        <p:spPr>
          <a:xfrm>
            <a:off x="3782944" y="1983228"/>
            <a:ext cx="365926" cy="365926"/>
          </a:xfrm>
          <a:prstGeom prst="ellipse">
            <a:avLst/>
          </a:prstGeom>
          <a:solidFill>
            <a:srgbClr val="FFBF23">
              <a:alpha val="4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7D29079-E8F6-61D9-032F-9129F3117E95}"/>
              </a:ext>
            </a:extLst>
          </p:cNvPr>
          <p:cNvSpPr/>
          <p:nvPr/>
        </p:nvSpPr>
        <p:spPr>
          <a:xfrm>
            <a:off x="7636588" y="754850"/>
            <a:ext cx="220823" cy="220823"/>
          </a:xfrm>
          <a:prstGeom prst="ellipse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5298345" y="3602498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工作计划</a:t>
            </a:r>
          </a:p>
        </p:txBody>
      </p:sp>
    </p:spTree>
    <p:extLst>
      <p:ext uri="{BB962C8B-B14F-4D97-AF65-F5344CB8AC3E}">
        <p14:creationId xmlns:p14="http://schemas.microsoft.com/office/powerpoint/2010/main" val="872436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52258" y="82185"/>
            <a:ext cx="1265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04</a:t>
            </a:r>
            <a:endParaRPr lang="zh-CN" altLang="en-US" sz="44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1211664" y="20529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工作计划</a:t>
            </a:r>
          </a:p>
        </p:txBody>
      </p:sp>
      <p:sp>
        <p:nvSpPr>
          <p:cNvPr id="7" name="Rounded Rectangle 17">
            <a:extLst>
              <a:ext uri="{FF2B5EF4-FFF2-40B4-BE49-F238E27FC236}">
                <a16:creationId xmlns:a16="http://schemas.microsoft.com/office/drawing/2014/main" id="{FCF1552F-D8A0-5CCB-096A-D38E5DEE1933}"/>
              </a:ext>
            </a:extLst>
          </p:cNvPr>
          <p:cNvSpPr/>
          <p:nvPr/>
        </p:nvSpPr>
        <p:spPr>
          <a:xfrm>
            <a:off x="1343473" y="1529295"/>
            <a:ext cx="1073657" cy="1037639"/>
          </a:xfrm>
          <a:prstGeom prst="roundRect">
            <a:avLst/>
          </a:prstGeom>
          <a:solidFill>
            <a:srgbClr val="FFBF23"/>
          </a:solidFill>
          <a:ln>
            <a:noFill/>
          </a:ln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Rounded Rectangle 18">
            <a:extLst>
              <a:ext uri="{FF2B5EF4-FFF2-40B4-BE49-F238E27FC236}">
                <a16:creationId xmlns:a16="http://schemas.microsoft.com/office/drawing/2014/main" id="{51D11CE7-F3A5-A55F-B21E-ED75038CB4B5}"/>
              </a:ext>
            </a:extLst>
          </p:cNvPr>
          <p:cNvSpPr/>
          <p:nvPr/>
        </p:nvSpPr>
        <p:spPr>
          <a:xfrm>
            <a:off x="1343473" y="2866946"/>
            <a:ext cx="1073657" cy="1037639"/>
          </a:xfrm>
          <a:prstGeom prst="roundRect">
            <a:avLst/>
          </a:prstGeom>
          <a:solidFill>
            <a:srgbClr val="509187"/>
          </a:solidFill>
          <a:ln>
            <a:noFill/>
          </a:ln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Rounded Rectangle 19">
            <a:extLst>
              <a:ext uri="{FF2B5EF4-FFF2-40B4-BE49-F238E27FC236}">
                <a16:creationId xmlns:a16="http://schemas.microsoft.com/office/drawing/2014/main" id="{44A21456-87DB-E553-A062-9DE45588EC49}"/>
              </a:ext>
            </a:extLst>
          </p:cNvPr>
          <p:cNvSpPr/>
          <p:nvPr/>
        </p:nvSpPr>
        <p:spPr>
          <a:xfrm>
            <a:off x="1343473" y="4235567"/>
            <a:ext cx="1073657" cy="1037639"/>
          </a:xfrm>
          <a:prstGeom prst="roundRect">
            <a:avLst/>
          </a:prstGeom>
          <a:solidFill>
            <a:srgbClr val="FFBF23"/>
          </a:solidFill>
          <a:ln>
            <a:noFill/>
          </a:ln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7AC951DD-A278-B4F1-095C-1E0BEF57CBF9}"/>
              </a:ext>
            </a:extLst>
          </p:cNvPr>
          <p:cNvSpPr/>
          <p:nvPr/>
        </p:nvSpPr>
        <p:spPr>
          <a:xfrm>
            <a:off x="6677970" y="1561321"/>
            <a:ext cx="1073657" cy="1037639"/>
          </a:xfrm>
          <a:prstGeom prst="roundRect">
            <a:avLst/>
          </a:prstGeom>
          <a:solidFill>
            <a:srgbClr val="509187"/>
          </a:solidFill>
          <a:ln>
            <a:noFill/>
          </a:ln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Rounded Rectangle 24">
            <a:extLst>
              <a:ext uri="{FF2B5EF4-FFF2-40B4-BE49-F238E27FC236}">
                <a16:creationId xmlns:a16="http://schemas.microsoft.com/office/drawing/2014/main" id="{1D28C47E-E551-D017-7262-E491D3D7AA63}"/>
              </a:ext>
            </a:extLst>
          </p:cNvPr>
          <p:cNvSpPr/>
          <p:nvPr/>
        </p:nvSpPr>
        <p:spPr>
          <a:xfrm>
            <a:off x="6677970" y="2898971"/>
            <a:ext cx="1073657" cy="1037639"/>
          </a:xfrm>
          <a:prstGeom prst="roundRect">
            <a:avLst/>
          </a:prstGeom>
          <a:solidFill>
            <a:srgbClr val="FFBF23"/>
          </a:solidFill>
          <a:ln>
            <a:noFill/>
          </a:ln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Rounded Rectangle 25">
            <a:extLst>
              <a:ext uri="{FF2B5EF4-FFF2-40B4-BE49-F238E27FC236}">
                <a16:creationId xmlns:a16="http://schemas.microsoft.com/office/drawing/2014/main" id="{67B08C1F-341E-D059-3317-8A09D51C4AB3}"/>
              </a:ext>
            </a:extLst>
          </p:cNvPr>
          <p:cNvSpPr/>
          <p:nvPr/>
        </p:nvSpPr>
        <p:spPr>
          <a:xfrm>
            <a:off x="6677970" y="4267593"/>
            <a:ext cx="1073657" cy="1037639"/>
          </a:xfrm>
          <a:prstGeom prst="roundRect">
            <a:avLst/>
          </a:prstGeom>
          <a:solidFill>
            <a:srgbClr val="509187"/>
          </a:solidFill>
          <a:ln>
            <a:noFill/>
          </a:ln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6" name="Group 26">
            <a:extLst>
              <a:ext uri="{FF2B5EF4-FFF2-40B4-BE49-F238E27FC236}">
                <a16:creationId xmlns:a16="http://schemas.microsoft.com/office/drawing/2014/main" id="{E8F6A567-4FA6-707C-3705-D02CCEB9B37E}"/>
              </a:ext>
            </a:extLst>
          </p:cNvPr>
          <p:cNvGrpSpPr/>
          <p:nvPr/>
        </p:nvGrpSpPr>
        <p:grpSpPr>
          <a:xfrm>
            <a:off x="1611691" y="3155732"/>
            <a:ext cx="519747" cy="524115"/>
            <a:chOff x="6418263" y="2255838"/>
            <a:chExt cx="188913" cy="190501"/>
          </a:xfrm>
          <a:solidFill>
            <a:schemeClr val="bg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739872DA-15AD-8AFD-C5E7-CC841BE346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38913" y="2255838"/>
              <a:ext cx="68263" cy="69850"/>
            </a:xfrm>
            <a:custGeom>
              <a:avLst/>
              <a:gdLst>
                <a:gd name="T0" fmla="*/ 43 w 43"/>
                <a:gd name="T1" fmla="*/ 23 h 44"/>
                <a:gd name="T2" fmla="*/ 20 w 43"/>
                <a:gd name="T3" fmla="*/ 0 h 44"/>
                <a:gd name="T4" fmla="*/ 0 w 43"/>
                <a:gd name="T5" fmla="*/ 22 h 44"/>
                <a:gd name="T6" fmla="*/ 22 w 43"/>
                <a:gd name="T7" fmla="*/ 44 h 44"/>
                <a:gd name="T8" fmla="*/ 43 w 43"/>
                <a:gd name="T9" fmla="*/ 23 h 44"/>
                <a:gd name="T10" fmla="*/ 24 w 43"/>
                <a:gd name="T11" fmla="*/ 17 h 44"/>
                <a:gd name="T12" fmla="*/ 17 w 43"/>
                <a:gd name="T13" fmla="*/ 10 h 44"/>
                <a:gd name="T14" fmla="*/ 21 w 43"/>
                <a:gd name="T15" fmla="*/ 7 h 44"/>
                <a:gd name="T16" fmla="*/ 27 w 43"/>
                <a:gd name="T17" fmla="*/ 13 h 44"/>
                <a:gd name="T18" fmla="*/ 24 w 43"/>
                <a:gd name="T19" fmla="*/ 17 h 44"/>
                <a:gd name="T20" fmla="*/ 34 w 43"/>
                <a:gd name="T21" fmla="*/ 26 h 44"/>
                <a:gd name="T22" fmla="*/ 26 w 43"/>
                <a:gd name="T23" fmla="*/ 20 h 44"/>
                <a:gd name="T24" fmla="*/ 30 w 43"/>
                <a:gd name="T25" fmla="*/ 15 h 44"/>
                <a:gd name="T26" fmla="*/ 37 w 43"/>
                <a:gd name="T27" fmla="*/ 23 h 44"/>
                <a:gd name="T28" fmla="*/ 34 w 43"/>
                <a:gd name="T29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4">
                  <a:moveTo>
                    <a:pt x="43" y="23"/>
                  </a:moveTo>
                  <a:lnTo>
                    <a:pt x="20" y="0"/>
                  </a:lnTo>
                  <a:lnTo>
                    <a:pt x="0" y="22"/>
                  </a:lnTo>
                  <a:lnTo>
                    <a:pt x="22" y="44"/>
                  </a:lnTo>
                  <a:lnTo>
                    <a:pt x="43" y="23"/>
                  </a:lnTo>
                  <a:close/>
                  <a:moveTo>
                    <a:pt x="24" y="17"/>
                  </a:moveTo>
                  <a:lnTo>
                    <a:pt x="17" y="10"/>
                  </a:lnTo>
                  <a:lnTo>
                    <a:pt x="21" y="7"/>
                  </a:lnTo>
                  <a:lnTo>
                    <a:pt x="27" y="13"/>
                  </a:lnTo>
                  <a:lnTo>
                    <a:pt x="24" y="17"/>
                  </a:lnTo>
                  <a:close/>
                  <a:moveTo>
                    <a:pt x="34" y="26"/>
                  </a:moveTo>
                  <a:lnTo>
                    <a:pt x="26" y="20"/>
                  </a:lnTo>
                  <a:lnTo>
                    <a:pt x="30" y="15"/>
                  </a:lnTo>
                  <a:lnTo>
                    <a:pt x="37" y="23"/>
                  </a:lnTo>
                  <a:lnTo>
                    <a:pt x="3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E104FF28-4647-9E2E-6328-8148281F5A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8263" y="2282826"/>
              <a:ext cx="161925" cy="163513"/>
            </a:xfrm>
            <a:custGeom>
              <a:avLst/>
              <a:gdLst>
                <a:gd name="T0" fmla="*/ 66 w 102"/>
                <a:gd name="T1" fmla="*/ 0 h 103"/>
                <a:gd name="T2" fmla="*/ 0 w 102"/>
                <a:gd name="T3" fmla="*/ 67 h 103"/>
                <a:gd name="T4" fmla="*/ 36 w 102"/>
                <a:gd name="T5" fmla="*/ 103 h 103"/>
                <a:gd name="T6" fmla="*/ 102 w 102"/>
                <a:gd name="T7" fmla="*/ 36 h 103"/>
                <a:gd name="T8" fmla="*/ 66 w 102"/>
                <a:gd name="T9" fmla="*/ 0 h 103"/>
                <a:gd name="T10" fmla="*/ 32 w 102"/>
                <a:gd name="T11" fmla="*/ 79 h 103"/>
                <a:gd name="T12" fmla="*/ 22 w 102"/>
                <a:gd name="T13" fmla="*/ 71 h 103"/>
                <a:gd name="T14" fmla="*/ 73 w 102"/>
                <a:gd name="T15" fmla="*/ 21 h 103"/>
                <a:gd name="T16" fmla="*/ 82 w 102"/>
                <a:gd name="T17" fmla="*/ 30 h 103"/>
                <a:gd name="T18" fmla="*/ 32 w 102"/>
                <a:gd name="T19" fmla="*/ 7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03">
                  <a:moveTo>
                    <a:pt x="66" y="0"/>
                  </a:moveTo>
                  <a:lnTo>
                    <a:pt x="0" y="67"/>
                  </a:lnTo>
                  <a:lnTo>
                    <a:pt x="36" y="103"/>
                  </a:lnTo>
                  <a:lnTo>
                    <a:pt x="102" y="36"/>
                  </a:lnTo>
                  <a:lnTo>
                    <a:pt x="66" y="0"/>
                  </a:lnTo>
                  <a:close/>
                  <a:moveTo>
                    <a:pt x="32" y="79"/>
                  </a:moveTo>
                  <a:lnTo>
                    <a:pt x="22" y="71"/>
                  </a:lnTo>
                  <a:lnTo>
                    <a:pt x="73" y="21"/>
                  </a:lnTo>
                  <a:lnTo>
                    <a:pt x="82" y="30"/>
                  </a:lnTo>
                  <a:lnTo>
                    <a:pt x="32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0" name="Freeform 38">
            <a:extLst>
              <a:ext uri="{FF2B5EF4-FFF2-40B4-BE49-F238E27FC236}">
                <a16:creationId xmlns:a16="http://schemas.microsoft.com/office/drawing/2014/main" id="{3F970340-4D6D-1A89-25B1-9E1F215B6538}"/>
              </a:ext>
            </a:extLst>
          </p:cNvPr>
          <p:cNvSpPr>
            <a:spLocks noEditPoints="1"/>
          </p:cNvSpPr>
          <p:nvPr/>
        </p:nvSpPr>
        <p:spPr bwMode="auto">
          <a:xfrm>
            <a:off x="1611691" y="1795765"/>
            <a:ext cx="537219" cy="528481"/>
          </a:xfrm>
          <a:custGeom>
            <a:avLst/>
            <a:gdLst>
              <a:gd name="T0" fmla="*/ 54 w 120"/>
              <a:gd name="T1" fmla="*/ 35 h 118"/>
              <a:gd name="T2" fmla="*/ 47 w 120"/>
              <a:gd name="T3" fmla="*/ 9 h 118"/>
              <a:gd name="T4" fmla="*/ 21 w 120"/>
              <a:gd name="T5" fmla="*/ 2 h 118"/>
              <a:gd name="T6" fmla="*/ 36 w 120"/>
              <a:gd name="T7" fmla="*/ 17 h 118"/>
              <a:gd name="T8" fmla="*/ 32 w 120"/>
              <a:gd name="T9" fmla="*/ 32 h 118"/>
              <a:gd name="T10" fmla="*/ 18 w 120"/>
              <a:gd name="T11" fmla="*/ 36 h 118"/>
              <a:gd name="T12" fmla="*/ 3 w 120"/>
              <a:gd name="T13" fmla="*/ 21 h 118"/>
              <a:gd name="T14" fmla="*/ 9 w 120"/>
              <a:gd name="T15" fmla="*/ 46 h 118"/>
              <a:gd name="T16" fmla="*/ 36 w 120"/>
              <a:gd name="T17" fmla="*/ 53 h 118"/>
              <a:gd name="T18" fmla="*/ 36 w 120"/>
              <a:gd name="T19" fmla="*/ 53 h 118"/>
              <a:gd name="T20" fmla="*/ 98 w 120"/>
              <a:gd name="T21" fmla="*/ 114 h 118"/>
              <a:gd name="T22" fmla="*/ 107 w 120"/>
              <a:gd name="T23" fmla="*/ 118 h 118"/>
              <a:gd name="T24" fmla="*/ 116 w 120"/>
              <a:gd name="T25" fmla="*/ 114 h 118"/>
              <a:gd name="T26" fmla="*/ 116 w 120"/>
              <a:gd name="T27" fmla="*/ 97 h 118"/>
              <a:gd name="T28" fmla="*/ 54 w 120"/>
              <a:gd name="T29" fmla="*/ 35 h 118"/>
              <a:gd name="T30" fmla="*/ 108 w 120"/>
              <a:gd name="T31" fmla="*/ 112 h 118"/>
              <a:gd name="T32" fmla="*/ 103 w 120"/>
              <a:gd name="T33" fmla="*/ 107 h 118"/>
              <a:gd name="T34" fmla="*/ 108 w 120"/>
              <a:gd name="T35" fmla="*/ 103 h 118"/>
              <a:gd name="T36" fmla="*/ 113 w 120"/>
              <a:gd name="T37" fmla="*/ 107 h 118"/>
              <a:gd name="T38" fmla="*/ 108 w 120"/>
              <a:gd name="T39" fmla="*/ 11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0" h="118">
                <a:moveTo>
                  <a:pt x="54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0" y="109"/>
                  <a:pt x="120" y="102"/>
                  <a:pt x="116" y="97"/>
                </a:cubicBezTo>
                <a:lnTo>
                  <a:pt x="54" y="35"/>
                </a:lnTo>
                <a:close/>
                <a:moveTo>
                  <a:pt x="108" y="112"/>
                </a:move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accen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1" name="Group 34">
            <a:extLst>
              <a:ext uri="{FF2B5EF4-FFF2-40B4-BE49-F238E27FC236}">
                <a16:creationId xmlns:a16="http://schemas.microsoft.com/office/drawing/2014/main" id="{BC70B66F-A74D-0B2D-1BB4-E83231402E22}"/>
              </a:ext>
            </a:extLst>
          </p:cNvPr>
          <p:cNvGrpSpPr/>
          <p:nvPr/>
        </p:nvGrpSpPr>
        <p:grpSpPr>
          <a:xfrm>
            <a:off x="6992692" y="1813235"/>
            <a:ext cx="441129" cy="511011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2" name="Rectangle 33">
              <a:extLst>
                <a:ext uri="{FF2B5EF4-FFF2-40B4-BE49-F238E27FC236}">
                  <a16:creationId xmlns:a16="http://schemas.microsoft.com/office/drawing/2014/main" id="{45BDC12A-7244-3131-2CD0-0835CC7A2B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Rectangle 34">
              <a:extLst>
                <a:ext uri="{FF2B5EF4-FFF2-40B4-BE49-F238E27FC236}">
                  <a16:creationId xmlns:a16="http://schemas.microsoft.com/office/drawing/2014/main" id="{27B863B4-270C-8430-640C-5C47206200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Rectangle 35">
              <a:extLst>
                <a:ext uri="{FF2B5EF4-FFF2-40B4-BE49-F238E27FC236}">
                  <a16:creationId xmlns:a16="http://schemas.microsoft.com/office/drawing/2014/main" id="{D31467EA-3689-81DA-E631-388C31A0A1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Rectangle 36">
              <a:extLst>
                <a:ext uri="{FF2B5EF4-FFF2-40B4-BE49-F238E27FC236}">
                  <a16:creationId xmlns:a16="http://schemas.microsoft.com/office/drawing/2014/main" id="{6450CF9D-EA33-E290-4C48-E135C9E4AA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6" name="Group 39">
            <a:extLst>
              <a:ext uri="{FF2B5EF4-FFF2-40B4-BE49-F238E27FC236}">
                <a16:creationId xmlns:a16="http://schemas.microsoft.com/office/drawing/2014/main" id="{19D00322-A18E-DD62-8072-DFB798289701}"/>
              </a:ext>
            </a:extLst>
          </p:cNvPr>
          <p:cNvGrpSpPr/>
          <p:nvPr/>
        </p:nvGrpSpPr>
        <p:grpSpPr>
          <a:xfrm>
            <a:off x="6933729" y="4500332"/>
            <a:ext cx="593995" cy="572157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437B9937-FD94-4868-42E7-6DA3FA5BD8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Oval 7">
              <a:extLst>
                <a:ext uri="{FF2B5EF4-FFF2-40B4-BE49-F238E27FC236}">
                  <a16:creationId xmlns:a16="http://schemas.microsoft.com/office/drawing/2014/main" id="{97F0612D-95DF-9BDB-0C35-E4B45B1780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accen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9" name="Freeform 32">
            <a:extLst>
              <a:ext uri="{FF2B5EF4-FFF2-40B4-BE49-F238E27FC236}">
                <a16:creationId xmlns:a16="http://schemas.microsoft.com/office/drawing/2014/main" id="{5C3C6C0C-4256-1CC0-4302-EE7C4F0174D5}"/>
              </a:ext>
            </a:extLst>
          </p:cNvPr>
          <p:cNvSpPr>
            <a:spLocks/>
          </p:cNvSpPr>
          <p:nvPr/>
        </p:nvSpPr>
        <p:spPr bwMode="auto">
          <a:xfrm>
            <a:off x="6902523" y="3202946"/>
            <a:ext cx="605547" cy="534957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1 w 136"/>
              <a:gd name="T9" fmla="*/ 120 h 120"/>
              <a:gd name="T10" fmla="*/ 72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5" y="0"/>
                  <a:pt x="68" y="0"/>
                </a:cubicBezTo>
                <a:cubicBezTo>
                  <a:pt x="30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6" y="106"/>
                  <a:pt x="21" y="120"/>
                </a:cubicBezTo>
                <a:cubicBezTo>
                  <a:pt x="21" y="120"/>
                  <a:pt x="54" y="111"/>
                  <a:pt x="72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accen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Freeform 58">
            <a:extLst>
              <a:ext uri="{FF2B5EF4-FFF2-40B4-BE49-F238E27FC236}">
                <a16:creationId xmlns:a16="http://schemas.microsoft.com/office/drawing/2014/main" id="{5A108C10-83E4-08D4-4F16-F65DA2651700}"/>
              </a:ext>
            </a:extLst>
          </p:cNvPr>
          <p:cNvSpPr>
            <a:spLocks/>
          </p:cNvSpPr>
          <p:nvPr/>
        </p:nvSpPr>
        <p:spPr bwMode="auto">
          <a:xfrm>
            <a:off x="1614310" y="4502138"/>
            <a:ext cx="517127" cy="536044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5 h 142"/>
              <a:gd name="T16" fmla="*/ 62 w 137"/>
              <a:gd name="T17" fmla="*/ 6 h 142"/>
              <a:gd name="T18" fmla="*/ 44 w 137"/>
              <a:gd name="T19" fmla="*/ 57 h 142"/>
              <a:gd name="T20" fmla="*/ 64 w 137"/>
              <a:gd name="T21" fmla="*/ 57 h 142"/>
              <a:gd name="T22" fmla="*/ 64 w 137"/>
              <a:gd name="T23" fmla="*/ 123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8 w 137"/>
              <a:gd name="T31" fmla="*/ 130 h 142"/>
              <a:gd name="T32" fmla="*/ 88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30 h 142"/>
              <a:gd name="T40" fmla="*/ 76 w 137"/>
              <a:gd name="T41" fmla="*/ 134 h 142"/>
              <a:gd name="T42" fmla="*/ 72 w 137"/>
              <a:gd name="T43" fmla="*/ 130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2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6 h 142"/>
              <a:gd name="T56" fmla="*/ 76 w 137"/>
              <a:gd name="T57" fmla="*/ 5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9"/>
                  <a:pt x="105" y="7"/>
                  <a:pt x="76" y="4"/>
                </a:cubicBezTo>
                <a:cubicBezTo>
                  <a:pt x="74" y="2"/>
                  <a:pt x="72" y="0"/>
                  <a:pt x="69" y="0"/>
                </a:cubicBezTo>
                <a:cubicBezTo>
                  <a:pt x="66" y="0"/>
                  <a:pt x="64" y="2"/>
                  <a:pt x="62" y="4"/>
                </a:cubicBezTo>
                <a:cubicBezTo>
                  <a:pt x="32" y="7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8"/>
                  <a:pt x="62" y="5"/>
                </a:cubicBezTo>
                <a:cubicBezTo>
                  <a:pt x="62" y="5"/>
                  <a:pt x="62" y="5"/>
                  <a:pt x="62" y="6"/>
                </a:cubicBezTo>
                <a:cubicBezTo>
                  <a:pt x="41" y="32"/>
                  <a:pt x="44" y="57"/>
                  <a:pt x="44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7"/>
                  <a:pt x="69" y="142"/>
                  <a:pt x="76" y="142"/>
                </a:cubicBezTo>
                <a:cubicBezTo>
                  <a:pt x="82" y="142"/>
                  <a:pt x="88" y="137"/>
                  <a:pt x="88" y="130"/>
                </a:cubicBezTo>
                <a:cubicBezTo>
                  <a:pt x="88" y="125"/>
                  <a:pt x="88" y="125"/>
                  <a:pt x="88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9" y="132"/>
                  <a:pt x="78" y="134"/>
                  <a:pt x="76" y="134"/>
                </a:cubicBezTo>
                <a:cubicBezTo>
                  <a:pt x="74" y="134"/>
                  <a:pt x="72" y="132"/>
                  <a:pt x="72" y="13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2"/>
                  <a:pt x="76" y="6"/>
                </a:cubicBezTo>
                <a:cubicBezTo>
                  <a:pt x="76" y="5"/>
                  <a:pt x="76" y="5"/>
                  <a:pt x="76" y="5"/>
                </a:cubicBezTo>
                <a:cubicBezTo>
                  <a:pt x="80" y="8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accen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9DDB131-67AA-D184-D819-D1DA157A261B}"/>
              </a:ext>
            </a:extLst>
          </p:cNvPr>
          <p:cNvGrpSpPr/>
          <p:nvPr/>
        </p:nvGrpSpPr>
        <p:grpSpPr>
          <a:xfrm>
            <a:off x="2590294" y="1561321"/>
            <a:ext cx="3209314" cy="948326"/>
            <a:chOff x="-232229" y="1725246"/>
            <a:chExt cx="3209314" cy="948326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18826AC-6267-F585-6647-2E819E87E6EF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698BE30-DA02-69A5-7A70-C22AC8CC881C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3F4AB3A-A2BD-6EC1-1595-E4609AD4EFC9}"/>
              </a:ext>
            </a:extLst>
          </p:cNvPr>
          <p:cNvGrpSpPr/>
          <p:nvPr/>
        </p:nvGrpSpPr>
        <p:grpSpPr>
          <a:xfrm>
            <a:off x="7880961" y="1561321"/>
            <a:ext cx="3977210" cy="948326"/>
            <a:chOff x="-232229" y="1725246"/>
            <a:chExt cx="3977210" cy="94832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7BC8335-93E7-1D46-9644-38CAB2E59E95}"/>
                </a:ext>
              </a:extLst>
            </p:cNvPr>
            <p:cNvSpPr txBox="1"/>
            <p:nvPr/>
          </p:nvSpPr>
          <p:spPr>
            <a:xfrm>
              <a:off x="-232229" y="2053146"/>
              <a:ext cx="3977210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模板网， 幻灯片演示 模板及素材免费下载！</a:t>
              </a:r>
            </a:p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6E84E1F-1DF1-0179-5709-C3E84DCC9A9F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4D653CA-3EA4-BC2F-604C-FB23CABA6EDA}"/>
              </a:ext>
            </a:extLst>
          </p:cNvPr>
          <p:cNvGrpSpPr/>
          <p:nvPr/>
        </p:nvGrpSpPr>
        <p:grpSpPr>
          <a:xfrm>
            <a:off x="2590294" y="2935010"/>
            <a:ext cx="3209314" cy="948326"/>
            <a:chOff x="-232229" y="1725246"/>
            <a:chExt cx="3209314" cy="94832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F0ED655-EDCB-1ED1-EBD5-1EAB28C8D33B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D046EC4-65D8-CE08-16FC-7BB830681F7D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94C8CA5-C6A5-E890-DE97-CB9384BB8930}"/>
              </a:ext>
            </a:extLst>
          </p:cNvPr>
          <p:cNvGrpSpPr/>
          <p:nvPr/>
        </p:nvGrpSpPr>
        <p:grpSpPr>
          <a:xfrm>
            <a:off x="7880961" y="2935010"/>
            <a:ext cx="3209314" cy="948326"/>
            <a:chOff x="-232229" y="1725246"/>
            <a:chExt cx="3209314" cy="94832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BB99A38-C48E-5B12-7989-3B491D2AD8D7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A153ABC-B3E4-3798-4FC2-002E32F223BE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F51CC50-EF29-BEBB-BD7F-AF4BD1ECF6BB}"/>
              </a:ext>
            </a:extLst>
          </p:cNvPr>
          <p:cNvGrpSpPr/>
          <p:nvPr/>
        </p:nvGrpSpPr>
        <p:grpSpPr>
          <a:xfrm>
            <a:off x="2590294" y="4308699"/>
            <a:ext cx="3209314" cy="948326"/>
            <a:chOff x="-232229" y="1725246"/>
            <a:chExt cx="3209314" cy="94832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7E4427A-483E-5FB6-B70A-33CFC65EB2BD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7E2AF3C-9949-59ED-BED5-06DC6B92466F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6E5D63E-129F-7BB5-CC55-284A274DC72F}"/>
              </a:ext>
            </a:extLst>
          </p:cNvPr>
          <p:cNvGrpSpPr/>
          <p:nvPr/>
        </p:nvGrpSpPr>
        <p:grpSpPr>
          <a:xfrm>
            <a:off x="7880961" y="4308699"/>
            <a:ext cx="3209314" cy="948326"/>
            <a:chOff x="-232229" y="1725246"/>
            <a:chExt cx="3209314" cy="948326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124FE23-B1EE-1BB1-2E6A-330052A06DC6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929CE4D-C7B1-CEBD-EC46-B4E84C78E299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79618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图片 395">
            <a:extLst>
              <a:ext uri="{FF2B5EF4-FFF2-40B4-BE49-F238E27FC236}">
                <a16:creationId xmlns:a16="http://schemas.microsoft.com/office/drawing/2014/main" id="{4DE5409B-3CCF-D12F-CAC3-CA89B2F342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0924" y="3230542"/>
            <a:ext cx="9881695" cy="362745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181600" y="389246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dirty="0">
                <a:solidFill>
                  <a:srgbClr val="509187"/>
                </a:solidFill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546600" y="953149"/>
            <a:ext cx="3098800" cy="338554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4"/>
                  <a:srcRect/>
                  <a:stretch>
                    <a:fillRect/>
                  </a:stretch>
                </a:blipFill>
              </a:defRPr>
            </a:lvl1pPr>
          </a:lstStyle>
          <a:p>
            <a:pPr algn="dist"/>
            <a:r>
              <a:rPr lang="en-US" altLang="zh-CN" sz="1600" b="0" dirty="0">
                <a:solidFill>
                  <a:srgbClr val="509187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ea"/>
                <a:sym typeface="+mn-lt"/>
              </a:rPr>
              <a:t>CONTENTS</a:t>
            </a:r>
            <a:endParaRPr lang="zh-CN" altLang="en-US" sz="1600" b="0" dirty="0">
              <a:solidFill>
                <a:srgbClr val="509187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D0C6C96-0EED-2957-C6AC-7D29B3D2DE13}"/>
              </a:ext>
            </a:extLst>
          </p:cNvPr>
          <p:cNvSpPr/>
          <p:nvPr/>
        </p:nvSpPr>
        <p:spPr>
          <a:xfrm>
            <a:off x="-1657348" y="1605402"/>
            <a:ext cx="15506698" cy="1661921"/>
          </a:xfrm>
          <a:custGeom>
            <a:avLst/>
            <a:gdLst>
              <a:gd name="connsiteX0" fmla="*/ 9671595 w 19343192"/>
              <a:gd name="connsiteY0" fmla="*/ 0 h 2711872"/>
              <a:gd name="connsiteX1" fmla="*/ 19185297 w 19343192"/>
              <a:gd name="connsiteY1" fmla="*/ 2549943 h 2711872"/>
              <a:gd name="connsiteX2" fmla="*/ 19343192 w 19343192"/>
              <a:gd name="connsiteY2" fmla="*/ 2711872 h 2711872"/>
              <a:gd name="connsiteX3" fmla="*/ 19140001 w 19343192"/>
              <a:gd name="connsiteY3" fmla="*/ 2568977 h 2711872"/>
              <a:gd name="connsiteX4" fmla="*/ 9671595 w 19343192"/>
              <a:gd name="connsiteY4" fmla="*/ 413574 h 2711872"/>
              <a:gd name="connsiteX5" fmla="*/ 203188 w 19343192"/>
              <a:gd name="connsiteY5" fmla="*/ 2568977 h 2711872"/>
              <a:gd name="connsiteX6" fmla="*/ 0 w 19343192"/>
              <a:gd name="connsiteY6" fmla="*/ 2711870 h 2711872"/>
              <a:gd name="connsiteX7" fmla="*/ 157893 w 19343192"/>
              <a:gd name="connsiteY7" fmla="*/ 2549943 h 2711872"/>
              <a:gd name="connsiteX8" fmla="*/ 9671595 w 19343192"/>
              <a:gd name="connsiteY8" fmla="*/ 0 h 271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343192" h="2711872">
                <a:moveTo>
                  <a:pt x="9671595" y="0"/>
                </a:moveTo>
                <a:cubicBezTo>
                  <a:pt x="13948391" y="0"/>
                  <a:pt x="17617862" y="1051449"/>
                  <a:pt x="19185297" y="2549943"/>
                </a:cubicBezTo>
                <a:lnTo>
                  <a:pt x="19343192" y="2711872"/>
                </a:lnTo>
                <a:lnTo>
                  <a:pt x="19140001" y="2568977"/>
                </a:lnTo>
                <a:cubicBezTo>
                  <a:pt x="17198250" y="1276762"/>
                  <a:pt x="13684215" y="413574"/>
                  <a:pt x="9671595" y="413574"/>
                </a:cubicBezTo>
                <a:cubicBezTo>
                  <a:pt x="5658975" y="413574"/>
                  <a:pt x="2144940" y="1276762"/>
                  <a:pt x="203188" y="2568977"/>
                </a:cubicBezTo>
                <a:lnTo>
                  <a:pt x="0" y="2711870"/>
                </a:lnTo>
                <a:lnTo>
                  <a:pt x="157893" y="2549943"/>
                </a:lnTo>
                <a:cubicBezTo>
                  <a:pt x="1725328" y="1051449"/>
                  <a:pt x="5394799" y="0"/>
                  <a:pt x="9671595" y="0"/>
                </a:cubicBezTo>
                <a:close/>
              </a:path>
            </a:pathLst>
          </a:custGeom>
          <a:solidFill>
            <a:srgbClr val="5091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2ACA2E8-A73B-4386-755D-970037EC92B6}"/>
              </a:ext>
            </a:extLst>
          </p:cNvPr>
          <p:cNvSpPr/>
          <p:nvPr/>
        </p:nvSpPr>
        <p:spPr>
          <a:xfrm>
            <a:off x="-4229100" y="1461876"/>
            <a:ext cx="20650200" cy="8350136"/>
          </a:xfrm>
          <a:prstGeom prst="ellipse">
            <a:avLst/>
          </a:prstGeom>
          <a:noFill/>
          <a:ln w="12700">
            <a:solidFill>
              <a:srgbClr val="50918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A02CCE9-098C-A539-D8FC-006B86D7E1CA}"/>
              </a:ext>
            </a:extLst>
          </p:cNvPr>
          <p:cNvSpPr/>
          <p:nvPr/>
        </p:nvSpPr>
        <p:spPr>
          <a:xfrm>
            <a:off x="4007173" y="-516961"/>
            <a:ext cx="914400" cy="914400"/>
          </a:xfrm>
          <a:prstGeom prst="ellipse">
            <a:avLst/>
          </a:prstGeom>
          <a:solidFill>
            <a:srgbClr val="509187">
              <a:alpha val="29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BADDD67-FB4A-D400-AA8E-C86710A12957}"/>
              </a:ext>
            </a:extLst>
          </p:cNvPr>
          <p:cNvSpPr/>
          <p:nvPr/>
        </p:nvSpPr>
        <p:spPr>
          <a:xfrm>
            <a:off x="6895272" y="476690"/>
            <a:ext cx="365926" cy="365926"/>
          </a:xfrm>
          <a:prstGeom prst="ellipse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7D29079-E8F6-61D9-032F-9129F3117E95}"/>
              </a:ext>
            </a:extLst>
          </p:cNvPr>
          <p:cNvSpPr/>
          <p:nvPr/>
        </p:nvSpPr>
        <p:spPr>
          <a:xfrm>
            <a:off x="5569410" y="1351464"/>
            <a:ext cx="220823" cy="220823"/>
          </a:xfrm>
          <a:prstGeom prst="ellipse">
            <a:avLst/>
          </a:prstGeom>
          <a:solidFill>
            <a:srgbClr val="509187">
              <a:alpha val="29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: 剪去对角 2">
            <a:extLst>
              <a:ext uri="{FF2B5EF4-FFF2-40B4-BE49-F238E27FC236}">
                <a16:creationId xmlns:a16="http://schemas.microsoft.com/office/drawing/2014/main" id="{BBEAEF67-12A7-2396-3001-FB198EA1A80E}"/>
              </a:ext>
            </a:extLst>
          </p:cNvPr>
          <p:cNvSpPr/>
          <p:nvPr/>
        </p:nvSpPr>
        <p:spPr>
          <a:xfrm>
            <a:off x="1913524" y="2839510"/>
            <a:ext cx="1832976" cy="2176990"/>
          </a:xfrm>
          <a:prstGeom prst="snip2DiagRect">
            <a:avLst>
              <a:gd name="adj1" fmla="val 0"/>
              <a:gd name="adj2" fmla="val 20824"/>
            </a:avLst>
          </a:prstGeom>
          <a:solidFill>
            <a:srgbClr val="509187"/>
          </a:solidFill>
          <a:ln w="12700">
            <a:noFill/>
          </a:ln>
          <a:effectLst>
            <a:reflection blurRad="6350" stA="26000" endPos="350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44072C-8336-0A6D-CE12-4343A1CCF231}"/>
              </a:ext>
            </a:extLst>
          </p:cNvPr>
          <p:cNvSpPr txBox="1"/>
          <p:nvPr/>
        </p:nvSpPr>
        <p:spPr>
          <a:xfrm>
            <a:off x="2354561" y="3230542"/>
            <a:ext cx="9509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2282425" y="426428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工作概述</a:t>
            </a:r>
          </a:p>
        </p:txBody>
      </p:sp>
      <p:sp>
        <p:nvSpPr>
          <p:cNvPr id="12" name="矩形: 剪去对角 11">
            <a:extLst>
              <a:ext uri="{FF2B5EF4-FFF2-40B4-BE49-F238E27FC236}">
                <a16:creationId xmlns:a16="http://schemas.microsoft.com/office/drawing/2014/main" id="{11E3B6F8-A627-1269-EE33-BC3614037B13}"/>
              </a:ext>
            </a:extLst>
          </p:cNvPr>
          <p:cNvSpPr/>
          <p:nvPr/>
        </p:nvSpPr>
        <p:spPr>
          <a:xfrm>
            <a:off x="4098377" y="2839510"/>
            <a:ext cx="1832976" cy="2176990"/>
          </a:xfrm>
          <a:prstGeom prst="snip2DiagRect">
            <a:avLst>
              <a:gd name="adj1" fmla="val 0"/>
              <a:gd name="adj2" fmla="val 20824"/>
            </a:avLst>
          </a:prstGeom>
          <a:solidFill>
            <a:srgbClr val="FFBF23"/>
          </a:solidFill>
          <a:ln w="12700">
            <a:noFill/>
          </a:ln>
          <a:effectLst>
            <a:reflection blurRad="6350" stA="26000" endPos="350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995D18-48F8-3E43-45AB-5AE3B9E85C17}"/>
              </a:ext>
            </a:extLst>
          </p:cNvPr>
          <p:cNvSpPr txBox="1"/>
          <p:nvPr/>
        </p:nvSpPr>
        <p:spPr>
          <a:xfrm>
            <a:off x="4485471" y="3230542"/>
            <a:ext cx="10550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78E81A6-307E-7DD3-804E-CD47D9E25943}"/>
              </a:ext>
            </a:extLst>
          </p:cNvPr>
          <p:cNvSpPr txBox="1"/>
          <p:nvPr/>
        </p:nvSpPr>
        <p:spPr>
          <a:xfrm>
            <a:off x="4467278" y="426428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完成情况</a:t>
            </a:r>
          </a:p>
        </p:txBody>
      </p:sp>
      <p:sp>
        <p:nvSpPr>
          <p:cNvPr id="15" name="矩形: 剪去对角 14">
            <a:extLst>
              <a:ext uri="{FF2B5EF4-FFF2-40B4-BE49-F238E27FC236}">
                <a16:creationId xmlns:a16="http://schemas.microsoft.com/office/drawing/2014/main" id="{3C201502-78E4-6F8F-50B9-4832DA42EFCA}"/>
              </a:ext>
            </a:extLst>
          </p:cNvPr>
          <p:cNvSpPr/>
          <p:nvPr/>
        </p:nvSpPr>
        <p:spPr>
          <a:xfrm>
            <a:off x="6283230" y="2839510"/>
            <a:ext cx="1832976" cy="2176990"/>
          </a:xfrm>
          <a:prstGeom prst="snip2DiagRect">
            <a:avLst>
              <a:gd name="adj1" fmla="val 0"/>
              <a:gd name="adj2" fmla="val 20824"/>
            </a:avLst>
          </a:prstGeom>
          <a:solidFill>
            <a:srgbClr val="509187"/>
          </a:solidFill>
          <a:ln w="12700">
            <a:noFill/>
          </a:ln>
          <a:effectLst>
            <a:reflection blurRad="6350" stA="26000" endPos="350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813CF7A-F80B-A900-8F50-475F346C85F3}"/>
              </a:ext>
            </a:extLst>
          </p:cNvPr>
          <p:cNvSpPr txBox="1"/>
          <p:nvPr/>
        </p:nvSpPr>
        <p:spPr>
          <a:xfrm>
            <a:off x="6637971" y="3230542"/>
            <a:ext cx="10663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03</a:t>
            </a:r>
            <a:endParaRPr lang="zh-CN" altLang="en-US" sz="54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CCDADDA-E46C-4F08-76EE-17FE7E4F143D}"/>
              </a:ext>
            </a:extLst>
          </p:cNvPr>
          <p:cNvSpPr txBox="1"/>
          <p:nvPr/>
        </p:nvSpPr>
        <p:spPr>
          <a:xfrm>
            <a:off x="6652131" y="426428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经验总结</a:t>
            </a:r>
          </a:p>
        </p:txBody>
      </p:sp>
      <p:sp>
        <p:nvSpPr>
          <p:cNvPr id="19" name="矩形: 剪去对角 18">
            <a:extLst>
              <a:ext uri="{FF2B5EF4-FFF2-40B4-BE49-F238E27FC236}">
                <a16:creationId xmlns:a16="http://schemas.microsoft.com/office/drawing/2014/main" id="{717D6038-2296-7C99-441B-66EEBD1F96F1}"/>
              </a:ext>
            </a:extLst>
          </p:cNvPr>
          <p:cNvSpPr/>
          <p:nvPr/>
        </p:nvSpPr>
        <p:spPr>
          <a:xfrm>
            <a:off x="8468083" y="2839510"/>
            <a:ext cx="1832976" cy="2176990"/>
          </a:xfrm>
          <a:prstGeom prst="snip2DiagRect">
            <a:avLst>
              <a:gd name="adj1" fmla="val 0"/>
              <a:gd name="adj2" fmla="val 20824"/>
            </a:avLst>
          </a:prstGeom>
          <a:solidFill>
            <a:srgbClr val="FFBF23"/>
          </a:solidFill>
          <a:ln w="12700">
            <a:noFill/>
          </a:ln>
          <a:effectLst>
            <a:reflection blurRad="6350" stA="26000" endPos="35000" dist="381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E6A0DA8-056D-D035-2F1C-5881C499B3F8}"/>
              </a:ext>
            </a:extLst>
          </p:cNvPr>
          <p:cNvSpPr txBox="1"/>
          <p:nvPr/>
        </p:nvSpPr>
        <p:spPr>
          <a:xfrm>
            <a:off x="8848206" y="3230542"/>
            <a:ext cx="10727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rPr>
              <a:t>04</a:t>
            </a:r>
            <a:endParaRPr lang="zh-CN" altLang="en-US" sz="5400" dirty="0">
              <a:solidFill>
                <a:schemeClr val="bg1"/>
              </a:solidFill>
              <a:latin typeface="MiSans Demibold" panose="00000700000000000000" pitchFamily="2" charset="-122"/>
              <a:ea typeface="MiSans Demibold" panose="000007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E316360-E97F-91E3-6B2E-D233B2EE82E7}"/>
              </a:ext>
            </a:extLst>
          </p:cNvPr>
          <p:cNvSpPr txBox="1"/>
          <p:nvPr/>
        </p:nvSpPr>
        <p:spPr>
          <a:xfrm>
            <a:off x="8836984" y="426428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工作计划</a:t>
            </a:r>
          </a:p>
        </p:txBody>
      </p:sp>
    </p:spTree>
    <p:extLst>
      <p:ext uri="{BB962C8B-B14F-4D97-AF65-F5344CB8AC3E}">
        <p14:creationId xmlns:p14="http://schemas.microsoft.com/office/powerpoint/2010/main" val="980983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52258" y="82185"/>
            <a:ext cx="1265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04</a:t>
            </a:r>
            <a:endParaRPr lang="zh-CN" altLang="en-US" sz="44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1211664" y="20529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工作计划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156B0EC-7B37-E9A7-4323-E7B711978DE3}"/>
              </a:ext>
            </a:extLst>
          </p:cNvPr>
          <p:cNvGrpSpPr/>
          <p:nvPr/>
        </p:nvGrpSpPr>
        <p:grpSpPr>
          <a:xfrm>
            <a:off x="1044434" y="974736"/>
            <a:ext cx="5102366" cy="3351784"/>
            <a:chOff x="1213049" y="1988300"/>
            <a:chExt cx="6119297" cy="4019814"/>
          </a:xfrm>
        </p:grpSpPr>
        <p:sp>
          <p:nvSpPr>
            <p:cNvPr id="8" name="Pentagon 13">
              <a:extLst>
                <a:ext uri="{FF2B5EF4-FFF2-40B4-BE49-F238E27FC236}">
                  <a16:creationId xmlns:a16="http://schemas.microsoft.com/office/drawing/2014/main" id="{EA0FD523-CEB1-5BDE-D947-A0537ED22D81}"/>
                </a:ext>
              </a:extLst>
            </p:cNvPr>
            <p:cNvSpPr/>
            <p:nvPr/>
          </p:nvSpPr>
          <p:spPr>
            <a:xfrm rot="16200000">
              <a:off x="538898" y="3363823"/>
              <a:ext cx="2667001" cy="1089085"/>
            </a:xfrm>
            <a:prstGeom prst="homePlate">
              <a:avLst>
                <a:gd name="adj" fmla="val 43658"/>
              </a:avLst>
            </a:prstGeom>
            <a:solidFill>
              <a:srgbClr val="509187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9" name="Pentagon 30">
              <a:extLst>
                <a:ext uri="{FF2B5EF4-FFF2-40B4-BE49-F238E27FC236}">
                  <a16:creationId xmlns:a16="http://schemas.microsoft.com/office/drawing/2014/main" id="{9B0CE82E-CB7E-822F-EB52-996F99972A8A}"/>
                </a:ext>
              </a:extLst>
            </p:cNvPr>
            <p:cNvSpPr/>
            <p:nvPr/>
          </p:nvSpPr>
          <p:spPr>
            <a:xfrm rot="16200000">
              <a:off x="2341116" y="3565840"/>
              <a:ext cx="2262965" cy="1089085"/>
            </a:xfrm>
            <a:prstGeom prst="homePlate">
              <a:avLst>
                <a:gd name="adj" fmla="val 43658"/>
              </a:avLst>
            </a:prstGeom>
            <a:solidFill>
              <a:srgbClr val="FFBF2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0" name="Pentagon 31">
              <a:extLst>
                <a:ext uri="{FF2B5EF4-FFF2-40B4-BE49-F238E27FC236}">
                  <a16:creationId xmlns:a16="http://schemas.microsoft.com/office/drawing/2014/main" id="{D19E9258-D370-860A-D18B-D8D0FFE590BF}"/>
                </a:ext>
              </a:extLst>
            </p:cNvPr>
            <p:cNvSpPr/>
            <p:nvPr/>
          </p:nvSpPr>
          <p:spPr>
            <a:xfrm rot="16200000">
              <a:off x="4017517" y="3642039"/>
              <a:ext cx="2110564" cy="1089085"/>
            </a:xfrm>
            <a:prstGeom prst="homePlate">
              <a:avLst>
                <a:gd name="adj" fmla="val 43658"/>
              </a:avLst>
            </a:prstGeom>
            <a:solidFill>
              <a:srgbClr val="509187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1" name="Pentagon 32">
              <a:extLst>
                <a:ext uri="{FF2B5EF4-FFF2-40B4-BE49-F238E27FC236}">
                  <a16:creationId xmlns:a16="http://schemas.microsoft.com/office/drawing/2014/main" id="{44403E82-1DC0-D7DB-CDF5-F158017D64B6}"/>
                </a:ext>
              </a:extLst>
            </p:cNvPr>
            <p:cNvSpPr/>
            <p:nvPr/>
          </p:nvSpPr>
          <p:spPr>
            <a:xfrm rot="16200000">
              <a:off x="5046215" y="3070540"/>
              <a:ext cx="3253565" cy="1089085"/>
            </a:xfrm>
            <a:prstGeom prst="homePlate">
              <a:avLst>
                <a:gd name="adj" fmla="val 43658"/>
              </a:avLst>
            </a:prstGeom>
            <a:solidFill>
              <a:srgbClr val="FFBF2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2" name="TextBox 44">
              <a:extLst>
                <a:ext uri="{FF2B5EF4-FFF2-40B4-BE49-F238E27FC236}">
                  <a16:creationId xmlns:a16="http://schemas.microsoft.com/office/drawing/2014/main" id="{FCA24D87-64DB-F0E2-E037-E624014D5CE5}"/>
                </a:ext>
              </a:extLst>
            </p:cNvPr>
            <p:cNvSpPr txBox="1"/>
            <p:nvPr/>
          </p:nvSpPr>
          <p:spPr>
            <a:xfrm>
              <a:off x="1319948" y="4941141"/>
              <a:ext cx="1104900" cy="373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  <a:spcBef>
                  <a:spcPts val="1200"/>
                </a:spcBef>
              </a:pPr>
              <a:r>
                <a:rPr lang="en-US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  <a:sym typeface="+mn-lt"/>
                </a:rPr>
                <a:t>75%</a:t>
              </a:r>
            </a:p>
          </p:txBody>
        </p:sp>
        <p:sp>
          <p:nvSpPr>
            <p:cNvPr id="13" name="TextBox 45">
              <a:extLst>
                <a:ext uri="{FF2B5EF4-FFF2-40B4-BE49-F238E27FC236}">
                  <a16:creationId xmlns:a16="http://schemas.microsoft.com/office/drawing/2014/main" id="{ADAE3BC6-B581-9E7F-57BE-80672EC5AB04}"/>
                </a:ext>
              </a:extLst>
            </p:cNvPr>
            <p:cNvSpPr txBox="1"/>
            <p:nvPr/>
          </p:nvSpPr>
          <p:spPr>
            <a:xfrm>
              <a:off x="2912241" y="4941141"/>
              <a:ext cx="1104900" cy="373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  <a:spcBef>
                  <a:spcPts val="1200"/>
                </a:spcBef>
              </a:pPr>
              <a:r>
                <a:rPr lang="en-US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  <a:sym typeface="+mn-lt"/>
                </a:rPr>
                <a:t>60%</a:t>
              </a:r>
            </a:p>
          </p:txBody>
        </p:sp>
        <p:sp>
          <p:nvSpPr>
            <p:cNvPr id="14" name="TextBox 46">
              <a:extLst>
                <a:ext uri="{FF2B5EF4-FFF2-40B4-BE49-F238E27FC236}">
                  <a16:creationId xmlns:a16="http://schemas.microsoft.com/office/drawing/2014/main" id="{72691C6A-D2A1-0913-4676-ECF3A6166A81}"/>
                </a:ext>
              </a:extLst>
            </p:cNvPr>
            <p:cNvSpPr txBox="1"/>
            <p:nvPr/>
          </p:nvSpPr>
          <p:spPr>
            <a:xfrm>
              <a:off x="4528256" y="4941141"/>
              <a:ext cx="1104900" cy="373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  <a:spcBef>
                  <a:spcPts val="1200"/>
                </a:spcBef>
              </a:pPr>
              <a:r>
                <a:rPr lang="en-US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  <a:sym typeface="+mn-lt"/>
                </a:rPr>
                <a:t>50%</a:t>
              </a:r>
            </a:p>
          </p:txBody>
        </p:sp>
        <p:sp>
          <p:nvSpPr>
            <p:cNvPr id="15" name="TextBox 47">
              <a:extLst>
                <a:ext uri="{FF2B5EF4-FFF2-40B4-BE49-F238E27FC236}">
                  <a16:creationId xmlns:a16="http://schemas.microsoft.com/office/drawing/2014/main" id="{51CBFF05-3953-B3FA-F617-E489D06CD25C}"/>
                </a:ext>
              </a:extLst>
            </p:cNvPr>
            <p:cNvSpPr txBox="1"/>
            <p:nvPr/>
          </p:nvSpPr>
          <p:spPr>
            <a:xfrm>
              <a:off x="6112641" y="4941141"/>
              <a:ext cx="1104900" cy="373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  <a:spcBef>
                  <a:spcPts val="1200"/>
                </a:spcBef>
              </a:pPr>
              <a:r>
                <a:rPr lang="en-US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  <a:cs typeface="阿里巴巴普惠体 2.0 55 Regular" panose="00020600040101010101" pitchFamily="18" charset="-122"/>
                  <a:sym typeface="+mn-lt"/>
                </a:rPr>
                <a:t>95%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1F35409-9FF2-C461-4A36-2101E27FC4CB}"/>
                </a:ext>
              </a:extLst>
            </p:cNvPr>
            <p:cNvSpPr txBox="1"/>
            <p:nvPr/>
          </p:nvSpPr>
          <p:spPr>
            <a:xfrm>
              <a:off x="1213049" y="5360925"/>
              <a:ext cx="1318697" cy="647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单击此处添加描述文本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7387937-6A20-D6FA-61C0-AB479257AA73}"/>
                </a:ext>
              </a:extLst>
            </p:cNvPr>
            <p:cNvSpPr txBox="1"/>
            <p:nvPr/>
          </p:nvSpPr>
          <p:spPr>
            <a:xfrm>
              <a:off x="2813249" y="5360927"/>
              <a:ext cx="1318697" cy="647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单击此处添加描述文本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9AAC38A-800A-95D2-288B-8B4D5A137CF8}"/>
                </a:ext>
              </a:extLst>
            </p:cNvPr>
            <p:cNvSpPr txBox="1"/>
            <p:nvPr/>
          </p:nvSpPr>
          <p:spPr>
            <a:xfrm>
              <a:off x="4413449" y="5360926"/>
              <a:ext cx="1318697" cy="647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单击此处添加描述文本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F97A506-C06A-CADD-C9F7-ABAF495A4C84}"/>
                </a:ext>
              </a:extLst>
            </p:cNvPr>
            <p:cNvSpPr txBox="1"/>
            <p:nvPr/>
          </p:nvSpPr>
          <p:spPr>
            <a:xfrm>
              <a:off x="6013649" y="5360926"/>
              <a:ext cx="1318697" cy="647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单击此处添加描述文本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EE15D40-725E-2FF3-9527-ACF3DF02EE78}"/>
              </a:ext>
            </a:extLst>
          </p:cNvPr>
          <p:cNvGrpSpPr/>
          <p:nvPr/>
        </p:nvGrpSpPr>
        <p:grpSpPr>
          <a:xfrm>
            <a:off x="6728756" y="1968905"/>
            <a:ext cx="4434543" cy="1779323"/>
            <a:chOff x="-232230" y="1725246"/>
            <a:chExt cx="4434543" cy="177932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EA1BB81-B9BE-AA70-C4EA-86EE73D4DC7D}"/>
                </a:ext>
              </a:extLst>
            </p:cNvPr>
            <p:cNvSpPr txBox="1"/>
            <p:nvPr/>
          </p:nvSpPr>
          <p:spPr>
            <a:xfrm>
              <a:off x="-232230" y="2053146"/>
              <a:ext cx="4434543" cy="1451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EB795D9-802F-53AA-E96F-F370A967ABD2}"/>
                </a:ext>
              </a:extLst>
            </p:cNvPr>
            <p:cNvSpPr txBox="1"/>
            <p:nvPr/>
          </p:nvSpPr>
          <p:spPr>
            <a:xfrm>
              <a:off x="-232229" y="1725246"/>
              <a:ext cx="31899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pic>
        <p:nvPicPr>
          <p:cNvPr id="26" name="图片 2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DE166650-B59C-F62E-0E19-AA586EA38E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772508"/>
            <a:ext cx="12191999" cy="209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2154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52258" y="82185"/>
            <a:ext cx="1265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04</a:t>
            </a:r>
            <a:endParaRPr lang="zh-CN" altLang="en-US" sz="44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1211664" y="20529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工作计划</a:t>
            </a:r>
          </a:p>
        </p:txBody>
      </p:sp>
      <p:grpSp>
        <p:nvGrpSpPr>
          <p:cNvPr id="2" name="组 58">
            <a:extLst>
              <a:ext uri="{FF2B5EF4-FFF2-40B4-BE49-F238E27FC236}">
                <a16:creationId xmlns:a16="http://schemas.microsoft.com/office/drawing/2014/main" id="{99AD36A3-0D1D-1106-D41C-A645364022AB}"/>
              </a:ext>
            </a:extLst>
          </p:cNvPr>
          <p:cNvGrpSpPr/>
          <p:nvPr/>
        </p:nvGrpSpPr>
        <p:grpSpPr>
          <a:xfrm>
            <a:off x="1912616" y="1619483"/>
            <a:ext cx="3898111" cy="1704425"/>
            <a:chOff x="1713834" y="1499661"/>
            <a:chExt cx="3898111" cy="170442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6E675334-7228-48D7-BC08-061B9F332B63}"/>
                </a:ext>
              </a:extLst>
            </p:cNvPr>
            <p:cNvSpPr/>
            <p:nvPr/>
          </p:nvSpPr>
          <p:spPr>
            <a:xfrm>
              <a:off x="1713834" y="1499661"/>
              <a:ext cx="3898111" cy="1704425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50918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E728091-5853-423C-965B-8CA035B40BF7}"/>
                </a:ext>
              </a:extLst>
            </p:cNvPr>
            <p:cNvSpPr/>
            <p:nvPr/>
          </p:nvSpPr>
          <p:spPr>
            <a:xfrm>
              <a:off x="1713834" y="1499661"/>
              <a:ext cx="1007038" cy="1704425"/>
            </a:xfrm>
            <a:prstGeom prst="rect">
              <a:avLst/>
            </a:prstGeom>
            <a:solidFill>
              <a:srgbClr val="509187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DAA05C73-C5AE-6E58-EB8E-F641F3485508}"/>
              </a:ext>
            </a:extLst>
          </p:cNvPr>
          <p:cNvSpPr/>
          <p:nvPr/>
        </p:nvSpPr>
        <p:spPr>
          <a:xfrm>
            <a:off x="5582559" y="3065186"/>
            <a:ext cx="445028" cy="445028"/>
          </a:xfrm>
          <a:prstGeom prst="ellipse">
            <a:avLst/>
          </a:prstGeom>
          <a:solidFill>
            <a:srgbClr val="5091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F1434AA-7059-58F8-371D-ACECF17D6936}"/>
              </a:ext>
            </a:extLst>
          </p:cNvPr>
          <p:cNvSpPr txBox="1"/>
          <p:nvPr/>
        </p:nvSpPr>
        <p:spPr>
          <a:xfrm>
            <a:off x="1944691" y="1809975"/>
            <a:ext cx="942886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A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10" name="组 59">
            <a:extLst>
              <a:ext uri="{FF2B5EF4-FFF2-40B4-BE49-F238E27FC236}">
                <a16:creationId xmlns:a16="http://schemas.microsoft.com/office/drawing/2014/main" id="{5975C18F-2257-29B0-1C7C-BF739D2E5B24}"/>
              </a:ext>
            </a:extLst>
          </p:cNvPr>
          <p:cNvGrpSpPr/>
          <p:nvPr/>
        </p:nvGrpSpPr>
        <p:grpSpPr>
          <a:xfrm>
            <a:off x="6394369" y="1619483"/>
            <a:ext cx="3898111" cy="1704425"/>
            <a:chOff x="6195587" y="1499661"/>
            <a:chExt cx="3898111" cy="170442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697DB03-B1AA-837A-6E1F-93C7D9694B2B}"/>
                </a:ext>
              </a:extLst>
            </p:cNvPr>
            <p:cNvSpPr/>
            <p:nvPr/>
          </p:nvSpPr>
          <p:spPr>
            <a:xfrm flipH="1">
              <a:off x="6195587" y="1499661"/>
              <a:ext cx="3898111" cy="1704425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FFBF2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A14D157-F048-C024-6B3E-5C0678C48CFA}"/>
                </a:ext>
              </a:extLst>
            </p:cNvPr>
            <p:cNvSpPr/>
            <p:nvPr/>
          </p:nvSpPr>
          <p:spPr>
            <a:xfrm flipH="1">
              <a:off x="9086660" y="1499661"/>
              <a:ext cx="1007038" cy="1704425"/>
            </a:xfrm>
            <a:prstGeom prst="rect">
              <a:avLst/>
            </a:prstGeom>
            <a:solidFill>
              <a:srgbClr val="FFBF2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565B4E58-2CC8-E643-7597-831E7AE82DE1}"/>
              </a:ext>
            </a:extLst>
          </p:cNvPr>
          <p:cNvSpPr/>
          <p:nvPr/>
        </p:nvSpPr>
        <p:spPr>
          <a:xfrm flipH="1">
            <a:off x="6150759" y="3065186"/>
            <a:ext cx="445026" cy="445028"/>
          </a:xfrm>
          <a:prstGeom prst="ellipse">
            <a:avLst/>
          </a:prstGeom>
          <a:solidFill>
            <a:srgbClr val="FFBF23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778F293-AD24-CE38-4174-9159F7B5E5C7}"/>
              </a:ext>
            </a:extLst>
          </p:cNvPr>
          <p:cNvSpPr txBox="1"/>
          <p:nvPr/>
        </p:nvSpPr>
        <p:spPr>
          <a:xfrm flipH="1">
            <a:off x="9399272" y="1809975"/>
            <a:ext cx="779380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B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17" name="组 48">
            <a:extLst>
              <a:ext uri="{FF2B5EF4-FFF2-40B4-BE49-F238E27FC236}">
                <a16:creationId xmlns:a16="http://schemas.microsoft.com/office/drawing/2014/main" id="{9CEBC573-5B1F-1DAA-7AC0-60E8D8BF17E3}"/>
              </a:ext>
            </a:extLst>
          </p:cNvPr>
          <p:cNvGrpSpPr/>
          <p:nvPr/>
        </p:nvGrpSpPr>
        <p:grpSpPr>
          <a:xfrm flipV="1">
            <a:off x="1912616" y="3832797"/>
            <a:ext cx="3898111" cy="1704425"/>
            <a:chOff x="815671" y="1618373"/>
            <a:chExt cx="4154756" cy="1743090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E0BA064-A8E9-1D63-7756-82DEA1079193}"/>
                </a:ext>
              </a:extLst>
            </p:cNvPr>
            <p:cNvSpPr/>
            <p:nvPr/>
          </p:nvSpPr>
          <p:spPr>
            <a:xfrm>
              <a:off x="815671" y="1618373"/>
              <a:ext cx="4154756" cy="174309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FFBF23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97E500C-ACAD-F6EE-92A4-160E7106B41C}"/>
                </a:ext>
              </a:extLst>
            </p:cNvPr>
            <p:cNvSpPr/>
            <p:nvPr/>
          </p:nvSpPr>
          <p:spPr>
            <a:xfrm>
              <a:off x="815671" y="1618373"/>
              <a:ext cx="1073340" cy="1743090"/>
            </a:xfrm>
            <a:prstGeom prst="rect">
              <a:avLst/>
            </a:prstGeom>
            <a:solidFill>
              <a:srgbClr val="FFBF2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A9FD5E66-673E-F9D4-8C72-08D80EA7205B}"/>
              </a:ext>
            </a:extLst>
          </p:cNvPr>
          <p:cNvSpPr/>
          <p:nvPr/>
        </p:nvSpPr>
        <p:spPr>
          <a:xfrm flipV="1">
            <a:off x="5582559" y="3610284"/>
            <a:ext cx="445028" cy="445026"/>
          </a:xfrm>
          <a:prstGeom prst="ellipse">
            <a:avLst/>
          </a:prstGeom>
          <a:solidFill>
            <a:srgbClr val="FFBF23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737D2CA-ED39-85DE-C629-776FCCCC521D}"/>
              </a:ext>
            </a:extLst>
          </p:cNvPr>
          <p:cNvSpPr txBox="1"/>
          <p:nvPr/>
        </p:nvSpPr>
        <p:spPr>
          <a:xfrm>
            <a:off x="1923852" y="4023291"/>
            <a:ext cx="984565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C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25" name="组 40">
            <a:extLst>
              <a:ext uri="{FF2B5EF4-FFF2-40B4-BE49-F238E27FC236}">
                <a16:creationId xmlns:a16="http://schemas.microsoft.com/office/drawing/2014/main" id="{3A89C4EF-55CF-41E7-8E56-A9237DF128F8}"/>
              </a:ext>
            </a:extLst>
          </p:cNvPr>
          <p:cNvGrpSpPr/>
          <p:nvPr/>
        </p:nvGrpSpPr>
        <p:grpSpPr>
          <a:xfrm flipH="1" flipV="1">
            <a:off x="6394369" y="3832797"/>
            <a:ext cx="3898111" cy="1704425"/>
            <a:chOff x="815671" y="1618373"/>
            <a:chExt cx="4154756" cy="174309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5F88F471-E04B-D266-2F4D-0D2D77F8ED03}"/>
                </a:ext>
              </a:extLst>
            </p:cNvPr>
            <p:cNvSpPr/>
            <p:nvPr/>
          </p:nvSpPr>
          <p:spPr>
            <a:xfrm>
              <a:off x="815671" y="1618373"/>
              <a:ext cx="4154756" cy="174309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rgbClr val="50918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C7805D9-7B0C-5471-372D-DD29E3165A8F}"/>
                </a:ext>
              </a:extLst>
            </p:cNvPr>
            <p:cNvSpPr/>
            <p:nvPr/>
          </p:nvSpPr>
          <p:spPr>
            <a:xfrm>
              <a:off x="815671" y="1618373"/>
              <a:ext cx="1073340" cy="1743090"/>
            </a:xfrm>
            <a:prstGeom prst="rect">
              <a:avLst/>
            </a:prstGeom>
            <a:solidFill>
              <a:srgbClr val="509187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30" name="椭圆 29">
            <a:extLst>
              <a:ext uri="{FF2B5EF4-FFF2-40B4-BE49-F238E27FC236}">
                <a16:creationId xmlns:a16="http://schemas.microsoft.com/office/drawing/2014/main" id="{82D7645E-B8DF-4213-E65C-978B61E4FC62}"/>
              </a:ext>
            </a:extLst>
          </p:cNvPr>
          <p:cNvSpPr/>
          <p:nvPr/>
        </p:nvSpPr>
        <p:spPr>
          <a:xfrm flipH="1" flipV="1">
            <a:off x="6150759" y="3585846"/>
            <a:ext cx="445026" cy="445026"/>
          </a:xfrm>
          <a:prstGeom prst="ellipse">
            <a:avLst/>
          </a:prstGeom>
          <a:solidFill>
            <a:srgbClr val="5091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2A4CDB2-EE20-EBF8-6099-112BCD221ED9}"/>
              </a:ext>
            </a:extLst>
          </p:cNvPr>
          <p:cNvSpPr txBox="1"/>
          <p:nvPr/>
        </p:nvSpPr>
        <p:spPr>
          <a:xfrm flipH="1">
            <a:off x="9337557" y="4023291"/>
            <a:ext cx="902811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D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2" name="右箭头 64">
            <a:extLst>
              <a:ext uri="{FF2B5EF4-FFF2-40B4-BE49-F238E27FC236}">
                <a16:creationId xmlns:a16="http://schemas.microsoft.com/office/drawing/2014/main" id="{585FDC3F-7933-DE59-AC6A-1C2C02FCBC92}"/>
              </a:ext>
            </a:extLst>
          </p:cNvPr>
          <p:cNvSpPr/>
          <p:nvPr/>
        </p:nvSpPr>
        <p:spPr>
          <a:xfrm>
            <a:off x="5952788" y="3158134"/>
            <a:ext cx="428685" cy="268077"/>
          </a:xfrm>
          <a:prstGeom prst="rightArrow">
            <a:avLst>
              <a:gd name="adj1" fmla="val 24450"/>
              <a:gd name="adj2" fmla="val 50000"/>
            </a:avLst>
          </a:prstGeom>
          <a:solidFill>
            <a:srgbClr val="5091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3" name="右箭头 65">
            <a:extLst>
              <a:ext uri="{FF2B5EF4-FFF2-40B4-BE49-F238E27FC236}">
                <a16:creationId xmlns:a16="http://schemas.microsoft.com/office/drawing/2014/main" id="{C69E993B-1CF0-F14B-B520-6EFDF4984C54}"/>
              </a:ext>
            </a:extLst>
          </p:cNvPr>
          <p:cNvSpPr/>
          <p:nvPr/>
        </p:nvSpPr>
        <p:spPr>
          <a:xfrm rot="5400000">
            <a:off x="6170493" y="3514359"/>
            <a:ext cx="428685" cy="268077"/>
          </a:xfrm>
          <a:prstGeom prst="rightArrow">
            <a:avLst>
              <a:gd name="adj1" fmla="val 24450"/>
              <a:gd name="adj2" fmla="val 50000"/>
            </a:avLst>
          </a:prstGeom>
          <a:solidFill>
            <a:srgbClr val="FFBF2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34" name="右箭头 66">
            <a:extLst>
              <a:ext uri="{FF2B5EF4-FFF2-40B4-BE49-F238E27FC236}">
                <a16:creationId xmlns:a16="http://schemas.microsoft.com/office/drawing/2014/main" id="{C5A5A916-B900-DE50-B790-EACE0A3F95B1}"/>
              </a:ext>
            </a:extLst>
          </p:cNvPr>
          <p:cNvSpPr/>
          <p:nvPr/>
        </p:nvSpPr>
        <p:spPr>
          <a:xfrm rot="10800000">
            <a:off x="5799711" y="3698758"/>
            <a:ext cx="428685" cy="268077"/>
          </a:xfrm>
          <a:prstGeom prst="rightArrow">
            <a:avLst>
              <a:gd name="adj1" fmla="val 24450"/>
              <a:gd name="adj2" fmla="val 50000"/>
            </a:avLst>
          </a:prstGeom>
          <a:solidFill>
            <a:srgbClr val="50918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F043230-5F29-B576-52BC-4A70AD07CE18}"/>
              </a:ext>
            </a:extLst>
          </p:cNvPr>
          <p:cNvGrpSpPr/>
          <p:nvPr/>
        </p:nvGrpSpPr>
        <p:grpSpPr>
          <a:xfrm>
            <a:off x="3163264" y="1859031"/>
            <a:ext cx="2446047" cy="1225325"/>
            <a:chOff x="-232229" y="1725246"/>
            <a:chExt cx="2446047" cy="122532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04ED5C9-9E89-2F29-9333-64B5885CB943}"/>
                </a:ext>
              </a:extLst>
            </p:cNvPr>
            <p:cNvSpPr txBox="1"/>
            <p:nvPr/>
          </p:nvSpPr>
          <p:spPr>
            <a:xfrm>
              <a:off x="-232229" y="2053146"/>
              <a:ext cx="244604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F75421F-24C8-822F-1DB0-8423733DE390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DC7F74B-607F-570E-A7A9-20D6BA3A5AB6}"/>
              </a:ext>
            </a:extLst>
          </p:cNvPr>
          <p:cNvGrpSpPr/>
          <p:nvPr/>
        </p:nvGrpSpPr>
        <p:grpSpPr>
          <a:xfrm>
            <a:off x="6613426" y="1859031"/>
            <a:ext cx="2446047" cy="948326"/>
            <a:chOff x="-232229" y="1725246"/>
            <a:chExt cx="2446047" cy="94832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F209DCF-CF1C-286C-3507-A039B0BD85EA}"/>
                </a:ext>
              </a:extLst>
            </p:cNvPr>
            <p:cNvSpPr txBox="1"/>
            <p:nvPr/>
          </p:nvSpPr>
          <p:spPr>
            <a:xfrm>
              <a:off x="-232229" y="2053146"/>
              <a:ext cx="244604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模板网，幻 灯片 演示模板及素材 免费下载！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D9F9E94-8171-67E0-E798-096184FD9706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24A6945-2A58-BD0D-DF07-EC96BD017E92}"/>
              </a:ext>
            </a:extLst>
          </p:cNvPr>
          <p:cNvGrpSpPr/>
          <p:nvPr/>
        </p:nvGrpSpPr>
        <p:grpSpPr>
          <a:xfrm>
            <a:off x="3163264" y="4051284"/>
            <a:ext cx="2446047" cy="943453"/>
            <a:chOff x="-232229" y="1725246"/>
            <a:chExt cx="2446047" cy="94345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0C1838B-69AF-4790-BC00-392E70F2C728}"/>
                </a:ext>
              </a:extLst>
            </p:cNvPr>
            <p:cNvSpPr txBox="1"/>
            <p:nvPr/>
          </p:nvSpPr>
          <p:spPr>
            <a:xfrm>
              <a:off x="-232229" y="2053146"/>
              <a:ext cx="244604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 唯 一访 问网址：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B9AB56E-7F41-E737-D63B-739ACCFDAA82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4818229-2DEA-BF54-2880-D8F9F5A552F3}"/>
              </a:ext>
            </a:extLst>
          </p:cNvPr>
          <p:cNvGrpSpPr/>
          <p:nvPr/>
        </p:nvGrpSpPr>
        <p:grpSpPr>
          <a:xfrm>
            <a:off x="6613426" y="4051284"/>
            <a:ext cx="2446047" cy="1225325"/>
            <a:chOff x="-232229" y="1725246"/>
            <a:chExt cx="2446047" cy="122532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9A96E4D-B924-1969-F9FB-05FE061DA95D}"/>
                </a:ext>
              </a:extLst>
            </p:cNvPr>
            <p:cNvSpPr txBox="1"/>
            <p:nvPr/>
          </p:nvSpPr>
          <p:spPr>
            <a:xfrm>
              <a:off x="-232229" y="2053146"/>
              <a:ext cx="2446047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11BC488-1D66-E5EF-0F5F-11690FF5F543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58601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52258" y="82185"/>
            <a:ext cx="1265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04</a:t>
            </a:r>
            <a:endParaRPr lang="zh-CN" altLang="en-US" sz="44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1211664" y="20529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工作计划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A7D404A-98A2-94E9-6C52-4EB02C9CA1E7}"/>
              </a:ext>
            </a:extLst>
          </p:cNvPr>
          <p:cNvGrpSpPr/>
          <p:nvPr/>
        </p:nvGrpSpPr>
        <p:grpSpPr>
          <a:xfrm>
            <a:off x="788109" y="1432017"/>
            <a:ext cx="10765555" cy="4336256"/>
            <a:chOff x="1183074" y="2128785"/>
            <a:chExt cx="10094257" cy="4065864"/>
          </a:xfrm>
        </p:grpSpPr>
        <p:sp>
          <p:nvSpPr>
            <p:cNvPr id="3" name="右箭头 30">
              <a:extLst>
                <a:ext uri="{FF2B5EF4-FFF2-40B4-BE49-F238E27FC236}">
                  <a16:creationId xmlns:a16="http://schemas.microsoft.com/office/drawing/2014/main" id="{7385C74E-637A-0A4D-64FF-3A0D376AD172}"/>
                </a:ext>
              </a:extLst>
            </p:cNvPr>
            <p:cNvSpPr/>
            <p:nvPr/>
          </p:nvSpPr>
          <p:spPr>
            <a:xfrm>
              <a:off x="1183074" y="3148706"/>
              <a:ext cx="10094257" cy="2026024"/>
            </a:xfrm>
            <a:prstGeom prst="rightArrow">
              <a:avLst>
                <a:gd name="adj1" fmla="val 64159"/>
                <a:gd name="adj2" fmla="val 74779"/>
              </a:avLst>
            </a:prstGeom>
            <a:solidFill>
              <a:srgbClr val="C2B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8C4D016-B777-7117-CCC7-6DDBD1893F07}"/>
                </a:ext>
              </a:extLst>
            </p:cNvPr>
            <p:cNvSpPr/>
            <p:nvPr/>
          </p:nvSpPr>
          <p:spPr>
            <a:xfrm>
              <a:off x="2151260" y="3794167"/>
              <a:ext cx="1362635" cy="735105"/>
            </a:xfrm>
            <a:prstGeom prst="rect">
              <a:avLst/>
            </a:prstGeom>
            <a:solidFill>
              <a:srgbClr val="509187"/>
            </a:solidFill>
            <a:ln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2022</a:t>
              </a:r>
              <a:endParaRPr lang="zh-CN" altLang="en-US" sz="24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48C5293-1F22-F663-CA2A-16D1AAA7324D}"/>
                </a:ext>
              </a:extLst>
            </p:cNvPr>
            <p:cNvSpPr/>
            <p:nvPr/>
          </p:nvSpPr>
          <p:spPr>
            <a:xfrm>
              <a:off x="3980060" y="3794167"/>
              <a:ext cx="1362635" cy="735105"/>
            </a:xfrm>
            <a:prstGeom prst="rect">
              <a:avLst/>
            </a:prstGeom>
            <a:solidFill>
              <a:srgbClr val="FFBF23"/>
            </a:solidFill>
            <a:ln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</a:t>
              </a:r>
              <a:endParaRPr lang="zh-CN" altLang="en-US" sz="24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AE53C67-AB88-31E2-6FC7-88B8F6EDBFDF}"/>
                </a:ext>
              </a:extLst>
            </p:cNvPr>
            <p:cNvSpPr/>
            <p:nvPr/>
          </p:nvSpPr>
          <p:spPr>
            <a:xfrm>
              <a:off x="5808860" y="3794167"/>
              <a:ext cx="1362635" cy="735105"/>
            </a:xfrm>
            <a:prstGeom prst="rect">
              <a:avLst/>
            </a:prstGeom>
            <a:solidFill>
              <a:srgbClr val="509187"/>
            </a:solidFill>
            <a:ln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2024</a:t>
              </a:r>
              <a:endParaRPr lang="zh-CN" altLang="en-US" sz="24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1867DAE-D404-A254-43DE-83378C89D4E5}"/>
                </a:ext>
              </a:extLst>
            </p:cNvPr>
            <p:cNvSpPr/>
            <p:nvPr/>
          </p:nvSpPr>
          <p:spPr>
            <a:xfrm>
              <a:off x="7637660" y="3794167"/>
              <a:ext cx="1362635" cy="735105"/>
            </a:xfrm>
            <a:prstGeom prst="rect">
              <a:avLst/>
            </a:prstGeom>
            <a:solidFill>
              <a:srgbClr val="FFBF23"/>
            </a:solidFill>
            <a:ln>
              <a:noFill/>
            </a:ln>
          </p:spPr>
          <p:txBody>
            <a:bodyPr anchor="ctr"/>
            <a:lstStyle/>
            <a:p>
              <a:pPr algn="ctr"/>
              <a:r>
                <a:rPr lang="en-US" altLang="zh-CN" sz="24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2025</a:t>
              </a:r>
              <a:endParaRPr lang="zh-CN" altLang="en-US" sz="2400" dirty="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cxnSp>
          <p:nvCxnSpPr>
            <p:cNvPr id="9" name="直接连接符 13">
              <a:extLst>
                <a:ext uri="{FF2B5EF4-FFF2-40B4-BE49-F238E27FC236}">
                  <a16:creationId xmlns:a16="http://schemas.microsoft.com/office/drawing/2014/main" id="{FC3B2B0A-62F6-2DE1-041D-D02B2B0BED56}"/>
                </a:ext>
              </a:extLst>
            </p:cNvPr>
            <p:cNvCxnSpPr/>
            <p:nvPr/>
          </p:nvCxnSpPr>
          <p:spPr>
            <a:xfrm>
              <a:off x="2151260" y="2128785"/>
              <a:ext cx="0" cy="166538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  <a:headEnd type="none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14">
              <a:extLst>
                <a:ext uri="{FF2B5EF4-FFF2-40B4-BE49-F238E27FC236}">
                  <a16:creationId xmlns:a16="http://schemas.microsoft.com/office/drawing/2014/main" id="{EFA0C9D9-9BA8-A916-8F37-0F1E3BB88AF7}"/>
                </a:ext>
              </a:extLst>
            </p:cNvPr>
            <p:cNvCxnSpPr/>
            <p:nvPr/>
          </p:nvCxnSpPr>
          <p:spPr>
            <a:xfrm>
              <a:off x="3980060" y="4529268"/>
              <a:ext cx="0" cy="166538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5">
              <a:extLst>
                <a:ext uri="{FF2B5EF4-FFF2-40B4-BE49-F238E27FC236}">
                  <a16:creationId xmlns:a16="http://schemas.microsoft.com/office/drawing/2014/main" id="{19715C0E-D67C-C536-B741-C7B390077586}"/>
                </a:ext>
              </a:extLst>
            </p:cNvPr>
            <p:cNvCxnSpPr/>
            <p:nvPr/>
          </p:nvCxnSpPr>
          <p:spPr>
            <a:xfrm>
              <a:off x="5808860" y="2236041"/>
              <a:ext cx="0" cy="166538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  <a:headEnd type="none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6">
              <a:extLst>
                <a:ext uri="{FF2B5EF4-FFF2-40B4-BE49-F238E27FC236}">
                  <a16:creationId xmlns:a16="http://schemas.microsoft.com/office/drawing/2014/main" id="{3FD1488F-A365-39F5-D58A-18A7D0941715}"/>
                </a:ext>
              </a:extLst>
            </p:cNvPr>
            <p:cNvCxnSpPr/>
            <p:nvPr/>
          </p:nvCxnSpPr>
          <p:spPr>
            <a:xfrm>
              <a:off x="7629920" y="4516568"/>
              <a:ext cx="0" cy="166538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dash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 89">
              <a:extLst>
                <a:ext uri="{FF2B5EF4-FFF2-40B4-BE49-F238E27FC236}">
                  <a16:creationId xmlns:a16="http://schemas.microsoft.com/office/drawing/2014/main" id="{1953C88F-EDEC-01E6-9F4B-75F48DD98B0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974825" y="5471248"/>
              <a:ext cx="598264" cy="48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BF2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4" name="Freeform 113">
              <a:extLst>
                <a:ext uri="{FF2B5EF4-FFF2-40B4-BE49-F238E27FC236}">
                  <a16:creationId xmlns:a16="http://schemas.microsoft.com/office/drawing/2014/main" id="{10A25732-CF0C-31CF-DBB0-85D5B1CEEC3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21240" y="5477594"/>
              <a:ext cx="536104" cy="48000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BF2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5" name="Freeform 197">
              <a:extLst>
                <a:ext uri="{FF2B5EF4-FFF2-40B4-BE49-F238E27FC236}">
                  <a16:creationId xmlns:a16="http://schemas.microsoft.com/office/drawing/2014/main" id="{FF98472B-D686-0ECF-EA3D-01D451F6A09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332132" y="2398746"/>
              <a:ext cx="446117" cy="48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509187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  <p:sp>
          <p:nvSpPr>
            <p:cNvPr id="16" name="Freeform 234">
              <a:extLst>
                <a:ext uri="{FF2B5EF4-FFF2-40B4-BE49-F238E27FC236}">
                  <a16:creationId xmlns:a16="http://schemas.microsoft.com/office/drawing/2014/main" id="{E54D453C-A4D4-D5D5-A10D-46677448AD5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38607" y="2395800"/>
              <a:ext cx="497348" cy="480000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509187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33BD9B6-3257-D9B5-C4C3-CD4EEB55863A}"/>
              </a:ext>
            </a:extLst>
          </p:cNvPr>
          <p:cNvGrpSpPr/>
          <p:nvPr/>
        </p:nvGrpSpPr>
        <p:grpSpPr>
          <a:xfrm>
            <a:off x="1946693" y="1424735"/>
            <a:ext cx="2527926" cy="1225325"/>
            <a:chOff x="-232229" y="1725246"/>
            <a:chExt cx="2527926" cy="122532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B32FEF5-8FE0-1CC6-3597-3D5C1F2EE864}"/>
                </a:ext>
              </a:extLst>
            </p:cNvPr>
            <p:cNvSpPr txBox="1"/>
            <p:nvPr/>
          </p:nvSpPr>
          <p:spPr>
            <a:xfrm>
              <a:off x="-232229" y="2053146"/>
              <a:ext cx="252792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94B97A2-84FB-CECB-A75B-AD23304356B8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7A14CE6-518B-1C70-C070-1BC0E7CD2C0C}"/>
              </a:ext>
            </a:extLst>
          </p:cNvPr>
          <p:cNvGrpSpPr/>
          <p:nvPr/>
        </p:nvGrpSpPr>
        <p:grpSpPr>
          <a:xfrm>
            <a:off x="5827103" y="1424735"/>
            <a:ext cx="2527926" cy="1225325"/>
            <a:chOff x="-232229" y="1725246"/>
            <a:chExt cx="2527926" cy="122532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9AFFB6F-BB5C-BAD1-4447-8C9D94925FEE}"/>
                </a:ext>
              </a:extLst>
            </p:cNvPr>
            <p:cNvSpPr txBox="1"/>
            <p:nvPr/>
          </p:nvSpPr>
          <p:spPr>
            <a:xfrm>
              <a:off x="-232229" y="2053146"/>
              <a:ext cx="252792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27C4B98-14BF-F81A-1DED-3A45C5276501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DFA6A31-3F69-CACC-DA8B-50A9E367B5BF}"/>
              </a:ext>
            </a:extLst>
          </p:cNvPr>
          <p:cNvGrpSpPr/>
          <p:nvPr/>
        </p:nvGrpSpPr>
        <p:grpSpPr>
          <a:xfrm>
            <a:off x="3883384" y="4646829"/>
            <a:ext cx="2527926" cy="1225325"/>
            <a:chOff x="-232229" y="1725246"/>
            <a:chExt cx="2527926" cy="122532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318D4D4-D5D6-4314-0D1B-3BA9BEC7B6B7}"/>
                </a:ext>
              </a:extLst>
            </p:cNvPr>
            <p:cNvSpPr txBox="1"/>
            <p:nvPr/>
          </p:nvSpPr>
          <p:spPr>
            <a:xfrm>
              <a:off x="-232229" y="2053146"/>
              <a:ext cx="252792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EDA17BE-5E1B-37E2-32D3-583FC52F3A89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AE67B95-7E6D-39E9-C9C7-DE6FCE038F24}"/>
              </a:ext>
            </a:extLst>
          </p:cNvPr>
          <p:cNvGrpSpPr/>
          <p:nvPr/>
        </p:nvGrpSpPr>
        <p:grpSpPr>
          <a:xfrm>
            <a:off x="7738814" y="4646829"/>
            <a:ext cx="2527926" cy="1225325"/>
            <a:chOff x="-232229" y="1725246"/>
            <a:chExt cx="2527926" cy="122532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57A6359-748A-EA44-8DFD-5FEA9D647C9A}"/>
                </a:ext>
              </a:extLst>
            </p:cNvPr>
            <p:cNvSpPr txBox="1"/>
            <p:nvPr/>
          </p:nvSpPr>
          <p:spPr>
            <a:xfrm>
              <a:off x="-232229" y="2053146"/>
              <a:ext cx="252792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F8AED3D-92EC-28E5-3425-C4AD22E40A3A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1556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54717"/>
            <a:ext cx="9515746" cy="13210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6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6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6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3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894865"/>
            <a:ext cx="9927083" cy="1240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1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6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图片 39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DE5409B-3CCF-D12F-CAC3-CA89B2F342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0924" y="3230542"/>
            <a:ext cx="9881695" cy="3627458"/>
          </a:xfrm>
          <a:prstGeom prst="rect">
            <a:avLst/>
          </a:prstGeom>
        </p:spPr>
      </p:pic>
      <p:sp>
        <p:nvSpPr>
          <p:cNvPr id="400" name="矩形: 圆角 399">
            <a:extLst>
              <a:ext uri="{FF2B5EF4-FFF2-40B4-BE49-F238E27FC236}">
                <a16:creationId xmlns:a16="http://schemas.microsoft.com/office/drawing/2014/main" id="{AD148839-7FB1-79F0-C0ED-3508A10E65DB}"/>
              </a:ext>
            </a:extLst>
          </p:cNvPr>
          <p:cNvSpPr/>
          <p:nvPr/>
        </p:nvSpPr>
        <p:spPr>
          <a:xfrm>
            <a:off x="4238220" y="5409627"/>
            <a:ext cx="3715559" cy="319661"/>
          </a:xfrm>
          <a:prstGeom prst="roundRect">
            <a:avLst>
              <a:gd name="adj" fmla="val 50000"/>
            </a:avLst>
          </a:prstGeom>
          <a:solidFill>
            <a:srgbClr val="4A4F62">
              <a:alpha val="19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306286" y="1283046"/>
            <a:ext cx="95794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400" dirty="0">
                <a:solidFill>
                  <a:srgbClr val="509187"/>
                </a:solidFill>
                <a:latin typeface="快看世界体" pitchFamily="2" charset="-122"/>
                <a:ea typeface="快看世界体" pitchFamily="2" charset="-122"/>
                <a:cs typeface="+mn-ea"/>
                <a:sym typeface="+mn-lt"/>
              </a:rPr>
              <a:t>THANKS</a:t>
            </a:r>
            <a:endParaRPr lang="zh-CN" altLang="en-US" sz="5400" dirty="0">
              <a:solidFill>
                <a:srgbClr val="509187"/>
              </a:solidFill>
              <a:latin typeface="快看世界体" pitchFamily="2" charset="-122"/>
              <a:ea typeface="快看世界体" pitchFamily="2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676765" y="2139860"/>
            <a:ext cx="6838470" cy="338554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4"/>
                  <a:srcRect/>
                  <a:stretch>
                    <a:fillRect/>
                  </a:stretch>
                </a:blipFill>
              </a:defRPr>
            </a:lvl1pPr>
          </a:lstStyle>
          <a:p>
            <a:r>
              <a:rPr lang="en-US" altLang="zh-CN" sz="1600" b="0" dirty="0">
                <a:solidFill>
                  <a:srgbClr val="509187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ea"/>
                <a:sym typeface="+mn-lt"/>
              </a:rPr>
              <a:t>Business Common PowerPoint Template for Work Summary Report</a:t>
            </a:r>
            <a:endParaRPr lang="zh-CN" altLang="en-US" sz="1600" b="0" dirty="0">
              <a:solidFill>
                <a:srgbClr val="509187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+mn-ea"/>
              <a:sym typeface="+mn-lt"/>
            </a:endParaRPr>
          </a:p>
        </p:txBody>
      </p:sp>
      <p:grpSp>
        <p:nvGrpSpPr>
          <p:cNvPr id="397" name="组合 396">
            <a:extLst>
              <a:ext uri="{FF2B5EF4-FFF2-40B4-BE49-F238E27FC236}">
                <a16:creationId xmlns:a16="http://schemas.microsoft.com/office/drawing/2014/main" id="{8C66D27F-2CDC-FD50-DA99-6731B9E0FC9B}"/>
              </a:ext>
            </a:extLst>
          </p:cNvPr>
          <p:cNvGrpSpPr/>
          <p:nvPr/>
        </p:nvGrpSpPr>
        <p:grpSpPr>
          <a:xfrm>
            <a:off x="4464373" y="5428962"/>
            <a:ext cx="3352247" cy="280989"/>
            <a:chOff x="4289813" y="5868701"/>
            <a:chExt cx="1809649" cy="280989"/>
          </a:xfrm>
        </p:grpSpPr>
        <p:sp>
          <p:nvSpPr>
            <p:cNvPr id="398" name="文本框 397">
              <a:extLst>
                <a:ext uri="{FF2B5EF4-FFF2-40B4-BE49-F238E27FC236}">
                  <a16:creationId xmlns:a16="http://schemas.microsoft.com/office/drawing/2014/main" id="{7F0F3C86-EA72-B11E-9C10-2D41A0D47EBF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399" name="文本框 398">
              <a:extLst>
                <a:ext uri="{FF2B5EF4-FFF2-40B4-BE49-F238E27FC236}">
                  <a16:creationId xmlns:a16="http://schemas.microsoft.com/office/drawing/2014/main" id="{725A9DB8-2309-CA56-ED24-EF7B64A86CA9}"/>
                </a:ext>
              </a:extLst>
            </p:cNvPr>
            <p:cNvSpPr txBox="1"/>
            <p:nvPr/>
          </p:nvSpPr>
          <p:spPr>
            <a:xfrm>
              <a:off x="5248844" y="5872691"/>
              <a:ext cx="8506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2023.06.01</a:t>
              </a:r>
              <a:endPara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D0C6C96-0EED-2957-C6AC-7D29B3D2DE13}"/>
              </a:ext>
            </a:extLst>
          </p:cNvPr>
          <p:cNvSpPr/>
          <p:nvPr/>
        </p:nvSpPr>
        <p:spPr>
          <a:xfrm>
            <a:off x="-1657348" y="2723540"/>
            <a:ext cx="15506698" cy="1661921"/>
          </a:xfrm>
          <a:custGeom>
            <a:avLst/>
            <a:gdLst>
              <a:gd name="connsiteX0" fmla="*/ 9671595 w 19343192"/>
              <a:gd name="connsiteY0" fmla="*/ 0 h 2711872"/>
              <a:gd name="connsiteX1" fmla="*/ 19185297 w 19343192"/>
              <a:gd name="connsiteY1" fmla="*/ 2549943 h 2711872"/>
              <a:gd name="connsiteX2" fmla="*/ 19343192 w 19343192"/>
              <a:gd name="connsiteY2" fmla="*/ 2711872 h 2711872"/>
              <a:gd name="connsiteX3" fmla="*/ 19140001 w 19343192"/>
              <a:gd name="connsiteY3" fmla="*/ 2568977 h 2711872"/>
              <a:gd name="connsiteX4" fmla="*/ 9671595 w 19343192"/>
              <a:gd name="connsiteY4" fmla="*/ 413574 h 2711872"/>
              <a:gd name="connsiteX5" fmla="*/ 203188 w 19343192"/>
              <a:gd name="connsiteY5" fmla="*/ 2568977 h 2711872"/>
              <a:gd name="connsiteX6" fmla="*/ 0 w 19343192"/>
              <a:gd name="connsiteY6" fmla="*/ 2711870 h 2711872"/>
              <a:gd name="connsiteX7" fmla="*/ 157893 w 19343192"/>
              <a:gd name="connsiteY7" fmla="*/ 2549943 h 2711872"/>
              <a:gd name="connsiteX8" fmla="*/ 9671595 w 19343192"/>
              <a:gd name="connsiteY8" fmla="*/ 0 h 271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343192" h="2711872">
                <a:moveTo>
                  <a:pt x="9671595" y="0"/>
                </a:moveTo>
                <a:cubicBezTo>
                  <a:pt x="13948391" y="0"/>
                  <a:pt x="17617862" y="1051449"/>
                  <a:pt x="19185297" y="2549943"/>
                </a:cubicBezTo>
                <a:lnTo>
                  <a:pt x="19343192" y="2711872"/>
                </a:lnTo>
                <a:lnTo>
                  <a:pt x="19140001" y="2568977"/>
                </a:lnTo>
                <a:cubicBezTo>
                  <a:pt x="17198250" y="1276762"/>
                  <a:pt x="13684215" y="413574"/>
                  <a:pt x="9671595" y="413574"/>
                </a:cubicBezTo>
                <a:cubicBezTo>
                  <a:pt x="5658975" y="413574"/>
                  <a:pt x="2144940" y="1276762"/>
                  <a:pt x="203188" y="2568977"/>
                </a:cubicBezTo>
                <a:lnTo>
                  <a:pt x="0" y="2711870"/>
                </a:lnTo>
                <a:lnTo>
                  <a:pt x="157893" y="2549943"/>
                </a:lnTo>
                <a:cubicBezTo>
                  <a:pt x="1725328" y="1051449"/>
                  <a:pt x="5394799" y="0"/>
                  <a:pt x="9671595" y="0"/>
                </a:cubicBezTo>
                <a:close/>
              </a:path>
            </a:pathLst>
          </a:custGeom>
          <a:solidFill>
            <a:srgbClr val="5091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2ACA2E8-A73B-4386-755D-970037EC92B6}"/>
              </a:ext>
            </a:extLst>
          </p:cNvPr>
          <p:cNvSpPr/>
          <p:nvPr/>
        </p:nvSpPr>
        <p:spPr>
          <a:xfrm>
            <a:off x="-4229100" y="2580014"/>
            <a:ext cx="20650200" cy="8350136"/>
          </a:xfrm>
          <a:prstGeom prst="ellipse">
            <a:avLst/>
          </a:prstGeom>
          <a:noFill/>
          <a:ln w="12700">
            <a:solidFill>
              <a:srgbClr val="50918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A02CCE9-098C-A539-D8FC-006B86D7E1CA}"/>
              </a:ext>
            </a:extLst>
          </p:cNvPr>
          <p:cNvSpPr/>
          <p:nvPr/>
        </p:nvSpPr>
        <p:spPr>
          <a:xfrm>
            <a:off x="4007173" y="-516961"/>
            <a:ext cx="914400" cy="914400"/>
          </a:xfrm>
          <a:prstGeom prst="ellipse">
            <a:avLst/>
          </a:prstGeom>
          <a:solidFill>
            <a:srgbClr val="509187">
              <a:alpha val="29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BADDD67-FB4A-D400-AA8E-C86710A12957}"/>
              </a:ext>
            </a:extLst>
          </p:cNvPr>
          <p:cNvSpPr/>
          <p:nvPr/>
        </p:nvSpPr>
        <p:spPr>
          <a:xfrm>
            <a:off x="10252221" y="2418712"/>
            <a:ext cx="365926" cy="365926"/>
          </a:xfrm>
          <a:prstGeom prst="ellipse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7D29079-E8F6-61D9-032F-9129F3117E95}"/>
              </a:ext>
            </a:extLst>
          </p:cNvPr>
          <p:cNvSpPr/>
          <p:nvPr/>
        </p:nvSpPr>
        <p:spPr>
          <a:xfrm>
            <a:off x="2036602" y="3554500"/>
            <a:ext cx="220823" cy="220823"/>
          </a:xfrm>
          <a:prstGeom prst="ellipse">
            <a:avLst/>
          </a:prstGeom>
          <a:solidFill>
            <a:srgbClr val="FFBF23">
              <a:alpha val="29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85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图片 39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DE5409B-3CCF-D12F-CAC3-CA89B2F342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0924" y="3230542"/>
            <a:ext cx="9881695" cy="362745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716035" y="519434"/>
            <a:ext cx="2463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38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01</a:t>
            </a:r>
            <a:endParaRPr lang="zh-CN" altLang="en-US" sz="138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48200" y="2396871"/>
            <a:ext cx="3098800" cy="338554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4"/>
                  <a:srcRect/>
                  <a:stretch>
                    <a:fillRect/>
                  </a:stretch>
                </a:blipFill>
              </a:defRPr>
            </a:lvl1pPr>
          </a:lstStyle>
          <a:p>
            <a:pPr algn="dist"/>
            <a:r>
              <a:rPr lang="en-US" altLang="zh-CN" sz="1600" b="0" dirty="0">
                <a:solidFill>
                  <a:srgbClr val="509187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ea"/>
                <a:sym typeface="+mn-lt"/>
              </a:rPr>
              <a:t>PART</a:t>
            </a:r>
            <a:endParaRPr lang="zh-CN" altLang="en-US" sz="1600" b="0" dirty="0">
              <a:solidFill>
                <a:srgbClr val="509187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D0C6C96-0EED-2957-C6AC-7D29B3D2DE13}"/>
              </a:ext>
            </a:extLst>
          </p:cNvPr>
          <p:cNvSpPr/>
          <p:nvPr/>
        </p:nvSpPr>
        <p:spPr>
          <a:xfrm>
            <a:off x="-1657348" y="2938712"/>
            <a:ext cx="15506698" cy="1661921"/>
          </a:xfrm>
          <a:custGeom>
            <a:avLst/>
            <a:gdLst>
              <a:gd name="connsiteX0" fmla="*/ 9671595 w 19343192"/>
              <a:gd name="connsiteY0" fmla="*/ 0 h 2711872"/>
              <a:gd name="connsiteX1" fmla="*/ 19185297 w 19343192"/>
              <a:gd name="connsiteY1" fmla="*/ 2549943 h 2711872"/>
              <a:gd name="connsiteX2" fmla="*/ 19343192 w 19343192"/>
              <a:gd name="connsiteY2" fmla="*/ 2711872 h 2711872"/>
              <a:gd name="connsiteX3" fmla="*/ 19140001 w 19343192"/>
              <a:gd name="connsiteY3" fmla="*/ 2568977 h 2711872"/>
              <a:gd name="connsiteX4" fmla="*/ 9671595 w 19343192"/>
              <a:gd name="connsiteY4" fmla="*/ 413574 h 2711872"/>
              <a:gd name="connsiteX5" fmla="*/ 203188 w 19343192"/>
              <a:gd name="connsiteY5" fmla="*/ 2568977 h 2711872"/>
              <a:gd name="connsiteX6" fmla="*/ 0 w 19343192"/>
              <a:gd name="connsiteY6" fmla="*/ 2711870 h 2711872"/>
              <a:gd name="connsiteX7" fmla="*/ 157893 w 19343192"/>
              <a:gd name="connsiteY7" fmla="*/ 2549943 h 2711872"/>
              <a:gd name="connsiteX8" fmla="*/ 9671595 w 19343192"/>
              <a:gd name="connsiteY8" fmla="*/ 0 h 271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343192" h="2711872">
                <a:moveTo>
                  <a:pt x="9671595" y="0"/>
                </a:moveTo>
                <a:cubicBezTo>
                  <a:pt x="13948391" y="0"/>
                  <a:pt x="17617862" y="1051449"/>
                  <a:pt x="19185297" y="2549943"/>
                </a:cubicBezTo>
                <a:lnTo>
                  <a:pt x="19343192" y="2711872"/>
                </a:lnTo>
                <a:lnTo>
                  <a:pt x="19140001" y="2568977"/>
                </a:lnTo>
                <a:cubicBezTo>
                  <a:pt x="17198250" y="1276762"/>
                  <a:pt x="13684215" y="413574"/>
                  <a:pt x="9671595" y="413574"/>
                </a:cubicBezTo>
                <a:cubicBezTo>
                  <a:pt x="5658975" y="413574"/>
                  <a:pt x="2144940" y="1276762"/>
                  <a:pt x="203188" y="2568977"/>
                </a:cubicBezTo>
                <a:lnTo>
                  <a:pt x="0" y="2711870"/>
                </a:lnTo>
                <a:lnTo>
                  <a:pt x="157893" y="2549943"/>
                </a:lnTo>
                <a:cubicBezTo>
                  <a:pt x="1725328" y="1051449"/>
                  <a:pt x="5394799" y="0"/>
                  <a:pt x="9671595" y="0"/>
                </a:cubicBezTo>
                <a:close/>
              </a:path>
            </a:pathLst>
          </a:custGeom>
          <a:solidFill>
            <a:srgbClr val="5091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2ACA2E8-A73B-4386-755D-970037EC92B6}"/>
              </a:ext>
            </a:extLst>
          </p:cNvPr>
          <p:cNvSpPr/>
          <p:nvPr/>
        </p:nvSpPr>
        <p:spPr>
          <a:xfrm>
            <a:off x="-4229100" y="2795186"/>
            <a:ext cx="20650200" cy="8350136"/>
          </a:xfrm>
          <a:prstGeom prst="ellipse">
            <a:avLst/>
          </a:prstGeom>
          <a:noFill/>
          <a:ln w="12700">
            <a:solidFill>
              <a:srgbClr val="50918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A02CCE9-098C-A539-D8FC-006B86D7E1CA}"/>
              </a:ext>
            </a:extLst>
          </p:cNvPr>
          <p:cNvSpPr/>
          <p:nvPr/>
        </p:nvSpPr>
        <p:spPr>
          <a:xfrm>
            <a:off x="4352070" y="-579399"/>
            <a:ext cx="914400" cy="914400"/>
          </a:xfrm>
          <a:prstGeom prst="ellipse">
            <a:avLst/>
          </a:prstGeom>
          <a:solidFill>
            <a:srgbClr val="509187">
              <a:alpha val="29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BADDD67-FB4A-D400-AA8E-C86710A12957}"/>
              </a:ext>
            </a:extLst>
          </p:cNvPr>
          <p:cNvSpPr/>
          <p:nvPr/>
        </p:nvSpPr>
        <p:spPr>
          <a:xfrm>
            <a:off x="3782944" y="1983228"/>
            <a:ext cx="365926" cy="365926"/>
          </a:xfrm>
          <a:prstGeom prst="ellipse">
            <a:avLst/>
          </a:prstGeom>
          <a:solidFill>
            <a:srgbClr val="FFBF23">
              <a:alpha val="4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7D29079-E8F6-61D9-032F-9129F3117E95}"/>
              </a:ext>
            </a:extLst>
          </p:cNvPr>
          <p:cNvSpPr/>
          <p:nvPr/>
        </p:nvSpPr>
        <p:spPr>
          <a:xfrm>
            <a:off x="7636588" y="754850"/>
            <a:ext cx="220823" cy="220823"/>
          </a:xfrm>
          <a:prstGeom prst="ellipse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5298345" y="3602498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工作概述</a:t>
            </a:r>
          </a:p>
        </p:txBody>
      </p:sp>
    </p:spTree>
    <p:extLst>
      <p:ext uri="{BB962C8B-B14F-4D97-AF65-F5344CB8AC3E}">
        <p14:creationId xmlns:p14="http://schemas.microsoft.com/office/powerpoint/2010/main" val="2757189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52258" y="82185"/>
            <a:ext cx="1265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1211664" y="20529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工作概述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9C2CE30-5925-33DA-FDAB-D070A37F831C}"/>
              </a:ext>
            </a:extLst>
          </p:cNvPr>
          <p:cNvSpPr/>
          <p:nvPr/>
        </p:nvSpPr>
        <p:spPr>
          <a:xfrm>
            <a:off x="6207995" y="1394184"/>
            <a:ext cx="4856880" cy="2034816"/>
          </a:xfrm>
          <a:prstGeom prst="rect">
            <a:avLst/>
          </a:prstGeom>
          <a:solidFill>
            <a:srgbClr val="FFBF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DB366C8-151D-D3AC-FFC5-B4B9DF69038E}"/>
              </a:ext>
            </a:extLst>
          </p:cNvPr>
          <p:cNvSpPr/>
          <p:nvPr/>
        </p:nvSpPr>
        <p:spPr>
          <a:xfrm>
            <a:off x="1127125" y="3598543"/>
            <a:ext cx="4856880" cy="2034816"/>
          </a:xfrm>
          <a:prstGeom prst="rect">
            <a:avLst/>
          </a:prstGeom>
          <a:solidFill>
            <a:srgbClr val="509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4D2C823-8802-1636-EF94-0A1146AF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126" y="1394183"/>
            <a:ext cx="4856880" cy="202535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ED749FA-B2CC-E9B4-8958-1E857096AC1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7995" y="3598543"/>
            <a:ext cx="4856880" cy="2025357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DF1C2C7E-DE1D-B914-C641-4370EA5D3BBE}"/>
              </a:ext>
            </a:extLst>
          </p:cNvPr>
          <p:cNvGrpSpPr/>
          <p:nvPr/>
        </p:nvGrpSpPr>
        <p:grpSpPr>
          <a:xfrm>
            <a:off x="1743686" y="4137058"/>
            <a:ext cx="3841568" cy="948326"/>
            <a:chOff x="-232229" y="1725246"/>
            <a:chExt cx="3841568" cy="94832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8D2E97A-D188-3408-1BA3-C726BDF72814}"/>
                </a:ext>
              </a:extLst>
            </p:cNvPr>
            <p:cNvSpPr txBox="1"/>
            <p:nvPr/>
          </p:nvSpPr>
          <p:spPr>
            <a:xfrm>
              <a:off x="-232229" y="2053146"/>
              <a:ext cx="384156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rgbClr val="D2DED8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D2DED8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6A2389A-0A11-92EB-613F-2050FD401235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D2DED8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2F3FCC6-E890-7EFC-606A-212B9B3828E9}"/>
              </a:ext>
            </a:extLst>
          </p:cNvPr>
          <p:cNvGrpSpPr/>
          <p:nvPr/>
        </p:nvGrpSpPr>
        <p:grpSpPr>
          <a:xfrm>
            <a:off x="6847027" y="1932698"/>
            <a:ext cx="3841568" cy="948326"/>
            <a:chOff x="-232229" y="1725246"/>
            <a:chExt cx="3841568" cy="94832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3D89002-9E05-160B-E02B-B131DAEC5F0A}"/>
                </a:ext>
              </a:extLst>
            </p:cNvPr>
            <p:cNvSpPr txBox="1"/>
            <p:nvPr/>
          </p:nvSpPr>
          <p:spPr>
            <a:xfrm>
              <a:off x="-232229" y="2053146"/>
              <a:ext cx="3841568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模板网，幻灯片演 示模板及素材免费下载！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AA3568D-690B-F892-49E9-0668A23B7228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3780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52258" y="82185"/>
            <a:ext cx="1265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1211664" y="20529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工作概述</a:t>
            </a:r>
          </a:p>
        </p:txBody>
      </p:sp>
      <p:sp>
        <p:nvSpPr>
          <p:cNvPr id="2" name="Teardrop 3">
            <a:extLst>
              <a:ext uri="{FF2B5EF4-FFF2-40B4-BE49-F238E27FC236}">
                <a16:creationId xmlns:a16="http://schemas.microsoft.com/office/drawing/2014/main" id="{1C8B9D80-60BB-1D73-B617-F1B65B49295B}"/>
              </a:ext>
            </a:extLst>
          </p:cNvPr>
          <p:cNvSpPr/>
          <p:nvPr/>
        </p:nvSpPr>
        <p:spPr>
          <a:xfrm rot="5400000" flipV="1">
            <a:off x="6190613" y="1286596"/>
            <a:ext cx="2150207" cy="2207627"/>
          </a:xfrm>
          <a:prstGeom prst="teardrop">
            <a:avLst/>
          </a:prstGeom>
          <a:solidFill>
            <a:srgbClr val="5091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ym typeface="+mn-lt"/>
            </a:endParaRP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C449884B-41CA-E516-2925-40677997CFC7}"/>
              </a:ext>
            </a:extLst>
          </p:cNvPr>
          <p:cNvSpPr txBox="1"/>
          <p:nvPr/>
        </p:nvSpPr>
        <p:spPr>
          <a:xfrm>
            <a:off x="6750486" y="2067243"/>
            <a:ext cx="1352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ea"/>
                <a:sym typeface="+mn-lt"/>
              </a:rPr>
              <a:t>50%</a:t>
            </a:r>
            <a:endParaRPr lang="en-GB" sz="36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4" name="Teardrop 6">
            <a:extLst>
              <a:ext uri="{FF2B5EF4-FFF2-40B4-BE49-F238E27FC236}">
                <a16:creationId xmlns:a16="http://schemas.microsoft.com/office/drawing/2014/main" id="{45F31D17-C652-1AB3-9BCA-1DCCF33E5AFF}"/>
              </a:ext>
            </a:extLst>
          </p:cNvPr>
          <p:cNvSpPr/>
          <p:nvPr/>
        </p:nvSpPr>
        <p:spPr>
          <a:xfrm rot="5400000" flipH="1">
            <a:off x="3870442" y="3549347"/>
            <a:ext cx="2150207" cy="2207627"/>
          </a:xfrm>
          <a:prstGeom prst="teardrop">
            <a:avLst/>
          </a:prstGeom>
          <a:solidFill>
            <a:srgbClr val="5091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sym typeface="+mn-lt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85165374-ABB2-BE1E-9627-D0BEBF0F4740}"/>
              </a:ext>
            </a:extLst>
          </p:cNvPr>
          <p:cNvSpPr txBox="1"/>
          <p:nvPr/>
        </p:nvSpPr>
        <p:spPr>
          <a:xfrm>
            <a:off x="4430315" y="4335560"/>
            <a:ext cx="1359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ea"/>
                <a:sym typeface="+mn-lt"/>
              </a:rPr>
              <a:t>40%</a:t>
            </a:r>
            <a:endParaRPr lang="en-GB" sz="36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7" name="Teardrop 9">
            <a:extLst>
              <a:ext uri="{FF2B5EF4-FFF2-40B4-BE49-F238E27FC236}">
                <a16:creationId xmlns:a16="http://schemas.microsoft.com/office/drawing/2014/main" id="{1D801B2C-6BF8-8DCE-E070-0FE9985F951B}"/>
              </a:ext>
            </a:extLst>
          </p:cNvPr>
          <p:cNvSpPr/>
          <p:nvPr/>
        </p:nvSpPr>
        <p:spPr>
          <a:xfrm rot="16200000">
            <a:off x="6147835" y="3592125"/>
            <a:ext cx="1308296" cy="1280160"/>
          </a:xfrm>
          <a:prstGeom prst="teardrop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latin typeface="HarmonyOS Sans SC Light" panose="00000400000000000000" pitchFamily="2" charset="-122"/>
              <a:ea typeface="HarmonyOS Sans SC Light" panose="00000400000000000000" pitchFamily="2" charset="-122"/>
              <a:sym typeface="+mn-lt"/>
            </a:endParaRPr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3E69AF5D-4106-DD40-7F34-9C393566ED53}"/>
              </a:ext>
            </a:extLst>
          </p:cNvPr>
          <p:cNvSpPr txBox="1"/>
          <p:nvPr/>
        </p:nvSpPr>
        <p:spPr>
          <a:xfrm>
            <a:off x="6444353" y="4001371"/>
            <a:ext cx="756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ea"/>
                <a:sym typeface="+mn-lt"/>
              </a:rPr>
              <a:t>20%</a:t>
            </a:r>
            <a:endParaRPr lang="en-GB" sz="24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9" name="Teardrop 14">
            <a:extLst>
              <a:ext uri="{FF2B5EF4-FFF2-40B4-BE49-F238E27FC236}">
                <a16:creationId xmlns:a16="http://schemas.microsoft.com/office/drawing/2014/main" id="{BF5E0DF2-9E01-158C-EEC8-994DAB1D456E}"/>
              </a:ext>
            </a:extLst>
          </p:cNvPr>
          <p:cNvSpPr/>
          <p:nvPr/>
        </p:nvSpPr>
        <p:spPr>
          <a:xfrm flipV="1">
            <a:off x="4741063" y="2185353"/>
            <a:ext cx="1308296" cy="1280160"/>
          </a:xfrm>
          <a:prstGeom prst="teardrop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latin typeface="HarmonyOS Sans SC Light" panose="00000400000000000000" pitchFamily="2" charset="-122"/>
              <a:ea typeface="HarmonyOS Sans SC Light" panose="00000400000000000000" pitchFamily="2" charset="-122"/>
              <a:sym typeface="+mn-lt"/>
            </a:endParaRPr>
          </a:p>
        </p:txBody>
      </p:sp>
      <p:sp>
        <p:nvSpPr>
          <p:cNvPr id="10" name="Teardrop 15">
            <a:extLst>
              <a:ext uri="{FF2B5EF4-FFF2-40B4-BE49-F238E27FC236}">
                <a16:creationId xmlns:a16="http://schemas.microsoft.com/office/drawing/2014/main" id="{8A74B7F3-A881-924C-8986-11E25DD88421}"/>
              </a:ext>
            </a:extLst>
          </p:cNvPr>
          <p:cNvSpPr/>
          <p:nvPr/>
        </p:nvSpPr>
        <p:spPr>
          <a:xfrm flipV="1">
            <a:off x="3841732" y="1315306"/>
            <a:ext cx="2207627" cy="2150207"/>
          </a:xfrm>
          <a:prstGeom prst="teardrop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id="{BC96CAF9-559A-EFD9-3163-97ED9DBA9231}"/>
              </a:ext>
            </a:extLst>
          </p:cNvPr>
          <p:cNvSpPr txBox="1"/>
          <p:nvPr/>
        </p:nvSpPr>
        <p:spPr>
          <a:xfrm>
            <a:off x="5032741" y="2594600"/>
            <a:ext cx="756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ea"/>
                <a:sym typeface="+mn-lt"/>
              </a:rPr>
              <a:t>30%</a:t>
            </a:r>
            <a:endParaRPr lang="en-GB" sz="240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40946DBF-2376-D131-5FA8-712ECB07AAF2}"/>
              </a:ext>
            </a:extLst>
          </p:cNvPr>
          <p:cNvSpPr txBox="1"/>
          <p:nvPr/>
        </p:nvSpPr>
        <p:spPr>
          <a:xfrm>
            <a:off x="4269888" y="1819803"/>
            <a:ext cx="756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ea"/>
                <a:sym typeface="+mn-lt"/>
              </a:rPr>
              <a:t>15%</a:t>
            </a:r>
            <a:endParaRPr lang="en-GB" sz="2400" dirty="0">
              <a:solidFill>
                <a:schemeClr val="bg2">
                  <a:lumMod val="25000"/>
                </a:schemeClr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6E6E201-841C-43F4-023F-D4F1DF807227}"/>
              </a:ext>
            </a:extLst>
          </p:cNvPr>
          <p:cNvGrpSpPr/>
          <p:nvPr/>
        </p:nvGrpSpPr>
        <p:grpSpPr>
          <a:xfrm>
            <a:off x="8482074" y="1887006"/>
            <a:ext cx="3506726" cy="1220452"/>
            <a:chOff x="-232229" y="1725246"/>
            <a:chExt cx="3506726" cy="122045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FAEDA98-607C-4BF8-7888-D4FEB4159ED4}"/>
                </a:ext>
              </a:extLst>
            </p:cNvPr>
            <p:cNvSpPr txBox="1"/>
            <p:nvPr/>
          </p:nvSpPr>
          <p:spPr>
            <a:xfrm>
              <a:off x="-232229" y="2053146"/>
              <a:ext cx="3506726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 ，幻灯片演示 模板及素材免费下载！</a:t>
              </a:r>
            </a:p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C307218-6592-B059-960D-F10EBD6D27F8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CB98932-8533-43BA-2BEC-99791B8CF367}"/>
              </a:ext>
            </a:extLst>
          </p:cNvPr>
          <p:cNvGrpSpPr/>
          <p:nvPr/>
        </p:nvGrpSpPr>
        <p:grpSpPr>
          <a:xfrm>
            <a:off x="7554607" y="3861397"/>
            <a:ext cx="3209314" cy="948326"/>
            <a:chOff x="-232229" y="1725246"/>
            <a:chExt cx="3209314" cy="94832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47A20E3-3652-842C-AB32-837C01E26B67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0918AFC-2DAE-435A-F960-CD35F9771C05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7B21882-C5EE-BB81-975B-A9171FD753A4}"/>
              </a:ext>
            </a:extLst>
          </p:cNvPr>
          <p:cNvGrpSpPr/>
          <p:nvPr/>
        </p:nvGrpSpPr>
        <p:grpSpPr>
          <a:xfrm>
            <a:off x="525021" y="1807305"/>
            <a:ext cx="3209314" cy="948326"/>
            <a:chOff x="-232229" y="1725246"/>
            <a:chExt cx="3209314" cy="94832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6275808-C55E-52A3-40AB-9647940B9C3C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F3DC9FC-152E-1E15-4AD9-0E0A36D3E1C2}"/>
                </a:ext>
              </a:extLst>
            </p:cNvPr>
            <p:cNvSpPr txBox="1"/>
            <p:nvPr/>
          </p:nvSpPr>
          <p:spPr>
            <a:xfrm>
              <a:off x="957783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25E1EBD-AC9B-D406-933B-BBA39F863E6B}"/>
              </a:ext>
            </a:extLst>
          </p:cNvPr>
          <p:cNvGrpSpPr/>
          <p:nvPr/>
        </p:nvGrpSpPr>
        <p:grpSpPr>
          <a:xfrm>
            <a:off x="491193" y="4335560"/>
            <a:ext cx="3209314" cy="948326"/>
            <a:chOff x="-232229" y="1725246"/>
            <a:chExt cx="3209314" cy="94832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A38F86F-7343-C189-9AC0-457BC6EAD9E7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2336F20-B240-7741-6D3E-0E29EC992023}"/>
                </a:ext>
              </a:extLst>
            </p:cNvPr>
            <p:cNvSpPr txBox="1"/>
            <p:nvPr/>
          </p:nvSpPr>
          <p:spPr>
            <a:xfrm>
              <a:off x="957783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6741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52258" y="82185"/>
            <a:ext cx="1265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1211664" y="20529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工作概述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CFE8E7C-F8ED-F0CD-375B-E3DFAFE5C5D0}"/>
              </a:ext>
            </a:extLst>
          </p:cNvPr>
          <p:cNvGrpSpPr/>
          <p:nvPr/>
        </p:nvGrpSpPr>
        <p:grpSpPr>
          <a:xfrm>
            <a:off x="1647525" y="2837120"/>
            <a:ext cx="8545444" cy="1183760"/>
            <a:chOff x="2081587" y="2312417"/>
            <a:chExt cx="8438238" cy="1168909"/>
          </a:xfrm>
        </p:grpSpPr>
        <p:sp>
          <p:nvSpPr>
            <p:cNvPr id="3" name="Shape 539">
              <a:extLst>
                <a:ext uri="{FF2B5EF4-FFF2-40B4-BE49-F238E27FC236}">
                  <a16:creationId xmlns:a16="http://schemas.microsoft.com/office/drawing/2014/main" id="{0FBE357C-D66A-0EAA-450D-076AAD436B39}"/>
                </a:ext>
              </a:extLst>
            </p:cNvPr>
            <p:cNvSpPr/>
            <p:nvPr/>
          </p:nvSpPr>
          <p:spPr bwMode="auto">
            <a:xfrm>
              <a:off x="2081587" y="2312417"/>
              <a:ext cx="2315282" cy="1168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" y="0"/>
                  </a:moveTo>
                  <a:lnTo>
                    <a:pt x="3117" y="10867"/>
                  </a:lnTo>
                  <a:lnTo>
                    <a:pt x="0" y="21600"/>
                  </a:lnTo>
                  <a:lnTo>
                    <a:pt x="18545" y="21600"/>
                  </a:lnTo>
                  <a:lnTo>
                    <a:pt x="21600" y="10963"/>
                  </a:lnTo>
                  <a:lnTo>
                    <a:pt x="18671" y="18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509187"/>
            </a:solidFill>
            <a:ln w="12700" cap="flat">
              <a:noFill/>
              <a:miter lim="400000"/>
            </a:ln>
            <a:effectLst/>
          </p:spPr>
          <p:txBody>
            <a:bodyPr lIns="0" tIns="0" rIns="0" bIns="0" anchor="ctr"/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sz="9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Shape 542">
              <a:extLst>
                <a:ext uri="{FF2B5EF4-FFF2-40B4-BE49-F238E27FC236}">
                  <a16:creationId xmlns:a16="http://schemas.microsoft.com/office/drawing/2014/main" id="{49989524-F285-1C77-0387-CE81E3686871}"/>
                </a:ext>
              </a:extLst>
            </p:cNvPr>
            <p:cNvSpPr/>
            <p:nvPr/>
          </p:nvSpPr>
          <p:spPr bwMode="auto">
            <a:xfrm>
              <a:off x="2966265" y="2680245"/>
              <a:ext cx="515396" cy="428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09" y="14020"/>
                  </a:moveTo>
                  <a:cubicBezTo>
                    <a:pt x="20951" y="14020"/>
                    <a:pt x="21162" y="14126"/>
                    <a:pt x="21336" y="14334"/>
                  </a:cubicBezTo>
                  <a:cubicBezTo>
                    <a:pt x="21512" y="14549"/>
                    <a:pt x="21600" y="14810"/>
                    <a:pt x="21600" y="15116"/>
                  </a:cubicBezTo>
                  <a:lnTo>
                    <a:pt x="21600" y="20504"/>
                  </a:lnTo>
                  <a:cubicBezTo>
                    <a:pt x="21600" y="20816"/>
                    <a:pt x="21512" y="21071"/>
                    <a:pt x="21336" y="21286"/>
                  </a:cubicBezTo>
                  <a:cubicBezTo>
                    <a:pt x="21162" y="21494"/>
                    <a:pt x="20951" y="21600"/>
                    <a:pt x="20709" y="21600"/>
                  </a:cubicBezTo>
                  <a:lnTo>
                    <a:pt x="16198" y="21600"/>
                  </a:lnTo>
                  <a:cubicBezTo>
                    <a:pt x="15941" y="21600"/>
                    <a:pt x="15730" y="21494"/>
                    <a:pt x="15564" y="21286"/>
                  </a:cubicBezTo>
                  <a:cubicBezTo>
                    <a:pt x="15400" y="21071"/>
                    <a:pt x="15316" y="20816"/>
                    <a:pt x="15316" y="20504"/>
                  </a:cubicBezTo>
                  <a:lnTo>
                    <a:pt x="15316" y="15116"/>
                  </a:lnTo>
                  <a:cubicBezTo>
                    <a:pt x="15316" y="14810"/>
                    <a:pt x="15400" y="14549"/>
                    <a:pt x="15571" y="14334"/>
                  </a:cubicBezTo>
                  <a:cubicBezTo>
                    <a:pt x="15737" y="14126"/>
                    <a:pt x="15945" y="14020"/>
                    <a:pt x="16198" y="14020"/>
                  </a:cubicBezTo>
                  <a:lnTo>
                    <a:pt x="17789" y="14020"/>
                  </a:lnTo>
                  <a:lnTo>
                    <a:pt x="17789" y="11869"/>
                  </a:lnTo>
                  <a:cubicBezTo>
                    <a:pt x="17789" y="11699"/>
                    <a:pt x="17708" y="11611"/>
                    <a:pt x="17544" y="11602"/>
                  </a:cubicBezTo>
                  <a:lnTo>
                    <a:pt x="11473" y="11602"/>
                  </a:lnTo>
                  <a:lnTo>
                    <a:pt x="11473" y="14020"/>
                  </a:lnTo>
                  <a:lnTo>
                    <a:pt x="13054" y="14020"/>
                  </a:lnTo>
                  <a:cubicBezTo>
                    <a:pt x="13297" y="14020"/>
                    <a:pt x="13507" y="14126"/>
                    <a:pt x="13681" y="14334"/>
                  </a:cubicBezTo>
                  <a:cubicBezTo>
                    <a:pt x="13857" y="14549"/>
                    <a:pt x="13945" y="14810"/>
                    <a:pt x="13945" y="15116"/>
                  </a:cubicBezTo>
                  <a:lnTo>
                    <a:pt x="13945" y="20504"/>
                  </a:lnTo>
                  <a:cubicBezTo>
                    <a:pt x="13945" y="20816"/>
                    <a:pt x="13857" y="21071"/>
                    <a:pt x="13681" y="21286"/>
                  </a:cubicBezTo>
                  <a:cubicBezTo>
                    <a:pt x="13507" y="21494"/>
                    <a:pt x="13297" y="21600"/>
                    <a:pt x="13054" y="21600"/>
                  </a:cubicBezTo>
                  <a:lnTo>
                    <a:pt x="8543" y="21600"/>
                  </a:lnTo>
                  <a:cubicBezTo>
                    <a:pt x="8298" y="21600"/>
                    <a:pt x="8090" y="21494"/>
                    <a:pt x="7914" y="21286"/>
                  </a:cubicBezTo>
                  <a:cubicBezTo>
                    <a:pt x="7740" y="21071"/>
                    <a:pt x="7652" y="20816"/>
                    <a:pt x="7652" y="20504"/>
                  </a:cubicBezTo>
                  <a:lnTo>
                    <a:pt x="7652" y="15116"/>
                  </a:lnTo>
                  <a:cubicBezTo>
                    <a:pt x="7652" y="14810"/>
                    <a:pt x="7740" y="14549"/>
                    <a:pt x="7914" y="14334"/>
                  </a:cubicBezTo>
                  <a:cubicBezTo>
                    <a:pt x="8090" y="14126"/>
                    <a:pt x="8298" y="14020"/>
                    <a:pt x="8543" y="14020"/>
                  </a:cubicBezTo>
                  <a:lnTo>
                    <a:pt x="10124" y="14020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2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2" y="14020"/>
                    <a:pt x="5875" y="14126"/>
                    <a:pt x="6054" y="14334"/>
                  </a:cubicBezTo>
                  <a:cubicBezTo>
                    <a:pt x="6230" y="14549"/>
                    <a:pt x="6316" y="14810"/>
                    <a:pt x="6316" y="15116"/>
                  </a:cubicBezTo>
                  <a:lnTo>
                    <a:pt x="6316" y="20504"/>
                  </a:lnTo>
                  <a:cubicBezTo>
                    <a:pt x="6316" y="20816"/>
                    <a:pt x="6230" y="21071"/>
                    <a:pt x="6054" y="21286"/>
                  </a:cubicBezTo>
                  <a:cubicBezTo>
                    <a:pt x="5877" y="21494"/>
                    <a:pt x="5664" y="21600"/>
                    <a:pt x="5402" y="21600"/>
                  </a:cubicBezTo>
                  <a:lnTo>
                    <a:pt x="913" y="21600"/>
                  </a:lnTo>
                  <a:cubicBezTo>
                    <a:pt x="658" y="21600"/>
                    <a:pt x="441" y="21494"/>
                    <a:pt x="262" y="21286"/>
                  </a:cubicBezTo>
                  <a:cubicBezTo>
                    <a:pt x="88" y="21071"/>
                    <a:pt x="0" y="20816"/>
                    <a:pt x="0" y="20504"/>
                  </a:cubicBezTo>
                  <a:lnTo>
                    <a:pt x="0" y="15116"/>
                  </a:lnTo>
                  <a:cubicBezTo>
                    <a:pt x="0" y="14810"/>
                    <a:pt x="88" y="14549"/>
                    <a:pt x="262" y="14334"/>
                  </a:cubicBezTo>
                  <a:cubicBezTo>
                    <a:pt x="438" y="14126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2"/>
                    <a:pt x="2942" y="10544"/>
                  </a:cubicBezTo>
                  <a:cubicBezTo>
                    <a:pt x="3253" y="10180"/>
                    <a:pt x="3623" y="9998"/>
                    <a:pt x="4054" y="9998"/>
                  </a:cubicBezTo>
                  <a:lnTo>
                    <a:pt x="10122" y="9998"/>
                  </a:lnTo>
                  <a:lnTo>
                    <a:pt x="10122" y="7551"/>
                  </a:lnTo>
                  <a:lnTo>
                    <a:pt x="8541" y="7551"/>
                  </a:lnTo>
                  <a:cubicBezTo>
                    <a:pt x="8296" y="7551"/>
                    <a:pt x="8088" y="7451"/>
                    <a:pt x="7912" y="7248"/>
                  </a:cubicBezTo>
                  <a:cubicBezTo>
                    <a:pt x="7738" y="7045"/>
                    <a:pt x="7650" y="6790"/>
                    <a:pt x="7650" y="6484"/>
                  </a:cubicBezTo>
                  <a:lnTo>
                    <a:pt x="7650" y="1066"/>
                  </a:lnTo>
                  <a:cubicBezTo>
                    <a:pt x="7650" y="776"/>
                    <a:pt x="7738" y="523"/>
                    <a:pt x="7912" y="314"/>
                  </a:cubicBezTo>
                  <a:cubicBezTo>
                    <a:pt x="8088" y="103"/>
                    <a:pt x="8296" y="0"/>
                    <a:pt x="8541" y="0"/>
                  </a:cubicBezTo>
                  <a:lnTo>
                    <a:pt x="13052" y="0"/>
                  </a:lnTo>
                  <a:cubicBezTo>
                    <a:pt x="13294" y="0"/>
                    <a:pt x="13505" y="103"/>
                    <a:pt x="13679" y="314"/>
                  </a:cubicBezTo>
                  <a:cubicBezTo>
                    <a:pt x="13855" y="523"/>
                    <a:pt x="13943" y="776"/>
                    <a:pt x="13943" y="1066"/>
                  </a:cubicBezTo>
                  <a:lnTo>
                    <a:pt x="13943" y="6484"/>
                  </a:lnTo>
                  <a:cubicBezTo>
                    <a:pt x="13943" y="6790"/>
                    <a:pt x="13855" y="7045"/>
                    <a:pt x="13679" y="7248"/>
                  </a:cubicBezTo>
                  <a:cubicBezTo>
                    <a:pt x="13505" y="7451"/>
                    <a:pt x="13294" y="7551"/>
                    <a:pt x="13052" y="7551"/>
                  </a:cubicBezTo>
                  <a:lnTo>
                    <a:pt x="11471" y="7551"/>
                  </a:lnTo>
                  <a:lnTo>
                    <a:pt x="11471" y="9998"/>
                  </a:lnTo>
                  <a:lnTo>
                    <a:pt x="17541" y="9998"/>
                  </a:lnTo>
                  <a:cubicBezTo>
                    <a:pt x="17970" y="9998"/>
                    <a:pt x="18339" y="10177"/>
                    <a:pt x="18653" y="10539"/>
                  </a:cubicBezTo>
                  <a:cubicBezTo>
                    <a:pt x="18966" y="10900"/>
                    <a:pt x="19123" y="11344"/>
                    <a:pt x="19123" y="11869"/>
                  </a:cubicBezTo>
                  <a:lnTo>
                    <a:pt x="19123" y="14020"/>
                  </a:lnTo>
                  <a:lnTo>
                    <a:pt x="20709" y="1402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 sz="64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2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" name="Shape 544">
              <a:extLst>
                <a:ext uri="{FF2B5EF4-FFF2-40B4-BE49-F238E27FC236}">
                  <a16:creationId xmlns:a16="http://schemas.microsoft.com/office/drawing/2014/main" id="{004ED249-511D-C5AB-5C03-F10FC5EA9D83}"/>
                </a:ext>
              </a:extLst>
            </p:cNvPr>
            <p:cNvSpPr/>
            <p:nvPr/>
          </p:nvSpPr>
          <p:spPr bwMode="auto">
            <a:xfrm>
              <a:off x="4121360" y="2312417"/>
              <a:ext cx="2315282" cy="11689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" y="0"/>
                  </a:moveTo>
                  <a:lnTo>
                    <a:pt x="3117" y="10867"/>
                  </a:lnTo>
                  <a:lnTo>
                    <a:pt x="0" y="21600"/>
                  </a:lnTo>
                  <a:lnTo>
                    <a:pt x="18545" y="21600"/>
                  </a:lnTo>
                  <a:lnTo>
                    <a:pt x="21600" y="10963"/>
                  </a:lnTo>
                  <a:lnTo>
                    <a:pt x="18671" y="18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BF2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7" name="Shape 547">
              <a:extLst>
                <a:ext uri="{FF2B5EF4-FFF2-40B4-BE49-F238E27FC236}">
                  <a16:creationId xmlns:a16="http://schemas.microsoft.com/office/drawing/2014/main" id="{78E02B56-32D2-F06B-8F9F-CB51AECF7CC9}"/>
                </a:ext>
              </a:extLst>
            </p:cNvPr>
            <p:cNvSpPr/>
            <p:nvPr/>
          </p:nvSpPr>
          <p:spPr bwMode="auto">
            <a:xfrm>
              <a:off x="5031480" y="2675156"/>
              <a:ext cx="535749" cy="446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4" y="6152"/>
                  </a:moveTo>
                  <a:cubicBezTo>
                    <a:pt x="11406" y="6502"/>
                    <a:pt x="11552" y="6917"/>
                    <a:pt x="11672" y="7395"/>
                  </a:cubicBezTo>
                  <a:cubicBezTo>
                    <a:pt x="11747" y="7412"/>
                    <a:pt x="11886" y="7434"/>
                    <a:pt x="12089" y="7462"/>
                  </a:cubicBezTo>
                  <a:cubicBezTo>
                    <a:pt x="12291" y="7488"/>
                    <a:pt x="12501" y="7527"/>
                    <a:pt x="12715" y="7578"/>
                  </a:cubicBezTo>
                  <a:cubicBezTo>
                    <a:pt x="12929" y="7626"/>
                    <a:pt x="13120" y="7680"/>
                    <a:pt x="13289" y="7731"/>
                  </a:cubicBezTo>
                  <a:cubicBezTo>
                    <a:pt x="13459" y="7787"/>
                    <a:pt x="13543" y="7849"/>
                    <a:pt x="13543" y="7923"/>
                  </a:cubicBezTo>
                  <a:lnTo>
                    <a:pt x="13543" y="10328"/>
                  </a:lnTo>
                  <a:cubicBezTo>
                    <a:pt x="13543" y="10416"/>
                    <a:pt x="13459" y="10495"/>
                    <a:pt x="13289" y="10549"/>
                  </a:cubicBezTo>
                  <a:cubicBezTo>
                    <a:pt x="13120" y="10611"/>
                    <a:pt x="12929" y="10659"/>
                    <a:pt x="12715" y="10707"/>
                  </a:cubicBezTo>
                  <a:cubicBezTo>
                    <a:pt x="12501" y="10752"/>
                    <a:pt x="12289" y="10783"/>
                    <a:pt x="12077" y="10800"/>
                  </a:cubicBezTo>
                  <a:cubicBezTo>
                    <a:pt x="11867" y="10820"/>
                    <a:pt x="11731" y="10837"/>
                    <a:pt x="11672" y="10857"/>
                  </a:cubicBezTo>
                  <a:cubicBezTo>
                    <a:pt x="11566" y="11243"/>
                    <a:pt x="11430" y="11639"/>
                    <a:pt x="11255" y="12045"/>
                  </a:cubicBezTo>
                  <a:cubicBezTo>
                    <a:pt x="11430" y="12325"/>
                    <a:pt x="11594" y="12596"/>
                    <a:pt x="11757" y="12864"/>
                  </a:cubicBezTo>
                  <a:cubicBezTo>
                    <a:pt x="11919" y="13127"/>
                    <a:pt x="12100" y="13395"/>
                    <a:pt x="12303" y="13655"/>
                  </a:cubicBezTo>
                  <a:lnTo>
                    <a:pt x="12326" y="13787"/>
                  </a:lnTo>
                  <a:cubicBezTo>
                    <a:pt x="12326" y="13841"/>
                    <a:pt x="12249" y="13977"/>
                    <a:pt x="12096" y="14194"/>
                  </a:cubicBezTo>
                  <a:cubicBezTo>
                    <a:pt x="11940" y="14411"/>
                    <a:pt x="11762" y="14637"/>
                    <a:pt x="11559" y="14877"/>
                  </a:cubicBezTo>
                  <a:cubicBezTo>
                    <a:pt x="11357" y="15117"/>
                    <a:pt x="11166" y="15326"/>
                    <a:pt x="10992" y="15513"/>
                  </a:cubicBezTo>
                  <a:cubicBezTo>
                    <a:pt x="10813" y="15696"/>
                    <a:pt x="10702" y="15789"/>
                    <a:pt x="10658" y="15789"/>
                  </a:cubicBezTo>
                  <a:cubicBezTo>
                    <a:pt x="10643" y="15789"/>
                    <a:pt x="10566" y="15727"/>
                    <a:pt x="10427" y="15606"/>
                  </a:cubicBezTo>
                  <a:cubicBezTo>
                    <a:pt x="10288" y="15484"/>
                    <a:pt x="10135" y="15346"/>
                    <a:pt x="9966" y="15188"/>
                  </a:cubicBezTo>
                  <a:cubicBezTo>
                    <a:pt x="9796" y="15030"/>
                    <a:pt x="9638" y="14886"/>
                    <a:pt x="9493" y="14747"/>
                  </a:cubicBezTo>
                  <a:cubicBezTo>
                    <a:pt x="9344" y="14615"/>
                    <a:pt x="9250" y="14524"/>
                    <a:pt x="9205" y="14476"/>
                  </a:cubicBezTo>
                  <a:cubicBezTo>
                    <a:pt x="8866" y="14685"/>
                    <a:pt x="8537" y="14852"/>
                    <a:pt x="8212" y="14979"/>
                  </a:cubicBezTo>
                  <a:cubicBezTo>
                    <a:pt x="8212" y="15069"/>
                    <a:pt x="8200" y="15236"/>
                    <a:pt x="8179" y="15476"/>
                  </a:cubicBezTo>
                  <a:cubicBezTo>
                    <a:pt x="8156" y="15721"/>
                    <a:pt x="8127" y="15976"/>
                    <a:pt x="8090" y="16241"/>
                  </a:cubicBezTo>
                  <a:cubicBezTo>
                    <a:pt x="8052" y="16509"/>
                    <a:pt x="8005" y="16744"/>
                    <a:pt x="7948" y="16944"/>
                  </a:cubicBezTo>
                  <a:cubicBezTo>
                    <a:pt x="7892" y="17148"/>
                    <a:pt x="7833" y="17249"/>
                    <a:pt x="7774" y="17249"/>
                  </a:cubicBezTo>
                  <a:lnTo>
                    <a:pt x="5769" y="17249"/>
                  </a:lnTo>
                  <a:cubicBezTo>
                    <a:pt x="5708" y="17249"/>
                    <a:pt x="5651" y="17147"/>
                    <a:pt x="5595" y="16944"/>
                  </a:cubicBezTo>
                  <a:cubicBezTo>
                    <a:pt x="5538" y="16744"/>
                    <a:pt x="5494" y="16509"/>
                    <a:pt x="5463" y="16241"/>
                  </a:cubicBezTo>
                  <a:cubicBezTo>
                    <a:pt x="5435" y="15976"/>
                    <a:pt x="5406" y="15721"/>
                    <a:pt x="5385" y="15484"/>
                  </a:cubicBezTo>
                  <a:cubicBezTo>
                    <a:pt x="5362" y="15244"/>
                    <a:pt x="5352" y="15078"/>
                    <a:pt x="5352" y="14979"/>
                  </a:cubicBezTo>
                  <a:cubicBezTo>
                    <a:pt x="5013" y="14871"/>
                    <a:pt x="4682" y="14702"/>
                    <a:pt x="4359" y="14476"/>
                  </a:cubicBezTo>
                  <a:cubicBezTo>
                    <a:pt x="4126" y="14685"/>
                    <a:pt x="3895" y="14894"/>
                    <a:pt x="3667" y="15106"/>
                  </a:cubicBezTo>
                  <a:cubicBezTo>
                    <a:pt x="3439" y="15321"/>
                    <a:pt x="3213" y="15535"/>
                    <a:pt x="2996" y="15761"/>
                  </a:cubicBezTo>
                  <a:lnTo>
                    <a:pt x="2883" y="15789"/>
                  </a:lnTo>
                  <a:cubicBezTo>
                    <a:pt x="2855" y="15789"/>
                    <a:pt x="2751" y="15696"/>
                    <a:pt x="2573" y="15513"/>
                  </a:cubicBezTo>
                  <a:cubicBezTo>
                    <a:pt x="2396" y="15326"/>
                    <a:pt x="2212" y="15117"/>
                    <a:pt x="2022" y="14877"/>
                  </a:cubicBezTo>
                  <a:cubicBezTo>
                    <a:pt x="1829" y="14637"/>
                    <a:pt x="1657" y="14411"/>
                    <a:pt x="1504" y="14194"/>
                  </a:cubicBezTo>
                  <a:cubicBezTo>
                    <a:pt x="1349" y="13977"/>
                    <a:pt x="1273" y="13841"/>
                    <a:pt x="1273" y="13787"/>
                  </a:cubicBezTo>
                  <a:cubicBezTo>
                    <a:pt x="1273" y="13771"/>
                    <a:pt x="1320" y="13677"/>
                    <a:pt x="1419" y="13511"/>
                  </a:cubicBezTo>
                  <a:cubicBezTo>
                    <a:pt x="1516" y="13347"/>
                    <a:pt x="1629" y="13163"/>
                    <a:pt x="1751" y="12971"/>
                  </a:cubicBezTo>
                  <a:cubicBezTo>
                    <a:pt x="1876" y="12777"/>
                    <a:pt x="1991" y="12590"/>
                    <a:pt x="2100" y="12415"/>
                  </a:cubicBezTo>
                  <a:cubicBezTo>
                    <a:pt x="2210" y="12240"/>
                    <a:pt x="2278" y="12127"/>
                    <a:pt x="2309" y="12071"/>
                  </a:cubicBezTo>
                  <a:cubicBezTo>
                    <a:pt x="2135" y="11687"/>
                    <a:pt x="1989" y="11260"/>
                    <a:pt x="1869" y="10800"/>
                  </a:cubicBezTo>
                  <a:cubicBezTo>
                    <a:pt x="1794" y="10783"/>
                    <a:pt x="1655" y="10761"/>
                    <a:pt x="1452" y="10732"/>
                  </a:cubicBezTo>
                  <a:cubicBezTo>
                    <a:pt x="1250" y="10707"/>
                    <a:pt x="1043" y="10676"/>
                    <a:pt x="826" y="10639"/>
                  </a:cubicBezTo>
                  <a:cubicBezTo>
                    <a:pt x="612" y="10602"/>
                    <a:pt x="421" y="10554"/>
                    <a:pt x="252" y="10498"/>
                  </a:cubicBezTo>
                  <a:cubicBezTo>
                    <a:pt x="82" y="10439"/>
                    <a:pt x="0" y="10374"/>
                    <a:pt x="0" y="10300"/>
                  </a:cubicBezTo>
                  <a:lnTo>
                    <a:pt x="0" y="7869"/>
                  </a:lnTo>
                  <a:cubicBezTo>
                    <a:pt x="0" y="7798"/>
                    <a:pt x="82" y="7725"/>
                    <a:pt x="252" y="7660"/>
                  </a:cubicBezTo>
                  <a:cubicBezTo>
                    <a:pt x="421" y="7590"/>
                    <a:pt x="617" y="7539"/>
                    <a:pt x="838" y="7502"/>
                  </a:cubicBezTo>
                  <a:cubicBezTo>
                    <a:pt x="1059" y="7468"/>
                    <a:pt x="1273" y="7434"/>
                    <a:pt x="1476" y="7409"/>
                  </a:cubicBezTo>
                  <a:cubicBezTo>
                    <a:pt x="1678" y="7380"/>
                    <a:pt x="1817" y="7366"/>
                    <a:pt x="1892" y="7366"/>
                  </a:cubicBezTo>
                  <a:cubicBezTo>
                    <a:pt x="1982" y="6926"/>
                    <a:pt x="2121" y="6531"/>
                    <a:pt x="2309" y="6178"/>
                  </a:cubicBezTo>
                  <a:cubicBezTo>
                    <a:pt x="2135" y="5901"/>
                    <a:pt x="1965" y="5621"/>
                    <a:pt x="1796" y="5347"/>
                  </a:cubicBezTo>
                  <a:cubicBezTo>
                    <a:pt x="1629" y="5074"/>
                    <a:pt x="1452" y="4803"/>
                    <a:pt x="1273" y="4543"/>
                  </a:cubicBezTo>
                  <a:lnTo>
                    <a:pt x="1229" y="4407"/>
                  </a:lnTo>
                  <a:cubicBezTo>
                    <a:pt x="1229" y="4354"/>
                    <a:pt x="1304" y="4221"/>
                    <a:pt x="1457" y="4009"/>
                  </a:cubicBezTo>
                  <a:cubicBezTo>
                    <a:pt x="1612" y="3797"/>
                    <a:pt x="1789" y="3574"/>
                    <a:pt x="1987" y="3334"/>
                  </a:cubicBezTo>
                  <a:cubicBezTo>
                    <a:pt x="2187" y="3094"/>
                    <a:pt x="2375" y="2883"/>
                    <a:pt x="2551" y="2696"/>
                  </a:cubicBezTo>
                  <a:cubicBezTo>
                    <a:pt x="2728" y="2515"/>
                    <a:pt x="2839" y="2419"/>
                    <a:pt x="2883" y="2419"/>
                  </a:cubicBezTo>
                  <a:cubicBezTo>
                    <a:pt x="2900" y="2419"/>
                    <a:pt x="2975" y="2479"/>
                    <a:pt x="3114" y="2597"/>
                  </a:cubicBezTo>
                  <a:cubicBezTo>
                    <a:pt x="3253" y="2713"/>
                    <a:pt x="3408" y="2851"/>
                    <a:pt x="3578" y="3007"/>
                  </a:cubicBezTo>
                  <a:cubicBezTo>
                    <a:pt x="3745" y="3165"/>
                    <a:pt x="3907" y="3320"/>
                    <a:pt x="4060" y="3470"/>
                  </a:cubicBezTo>
                  <a:cubicBezTo>
                    <a:pt x="4215" y="3617"/>
                    <a:pt x="4307" y="3707"/>
                    <a:pt x="4336" y="3744"/>
                  </a:cubicBezTo>
                  <a:cubicBezTo>
                    <a:pt x="4660" y="3518"/>
                    <a:pt x="4999" y="3354"/>
                    <a:pt x="5352" y="3244"/>
                  </a:cubicBezTo>
                  <a:cubicBezTo>
                    <a:pt x="5352" y="3173"/>
                    <a:pt x="5362" y="3004"/>
                    <a:pt x="5385" y="2747"/>
                  </a:cubicBezTo>
                  <a:cubicBezTo>
                    <a:pt x="5406" y="2484"/>
                    <a:pt x="5435" y="2225"/>
                    <a:pt x="5463" y="1968"/>
                  </a:cubicBezTo>
                  <a:cubicBezTo>
                    <a:pt x="5494" y="1708"/>
                    <a:pt x="5534" y="1476"/>
                    <a:pt x="5583" y="1264"/>
                  </a:cubicBezTo>
                  <a:cubicBezTo>
                    <a:pt x="5630" y="1053"/>
                    <a:pt x="5694" y="948"/>
                    <a:pt x="5769" y="948"/>
                  </a:cubicBezTo>
                  <a:lnTo>
                    <a:pt x="7774" y="948"/>
                  </a:lnTo>
                  <a:cubicBezTo>
                    <a:pt x="7833" y="948"/>
                    <a:pt x="7892" y="1053"/>
                    <a:pt x="7948" y="1264"/>
                  </a:cubicBezTo>
                  <a:cubicBezTo>
                    <a:pt x="8005" y="1476"/>
                    <a:pt x="8047" y="1708"/>
                    <a:pt x="8078" y="1968"/>
                  </a:cubicBezTo>
                  <a:cubicBezTo>
                    <a:pt x="8109" y="2225"/>
                    <a:pt x="8134" y="2484"/>
                    <a:pt x="8156" y="2747"/>
                  </a:cubicBezTo>
                  <a:cubicBezTo>
                    <a:pt x="8179" y="3004"/>
                    <a:pt x="8198" y="3173"/>
                    <a:pt x="8212" y="3244"/>
                  </a:cubicBezTo>
                  <a:cubicBezTo>
                    <a:pt x="8551" y="3354"/>
                    <a:pt x="8873" y="3512"/>
                    <a:pt x="9182" y="3715"/>
                  </a:cubicBezTo>
                  <a:cubicBezTo>
                    <a:pt x="9415" y="3512"/>
                    <a:pt x="9650" y="3306"/>
                    <a:pt x="9886" y="3106"/>
                  </a:cubicBezTo>
                  <a:cubicBezTo>
                    <a:pt x="10123" y="2899"/>
                    <a:pt x="10352" y="2691"/>
                    <a:pt x="10568" y="2476"/>
                  </a:cubicBezTo>
                  <a:lnTo>
                    <a:pt x="10658" y="2419"/>
                  </a:lnTo>
                  <a:cubicBezTo>
                    <a:pt x="10688" y="2419"/>
                    <a:pt x="10792" y="2518"/>
                    <a:pt x="10968" y="2710"/>
                  </a:cubicBezTo>
                  <a:cubicBezTo>
                    <a:pt x="11145" y="2905"/>
                    <a:pt x="11331" y="3117"/>
                    <a:pt x="11526" y="3348"/>
                  </a:cubicBezTo>
                  <a:cubicBezTo>
                    <a:pt x="11721" y="3577"/>
                    <a:pt x="11900" y="3797"/>
                    <a:pt x="12060" y="4009"/>
                  </a:cubicBezTo>
                  <a:cubicBezTo>
                    <a:pt x="12223" y="4221"/>
                    <a:pt x="12303" y="4354"/>
                    <a:pt x="12303" y="4407"/>
                  </a:cubicBezTo>
                  <a:cubicBezTo>
                    <a:pt x="12303" y="4444"/>
                    <a:pt x="12253" y="4543"/>
                    <a:pt x="12152" y="4712"/>
                  </a:cubicBezTo>
                  <a:cubicBezTo>
                    <a:pt x="12049" y="4879"/>
                    <a:pt x="11936" y="5057"/>
                    <a:pt x="11813" y="5251"/>
                  </a:cubicBezTo>
                  <a:cubicBezTo>
                    <a:pt x="11689" y="5446"/>
                    <a:pt x="11568" y="5630"/>
                    <a:pt x="11453" y="5808"/>
                  </a:cubicBezTo>
                  <a:cubicBezTo>
                    <a:pt x="11335" y="5983"/>
                    <a:pt x="11260" y="6096"/>
                    <a:pt x="11234" y="6152"/>
                  </a:cubicBezTo>
                  <a:moveTo>
                    <a:pt x="6781" y="11545"/>
                  </a:moveTo>
                  <a:cubicBezTo>
                    <a:pt x="7061" y="11545"/>
                    <a:pt x="7322" y="11480"/>
                    <a:pt x="7570" y="11356"/>
                  </a:cubicBezTo>
                  <a:cubicBezTo>
                    <a:pt x="7819" y="11229"/>
                    <a:pt x="8036" y="11057"/>
                    <a:pt x="8219" y="10837"/>
                  </a:cubicBezTo>
                  <a:cubicBezTo>
                    <a:pt x="8403" y="10616"/>
                    <a:pt x="8546" y="10357"/>
                    <a:pt x="8652" y="10060"/>
                  </a:cubicBezTo>
                  <a:cubicBezTo>
                    <a:pt x="8758" y="9761"/>
                    <a:pt x="8810" y="9447"/>
                    <a:pt x="8810" y="9111"/>
                  </a:cubicBezTo>
                  <a:cubicBezTo>
                    <a:pt x="8810" y="8778"/>
                    <a:pt x="8758" y="8459"/>
                    <a:pt x="8652" y="8160"/>
                  </a:cubicBezTo>
                  <a:cubicBezTo>
                    <a:pt x="8546" y="7858"/>
                    <a:pt x="8403" y="7592"/>
                    <a:pt x="8219" y="7372"/>
                  </a:cubicBezTo>
                  <a:cubicBezTo>
                    <a:pt x="8036" y="7152"/>
                    <a:pt x="7819" y="6980"/>
                    <a:pt x="7570" y="6847"/>
                  </a:cubicBezTo>
                  <a:cubicBezTo>
                    <a:pt x="7322" y="6717"/>
                    <a:pt x="7061" y="6649"/>
                    <a:pt x="6781" y="6649"/>
                  </a:cubicBezTo>
                  <a:cubicBezTo>
                    <a:pt x="6211" y="6649"/>
                    <a:pt x="5727" y="6889"/>
                    <a:pt x="5329" y="7367"/>
                  </a:cubicBezTo>
                  <a:cubicBezTo>
                    <a:pt x="4931" y="7844"/>
                    <a:pt x="4731" y="8425"/>
                    <a:pt x="4731" y="9111"/>
                  </a:cubicBezTo>
                  <a:cubicBezTo>
                    <a:pt x="4731" y="9447"/>
                    <a:pt x="4785" y="9761"/>
                    <a:pt x="4896" y="10060"/>
                  </a:cubicBezTo>
                  <a:cubicBezTo>
                    <a:pt x="5004" y="10357"/>
                    <a:pt x="5150" y="10616"/>
                    <a:pt x="5334" y="10837"/>
                  </a:cubicBezTo>
                  <a:cubicBezTo>
                    <a:pt x="5517" y="11057"/>
                    <a:pt x="5736" y="11229"/>
                    <a:pt x="5988" y="11356"/>
                  </a:cubicBezTo>
                  <a:cubicBezTo>
                    <a:pt x="6240" y="11480"/>
                    <a:pt x="6501" y="11545"/>
                    <a:pt x="6781" y="11545"/>
                  </a:cubicBezTo>
                  <a:moveTo>
                    <a:pt x="20496" y="16952"/>
                  </a:moveTo>
                  <a:cubicBezTo>
                    <a:pt x="20428" y="17294"/>
                    <a:pt x="20341" y="17613"/>
                    <a:pt x="20235" y="17913"/>
                  </a:cubicBezTo>
                  <a:cubicBezTo>
                    <a:pt x="20251" y="17963"/>
                    <a:pt x="20294" y="18051"/>
                    <a:pt x="20364" y="18161"/>
                  </a:cubicBezTo>
                  <a:cubicBezTo>
                    <a:pt x="20437" y="18274"/>
                    <a:pt x="20508" y="18398"/>
                    <a:pt x="20574" y="18528"/>
                  </a:cubicBezTo>
                  <a:cubicBezTo>
                    <a:pt x="20642" y="18655"/>
                    <a:pt x="20701" y="18779"/>
                    <a:pt x="20755" y="18898"/>
                  </a:cubicBezTo>
                  <a:cubicBezTo>
                    <a:pt x="20807" y="19014"/>
                    <a:pt x="20833" y="19098"/>
                    <a:pt x="20833" y="19141"/>
                  </a:cubicBezTo>
                  <a:cubicBezTo>
                    <a:pt x="20833" y="19177"/>
                    <a:pt x="20762" y="19282"/>
                    <a:pt x="20626" y="19460"/>
                  </a:cubicBezTo>
                  <a:cubicBezTo>
                    <a:pt x="20487" y="19635"/>
                    <a:pt x="20324" y="19821"/>
                    <a:pt x="20141" y="20013"/>
                  </a:cubicBezTo>
                  <a:cubicBezTo>
                    <a:pt x="19957" y="20205"/>
                    <a:pt x="19778" y="20389"/>
                    <a:pt x="19611" y="20558"/>
                  </a:cubicBezTo>
                  <a:cubicBezTo>
                    <a:pt x="19442" y="20730"/>
                    <a:pt x="19333" y="20849"/>
                    <a:pt x="19289" y="20911"/>
                  </a:cubicBezTo>
                  <a:lnTo>
                    <a:pt x="19199" y="20968"/>
                  </a:lnTo>
                  <a:cubicBezTo>
                    <a:pt x="19169" y="20968"/>
                    <a:pt x="19107" y="20928"/>
                    <a:pt x="19013" y="20852"/>
                  </a:cubicBezTo>
                  <a:cubicBezTo>
                    <a:pt x="18919" y="20773"/>
                    <a:pt x="18823" y="20685"/>
                    <a:pt x="18726" y="20586"/>
                  </a:cubicBezTo>
                  <a:cubicBezTo>
                    <a:pt x="18630" y="20488"/>
                    <a:pt x="18533" y="20392"/>
                    <a:pt x="18439" y="20295"/>
                  </a:cubicBezTo>
                  <a:cubicBezTo>
                    <a:pt x="18345" y="20199"/>
                    <a:pt x="18284" y="20137"/>
                    <a:pt x="18253" y="20101"/>
                  </a:cubicBezTo>
                  <a:cubicBezTo>
                    <a:pt x="17975" y="20208"/>
                    <a:pt x="17681" y="20295"/>
                    <a:pt x="17373" y="20358"/>
                  </a:cubicBezTo>
                  <a:cubicBezTo>
                    <a:pt x="17359" y="20411"/>
                    <a:pt x="17323" y="20510"/>
                    <a:pt x="17274" y="20649"/>
                  </a:cubicBezTo>
                  <a:cubicBezTo>
                    <a:pt x="17220" y="20787"/>
                    <a:pt x="17161" y="20925"/>
                    <a:pt x="17097" y="21061"/>
                  </a:cubicBezTo>
                  <a:cubicBezTo>
                    <a:pt x="17034" y="21196"/>
                    <a:pt x="16973" y="21320"/>
                    <a:pt x="16911" y="21431"/>
                  </a:cubicBezTo>
                  <a:cubicBezTo>
                    <a:pt x="16853" y="21546"/>
                    <a:pt x="16798" y="21600"/>
                    <a:pt x="16754" y="21600"/>
                  </a:cubicBezTo>
                  <a:cubicBezTo>
                    <a:pt x="16709" y="21600"/>
                    <a:pt x="16577" y="21569"/>
                    <a:pt x="16361" y="21498"/>
                  </a:cubicBezTo>
                  <a:cubicBezTo>
                    <a:pt x="16142" y="21431"/>
                    <a:pt x="15906" y="21349"/>
                    <a:pt x="15655" y="21247"/>
                  </a:cubicBezTo>
                  <a:cubicBezTo>
                    <a:pt x="15405" y="21148"/>
                    <a:pt x="15179" y="21044"/>
                    <a:pt x="14979" y="20931"/>
                  </a:cubicBezTo>
                  <a:cubicBezTo>
                    <a:pt x="14779" y="20818"/>
                    <a:pt x="14680" y="20719"/>
                    <a:pt x="14680" y="20629"/>
                  </a:cubicBezTo>
                  <a:cubicBezTo>
                    <a:pt x="14680" y="20420"/>
                    <a:pt x="14699" y="20205"/>
                    <a:pt x="14737" y="19985"/>
                  </a:cubicBezTo>
                  <a:cubicBezTo>
                    <a:pt x="14774" y="19765"/>
                    <a:pt x="14810" y="19556"/>
                    <a:pt x="14838" y="19355"/>
                  </a:cubicBezTo>
                  <a:cubicBezTo>
                    <a:pt x="14718" y="19248"/>
                    <a:pt x="14612" y="19129"/>
                    <a:pt x="14518" y="18999"/>
                  </a:cubicBezTo>
                  <a:cubicBezTo>
                    <a:pt x="14424" y="18870"/>
                    <a:pt x="14339" y="18731"/>
                    <a:pt x="14264" y="18587"/>
                  </a:cubicBezTo>
                  <a:cubicBezTo>
                    <a:pt x="14092" y="18607"/>
                    <a:pt x="13920" y="18618"/>
                    <a:pt x="13750" y="18630"/>
                  </a:cubicBezTo>
                  <a:cubicBezTo>
                    <a:pt x="13583" y="18638"/>
                    <a:pt x="13414" y="18641"/>
                    <a:pt x="13251" y="18641"/>
                  </a:cubicBezTo>
                  <a:lnTo>
                    <a:pt x="13087" y="18641"/>
                  </a:lnTo>
                  <a:cubicBezTo>
                    <a:pt x="13037" y="18641"/>
                    <a:pt x="13007" y="18590"/>
                    <a:pt x="12990" y="18491"/>
                  </a:cubicBezTo>
                  <a:cubicBezTo>
                    <a:pt x="12976" y="18418"/>
                    <a:pt x="12945" y="18260"/>
                    <a:pt x="12901" y="18011"/>
                  </a:cubicBezTo>
                  <a:cubicBezTo>
                    <a:pt x="12856" y="17763"/>
                    <a:pt x="12804" y="17503"/>
                    <a:pt x="12748" y="17229"/>
                  </a:cubicBezTo>
                  <a:cubicBezTo>
                    <a:pt x="12691" y="16953"/>
                    <a:pt x="12644" y="16704"/>
                    <a:pt x="12609" y="16478"/>
                  </a:cubicBezTo>
                  <a:cubicBezTo>
                    <a:pt x="12569" y="16252"/>
                    <a:pt x="12552" y="16123"/>
                    <a:pt x="12552" y="16086"/>
                  </a:cubicBezTo>
                  <a:cubicBezTo>
                    <a:pt x="12552" y="16032"/>
                    <a:pt x="12602" y="15973"/>
                    <a:pt x="12703" y="15911"/>
                  </a:cubicBezTo>
                  <a:cubicBezTo>
                    <a:pt x="12804" y="15849"/>
                    <a:pt x="12922" y="15784"/>
                    <a:pt x="13054" y="15713"/>
                  </a:cubicBezTo>
                  <a:cubicBezTo>
                    <a:pt x="13183" y="15645"/>
                    <a:pt x="13310" y="15592"/>
                    <a:pt x="13430" y="15546"/>
                  </a:cubicBezTo>
                  <a:cubicBezTo>
                    <a:pt x="13550" y="15501"/>
                    <a:pt x="13633" y="15470"/>
                    <a:pt x="13677" y="15453"/>
                  </a:cubicBezTo>
                  <a:cubicBezTo>
                    <a:pt x="13708" y="15241"/>
                    <a:pt x="13743" y="15069"/>
                    <a:pt x="13786" y="14922"/>
                  </a:cubicBezTo>
                  <a:cubicBezTo>
                    <a:pt x="13826" y="14778"/>
                    <a:pt x="13885" y="14615"/>
                    <a:pt x="13960" y="14423"/>
                  </a:cubicBezTo>
                  <a:cubicBezTo>
                    <a:pt x="13929" y="14389"/>
                    <a:pt x="13882" y="14310"/>
                    <a:pt x="13814" y="14194"/>
                  </a:cubicBezTo>
                  <a:cubicBezTo>
                    <a:pt x="13746" y="14075"/>
                    <a:pt x="13677" y="13951"/>
                    <a:pt x="13604" y="13824"/>
                  </a:cubicBezTo>
                  <a:cubicBezTo>
                    <a:pt x="13534" y="13694"/>
                    <a:pt x="13470" y="13567"/>
                    <a:pt x="13419" y="13446"/>
                  </a:cubicBezTo>
                  <a:cubicBezTo>
                    <a:pt x="13367" y="13325"/>
                    <a:pt x="13341" y="13243"/>
                    <a:pt x="13341" y="13209"/>
                  </a:cubicBezTo>
                  <a:cubicBezTo>
                    <a:pt x="13341" y="13172"/>
                    <a:pt x="13409" y="13065"/>
                    <a:pt x="13548" y="12887"/>
                  </a:cubicBezTo>
                  <a:cubicBezTo>
                    <a:pt x="13687" y="12715"/>
                    <a:pt x="13849" y="12531"/>
                    <a:pt x="14033" y="12336"/>
                  </a:cubicBezTo>
                  <a:cubicBezTo>
                    <a:pt x="14216" y="12144"/>
                    <a:pt x="14393" y="11961"/>
                    <a:pt x="14562" y="11797"/>
                  </a:cubicBezTo>
                  <a:cubicBezTo>
                    <a:pt x="14732" y="11628"/>
                    <a:pt x="14838" y="11517"/>
                    <a:pt x="14883" y="11467"/>
                  </a:cubicBezTo>
                  <a:lnTo>
                    <a:pt x="14974" y="11410"/>
                  </a:lnTo>
                  <a:cubicBezTo>
                    <a:pt x="15005" y="11410"/>
                    <a:pt x="15066" y="11450"/>
                    <a:pt x="15160" y="11526"/>
                  </a:cubicBezTo>
                  <a:cubicBezTo>
                    <a:pt x="15254" y="11599"/>
                    <a:pt x="15349" y="11690"/>
                    <a:pt x="15447" y="11789"/>
                  </a:cubicBezTo>
                  <a:cubicBezTo>
                    <a:pt x="15544" y="11887"/>
                    <a:pt x="15640" y="11983"/>
                    <a:pt x="15735" y="12076"/>
                  </a:cubicBezTo>
                  <a:cubicBezTo>
                    <a:pt x="15829" y="12175"/>
                    <a:pt x="15890" y="12237"/>
                    <a:pt x="15920" y="12277"/>
                  </a:cubicBezTo>
                  <a:cubicBezTo>
                    <a:pt x="16184" y="12167"/>
                    <a:pt x="16469" y="12082"/>
                    <a:pt x="16777" y="12017"/>
                  </a:cubicBezTo>
                  <a:cubicBezTo>
                    <a:pt x="16791" y="11964"/>
                    <a:pt x="16827" y="11868"/>
                    <a:pt x="16878" y="11726"/>
                  </a:cubicBezTo>
                  <a:cubicBezTo>
                    <a:pt x="16930" y="11588"/>
                    <a:pt x="16991" y="11450"/>
                    <a:pt x="17064" y="11317"/>
                  </a:cubicBezTo>
                  <a:cubicBezTo>
                    <a:pt x="17135" y="11178"/>
                    <a:pt x="17201" y="11057"/>
                    <a:pt x="17262" y="10941"/>
                  </a:cubicBezTo>
                  <a:cubicBezTo>
                    <a:pt x="17321" y="10831"/>
                    <a:pt x="17373" y="10775"/>
                    <a:pt x="17420" y="10775"/>
                  </a:cubicBezTo>
                  <a:cubicBezTo>
                    <a:pt x="17448" y="10775"/>
                    <a:pt x="17575" y="10806"/>
                    <a:pt x="17803" y="10871"/>
                  </a:cubicBezTo>
                  <a:cubicBezTo>
                    <a:pt x="18027" y="10930"/>
                    <a:pt x="18265" y="11015"/>
                    <a:pt x="18517" y="11119"/>
                  </a:cubicBezTo>
                  <a:cubicBezTo>
                    <a:pt x="18768" y="11224"/>
                    <a:pt x="18997" y="11328"/>
                    <a:pt x="19199" y="11438"/>
                  </a:cubicBezTo>
                  <a:cubicBezTo>
                    <a:pt x="19402" y="11546"/>
                    <a:pt x="19503" y="11647"/>
                    <a:pt x="19503" y="11746"/>
                  </a:cubicBezTo>
                  <a:cubicBezTo>
                    <a:pt x="19503" y="11955"/>
                    <a:pt x="19482" y="12167"/>
                    <a:pt x="19442" y="12384"/>
                  </a:cubicBezTo>
                  <a:cubicBezTo>
                    <a:pt x="19399" y="12599"/>
                    <a:pt x="19364" y="12810"/>
                    <a:pt x="19333" y="13017"/>
                  </a:cubicBezTo>
                  <a:cubicBezTo>
                    <a:pt x="19453" y="13124"/>
                    <a:pt x="19562" y="13245"/>
                    <a:pt x="19656" y="13375"/>
                  </a:cubicBezTo>
                  <a:cubicBezTo>
                    <a:pt x="19750" y="13505"/>
                    <a:pt x="19835" y="13643"/>
                    <a:pt x="19910" y="13787"/>
                  </a:cubicBezTo>
                  <a:cubicBezTo>
                    <a:pt x="20096" y="13771"/>
                    <a:pt x="20282" y="13756"/>
                    <a:pt x="20466" y="13748"/>
                  </a:cubicBezTo>
                  <a:cubicBezTo>
                    <a:pt x="20651" y="13737"/>
                    <a:pt x="20830" y="13734"/>
                    <a:pt x="21002" y="13734"/>
                  </a:cubicBezTo>
                  <a:cubicBezTo>
                    <a:pt x="21061" y="13734"/>
                    <a:pt x="21129" y="13852"/>
                    <a:pt x="21205" y="14092"/>
                  </a:cubicBezTo>
                  <a:cubicBezTo>
                    <a:pt x="21280" y="14333"/>
                    <a:pt x="21346" y="14604"/>
                    <a:pt x="21402" y="14911"/>
                  </a:cubicBezTo>
                  <a:cubicBezTo>
                    <a:pt x="21459" y="15216"/>
                    <a:pt x="21506" y="15507"/>
                    <a:pt x="21544" y="15784"/>
                  </a:cubicBezTo>
                  <a:cubicBezTo>
                    <a:pt x="21581" y="16058"/>
                    <a:pt x="21600" y="16236"/>
                    <a:pt x="21600" y="16315"/>
                  </a:cubicBezTo>
                  <a:cubicBezTo>
                    <a:pt x="21600" y="16371"/>
                    <a:pt x="21548" y="16427"/>
                    <a:pt x="21447" y="16492"/>
                  </a:cubicBezTo>
                  <a:cubicBezTo>
                    <a:pt x="21346" y="16554"/>
                    <a:pt x="21235" y="16614"/>
                    <a:pt x="21115" y="16665"/>
                  </a:cubicBezTo>
                  <a:cubicBezTo>
                    <a:pt x="20995" y="16721"/>
                    <a:pt x="20873" y="16777"/>
                    <a:pt x="20748" y="16837"/>
                  </a:cubicBezTo>
                  <a:cubicBezTo>
                    <a:pt x="20623" y="16893"/>
                    <a:pt x="20541" y="16933"/>
                    <a:pt x="20496" y="16952"/>
                  </a:cubicBezTo>
                  <a:moveTo>
                    <a:pt x="20515" y="6070"/>
                  </a:moveTo>
                  <a:cubicBezTo>
                    <a:pt x="20416" y="6395"/>
                    <a:pt x="20301" y="6678"/>
                    <a:pt x="20164" y="6920"/>
                  </a:cubicBezTo>
                  <a:cubicBezTo>
                    <a:pt x="20181" y="6960"/>
                    <a:pt x="20211" y="7030"/>
                    <a:pt x="20256" y="7143"/>
                  </a:cubicBezTo>
                  <a:cubicBezTo>
                    <a:pt x="20301" y="7256"/>
                    <a:pt x="20353" y="7378"/>
                    <a:pt x="20409" y="7510"/>
                  </a:cubicBezTo>
                  <a:cubicBezTo>
                    <a:pt x="20463" y="7640"/>
                    <a:pt x="20510" y="7759"/>
                    <a:pt x="20550" y="7869"/>
                  </a:cubicBezTo>
                  <a:cubicBezTo>
                    <a:pt x="20586" y="7974"/>
                    <a:pt x="20604" y="8041"/>
                    <a:pt x="20604" y="8058"/>
                  </a:cubicBezTo>
                  <a:cubicBezTo>
                    <a:pt x="20604" y="8112"/>
                    <a:pt x="20520" y="8216"/>
                    <a:pt x="20353" y="8375"/>
                  </a:cubicBezTo>
                  <a:cubicBezTo>
                    <a:pt x="20183" y="8533"/>
                    <a:pt x="19995" y="8696"/>
                    <a:pt x="19788" y="8863"/>
                  </a:cubicBezTo>
                  <a:cubicBezTo>
                    <a:pt x="19581" y="9027"/>
                    <a:pt x="19388" y="9176"/>
                    <a:pt x="19209" y="9309"/>
                  </a:cubicBezTo>
                  <a:cubicBezTo>
                    <a:pt x="19027" y="9439"/>
                    <a:pt x="18931" y="9501"/>
                    <a:pt x="18914" y="9501"/>
                  </a:cubicBezTo>
                  <a:cubicBezTo>
                    <a:pt x="18886" y="9501"/>
                    <a:pt x="18832" y="9462"/>
                    <a:pt x="18757" y="9374"/>
                  </a:cubicBezTo>
                  <a:cubicBezTo>
                    <a:pt x="18684" y="9289"/>
                    <a:pt x="18601" y="9193"/>
                    <a:pt x="18514" y="9083"/>
                  </a:cubicBezTo>
                  <a:cubicBezTo>
                    <a:pt x="18430" y="8979"/>
                    <a:pt x="18352" y="8871"/>
                    <a:pt x="18284" y="8767"/>
                  </a:cubicBezTo>
                  <a:cubicBezTo>
                    <a:pt x="18215" y="8663"/>
                    <a:pt x="18168" y="8592"/>
                    <a:pt x="18138" y="8558"/>
                  </a:cubicBezTo>
                  <a:cubicBezTo>
                    <a:pt x="18032" y="8592"/>
                    <a:pt x="17926" y="8620"/>
                    <a:pt x="17815" y="8640"/>
                  </a:cubicBezTo>
                  <a:cubicBezTo>
                    <a:pt x="17707" y="8657"/>
                    <a:pt x="17596" y="8657"/>
                    <a:pt x="17483" y="8640"/>
                  </a:cubicBezTo>
                  <a:lnTo>
                    <a:pt x="17326" y="8640"/>
                  </a:lnTo>
                  <a:cubicBezTo>
                    <a:pt x="17297" y="8674"/>
                    <a:pt x="17250" y="8750"/>
                    <a:pt x="17192" y="8863"/>
                  </a:cubicBezTo>
                  <a:cubicBezTo>
                    <a:pt x="17130" y="8973"/>
                    <a:pt x="17067" y="9092"/>
                    <a:pt x="16994" y="9213"/>
                  </a:cubicBezTo>
                  <a:cubicBezTo>
                    <a:pt x="16923" y="9335"/>
                    <a:pt x="16853" y="9442"/>
                    <a:pt x="16784" y="9529"/>
                  </a:cubicBezTo>
                  <a:cubicBezTo>
                    <a:pt x="16718" y="9620"/>
                    <a:pt x="16669" y="9668"/>
                    <a:pt x="16638" y="9668"/>
                  </a:cubicBezTo>
                  <a:cubicBezTo>
                    <a:pt x="16610" y="9668"/>
                    <a:pt x="16495" y="9617"/>
                    <a:pt x="16302" y="9518"/>
                  </a:cubicBezTo>
                  <a:cubicBezTo>
                    <a:pt x="16106" y="9419"/>
                    <a:pt x="15902" y="9304"/>
                    <a:pt x="15687" y="9171"/>
                  </a:cubicBezTo>
                  <a:cubicBezTo>
                    <a:pt x="15473" y="9041"/>
                    <a:pt x="15278" y="8911"/>
                    <a:pt x="15101" y="8778"/>
                  </a:cubicBezTo>
                  <a:cubicBezTo>
                    <a:pt x="14925" y="8649"/>
                    <a:pt x="14835" y="8558"/>
                    <a:pt x="14835" y="8505"/>
                  </a:cubicBezTo>
                  <a:cubicBezTo>
                    <a:pt x="14835" y="8488"/>
                    <a:pt x="14847" y="8420"/>
                    <a:pt x="14868" y="8307"/>
                  </a:cubicBezTo>
                  <a:cubicBezTo>
                    <a:pt x="14892" y="8194"/>
                    <a:pt x="14923" y="8073"/>
                    <a:pt x="14960" y="7948"/>
                  </a:cubicBezTo>
                  <a:cubicBezTo>
                    <a:pt x="14998" y="7824"/>
                    <a:pt x="15031" y="7700"/>
                    <a:pt x="15061" y="7579"/>
                  </a:cubicBezTo>
                  <a:cubicBezTo>
                    <a:pt x="15092" y="7457"/>
                    <a:pt x="15113" y="7378"/>
                    <a:pt x="15130" y="7341"/>
                  </a:cubicBezTo>
                  <a:cubicBezTo>
                    <a:pt x="14958" y="7132"/>
                    <a:pt x="14814" y="6867"/>
                    <a:pt x="14701" y="6542"/>
                  </a:cubicBezTo>
                  <a:cubicBezTo>
                    <a:pt x="14303" y="6525"/>
                    <a:pt x="14021" y="6503"/>
                    <a:pt x="13856" y="6475"/>
                  </a:cubicBezTo>
                  <a:cubicBezTo>
                    <a:pt x="13692" y="6446"/>
                    <a:pt x="13581" y="6364"/>
                    <a:pt x="13529" y="6226"/>
                  </a:cubicBezTo>
                  <a:cubicBezTo>
                    <a:pt x="13477" y="6085"/>
                    <a:pt x="13459" y="5850"/>
                    <a:pt x="13473" y="5514"/>
                  </a:cubicBezTo>
                  <a:cubicBezTo>
                    <a:pt x="13489" y="5184"/>
                    <a:pt x="13473" y="4693"/>
                    <a:pt x="13428" y="4043"/>
                  </a:cubicBezTo>
                  <a:cubicBezTo>
                    <a:pt x="13428" y="3987"/>
                    <a:pt x="13475" y="3936"/>
                    <a:pt x="13569" y="3880"/>
                  </a:cubicBezTo>
                  <a:cubicBezTo>
                    <a:pt x="13663" y="3826"/>
                    <a:pt x="13774" y="3784"/>
                    <a:pt x="13901" y="3744"/>
                  </a:cubicBezTo>
                  <a:cubicBezTo>
                    <a:pt x="14028" y="3707"/>
                    <a:pt x="14155" y="3685"/>
                    <a:pt x="14280" y="3665"/>
                  </a:cubicBezTo>
                  <a:cubicBezTo>
                    <a:pt x="14402" y="3645"/>
                    <a:pt x="14487" y="3628"/>
                    <a:pt x="14532" y="3609"/>
                  </a:cubicBezTo>
                  <a:cubicBezTo>
                    <a:pt x="14607" y="3315"/>
                    <a:pt x="14722" y="3024"/>
                    <a:pt x="14880" y="2747"/>
                  </a:cubicBezTo>
                  <a:cubicBezTo>
                    <a:pt x="14866" y="2708"/>
                    <a:pt x="14835" y="2632"/>
                    <a:pt x="14791" y="2510"/>
                  </a:cubicBezTo>
                  <a:cubicBezTo>
                    <a:pt x="14746" y="2389"/>
                    <a:pt x="14699" y="2265"/>
                    <a:pt x="14650" y="2137"/>
                  </a:cubicBezTo>
                  <a:cubicBezTo>
                    <a:pt x="14602" y="2010"/>
                    <a:pt x="14558" y="1897"/>
                    <a:pt x="14522" y="1793"/>
                  </a:cubicBezTo>
                  <a:cubicBezTo>
                    <a:pt x="14482" y="1689"/>
                    <a:pt x="14466" y="1618"/>
                    <a:pt x="14466" y="1584"/>
                  </a:cubicBezTo>
                  <a:cubicBezTo>
                    <a:pt x="14466" y="1528"/>
                    <a:pt x="14546" y="1429"/>
                    <a:pt x="14706" y="1279"/>
                  </a:cubicBezTo>
                  <a:cubicBezTo>
                    <a:pt x="14868" y="1130"/>
                    <a:pt x="15052" y="971"/>
                    <a:pt x="15259" y="805"/>
                  </a:cubicBezTo>
                  <a:cubicBezTo>
                    <a:pt x="15464" y="641"/>
                    <a:pt x="15659" y="491"/>
                    <a:pt x="15840" y="367"/>
                  </a:cubicBezTo>
                  <a:cubicBezTo>
                    <a:pt x="16019" y="240"/>
                    <a:pt x="16125" y="178"/>
                    <a:pt x="16154" y="178"/>
                  </a:cubicBezTo>
                  <a:cubicBezTo>
                    <a:pt x="16184" y="178"/>
                    <a:pt x="16234" y="217"/>
                    <a:pt x="16302" y="296"/>
                  </a:cubicBezTo>
                  <a:cubicBezTo>
                    <a:pt x="16368" y="381"/>
                    <a:pt x="16445" y="477"/>
                    <a:pt x="16532" y="590"/>
                  </a:cubicBezTo>
                  <a:cubicBezTo>
                    <a:pt x="16620" y="700"/>
                    <a:pt x="16695" y="808"/>
                    <a:pt x="16763" y="906"/>
                  </a:cubicBezTo>
                  <a:cubicBezTo>
                    <a:pt x="16829" y="1005"/>
                    <a:pt x="16878" y="1073"/>
                    <a:pt x="16909" y="1110"/>
                  </a:cubicBezTo>
                  <a:cubicBezTo>
                    <a:pt x="17015" y="1073"/>
                    <a:pt x="17123" y="1048"/>
                    <a:pt x="17229" y="1028"/>
                  </a:cubicBezTo>
                  <a:cubicBezTo>
                    <a:pt x="17340" y="1008"/>
                    <a:pt x="17450" y="1008"/>
                    <a:pt x="17563" y="1028"/>
                  </a:cubicBezTo>
                  <a:lnTo>
                    <a:pt x="17721" y="1028"/>
                  </a:lnTo>
                  <a:cubicBezTo>
                    <a:pt x="17735" y="994"/>
                    <a:pt x="17778" y="918"/>
                    <a:pt x="17846" y="805"/>
                  </a:cubicBezTo>
                  <a:cubicBezTo>
                    <a:pt x="17912" y="692"/>
                    <a:pt x="17982" y="579"/>
                    <a:pt x="18053" y="460"/>
                  </a:cubicBezTo>
                  <a:cubicBezTo>
                    <a:pt x="18124" y="342"/>
                    <a:pt x="18189" y="237"/>
                    <a:pt x="18251" y="144"/>
                  </a:cubicBezTo>
                  <a:cubicBezTo>
                    <a:pt x="18310" y="51"/>
                    <a:pt x="18354" y="0"/>
                    <a:pt x="18385" y="0"/>
                  </a:cubicBezTo>
                  <a:cubicBezTo>
                    <a:pt x="18415" y="0"/>
                    <a:pt x="18528" y="54"/>
                    <a:pt x="18724" y="158"/>
                  </a:cubicBezTo>
                  <a:cubicBezTo>
                    <a:pt x="18919" y="260"/>
                    <a:pt x="19129" y="378"/>
                    <a:pt x="19350" y="508"/>
                  </a:cubicBezTo>
                  <a:cubicBezTo>
                    <a:pt x="19571" y="641"/>
                    <a:pt x="19771" y="765"/>
                    <a:pt x="19945" y="892"/>
                  </a:cubicBezTo>
                  <a:cubicBezTo>
                    <a:pt x="20122" y="1019"/>
                    <a:pt x="20211" y="1110"/>
                    <a:pt x="20211" y="1163"/>
                  </a:cubicBezTo>
                  <a:cubicBezTo>
                    <a:pt x="20211" y="1200"/>
                    <a:pt x="20197" y="1268"/>
                    <a:pt x="20164" y="1372"/>
                  </a:cubicBezTo>
                  <a:cubicBezTo>
                    <a:pt x="20136" y="1477"/>
                    <a:pt x="20105" y="1593"/>
                    <a:pt x="20075" y="1725"/>
                  </a:cubicBezTo>
                  <a:cubicBezTo>
                    <a:pt x="20047" y="1855"/>
                    <a:pt x="20014" y="1979"/>
                    <a:pt x="19981" y="2095"/>
                  </a:cubicBezTo>
                  <a:cubicBezTo>
                    <a:pt x="19945" y="2214"/>
                    <a:pt x="19922" y="2290"/>
                    <a:pt x="19908" y="2327"/>
                  </a:cubicBezTo>
                  <a:cubicBezTo>
                    <a:pt x="20058" y="2552"/>
                    <a:pt x="20204" y="2824"/>
                    <a:pt x="20345" y="3137"/>
                  </a:cubicBezTo>
                  <a:cubicBezTo>
                    <a:pt x="20729" y="3174"/>
                    <a:pt x="21007" y="3205"/>
                    <a:pt x="21181" y="3233"/>
                  </a:cubicBezTo>
                  <a:cubicBezTo>
                    <a:pt x="21353" y="3258"/>
                    <a:pt x="21461" y="3343"/>
                    <a:pt x="21506" y="3478"/>
                  </a:cubicBezTo>
                  <a:cubicBezTo>
                    <a:pt x="21551" y="3623"/>
                    <a:pt x="21572" y="3854"/>
                    <a:pt x="21562" y="4184"/>
                  </a:cubicBezTo>
                  <a:cubicBezTo>
                    <a:pt x="21555" y="4515"/>
                    <a:pt x="21567" y="4995"/>
                    <a:pt x="21598" y="5624"/>
                  </a:cubicBezTo>
                  <a:cubicBezTo>
                    <a:pt x="21598" y="5678"/>
                    <a:pt x="21551" y="5735"/>
                    <a:pt x="21456" y="5794"/>
                  </a:cubicBezTo>
                  <a:cubicBezTo>
                    <a:pt x="21362" y="5850"/>
                    <a:pt x="21254" y="5901"/>
                    <a:pt x="21136" y="5935"/>
                  </a:cubicBezTo>
                  <a:cubicBezTo>
                    <a:pt x="21014" y="5972"/>
                    <a:pt x="20894" y="6000"/>
                    <a:pt x="20769" y="6017"/>
                  </a:cubicBezTo>
                  <a:cubicBezTo>
                    <a:pt x="20647" y="6034"/>
                    <a:pt x="20560" y="6054"/>
                    <a:pt x="20515" y="6070"/>
                  </a:cubicBezTo>
                  <a:moveTo>
                    <a:pt x="15739" y="16167"/>
                  </a:moveTo>
                  <a:cubicBezTo>
                    <a:pt x="15739" y="16611"/>
                    <a:pt x="15869" y="16992"/>
                    <a:pt x="16130" y="17317"/>
                  </a:cubicBezTo>
                  <a:cubicBezTo>
                    <a:pt x="16389" y="17641"/>
                    <a:pt x="16704" y="17802"/>
                    <a:pt x="17081" y="17802"/>
                  </a:cubicBezTo>
                  <a:cubicBezTo>
                    <a:pt x="17448" y="17802"/>
                    <a:pt x="17766" y="17647"/>
                    <a:pt x="18034" y="17339"/>
                  </a:cubicBezTo>
                  <a:cubicBezTo>
                    <a:pt x="18300" y="17023"/>
                    <a:pt x="18434" y="16639"/>
                    <a:pt x="18434" y="16167"/>
                  </a:cubicBezTo>
                  <a:cubicBezTo>
                    <a:pt x="18434" y="15724"/>
                    <a:pt x="18302" y="15351"/>
                    <a:pt x="18044" y="15038"/>
                  </a:cubicBezTo>
                  <a:cubicBezTo>
                    <a:pt x="17785" y="14727"/>
                    <a:pt x="17465" y="14572"/>
                    <a:pt x="17081" y="14572"/>
                  </a:cubicBezTo>
                  <a:cubicBezTo>
                    <a:pt x="16714" y="14572"/>
                    <a:pt x="16396" y="14727"/>
                    <a:pt x="16135" y="15038"/>
                  </a:cubicBezTo>
                  <a:cubicBezTo>
                    <a:pt x="15869" y="15351"/>
                    <a:pt x="15739" y="15724"/>
                    <a:pt x="15739" y="16167"/>
                  </a:cubicBezTo>
                  <a:moveTo>
                    <a:pt x="16292" y="4825"/>
                  </a:moveTo>
                  <a:cubicBezTo>
                    <a:pt x="16292" y="5249"/>
                    <a:pt x="16410" y="5602"/>
                    <a:pt x="16648" y="5887"/>
                  </a:cubicBezTo>
                  <a:cubicBezTo>
                    <a:pt x="16883" y="6172"/>
                    <a:pt x="17173" y="6313"/>
                    <a:pt x="17509" y="6313"/>
                  </a:cubicBezTo>
                  <a:cubicBezTo>
                    <a:pt x="17862" y="6313"/>
                    <a:pt x="18159" y="6172"/>
                    <a:pt x="18399" y="5887"/>
                  </a:cubicBezTo>
                  <a:cubicBezTo>
                    <a:pt x="18639" y="5602"/>
                    <a:pt x="18759" y="5257"/>
                    <a:pt x="18759" y="4853"/>
                  </a:cubicBezTo>
                  <a:cubicBezTo>
                    <a:pt x="18759" y="4430"/>
                    <a:pt x="18641" y="4074"/>
                    <a:pt x="18404" y="3786"/>
                  </a:cubicBezTo>
                  <a:cubicBezTo>
                    <a:pt x="18168" y="3495"/>
                    <a:pt x="17876" y="3354"/>
                    <a:pt x="17530" y="3354"/>
                  </a:cubicBezTo>
                  <a:cubicBezTo>
                    <a:pt x="17177" y="3354"/>
                    <a:pt x="16883" y="3495"/>
                    <a:pt x="16648" y="3786"/>
                  </a:cubicBezTo>
                  <a:cubicBezTo>
                    <a:pt x="16408" y="4074"/>
                    <a:pt x="16292" y="4421"/>
                    <a:pt x="16292" y="4825"/>
                  </a:cubicBezTo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 sz="64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2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" name="Shape 549">
              <a:extLst>
                <a:ext uri="{FF2B5EF4-FFF2-40B4-BE49-F238E27FC236}">
                  <a16:creationId xmlns:a16="http://schemas.microsoft.com/office/drawing/2014/main" id="{D754647C-8DCF-5FA5-423F-2E7A0F5D89F7}"/>
                </a:ext>
              </a:extLst>
            </p:cNvPr>
            <p:cNvSpPr/>
            <p:nvPr/>
          </p:nvSpPr>
          <p:spPr bwMode="auto">
            <a:xfrm>
              <a:off x="6163315" y="2312417"/>
              <a:ext cx="2314555" cy="1168748"/>
            </a:xfrm>
            <a:custGeom>
              <a:avLst/>
              <a:gdLst>
                <a:gd name="T0" fmla="*/ 2527874 w 21600"/>
                <a:gd name="T1" fmla="*/ 1276161 h 21600"/>
                <a:gd name="T2" fmla="*/ 2527874 w 21600"/>
                <a:gd name="T3" fmla="*/ 1276161 h 21600"/>
                <a:gd name="T4" fmla="*/ 2527874 w 21600"/>
                <a:gd name="T5" fmla="*/ 1276161 h 21600"/>
                <a:gd name="T6" fmla="*/ 2527874 w 21600"/>
                <a:gd name="T7" fmla="*/ 127616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47" y="0"/>
                  </a:moveTo>
                  <a:lnTo>
                    <a:pt x="3117" y="10867"/>
                  </a:lnTo>
                  <a:lnTo>
                    <a:pt x="0" y="21600"/>
                  </a:lnTo>
                  <a:lnTo>
                    <a:pt x="18545" y="21600"/>
                  </a:lnTo>
                  <a:lnTo>
                    <a:pt x="21600" y="10963"/>
                  </a:lnTo>
                  <a:lnTo>
                    <a:pt x="18671" y="18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509187"/>
            </a:solidFill>
            <a:ln>
              <a:noFill/>
            </a:ln>
          </p:spPr>
          <p:txBody>
            <a:bodyPr lIns="0" tIns="0" rIns="0" bIns="0" anchor="ctr"/>
            <a:lstStyle/>
            <a:p>
              <a:endParaRPr lang="zh-CN" altLang="en-US" sz="900">
                <a:cs typeface="+mn-ea"/>
                <a:sym typeface="+mn-lt"/>
              </a:endParaRPr>
            </a:p>
          </p:txBody>
        </p:sp>
        <p:sp>
          <p:nvSpPr>
            <p:cNvPr id="9" name="Shape 553">
              <a:extLst>
                <a:ext uri="{FF2B5EF4-FFF2-40B4-BE49-F238E27FC236}">
                  <a16:creationId xmlns:a16="http://schemas.microsoft.com/office/drawing/2014/main" id="{6AB5C6A3-262F-8326-33F6-E8B171EA0C79}"/>
                </a:ext>
              </a:extLst>
            </p:cNvPr>
            <p:cNvSpPr/>
            <p:nvPr/>
          </p:nvSpPr>
          <p:spPr bwMode="auto">
            <a:xfrm>
              <a:off x="7116325" y="2664253"/>
              <a:ext cx="535750" cy="447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65" y="0"/>
                  </a:moveTo>
                  <a:cubicBezTo>
                    <a:pt x="9365" y="0"/>
                    <a:pt x="9963" y="51"/>
                    <a:pt x="10556" y="155"/>
                  </a:cubicBezTo>
                  <a:cubicBezTo>
                    <a:pt x="11152" y="260"/>
                    <a:pt x="11733" y="418"/>
                    <a:pt x="12303" y="632"/>
                  </a:cubicBezTo>
                  <a:cubicBezTo>
                    <a:pt x="12950" y="898"/>
                    <a:pt x="13588" y="1240"/>
                    <a:pt x="14219" y="1663"/>
                  </a:cubicBezTo>
                  <a:cubicBezTo>
                    <a:pt x="14850" y="2087"/>
                    <a:pt x="15412" y="2598"/>
                    <a:pt x="15904" y="3199"/>
                  </a:cubicBezTo>
                  <a:cubicBezTo>
                    <a:pt x="16396" y="3798"/>
                    <a:pt x="16791" y="4475"/>
                    <a:pt x="17088" y="5229"/>
                  </a:cubicBezTo>
                  <a:cubicBezTo>
                    <a:pt x="17382" y="5989"/>
                    <a:pt x="17530" y="6813"/>
                    <a:pt x="17530" y="7703"/>
                  </a:cubicBezTo>
                  <a:cubicBezTo>
                    <a:pt x="17530" y="8586"/>
                    <a:pt x="17382" y="9408"/>
                    <a:pt x="17088" y="10162"/>
                  </a:cubicBezTo>
                  <a:cubicBezTo>
                    <a:pt x="16791" y="10921"/>
                    <a:pt x="16396" y="11596"/>
                    <a:pt x="15904" y="12186"/>
                  </a:cubicBezTo>
                  <a:cubicBezTo>
                    <a:pt x="15412" y="12776"/>
                    <a:pt x="14850" y="13287"/>
                    <a:pt x="14219" y="13719"/>
                  </a:cubicBezTo>
                  <a:cubicBezTo>
                    <a:pt x="13588" y="14152"/>
                    <a:pt x="12950" y="14499"/>
                    <a:pt x="12303" y="14758"/>
                  </a:cubicBezTo>
                  <a:cubicBezTo>
                    <a:pt x="11147" y="15185"/>
                    <a:pt x="9968" y="15397"/>
                    <a:pt x="8765" y="15397"/>
                  </a:cubicBezTo>
                  <a:cubicBezTo>
                    <a:pt x="8487" y="15397"/>
                    <a:pt x="8214" y="15382"/>
                    <a:pt x="7948" y="15354"/>
                  </a:cubicBezTo>
                  <a:cubicBezTo>
                    <a:pt x="7683" y="15329"/>
                    <a:pt x="7409" y="15298"/>
                    <a:pt x="7132" y="15258"/>
                  </a:cubicBezTo>
                  <a:cubicBezTo>
                    <a:pt x="6007" y="16294"/>
                    <a:pt x="4743" y="16995"/>
                    <a:pt x="3347" y="17353"/>
                  </a:cubicBezTo>
                  <a:cubicBezTo>
                    <a:pt x="3196" y="17393"/>
                    <a:pt x="3034" y="17435"/>
                    <a:pt x="2862" y="17483"/>
                  </a:cubicBezTo>
                  <a:cubicBezTo>
                    <a:pt x="2688" y="17534"/>
                    <a:pt x="2521" y="17559"/>
                    <a:pt x="2354" y="17559"/>
                  </a:cubicBezTo>
                  <a:cubicBezTo>
                    <a:pt x="2264" y="17559"/>
                    <a:pt x="2182" y="17514"/>
                    <a:pt x="2111" y="17432"/>
                  </a:cubicBezTo>
                  <a:cubicBezTo>
                    <a:pt x="2041" y="17342"/>
                    <a:pt x="2005" y="17238"/>
                    <a:pt x="2005" y="17110"/>
                  </a:cubicBezTo>
                  <a:cubicBezTo>
                    <a:pt x="2005" y="17023"/>
                    <a:pt x="2034" y="16944"/>
                    <a:pt x="2090" y="16873"/>
                  </a:cubicBezTo>
                  <a:cubicBezTo>
                    <a:pt x="2147" y="16808"/>
                    <a:pt x="2196" y="16746"/>
                    <a:pt x="2241" y="16693"/>
                  </a:cubicBezTo>
                  <a:cubicBezTo>
                    <a:pt x="2624" y="16235"/>
                    <a:pt x="2897" y="15803"/>
                    <a:pt x="3060" y="15397"/>
                  </a:cubicBezTo>
                  <a:cubicBezTo>
                    <a:pt x="3220" y="14987"/>
                    <a:pt x="3354" y="14465"/>
                    <a:pt x="3458" y="13813"/>
                  </a:cubicBezTo>
                  <a:cubicBezTo>
                    <a:pt x="2985" y="13499"/>
                    <a:pt x="2540" y="13129"/>
                    <a:pt x="2123" y="12706"/>
                  </a:cubicBezTo>
                  <a:cubicBezTo>
                    <a:pt x="1706" y="12279"/>
                    <a:pt x="1342" y="11811"/>
                    <a:pt x="1024" y="11300"/>
                  </a:cubicBezTo>
                  <a:cubicBezTo>
                    <a:pt x="711" y="10786"/>
                    <a:pt x="459" y="10229"/>
                    <a:pt x="275" y="9623"/>
                  </a:cubicBezTo>
                  <a:cubicBezTo>
                    <a:pt x="92" y="9021"/>
                    <a:pt x="0" y="8383"/>
                    <a:pt x="0" y="7703"/>
                  </a:cubicBezTo>
                  <a:cubicBezTo>
                    <a:pt x="0" y="6822"/>
                    <a:pt x="151" y="6000"/>
                    <a:pt x="450" y="5238"/>
                  </a:cubicBezTo>
                  <a:cubicBezTo>
                    <a:pt x="751" y="4478"/>
                    <a:pt x="1151" y="3798"/>
                    <a:pt x="1650" y="3199"/>
                  </a:cubicBezTo>
                  <a:cubicBezTo>
                    <a:pt x="2149" y="2598"/>
                    <a:pt x="2716" y="2087"/>
                    <a:pt x="3347" y="1663"/>
                  </a:cubicBezTo>
                  <a:cubicBezTo>
                    <a:pt x="3978" y="1239"/>
                    <a:pt x="4616" y="898"/>
                    <a:pt x="5261" y="632"/>
                  </a:cubicBezTo>
                  <a:cubicBezTo>
                    <a:pt x="5832" y="409"/>
                    <a:pt x="6412" y="249"/>
                    <a:pt x="7002" y="150"/>
                  </a:cubicBezTo>
                  <a:cubicBezTo>
                    <a:pt x="7591" y="48"/>
                    <a:pt x="8179" y="0"/>
                    <a:pt x="8765" y="0"/>
                  </a:cubicBezTo>
                  <a:moveTo>
                    <a:pt x="8765" y="2160"/>
                  </a:moveTo>
                  <a:cubicBezTo>
                    <a:pt x="8269" y="2160"/>
                    <a:pt x="7774" y="2202"/>
                    <a:pt x="7278" y="2282"/>
                  </a:cubicBezTo>
                  <a:cubicBezTo>
                    <a:pt x="6783" y="2366"/>
                    <a:pt x="6287" y="2510"/>
                    <a:pt x="5790" y="2719"/>
                  </a:cubicBezTo>
                  <a:cubicBezTo>
                    <a:pt x="5348" y="2877"/>
                    <a:pt x="4886" y="3112"/>
                    <a:pt x="4411" y="3419"/>
                  </a:cubicBezTo>
                  <a:cubicBezTo>
                    <a:pt x="3933" y="3727"/>
                    <a:pt x="3502" y="4086"/>
                    <a:pt x="3114" y="4501"/>
                  </a:cubicBezTo>
                  <a:cubicBezTo>
                    <a:pt x="2728" y="4916"/>
                    <a:pt x="2413" y="5390"/>
                    <a:pt x="2168" y="5927"/>
                  </a:cubicBezTo>
                  <a:cubicBezTo>
                    <a:pt x="1925" y="6463"/>
                    <a:pt x="1803" y="7056"/>
                    <a:pt x="1803" y="7703"/>
                  </a:cubicBezTo>
                  <a:cubicBezTo>
                    <a:pt x="1803" y="8355"/>
                    <a:pt x="1916" y="8925"/>
                    <a:pt x="2147" y="9422"/>
                  </a:cubicBezTo>
                  <a:cubicBezTo>
                    <a:pt x="2375" y="9919"/>
                    <a:pt x="2667" y="10363"/>
                    <a:pt x="3017" y="10758"/>
                  </a:cubicBezTo>
                  <a:cubicBezTo>
                    <a:pt x="3373" y="11156"/>
                    <a:pt x="3764" y="11509"/>
                    <a:pt x="4197" y="11811"/>
                  </a:cubicBezTo>
                  <a:cubicBezTo>
                    <a:pt x="4630" y="12122"/>
                    <a:pt x="5051" y="12407"/>
                    <a:pt x="5465" y="12678"/>
                  </a:cubicBezTo>
                  <a:lnTo>
                    <a:pt x="5239" y="14177"/>
                  </a:lnTo>
                  <a:cubicBezTo>
                    <a:pt x="5486" y="14019"/>
                    <a:pt x="5724" y="13827"/>
                    <a:pt x="5955" y="13610"/>
                  </a:cubicBezTo>
                  <a:cubicBezTo>
                    <a:pt x="6183" y="13395"/>
                    <a:pt x="6407" y="13189"/>
                    <a:pt x="6626" y="12989"/>
                  </a:cubicBezTo>
                  <a:cubicBezTo>
                    <a:pt x="6979" y="13042"/>
                    <a:pt x="7334" y="13099"/>
                    <a:pt x="7694" y="13152"/>
                  </a:cubicBezTo>
                  <a:cubicBezTo>
                    <a:pt x="8057" y="13209"/>
                    <a:pt x="8412" y="13232"/>
                    <a:pt x="8765" y="13232"/>
                  </a:cubicBezTo>
                  <a:cubicBezTo>
                    <a:pt x="9780" y="13232"/>
                    <a:pt x="10771" y="13048"/>
                    <a:pt x="11740" y="12678"/>
                  </a:cubicBezTo>
                  <a:cubicBezTo>
                    <a:pt x="12197" y="12517"/>
                    <a:pt x="12665" y="12280"/>
                    <a:pt x="13138" y="11978"/>
                  </a:cubicBezTo>
                  <a:cubicBezTo>
                    <a:pt x="13609" y="11670"/>
                    <a:pt x="14040" y="11306"/>
                    <a:pt x="14421" y="10880"/>
                  </a:cubicBezTo>
                  <a:cubicBezTo>
                    <a:pt x="14805" y="10459"/>
                    <a:pt x="15120" y="9982"/>
                    <a:pt x="15370" y="9454"/>
                  </a:cubicBezTo>
                  <a:cubicBezTo>
                    <a:pt x="15617" y="8929"/>
                    <a:pt x="15739" y="8344"/>
                    <a:pt x="15739" y="7703"/>
                  </a:cubicBezTo>
                  <a:cubicBezTo>
                    <a:pt x="15739" y="7057"/>
                    <a:pt x="15617" y="6464"/>
                    <a:pt x="15370" y="5927"/>
                  </a:cubicBezTo>
                  <a:cubicBezTo>
                    <a:pt x="15120" y="5391"/>
                    <a:pt x="14805" y="4916"/>
                    <a:pt x="14421" y="4501"/>
                  </a:cubicBezTo>
                  <a:cubicBezTo>
                    <a:pt x="14040" y="4086"/>
                    <a:pt x="13611" y="3728"/>
                    <a:pt x="13143" y="3420"/>
                  </a:cubicBezTo>
                  <a:cubicBezTo>
                    <a:pt x="12675" y="3112"/>
                    <a:pt x="12206" y="2878"/>
                    <a:pt x="11740" y="2720"/>
                  </a:cubicBezTo>
                  <a:cubicBezTo>
                    <a:pt x="11267" y="2511"/>
                    <a:pt x="10780" y="2367"/>
                    <a:pt x="10281" y="2282"/>
                  </a:cubicBezTo>
                  <a:cubicBezTo>
                    <a:pt x="9782" y="2202"/>
                    <a:pt x="9278" y="2160"/>
                    <a:pt x="8765" y="2160"/>
                  </a:cubicBezTo>
                  <a:moveTo>
                    <a:pt x="21600" y="11746"/>
                  </a:moveTo>
                  <a:cubicBezTo>
                    <a:pt x="21600" y="12429"/>
                    <a:pt x="21506" y="13076"/>
                    <a:pt x="21322" y="13672"/>
                  </a:cubicBezTo>
                  <a:cubicBezTo>
                    <a:pt x="21139" y="14273"/>
                    <a:pt x="20889" y="14829"/>
                    <a:pt x="20574" y="15340"/>
                  </a:cubicBezTo>
                  <a:cubicBezTo>
                    <a:pt x="20258" y="15854"/>
                    <a:pt x="19891" y="16323"/>
                    <a:pt x="19475" y="16747"/>
                  </a:cubicBezTo>
                  <a:cubicBezTo>
                    <a:pt x="19058" y="17173"/>
                    <a:pt x="18613" y="17543"/>
                    <a:pt x="18140" y="17856"/>
                  </a:cubicBezTo>
                  <a:cubicBezTo>
                    <a:pt x="18246" y="18506"/>
                    <a:pt x="18378" y="19031"/>
                    <a:pt x="18540" y="19440"/>
                  </a:cubicBezTo>
                  <a:cubicBezTo>
                    <a:pt x="18703" y="19841"/>
                    <a:pt x="18973" y="20276"/>
                    <a:pt x="19357" y="20736"/>
                  </a:cubicBezTo>
                  <a:cubicBezTo>
                    <a:pt x="19402" y="20790"/>
                    <a:pt x="19453" y="20858"/>
                    <a:pt x="19510" y="20931"/>
                  </a:cubicBezTo>
                  <a:cubicBezTo>
                    <a:pt x="19566" y="21007"/>
                    <a:pt x="19592" y="21092"/>
                    <a:pt x="19592" y="21182"/>
                  </a:cubicBezTo>
                  <a:cubicBezTo>
                    <a:pt x="19592" y="21326"/>
                    <a:pt x="19555" y="21431"/>
                    <a:pt x="19475" y="21498"/>
                  </a:cubicBezTo>
                  <a:cubicBezTo>
                    <a:pt x="19397" y="21569"/>
                    <a:pt x="19305" y="21600"/>
                    <a:pt x="19199" y="21600"/>
                  </a:cubicBezTo>
                  <a:cubicBezTo>
                    <a:pt x="19049" y="21600"/>
                    <a:pt x="18889" y="21572"/>
                    <a:pt x="18714" y="21527"/>
                  </a:cubicBezTo>
                  <a:cubicBezTo>
                    <a:pt x="18543" y="21473"/>
                    <a:pt x="18387" y="21433"/>
                    <a:pt x="18253" y="21397"/>
                  </a:cubicBezTo>
                  <a:cubicBezTo>
                    <a:pt x="16855" y="21027"/>
                    <a:pt x="15593" y="20329"/>
                    <a:pt x="14468" y="19302"/>
                  </a:cubicBezTo>
                  <a:cubicBezTo>
                    <a:pt x="14191" y="19338"/>
                    <a:pt x="13917" y="19369"/>
                    <a:pt x="13652" y="19395"/>
                  </a:cubicBezTo>
                  <a:cubicBezTo>
                    <a:pt x="13383" y="19423"/>
                    <a:pt x="13113" y="19440"/>
                    <a:pt x="12832" y="19440"/>
                  </a:cubicBezTo>
                  <a:cubicBezTo>
                    <a:pt x="11865" y="19440"/>
                    <a:pt x="10909" y="19293"/>
                    <a:pt x="9973" y="19002"/>
                  </a:cubicBezTo>
                  <a:cubicBezTo>
                    <a:pt x="9031" y="18717"/>
                    <a:pt x="8146" y="18279"/>
                    <a:pt x="7313" y="17692"/>
                  </a:cubicBezTo>
                  <a:lnTo>
                    <a:pt x="7617" y="17475"/>
                  </a:lnTo>
                  <a:cubicBezTo>
                    <a:pt x="8000" y="17531"/>
                    <a:pt x="8382" y="17559"/>
                    <a:pt x="8765" y="17559"/>
                  </a:cubicBezTo>
                  <a:cubicBezTo>
                    <a:pt x="10246" y="17559"/>
                    <a:pt x="11677" y="17280"/>
                    <a:pt x="13058" y="16721"/>
                  </a:cubicBezTo>
                  <a:cubicBezTo>
                    <a:pt x="13892" y="16388"/>
                    <a:pt x="14685" y="15936"/>
                    <a:pt x="15436" y="15374"/>
                  </a:cubicBezTo>
                  <a:cubicBezTo>
                    <a:pt x="16186" y="14812"/>
                    <a:pt x="16853" y="14149"/>
                    <a:pt x="17432" y="13381"/>
                  </a:cubicBezTo>
                  <a:cubicBezTo>
                    <a:pt x="18008" y="12618"/>
                    <a:pt x="18470" y="11760"/>
                    <a:pt x="18816" y="10814"/>
                  </a:cubicBezTo>
                  <a:cubicBezTo>
                    <a:pt x="19162" y="9865"/>
                    <a:pt x="19336" y="8832"/>
                    <a:pt x="19336" y="7703"/>
                  </a:cubicBezTo>
                  <a:cubicBezTo>
                    <a:pt x="19336" y="7333"/>
                    <a:pt x="19312" y="6957"/>
                    <a:pt x="19267" y="6568"/>
                  </a:cubicBezTo>
                  <a:cubicBezTo>
                    <a:pt x="19943" y="7217"/>
                    <a:pt x="20501" y="7979"/>
                    <a:pt x="20941" y="8855"/>
                  </a:cubicBezTo>
                  <a:cubicBezTo>
                    <a:pt x="21379" y="9727"/>
                    <a:pt x="21600" y="10693"/>
                    <a:pt x="21600" y="11746"/>
                  </a:cubicBezTo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 sz="64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2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" name="Shape 555">
              <a:extLst>
                <a:ext uri="{FF2B5EF4-FFF2-40B4-BE49-F238E27FC236}">
                  <a16:creationId xmlns:a16="http://schemas.microsoft.com/office/drawing/2014/main" id="{BB597AE5-8DC3-8636-F4D5-9AE510C89E1B}"/>
                </a:ext>
              </a:extLst>
            </p:cNvPr>
            <p:cNvSpPr/>
            <p:nvPr/>
          </p:nvSpPr>
          <p:spPr bwMode="auto">
            <a:xfrm>
              <a:off x="8205270" y="2312417"/>
              <a:ext cx="2314555" cy="1168748"/>
            </a:xfrm>
            <a:custGeom>
              <a:avLst/>
              <a:gdLst>
                <a:gd name="T0" fmla="*/ 2527874 w 21600"/>
                <a:gd name="T1" fmla="*/ 1276161 h 21600"/>
                <a:gd name="T2" fmla="*/ 2527874 w 21600"/>
                <a:gd name="T3" fmla="*/ 1276161 h 21600"/>
                <a:gd name="T4" fmla="*/ 2527874 w 21600"/>
                <a:gd name="T5" fmla="*/ 1276161 h 21600"/>
                <a:gd name="T6" fmla="*/ 2527874 w 21600"/>
                <a:gd name="T7" fmla="*/ 127616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47" y="0"/>
                  </a:moveTo>
                  <a:lnTo>
                    <a:pt x="3117" y="10867"/>
                  </a:lnTo>
                  <a:lnTo>
                    <a:pt x="0" y="21600"/>
                  </a:lnTo>
                  <a:lnTo>
                    <a:pt x="18545" y="21600"/>
                  </a:lnTo>
                  <a:lnTo>
                    <a:pt x="21600" y="10963"/>
                  </a:lnTo>
                  <a:lnTo>
                    <a:pt x="18671" y="18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FFBF2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Shape 559">
              <a:extLst>
                <a:ext uri="{FF2B5EF4-FFF2-40B4-BE49-F238E27FC236}">
                  <a16:creationId xmlns:a16="http://schemas.microsoft.com/office/drawing/2014/main" id="{0E99894F-1160-5424-2F55-610B8BED8B87}"/>
                </a:ext>
              </a:extLst>
            </p:cNvPr>
            <p:cNvSpPr/>
            <p:nvPr/>
          </p:nvSpPr>
          <p:spPr bwMode="auto">
            <a:xfrm>
              <a:off x="9145922" y="2664253"/>
              <a:ext cx="525573" cy="4383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2293" y="0"/>
                    <a:pt x="13697" y="343"/>
                    <a:pt x="15005" y="1019"/>
                  </a:cubicBezTo>
                  <a:cubicBezTo>
                    <a:pt x="16315" y="1699"/>
                    <a:pt x="17460" y="2629"/>
                    <a:pt x="18442" y="3806"/>
                  </a:cubicBezTo>
                  <a:cubicBezTo>
                    <a:pt x="19421" y="4981"/>
                    <a:pt x="20194" y="6355"/>
                    <a:pt x="20755" y="7924"/>
                  </a:cubicBezTo>
                  <a:cubicBezTo>
                    <a:pt x="21319" y="9499"/>
                    <a:pt x="21600" y="11174"/>
                    <a:pt x="21600" y="12957"/>
                  </a:cubicBezTo>
                  <a:cubicBezTo>
                    <a:pt x="21600" y="13674"/>
                    <a:pt x="21545" y="14402"/>
                    <a:pt x="21434" y="15148"/>
                  </a:cubicBezTo>
                  <a:cubicBezTo>
                    <a:pt x="21322" y="15893"/>
                    <a:pt x="21161" y="16625"/>
                    <a:pt x="20952" y="17339"/>
                  </a:cubicBezTo>
                  <a:cubicBezTo>
                    <a:pt x="20741" y="18059"/>
                    <a:pt x="20477" y="18744"/>
                    <a:pt x="20162" y="19403"/>
                  </a:cubicBezTo>
                  <a:cubicBezTo>
                    <a:pt x="19850" y="20057"/>
                    <a:pt x="19498" y="20656"/>
                    <a:pt x="19106" y="21200"/>
                  </a:cubicBezTo>
                  <a:cubicBezTo>
                    <a:pt x="18931" y="21468"/>
                    <a:pt x="18703" y="21600"/>
                    <a:pt x="18430" y="21600"/>
                  </a:cubicBezTo>
                  <a:lnTo>
                    <a:pt x="3170" y="21600"/>
                  </a:lnTo>
                  <a:cubicBezTo>
                    <a:pt x="2887" y="21600"/>
                    <a:pt x="2662" y="21467"/>
                    <a:pt x="2494" y="21200"/>
                  </a:cubicBezTo>
                  <a:cubicBezTo>
                    <a:pt x="2088" y="20656"/>
                    <a:pt x="1730" y="20057"/>
                    <a:pt x="1426" y="19403"/>
                  </a:cubicBezTo>
                  <a:cubicBezTo>
                    <a:pt x="1118" y="18744"/>
                    <a:pt x="859" y="18059"/>
                    <a:pt x="650" y="17339"/>
                  </a:cubicBezTo>
                  <a:cubicBezTo>
                    <a:pt x="439" y="16625"/>
                    <a:pt x="278" y="15893"/>
                    <a:pt x="166" y="15148"/>
                  </a:cubicBezTo>
                  <a:cubicBezTo>
                    <a:pt x="55" y="14402"/>
                    <a:pt x="0" y="13673"/>
                    <a:pt x="0" y="12957"/>
                  </a:cubicBezTo>
                  <a:cubicBezTo>
                    <a:pt x="0" y="11163"/>
                    <a:pt x="281" y="9487"/>
                    <a:pt x="845" y="7918"/>
                  </a:cubicBezTo>
                  <a:cubicBezTo>
                    <a:pt x="1406" y="6354"/>
                    <a:pt x="2179" y="4981"/>
                    <a:pt x="3158" y="3806"/>
                  </a:cubicBezTo>
                  <a:cubicBezTo>
                    <a:pt x="4140" y="2629"/>
                    <a:pt x="5285" y="1699"/>
                    <a:pt x="6595" y="1019"/>
                  </a:cubicBezTo>
                  <a:cubicBezTo>
                    <a:pt x="7903" y="343"/>
                    <a:pt x="9305" y="0"/>
                    <a:pt x="10800" y="0"/>
                  </a:cubicBezTo>
                  <a:moveTo>
                    <a:pt x="3149" y="14572"/>
                  </a:moveTo>
                  <a:cubicBezTo>
                    <a:pt x="3523" y="14572"/>
                    <a:pt x="3842" y="14414"/>
                    <a:pt x="4102" y="14100"/>
                  </a:cubicBezTo>
                  <a:cubicBezTo>
                    <a:pt x="4361" y="13792"/>
                    <a:pt x="4493" y="13409"/>
                    <a:pt x="4493" y="12957"/>
                  </a:cubicBezTo>
                  <a:cubicBezTo>
                    <a:pt x="4493" y="12508"/>
                    <a:pt x="4361" y="12128"/>
                    <a:pt x="4097" y="11822"/>
                  </a:cubicBezTo>
                  <a:cubicBezTo>
                    <a:pt x="3833" y="11512"/>
                    <a:pt x="3516" y="11359"/>
                    <a:pt x="3149" y="11359"/>
                  </a:cubicBezTo>
                  <a:cubicBezTo>
                    <a:pt x="2772" y="11359"/>
                    <a:pt x="2455" y="11511"/>
                    <a:pt x="2201" y="11822"/>
                  </a:cubicBezTo>
                  <a:cubicBezTo>
                    <a:pt x="1944" y="12128"/>
                    <a:pt x="1814" y="12508"/>
                    <a:pt x="1814" y="12957"/>
                  </a:cubicBezTo>
                  <a:cubicBezTo>
                    <a:pt x="1814" y="13409"/>
                    <a:pt x="1944" y="13792"/>
                    <a:pt x="2201" y="14100"/>
                  </a:cubicBezTo>
                  <a:cubicBezTo>
                    <a:pt x="2455" y="14414"/>
                    <a:pt x="2772" y="14572"/>
                    <a:pt x="3149" y="14572"/>
                  </a:cubicBezTo>
                  <a:moveTo>
                    <a:pt x="5388" y="8105"/>
                  </a:moveTo>
                  <a:cubicBezTo>
                    <a:pt x="5762" y="8105"/>
                    <a:pt x="6086" y="7944"/>
                    <a:pt x="6353" y="7621"/>
                  </a:cubicBezTo>
                  <a:cubicBezTo>
                    <a:pt x="6622" y="7302"/>
                    <a:pt x="6756" y="6916"/>
                    <a:pt x="6756" y="6467"/>
                  </a:cubicBezTo>
                  <a:cubicBezTo>
                    <a:pt x="6756" y="6015"/>
                    <a:pt x="6622" y="5635"/>
                    <a:pt x="6353" y="5327"/>
                  </a:cubicBezTo>
                  <a:cubicBezTo>
                    <a:pt x="6086" y="5021"/>
                    <a:pt x="5762" y="4866"/>
                    <a:pt x="5388" y="4866"/>
                  </a:cubicBezTo>
                  <a:cubicBezTo>
                    <a:pt x="5028" y="4866"/>
                    <a:pt x="4714" y="5021"/>
                    <a:pt x="4447" y="5327"/>
                  </a:cubicBezTo>
                  <a:cubicBezTo>
                    <a:pt x="4178" y="5635"/>
                    <a:pt x="4044" y="6015"/>
                    <a:pt x="4044" y="6467"/>
                  </a:cubicBezTo>
                  <a:cubicBezTo>
                    <a:pt x="4044" y="6916"/>
                    <a:pt x="4178" y="7302"/>
                    <a:pt x="4447" y="7621"/>
                  </a:cubicBezTo>
                  <a:cubicBezTo>
                    <a:pt x="4714" y="7944"/>
                    <a:pt x="5028" y="8105"/>
                    <a:pt x="5388" y="8105"/>
                  </a:cubicBezTo>
                  <a:moveTo>
                    <a:pt x="11995" y="15053"/>
                  </a:moveTo>
                  <a:cubicBezTo>
                    <a:pt x="12026" y="14923"/>
                    <a:pt x="12084" y="14673"/>
                    <a:pt x="12173" y="14293"/>
                  </a:cubicBezTo>
                  <a:cubicBezTo>
                    <a:pt x="12262" y="13918"/>
                    <a:pt x="12365" y="13478"/>
                    <a:pt x="12482" y="12977"/>
                  </a:cubicBezTo>
                  <a:cubicBezTo>
                    <a:pt x="12600" y="12476"/>
                    <a:pt x="12727" y="11955"/>
                    <a:pt x="12862" y="11405"/>
                  </a:cubicBezTo>
                  <a:cubicBezTo>
                    <a:pt x="12996" y="10861"/>
                    <a:pt x="13114" y="10351"/>
                    <a:pt x="13212" y="9882"/>
                  </a:cubicBezTo>
                  <a:cubicBezTo>
                    <a:pt x="13313" y="9415"/>
                    <a:pt x="13399" y="9009"/>
                    <a:pt x="13471" y="8670"/>
                  </a:cubicBezTo>
                  <a:cubicBezTo>
                    <a:pt x="13543" y="8330"/>
                    <a:pt x="13579" y="8131"/>
                    <a:pt x="13579" y="8076"/>
                  </a:cubicBezTo>
                  <a:cubicBezTo>
                    <a:pt x="13579" y="7869"/>
                    <a:pt x="13512" y="7682"/>
                    <a:pt x="13380" y="7527"/>
                  </a:cubicBezTo>
                  <a:cubicBezTo>
                    <a:pt x="13246" y="7371"/>
                    <a:pt x="13090" y="7293"/>
                    <a:pt x="12914" y="7293"/>
                  </a:cubicBezTo>
                  <a:cubicBezTo>
                    <a:pt x="12761" y="7293"/>
                    <a:pt x="12624" y="7345"/>
                    <a:pt x="12506" y="7458"/>
                  </a:cubicBezTo>
                  <a:cubicBezTo>
                    <a:pt x="12386" y="7567"/>
                    <a:pt x="12305" y="7711"/>
                    <a:pt x="12259" y="7886"/>
                  </a:cubicBezTo>
                  <a:lnTo>
                    <a:pt x="10706" y="14598"/>
                  </a:lnTo>
                  <a:cubicBezTo>
                    <a:pt x="10409" y="14618"/>
                    <a:pt x="10126" y="14696"/>
                    <a:pt x="9857" y="14840"/>
                  </a:cubicBezTo>
                  <a:cubicBezTo>
                    <a:pt x="9590" y="14984"/>
                    <a:pt x="9358" y="15174"/>
                    <a:pt x="9163" y="15419"/>
                  </a:cubicBezTo>
                  <a:cubicBezTo>
                    <a:pt x="8966" y="15663"/>
                    <a:pt x="8813" y="15945"/>
                    <a:pt x="8702" y="16265"/>
                  </a:cubicBezTo>
                  <a:cubicBezTo>
                    <a:pt x="8592" y="16588"/>
                    <a:pt x="8537" y="16927"/>
                    <a:pt x="8537" y="17284"/>
                  </a:cubicBezTo>
                  <a:cubicBezTo>
                    <a:pt x="8537" y="18039"/>
                    <a:pt x="8755" y="18678"/>
                    <a:pt x="9197" y="19199"/>
                  </a:cubicBezTo>
                  <a:cubicBezTo>
                    <a:pt x="9638" y="19726"/>
                    <a:pt x="10171" y="19988"/>
                    <a:pt x="10800" y="19988"/>
                  </a:cubicBezTo>
                  <a:cubicBezTo>
                    <a:pt x="11429" y="19988"/>
                    <a:pt x="11962" y="19726"/>
                    <a:pt x="12403" y="19199"/>
                  </a:cubicBezTo>
                  <a:cubicBezTo>
                    <a:pt x="12842" y="18678"/>
                    <a:pt x="13063" y="18039"/>
                    <a:pt x="13063" y="17284"/>
                  </a:cubicBezTo>
                  <a:cubicBezTo>
                    <a:pt x="13063" y="16835"/>
                    <a:pt x="12962" y="16418"/>
                    <a:pt x="12763" y="16032"/>
                  </a:cubicBezTo>
                  <a:cubicBezTo>
                    <a:pt x="12564" y="15646"/>
                    <a:pt x="12307" y="15321"/>
                    <a:pt x="11995" y="15053"/>
                  </a:cubicBezTo>
                  <a:moveTo>
                    <a:pt x="10800" y="2177"/>
                  </a:moveTo>
                  <a:cubicBezTo>
                    <a:pt x="10426" y="2177"/>
                    <a:pt x="10106" y="2335"/>
                    <a:pt x="9847" y="2646"/>
                  </a:cubicBezTo>
                  <a:cubicBezTo>
                    <a:pt x="9586" y="2960"/>
                    <a:pt x="9456" y="3343"/>
                    <a:pt x="9456" y="3792"/>
                  </a:cubicBezTo>
                  <a:cubicBezTo>
                    <a:pt x="9456" y="4241"/>
                    <a:pt x="9586" y="4621"/>
                    <a:pt x="9847" y="4927"/>
                  </a:cubicBezTo>
                  <a:cubicBezTo>
                    <a:pt x="10106" y="5237"/>
                    <a:pt x="10426" y="5390"/>
                    <a:pt x="10800" y="5390"/>
                  </a:cubicBezTo>
                  <a:cubicBezTo>
                    <a:pt x="11174" y="5390"/>
                    <a:pt x="11494" y="5238"/>
                    <a:pt x="11753" y="4927"/>
                  </a:cubicBezTo>
                  <a:cubicBezTo>
                    <a:pt x="12014" y="4621"/>
                    <a:pt x="12144" y="4241"/>
                    <a:pt x="12144" y="3792"/>
                  </a:cubicBezTo>
                  <a:cubicBezTo>
                    <a:pt x="12144" y="3343"/>
                    <a:pt x="12014" y="2960"/>
                    <a:pt x="11753" y="2646"/>
                  </a:cubicBezTo>
                  <a:cubicBezTo>
                    <a:pt x="11494" y="2335"/>
                    <a:pt x="11174" y="2177"/>
                    <a:pt x="10800" y="2177"/>
                  </a:cubicBezTo>
                  <a:moveTo>
                    <a:pt x="14844" y="6467"/>
                  </a:moveTo>
                  <a:cubicBezTo>
                    <a:pt x="14844" y="6916"/>
                    <a:pt x="14978" y="7299"/>
                    <a:pt x="15247" y="7610"/>
                  </a:cubicBezTo>
                  <a:cubicBezTo>
                    <a:pt x="15514" y="7921"/>
                    <a:pt x="15835" y="8076"/>
                    <a:pt x="16212" y="8076"/>
                  </a:cubicBezTo>
                  <a:cubicBezTo>
                    <a:pt x="16586" y="8076"/>
                    <a:pt x="16903" y="7921"/>
                    <a:pt x="17165" y="7610"/>
                  </a:cubicBezTo>
                  <a:cubicBezTo>
                    <a:pt x="17426" y="7299"/>
                    <a:pt x="17556" y="6916"/>
                    <a:pt x="17556" y="6467"/>
                  </a:cubicBezTo>
                  <a:cubicBezTo>
                    <a:pt x="17556" y="6015"/>
                    <a:pt x="17426" y="5635"/>
                    <a:pt x="17165" y="5327"/>
                  </a:cubicBezTo>
                  <a:cubicBezTo>
                    <a:pt x="16903" y="5021"/>
                    <a:pt x="16586" y="4866"/>
                    <a:pt x="16212" y="4866"/>
                  </a:cubicBezTo>
                  <a:cubicBezTo>
                    <a:pt x="15835" y="4866"/>
                    <a:pt x="15514" y="5022"/>
                    <a:pt x="15247" y="5327"/>
                  </a:cubicBezTo>
                  <a:cubicBezTo>
                    <a:pt x="14978" y="5635"/>
                    <a:pt x="14844" y="6015"/>
                    <a:pt x="14844" y="6467"/>
                  </a:cubicBezTo>
                  <a:moveTo>
                    <a:pt x="18451" y="14572"/>
                  </a:moveTo>
                  <a:cubicBezTo>
                    <a:pt x="18828" y="14572"/>
                    <a:pt x="19142" y="14414"/>
                    <a:pt x="19399" y="14100"/>
                  </a:cubicBezTo>
                  <a:cubicBezTo>
                    <a:pt x="19656" y="13792"/>
                    <a:pt x="19786" y="13409"/>
                    <a:pt x="19786" y="12957"/>
                  </a:cubicBezTo>
                  <a:cubicBezTo>
                    <a:pt x="19786" y="12508"/>
                    <a:pt x="19656" y="12128"/>
                    <a:pt x="19399" y="11822"/>
                  </a:cubicBezTo>
                  <a:cubicBezTo>
                    <a:pt x="19142" y="11512"/>
                    <a:pt x="18828" y="11359"/>
                    <a:pt x="18451" y="11359"/>
                  </a:cubicBezTo>
                  <a:cubicBezTo>
                    <a:pt x="18077" y="11359"/>
                    <a:pt x="17758" y="11511"/>
                    <a:pt x="17498" y="11822"/>
                  </a:cubicBezTo>
                  <a:cubicBezTo>
                    <a:pt x="17237" y="12128"/>
                    <a:pt x="17107" y="12508"/>
                    <a:pt x="17107" y="12957"/>
                  </a:cubicBezTo>
                  <a:cubicBezTo>
                    <a:pt x="17107" y="13409"/>
                    <a:pt x="17237" y="13792"/>
                    <a:pt x="17498" y="14100"/>
                  </a:cubicBezTo>
                  <a:cubicBezTo>
                    <a:pt x="17758" y="14414"/>
                    <a:pt x="18077" y="14572"/>
                    <a:pt x="18451" y="14572"/>
                  </a:cubicBezTo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 sz="64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32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5390BCA-66B6-3C7F-C11E-07A38CC712C1}"/>
              </a:ext>
            </a:extLst>
          </p:cNvPr>
          <p:cNvGrpSpPr/>
          <p:nvPr/>
        </p:nvGrpSpPr>
        <p:grpSpPr>
          <a:xfrm>
            <a:off x="3713213" y="1410882"/>
            <a:ext cx="4135795" cy="2015909"/>
            <a:chOff x="3713213" y="1841500"/>
            <a:chExt cx="4135795" cy="1585291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6CD54B9-9111-4108-9D59-EAD1DC2B919D}"/>
                </a:ext>
              </a:extLst>
            </p:cNvPr>
            <p:cNvCxnSpPr/>
            <p:nvPr/>
          </p:nvCxnSpPr>
          <p:spPr>
            <a:xfrm flipV="1">
              <a:off x="3713213" y="1841500"/>
              <a:ext cx="0" cy="158529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4AD3C736-9BB1-34D3-9E61-52E76056D2E6}"/>
                </a:ext>
              </a:extLst>
            </p:cNvPr>
            <p:cNvCxnSpPr/>
            <p:nvPr/>
          </p:nvCxnSpPr>
          <p:spPr>
            <a:xfrm flipV="1">
              <a:off x="7849008" y="1841500"/>
              <a:ext cx="0" cy="158529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9C3345B-25C9-DA02-6A53-AE4EC44491E1}"/>
              </a:ext>
            </a:extLst>
          </p:cNvPr>
          <p:cNvCxnSpPr>
            <a:cxnSpLocks/>
          </p:cNvCxnSpPr>
          <p:nvPr/>
        </p:nvCxnSpPr>
        <p:spPr>
          <a:xfrm>
            <a:off x="9895910" y="3465513"/>
            <a:ext cx="0" cy="21097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EA26FDC-0214-B084-EB52-320F2671700E}"/>
              </a:ext>
            </a:extLst>
          </p:cNvPr>
          <p:cNvGrpSpPr/>
          <p:nvPr/>
        </p:nvGrpSpPr>
        <p:grpSpPr>
          <a:xfrm>
            <a:off x="3808191" y="1367950"/>
            <a:ext cx="3480587" cy="1220452"/>
            <a:chOff x="-232230" y="1725246"/>
            <a:chExt cx="3480587" cy="122045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320F20D-12D1-4731-A9D6-8225AA78AD1B}"/>
                </a:ext>
              </a:extLst>
            </p:cNvPr>
            <p:cNvSpPr txBox="1"/>
            <p:nvPr/>
          </p:nvSpPr>
          <p:spPr>
            <a:xfrm>
              <a:off x="-232230" y="2053146"/>
              <a:ext cx="3480587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 唯 一访问网址：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2F43728-CA85-4D24-9B67-F03BF0ABBC04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61AFE39-534B-F988-3F7B-1AEEAB9738C2}"/>
              </a:ext>
            </a:extLst>
          </p:cNvPr>
          <p:cNvGrpSpPr/>
          <p:nvPr/>
        </p:nvGrpSpPr>
        <p:grpSpPr>
          <a:xfrm>
            <a:off x="2484833" y="4498792"/>
            <a:ext cx="3209314" cy="948326"/>
            <a:chOff x="-232229" y="1725246"/>
            <a:chExt cx="3209314" cy="94832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01CF9D3-4AB9-4DF6-0CB7-CCEDF19C3390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B106C34-D7B3-DB60-9150-6D74CC490597}"/>
                </a:ext>
              </a:extLst>
            </p:cNvPr>
            <p:cNvSpPr txBox="1"/>
            <p:nvPr/>
          </p:nvSpPr>
          <p:spPr>
            <a:xfrm>
              <a:off x="957783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C65F8F2-B893-FBE4-7FB9-EB2CE027E276}"/>
              </a:ext>
            </a:extLst>
          </p:cNvPr>
          <p:cNvGrpSpPr/>
          <p:nvPr/>
        </p:nvGrpSpPr>
        <p:grpSpPr>
          <a:xfrm>
            <a:off x="6583914" y="4498792"/>
            <a:ext cx="3209314" cy="948326"/>
            <a:chOff x="-232229" y="1725246"/>
            <a:chExt cx="3209314" cy="94832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7ACB731-3FD5-3E4C-F128-C501BFA74CBB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946A03C-8418-B538-1183-E032C296CA13}"/>
                </a:ext>
              </a:extLst>
            </p:cNvPr>
            <p:cNvSpPr txBox="1"/>
            <p:nvPr/>
          </p:nvSpPr>
          <p:spPr>
            <a:xfrm>
              <a:off x="957783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6912787A-ABD2-FEE4-F529-DBCC46933788}"/>
              </a:ext>
            </a:extLst>
          </p:cNvPr>
          <p:cNvCxnSpPr>
            <a:cxnSpLocks/>
          </p:cNvCxnSpPr>
          <p:nvPr/>
        </p:nvCxnSpPr>
        <p:spPr>
          <a:xfrm>
            <a:off x="5781110" y="3465513"/>
            <a:ext cx="0" cy="21097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057E65A-FC09-98F3-31AE-BC004417D45B}"/>
              </a:ext>
            </a:extLst>
          </p:cNvPr>
          <p:cNvGrpSpPr/>
          <p:nvPr/>
        </p:nvGrpSpPr>
        <p:grpSpPr>
          <a:xfrm>
            <a:off x="7906361" y="1367950"/>
            <a:ext cx="3209314" cy="948326"/>
            <a:chOff x="-232229" y="1725246"/>
            <a:chExt cx="3209314" cy="94832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C9E10E0-DF5D-4D4D-21D5-A3761E247291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D15628F-57C7-0F9E-BAA2-CF6F740C3431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70252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52258" y="82185"/>
            <a:ext cx="1265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1211664" y="20529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工作概述</a:t>
            </a: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8E2DD1A4-21B5-E9C9-E79A-90FC5492FA9E}"/>
              </a:ext>
            </a:extLst>
          </p:cNvPr>
          <p:cNvSpPr/>
          <p:nvPr/>
        </p:nvSpPr>
        <p:spPr bwMode="auto">
          <a:xfrm>
            <a:off x="1987536" y="2146878"/>
            <a:ext cx="1686826" cy="2991684"/>
          </a:xfrm>
          <a:custGeom>
            <a:avLst/>
            <a:gdLst>
              <a:gd name="T0" fmla="*/ 0 w 2133"/>
              <a:gd name="T1" fmla="*/ 0 h 3784"/>
              <a:gd name="T2" fmla="*/ 2133 w 2133"/>
              <a:gd name="T3" fmla="*/ 0 h 3784"/>
              <a:gd name="T4" fmla="*/ 2133 w 2133"/>
              <a:gd name="T5" fmla="*/ 3531 h 3784"/>
              <a:gd name="T6" fmla="*/ 2130 w 2133"/>
              <a:gd name="T7" fmla="*/ 3576 h 3784"/>
              <a:gd name="T8" fmla="*/ 2118 w 2133"/>
              <a:gd name="T9" fmla="*/ 3619 h 3784"/>
              <a:gd name="T10" fmla="*/ 2099 w 2133"/>
              <a:gd name="T11" fmla="*/ 3658 h 3784"/>
              <a:gd name="T12" fmla="*/ 2074 w 2133"/>
              <a:gd name="T13" fmla="*/ 3693 h 3784"/>
              <a:gd name="T14" fmla="*/ 2043 w 2133"/>
              <a:gd name="T15" fmla="*/ 3724 h 3784"/>
              <a:gd name="T16" fmla="*/ 2007 w 2133"/>
              <a:gd name="T17" fmla="*/ 3749 h 3784"/>
              <a:gd name="T18" fmla="*/ 1967 w 2133"/>
              <a:gd name="T19" fmla="*/ 3768 h 3784"/>
              <a:gd name="T20" fmla="*/ 1925 w 2133"/>
              <a:gd name="T21" fmla="*/ 3780 h 3784"/>
              <a:gd name="T22" fmla="*/ 1879 w 2133"/>
              <a:gd name="T23" fmla="*/ 3784 h 3784"/>
              <a:gd name="T24" fmla="*/ 255 w 2133"/>
              <a:gd name="T25" fmla="*/ 3784 h 3784"/>
              <a:gd name="T26" fmla="*/ 209 w 2133"/>
              <a:gd name="T27" fmla="*/ 3780 h 3784"/>
              <a:gd name="T28" fmla="*/ 167 w 2133"/>
              <a:gd name="T29" fmla="*/ 3768 h 3784"/>
              <a:gd name="T30" fmla="*/ 126 w 2133"/>
              <a:gd name="T31" fmla="*/ 3749 h 3784"/>
              <a:gd name="T32" fmla="*/ 90 w 2133"/>
              <a:gd name="T33" fmla="*/ 3724 h 3784"/>
              <a:gd name="T34" fmla="*/ 60 w 2133"/>
              <a:gd name="T35" fmla="*/ 3693 h 3784"/>
              <a:gd name="T36" fmla="*/ 35 w 2133"/>
              <a:gd name="T37" fmla="*/ 3658 h 3784"/>
              <a:gd name="T38" fmla="*/ 16 w 2133"/>
              <a:gd name="T39" fmla="*/ 3619 h 3784"/>
              <a:gd name="T40" fmla="*/ 4 w 2133"/>
              <a:gd name="T41" fmla="*/ 3576 h 3784"/>
              <a:gd name="T42" fmla="*/ 0 w 2133"/>
              <a:gd name="T43" fmla="*/ 3531 h 3784"/>
              <a:gd name="T44" fmla="*/ 0 w 2133"/>
              <a:gd name="T45" fmla="*/ 0 h 3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33" h="3784">
                <a:moveTo>
                  <a:pt x="0" y="0"/>
                </a:moveTo>
                <a:lnTo>
                  <a:pt x="2133" y="0"/>
                </a:lnTo>
                <a:lnTo>
                  <a:pt x="2133" y="3531"/>
                </a:lnTo>
                <a:lnTo>
                  <a:pt x="2130" y="3576"/>
                </a:lnTo>
                <a:lnTo>
                  <a:pt x="2118" y="3619"/>
                </a:lnTo>
                <a:lnTo>
                  <a:pt x="2099" y="3658"/>
                </a:lnTo>
                <a:lnTo>
                  <a:pt x="2074" y="3693"/>
                </a:lnTo>
                <a:lnTo>
                  <a:pt x="2043" y="3724"/>
                </a:lnTo>
                <a:lnTo>
                  <a:pt x="2007" y="3749"/>
                </a:lnTo>
                <a:lnTo>
                  <a:pt x="1967" y="3768"/>
                </a:lnTo>
                <a:lnTo>
                  <a:pt x="1925" y="3780"/>
                </a:lnTo>
                <a:lnTo>
                  <a:pt x="1879" y="3784"/>
                </a:lnTo>
                <a:lnTo>
                  <a:pt x="255" y="3784"/>
                </a:lnTo>
                <a:lnTo>
                  <a:pt x="209" y="3780"/>
                </a:lnTo>
                <a:lnTo>
                  <a:pt x="167" y="3768"/>
                </a:lnTo>
                <a:lnTo>
                  <a:pt x="126" y="3749"/>
                </a:lnTo>
                <a:lnTo>
                  <a:pt x="90" y="3724"/>
                </a:lnTo>
                <a:lnTo>
                  <a:pt x="60" y="3693"/>
                </a:lnTo>
                <a:lnTo>
                  <a:pt x="35" y="3658"/>
                </a:lnTo>
                <a:lnTo>
                  <a:pt x="16" y="3619"/>
                </a:lnTo>
                <a:lnTo>
                  <a:pt x="4" y="3576"/>
                </a:lnTo>
                <a:lnTo>
                  <a:pt x="0" y="3531"/>
                </a:lnTo>
                <a:lnTo>
                  <a:pt x="0" y="0"/>
                </a:lnTo>
                <a:close/>
              </a:path>
            </a:pathLst>
          </a:custGeom>
          <a:solidFill>
            <a:srgbClr val="EFEFFA"/>
          </a:solidFill>
          <a:ln>
            <a:solidFill>
              <a:schemeClr val="bg1">
                <a:lumMod val="5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3" name="Freeform 10">
            <a:extLst>
              <a:ext uri="{FF2B5EF4-FFF2-40B4-BE49-F238E27FC236}">
                <a16:creationId xmlns:a16="http://schemas.microsoft.com/office/drawing/2014/main" id="{6B505856-3857-B910-34AB-85D7743E66B0}"/>
              </a:ext>
            </a:extLst>
          </p:cNvPr>
          <p:cNvSpPr/>
          <p:nvPr/>
        </p:nvSpPr>
        <p:spPr bwMode="auto">
          <a:xfrm>
            <a:off x="1987536" y="1628224"/>
            <a:ext cx="1686826" cy="1207588"/>
          </a:xfrm>
          <a:custGeom>
            <a:avLst/>
            <a:gdLst>
              <a:gd name="T0" fmla="*/ 255 w 2133"/>
              <a:gd name="T1" fmla="*/ 0 h 1525"/>
              <a:gd name="T2" fmla="*/ 1879 w 2133"/>
              <a:gd name="T3" fmla="*/ 0 h 1525"/>
              <a:gd name="T4" fmla="*/ 1925 w 2133"/>
              <a:gd name="T5" fmla="*/ 5 h 1525"/>
              <a:gd name="T6" fmla="*/ 1967 w 2133"/>
              <a:gd name="T7" fmla="*/ 16 h 1525"/>
              <a:gd name="T8" fmla="*/ 2007 w 2133"/>
              <a:gd name="T9" fmla="*/ 35 h 1525"/>
              <a:gd name="T10" fmla="*/ 2043 w 2133"/>
              <a:gd name="T11" fmla="*/ 60 h 1525"/>
              <a:gd name="T12" fmla="*/ 2074 w 2133"/>
              <a:gd name="T13" fmla="*/ 91 h 1525"/>
              <a:gd name="T14" fmla="*/ 2099 w 2133"/>
              <a:gd name="T15" fmla="*/ 126 h 1525"/>
              <a:gd name="T16" fmla="*/ 2118 w 2133"/>
              <a:gd name="T17" fmla="*/ 165 h 1525"/>
              <a:gd name="T18" fmla="*/ 2130 w 2133"/>
              <a:gd name="T19" fmla="*/ 209 h 1525"/>
              <a:gd name="T20" fmla="*/ 2133 w 2133"/>
              <a:gd name="T21" fmla="*/ 255 h 1525"/>
              <a:gd name="T22" fmla="*/ 2133 w 2133"/>
              <a:gd name="T23" fmla="*/ 1027 h 1525"/>
              <a:gd name="T24" fmla="*/ 1573 w 2133"/>
              <a:gd name="T25" fmla="*/ 1027 h 1525"/>
              <a:gd name="T26" fmla="*/ 1565 w 2133"/>
              <a:gd name="T27" fmla="*/ 1095 h 1525"/>
              <a:gd name="T28" fmla="*/ 1551 w 2133"/>
              <a:gd name="T29" fmla="*/ 1160 h 1525"/>
              <a:gd name="T30" fmla="*/ 1529 w 2133"/>
              <a:gd name="T31" fmla="*/ 1223 h 1525"/>
              <a:gd name="T32" fmla="*/ 1498 w 2133"/>
              <a:gd name="T33" fmla="*/ 1280 h 1525"/>
              <a:gd name="T34" fmla="*/ 1461 w 2133"/>
              <a:gd name="T35" fmla="*/ 1332 h 1525"/>
              <a:gd name="T36" fmla="*/ 1419 w 2133"/>
              <a:gd name="T37" fmla="*/ 1381 h 1525"/>
              <a:gd name="T38" fmla="*/ 1369 w 2133"/>
              <a:gd name="T39" fmla="*/ 1423 h 1525"/>
              <a:gd name="T40" fmla="*/ 1315 w 2133"/>
              <a:gd name="T41" fmla="*/ 1458 h 1525"/>
              <a:gd name="T42" fmla="*/ 1257 w 2133"/>
              <a:gd name="T43" fmla="*/ 1487 h 1525"/>
              <a:gd name="T44" fmla="*/ 1194 w 2133"/>
              <a:gd name="T45" fmla="*/ 1508 h 1525"/>
              <a:gd name="T46" fmla="*/ 1128 w 2133"/>
              <a:gd name="T47" fmla="*/ 1521 h 1525"/>
              <a:gd name="T48" fmla="*/ 1060 w 2133"/>
              <a:gd name="T49" fmla="*/ 1525 h 1525"/>
              <a:gd name="T50" fmla="*/ 992 w 2133"/>
              <a:gd name="T51" fmla="*/ 1521 h 1525"/>
              <a:gd name="T52" fmla="*/ 926 w 2133"/>
              <a:gd name="T53" fmla="*/ 1508 h 1525"/>
              <a:gd name="T54" fmla="*/ 863 w 2133"/>
              <a:gd name="T55" fmla="*/ 1487 h 1525"/>
              <a:gd name="T56" fmla="*/ 804 w 2133"/>
              <a:gd name="T57" fmla="*/ 1458 h 1525"/>
              <a:gd name="T58" fmla="*/ 752 w 2133"/>
              <a:gd name="T59" fmla="*/ 1423 h 1525"/>
              <a:gd name="T60" fmla="*/ 702 w 2133"/>
              <a:gd name="T61" fmla="*/ 1381 h 1525"/>
              <a:gd name="T62" fmla="*/ 659 w 2133"/>
              <a:gd name="T63" fmla="*/ 1332 h 1525"/>
              <a:gd name="T64" fmla="*/ 623 w 2133"/>
              <a:gd name="T65" fmla="*/ 1280 h 1525"/>
              <a:gd name="T66" fmla="*/ 592 w 2133"/>
              <a:gd name="T67" fmla="*/ 1223 h 1525"/>
              <a:gd name="T68" fmla="*/ 570 w 2133"/>
              <a:gd name="T69" fmla="*/ 1160 h 1525"/>
              <a:gd name="T70" fmla="*/ 554 w 2133"/>
              <a:gd name="T71" fmla="*/ 1095 h 1525"/>
              <a:gd name="T72" fmla="*/ 548 w 2133"/>
              <a:gd name="T73" fmla="*/ 1027 h 1525"/>
              <a:gd name="T74" fmla="*/ 0 w 2133"/>
              <a:gd name="T75" fmla="*/ 1027 h 1525"/>
              <a:gd name="T76" fmla="*/ 0 w 2133"/>
              <a:gd name="T77" fmla="*/ 255 h 1525"/>
              <a:gd name="T78" fmla="*/ 4 w 2133"/>
              <a:gd name="T79" fmla="*/ 209 h 1525"/>
              <a:gd name="T80" fmla="*/ 16 w 2133"/>
              <a:gd name="T81" fmla="*/ 165 h 1525"/>
              <a:gd name="T82" fmla="*/ 35 w 2133"/>
              <a:gd name="T83" fmla="*/ 126 h 1525"/>
              <a:gd name="T84" fmla="*/ 60 w 2133"/>
              <a:gd name="T85" fmla="*/ 91 h 1525"/>
              <a:gd name="T86" fmla="*/ 90 w 2133"/>
              <a:gd name="T87" fmla="*/ 60 h 1525"/>
              <a:gd name="T88" fmla="*/ 126 w 2133"/>
              <a:gd name="T89" fmla="*/ 35 h 1525"/>
              <a:gd name="T90" fmla="*/ 167 w 2133"/>
              <a:gd name="T91" fmla="*/ 16 h 1525"/>
              <a:gd name="T92" fmla="*/ 209 w 2133"/>
              <a:gd name="T93" fmla="*/ 5 h 1525"/>
              <a:gd name="T94" fmla="*/ 255 w 2133"/>
              <a:gd name="T95" fmla="*/ 0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33" h="1525">
                <a:moveTo>
                  <a:pt x="255" y="0"/>
                </a:moveTo>
                <a:lnTo>
                  <a:pt x="1879" y="0"/>
                </a:lnTo>
                <a:lnTo>
                  <a:pt x="1925" y="5"/>
                </a:lnTo>
                <a:lnTo>
                  <a:pt x="1967" y="16"/>
                </a:lnTo>
                <a:lnTo>
                  <a:pt x="2007" y="35"/>
                </a:lnTo>
                <a:lnTo>
                  <a:pt x="2043" y="60"/>
                </a:lnTo>
                <a:lnTo>
                  <a:pt x="2074" y="91"/>
                </a:lnTo>
                <a:lnTo>
                  <a:pt x="2099" y="126"/>
                </a:lnTo>
                <a:lnTo>
                  <a:pt x="2118" y="165"/>
                </a:lnTo>
                <a:lnTo>
                  <a:pt x="2130" y="209"/>
                </a:lnTo>
                <a:lnTo>
                  <a:pt x="2133" y="255"/>
                </a:lnTo>
                <a:lnTo>
                  <a:pt x="2133" y="1027"/>
                </a:lnTo>
                <a:lnTo>
                  <a:pt x="1573" y="1027"/>
                </a:lnTo>
                <a:lnTo>
                  <a:pt x="1565" y="1095"/>
                </a:lnTo>
                <a:lnTo>
                  <a:pt x="1551" y="1160"/>
                </a:lnTo>
                <a:lnTo>
                  <a:pt x="1529" y="1223"/>
                </a:lnTo>
                <a:lnTo>
                  <a:pt x="1498" y="1280"/>
                </a:lnTo>
                <a:lnTo>
                  <a:pt x="1461" y="1332"/>
                </a:lnTo>
                <a:lnTo>
                  <a:pt x="1419" y="1381"/>
                </a:lnTo>
                <a:lnTo>
                  <a:pt x="1369" y="1423"/>
                </a:lnTo>
                <a:lnTo>
                  <a:pt x="1315" y="1458"/>
                </a:lnTo>
                <a:lnTo>
                  <a:pt x="1257" y="1487"/>
                </a:lnTo>
                <a:lnTo>
                  <a:pt x="1194" y="1508"/>
                </a:lnTo>
                <a:lnTo>
                  <a:pt x="1128" y="1521"/>
                </a:lnTo>
                <a:lnTo>
                  <a:pt x="1060" y="1525"/>
                </a:lnTo>
                <a:lnTo>
                  <a:pt x="992" y="1521"/>
                </a:lnTo>
                <a:lnTo>
                  <a:pt x="926" y="1508"/>
                </a:lnTo>
                <a:lnTo>
                  <a:pt x="863" y="1487"/>
                </a:lnTo>
                <a:lnTo>
                  <a:pt x="804" y="1458"/>
                </a:lnTo>
                <a:lnTo>
                  <a:pt x="752" y="1423"/>
                </a:lnTo>
                <a:lnTo>
                  <a:pt x="702" y="1381"/>
                </a:lnTo>
                <a:lnTo>
                  <a:pt x="659" y="1332"/>
                </a:lnTo>
                <a:lnTo>
                  <a:pt x="623" y="1280"/>
                </a:lnTo>
                <a:lnTo>
                  <a:pt x="592" y="1223"/>
                </a:lnTo>
                <a:lnTo>
                  <a:pt x="570" y="1160"/>
                </a:lnTo>
                <a:lnTo>
                  <a:pt x="554" y="1095"/>
                </a:lnTo>
                <a:lnTo>
                  <a:pt x="548" y="1027"/>
                </a:lnTo>
                <a:lnTo>
                  <a:pt x="0" y="1027"/>
                </a:lnTo>
                <a:lnTo>
                  <a:pt x="0" y="255"/>
                </a:lnTo>
                <a:lnTo>
                  <a:pt x="4" y="209"/>
                </a:lnTo>
                <a:lnTo>
                  <a:pt x="16" y="165"/>
                </a:lnTo>
                <a:lnTo>
                  <a:pt x="35" y="126"/>
                </a:lnTo>
                <a:lnTo>
                  <a:pt x="60" y="91"/>
                </a:lnTo>
                <a:lnTo>
                  <a:pt x="90" y="60"/>
                </a:lnTo>
                <a:lnTo>
                  <a:pt x="126" y="35"/>
                </a:lnTo>
                <a:lnTo>
                  <a:pt x="167" y="16"/>
                </a:lnTo>
                <a:lnTo>
                  <a:pt x="209" y="5"/>
                </a:lnTo>
                <a:lnTo>
                  <a:pt x="255" y="0"/>
                </a:lnTo>
                <a:close/>
              </a:path>
            </a:pathLst>
          </a:custGeom>
          <a:solidFill>
            <a:srgbClr val="509187"/>
          </a:solidFill>
          <a:ln w="0">
            <a:solidFill>
              <a:srgbClr val="509187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AC712E47-8D55-DBBB-12D8-CD8F6820FC03}"/>
              </a:ext>
            </a:extLst>
          </p:cNvPr>
          <p:cNvSpPr/>
          <p:nvPr/>
        </p:nvSpPr>
        <p:spPr bwMode="auto">
          <a:xfrm>
            <a:off x="4177072" y="2146878"/>
            <a:ext cx="1686826" cy="2991684"/>
          </a:xfrm>
          <a:custGeom>
            <a:avLst/>
            <a:gdLst>
              <a:gd name="T0" fmla="*/ 0 w 2133"/>
              <a:gd name="T1" fmla="*/ 0 h 3784"/>
              <a:gd name="T2" fmla="*/ 2133 w 2133"/>
              <a:gd name="T3" fmla="*/ 0 h 3784"/>
              <a:gd name="T4" fmla="*/ 2133 w 2133"/>
              <a:gd name="T5" fmla="*/ 3531 h 3784"/>
              <a:gd name="T6" fmla="*/ 2130 w 2133"/>
              <a:gd name="T7" fmla="*/ 3576 h 3784"/>
              <a:gd name="T8" fmla="*/ 2118 w 2133"/>
              <a:gd name="T9" fmla="*/ 3619 h 3784"/>
              <a:gd name="T10" fmla="*/ 2099 w 2133"/>
              <a:gd name="T11" fmla="*/ 3658 h 3784"/>
              <a:gd name="T12" fmla="*/ 2074 w 2133"/>
              <a:gd name="T13" fmla="*/ 3693 h 3784"/>
              <a:gd name="T14" fmla="*/ 2043 w 2133"/>
              <a:gd name="T15" fmla="*/ 3724 h 3784"/>
              <a:gd name="T16" fmla="*/ 2007 w 2133"/>
              <a:gd name="T17" fmla="*/ 3749 h 3784"/>
              <a:gd name="T18" fmla="*/ 1967 w 2133"/>
              <a:gd name="T19" fmla="*/ 3768 h 3784"/>
              <a:gd name="T20" fmla="*/ 1925 w 2133"/>
              <a:gd name="T21" fmla="*/ 3780 h 3784"/>
              <a:gd name="T22" fmla="*/ 1879 w 2133"/>
              <a:gd name="T23" fmla="*/ 3784 h 3784"/>
              <a:gd name="T24" fmla="*/ 255 w 2133"/>
              <a:gd name="T25" fmla="*/ 3784 h 3784"/>
              <a:gd name="T26" fmla="*/ 209 w 2133"/>
              <a:gd name="T27" fmla="*/ 3780 h 3784"/>
              <a:gd name="T28" fmla="*/ 167 w 2133"/>
              <a:gd name="T29" fmla="*/ 3768 h 3784"/>
              <a:gd name="T30" fmla="*/ 126 w 2133"/>
              <a:gd name="T31" fmla="*/ 3749 h 3784"/>
              <a:gd name="T32" fmla="*/ 90 w 2133"/>
              <a:gd name="T33" fmla="*/ 3724 h 3784"/>
              <a:gd name="T34" fmla="*/ 60 w 2133"/>
              <a:gd name="T35" fmla="*/ 3693 h 3784"/>
              <a:gd name="T36" fmla="*/ 35 w 2133"/>
              <a:gd name="T37" fmla="*/ 3658 h 3784"/>
              <a:gd name="T38" fmla="*/ 16 w 2133"/>
              <a:gd name="T39" fmla="*/ 3619 h 3784"/>
              <a:gd name="T40" fmla="*/ 4 w 2133"/>
              <a:gd name="T41" fmla="*/ 3576 h 3784"/>
              <a:gd name="T42" fmla="*/ 0 w 2133"/>
              <a:gd name="T43" fmla="*/ 3531 h 3784"/>
              <a:gd name="T44" fmla="*/ 0 w 2133"/>
              <a:gd name="T45" fmla="*/ 0 h 3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33" h="3784">
                <a:moveTo>
                  <a:pt x="0" y="0"/>
                </a:moveTo>
                <a:lnTo>
                  <a:pt x="2133" y="0"/>
                </a:lnTo>
                <a:lnTo>
                  <a:pt x="2133" y="3531"/>
                </a:lnTo>
                <a:lnTo>
                  <a:pt x="2130" y="3576"/>
                </a:lnTo>
                <a:lnTo>
                  <a:pt x="2118" y="3619"/>
                </a:lnTo>
                <a:lnTo>
                  <a:pt x="2099" y="3658"/>
                </a:lnTo>
                <a:lnTo>
                  <a:pt x="2074" y="3693"/>
                </a:lnTo>
                <a:lnTo>
                  <a:pt x="2043" y="3724"/>
                </a:lnTo>
                <a:lnTo>
                  <a:pt x="2007" y="3749"/>
                </a:lnTo>
                <a:lnTo>
                  <a:pt x="1967" y="3768"/>
                </a:lnTo>
                <a:lnTo>
                  <a:pt x="1925" y="3780"/>
                </a:lnTo>
                <a:lnTo>
                  <a:pt x="1879" y="3784"/>
                </a:lnTo>
                <a:lnTo>
                  <a:pt x="255" y="3784"/>
                </a:lnTo>
                <a:lnTo>
                  <a:pt x="209" y="3780"/>
                </a:lnTo>
                <a:lnTo>
                  <a:pt x="167" y="3768"/>
                </a:lnTo>
                <a:lnTo>
                  <a:pt x="126" y="3749"/>
                </a:lnTo>
                <a:lnTo>
                  <a:pt x="90" y="3724"/>
                </a:lnTo>
                <a:lnTo>
                  <a:pt x="60" y="3693"/>
                </a:lnTo>
                <a:lnTo>
                  <a:pt x="35" y="3658"/>
                </a:lnTo>
                <a:lnTo>
                  <a:pt x="16" y="3619"/>
                </a:lnTo>
                <a:lnTo>
                  <a:pt x="4" y="3576"/>
                </a:lnTo>
                <a:lnTo>
                  <a:pt x="0" y="3531"/>
                </a:lnTo>
                <a:lnTo>
                  <a:pt x="0" y="0"/>
                </a:lnTo>
                <a:close/>
              </a:path>
            </a:pathLst>
          </a:custGeom>
          <a:solidFill>
            <a:srgbClr val="EFEFFA"/>
          </a:solidFill>
          <a:ln>
            <a:solidFill>
              <a:schemeClr val="bg1">
                <a:lumMod val="5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66B529B2-B1A5-C65E-3A7B-5EB46808C61C}"/>
              </a:ext>
            </a:extLst>
          </p:cNvPr>
          <p:cNvSpPr/>
          <p:nvPr/>
        </p:nvSpPr>
        <p:spPr bwMode="auto">
          <a:xfrm>
            <a:off x="4177072" y="1628224"/>
            <a:ext cx="1686826" cy="1207588"/>
          </a:xfrm>
          <a:custGeom>
            <a:avLst/>
            <a:gdLst>
              <a:gd name="T0" fmla="*/ 255 w 2133"/>
              <a:gd name="T1" fmla="*/ 0 h 1525"/>
              <a:gd name="T2" fmla="*/ 1879 w 2133"/>
              <a:gd name="T3" fmla="*/ 0 h 1525"/>
              <a:gd name="T4" fmla="*/ 1925 w 2133"/>
              <a:gd name="T5" fmla="*/ 5 h 1525"/>
              <a:gd name="T6" fmla="*/ 1967 w 2133"/>
              <a:gd name="T7" fmla="*/ 16 h 1525"/>
              <a:gd name="T8" fmla="*/ 2007 w 2133"/>
              <a:gd name="T9" fmla="*/ 35 h 1525"/>
              <a:gd name="T10" fmla="*/ 2043 w 2133"/>
              <a:gd name="T11" fmla="*/ 60 h 1525"/>
              <a:gd name="T12" fmla="*/ 2074 w 2133"/>
              <a:gd name="T13" fmla="*/ 91 h 1525"/>
              <a:gd name="T14" fmla="*/ 2099 w 2133"/>
              <a:gd name="T15" fmla="*/ 126 h 1525"/>
              <a:gd name="T16" fmla="*/ 2118 w 2133"/>
              <a:gd name="T17" fmla="*/ 165 h 1525"/>
              <a:gd name="T18" fmla="*/ 2130 w 2133"/>
              <a:gd name="T19" fmla="*/ 209 h 1525"/>
              <a:gd name="T20" fmla="*/ 2133 w 2133"/>
              <a:gd name="T21" fmla="*/ 255 h 1525"/>
              <a:gd name="T22" fmla="*/ 2133 w 2133"/>
              <a:gd name="T23" fmla="*/ 1027 h 1525"/>
              <a:gd name="T24" fmla="*/ 1573 w 2133"/>
              <a:gd name="T25" fmla="*/ 1027 h 1525"/>
              <a:gd name="T26" fmla="*/ 1565 w 2133"/>
              <a:gd name="T27" fmla="*/ 1095 h 1525"/>
              <a:gd name="T28" fmla="*/ 1551 w 2133"/>
              <a:gd name="T29" fmla="*/ 1160 h 1525"/>
              <a:gd name="T30" fmla="*/ 1529 w 2133"/>
              <a:gd name="T31" fmla="*/ 1223 h 1525"/>
              <a:gd name="T32" fmla="*/ 1498 w 2133"/>
              <a:gd name="T33" fmla="*/ 1280 h 1525"/>
              <a:gd name="T34" fmla="*/ 1461 w 2133"/>
              <a:gd name="T35" fmla="*/ 1332 h 1525"/>
              <a:gd name="T36" fmla="*/ 1419 w 2133"/>
              <a:gd name="T37" fmla="*/ 1381 h 1525"/>
              <a:gd name="T38" fmla="*/ 1369 w 2133"/>
              <a:gd name="T39" fmla="*/ 1423 h 1525"/>
              <a:gd name="T40" fmla="*/ 1315 w 2133"/>
              <a:gd name="T41" fmla="*/ 1458 h 1525"/>
              <a:gd name="T42" fmla="*/ 1257 w 2133"/>
              <a:gd name="T43" fmla="*/ 1487 h 1525"/>
              <a:gd name="T44" fmla="*/ 1194 w 2133"/>
              <a:gd name="T45" fmla="*/ 1508 h 1525"/>
              <a:gd name="T46" fmla="*/ 1128 w 2133"/>
              <a:gd name="T47" fmla="*/ 1521 h 1525"/>
              <a:gd name="T48" fmla="*/ 1060 w 2133"/>
              <a:gd name="T49" fmla="*/ 1525 h 1525"/>
              <a:gd name="T50" fmla="*/ 992 w 2133"/>
              <a:gd name="T51" fmla="*/ 1521 h 1525"/>
              <a:gd name="T52" fmla="*/ 926 w 2133"/>
              <a:gd name="T53" fmla="*/ 1508 h 1525"/>
              <a:gd name="T54" fmla="*/ 863 w 2133"/>
              <a:gd name="T55" fmla="*/ 1487 h 1525"/>
              <a:gd name="T56" fmla="*/ 804 w 2133"/>
              <a:gd name="T57" fmla="*/ 1458 h 1525"/>
              <a:gd name="T58" fmla="*/ 752 w 2133"/>
              <a:gd name="T59" fmla="*/ 1423 h 1525"/>
              <a:gd name="T60" fmla="*/ 702 w 2133"/>
              <a:gd name="T61" fmla="*/ 1381 h 1525"/>
              <a:gd name="T62" fmla="*/ 659 w 2133"/>
              <a:gd name="T63" fmla="*/ 1332 h 1525"/>
              <a:gd name="T64" fmla="*/ 623 w 2133"/>
              <a:gd name="T65" fmla="*/ 1280 h 1525"/>
              <a:gd name="T66" fmla="*/ 592 w 2133"/>
              <a:gd name="T67" fmla="*/ 1223 h 1525"/>
              <a:gd name="T68" fmla="*/ 570 w 2133"/>
              <a:gd name="T69" fmla="*/ 1160 h 1525"/>
              <a:gd name="T70" fmla="*/ 554 w 2133"/>
              <a:gd name="T71" fmla="*/ 1095 h 1525"/>
              <a:gd name="T72" fmla="*/ 548 w 2133"/>
              <a:gd name="T73" fmla="*/ 1027 h 1525"/>
              <a:gd name="T74" fmla="*/ 0 w 2133"/>
              <a:gd name="T75" fmla="*/ 1027 h 1525"/>
              <a:gd name="T76" fmla="*/ 0 w 2133"/>
              <a:gd name="T77" fmla="*/ 255 h 1525"/>
              <a:gd name="T78" fmla="*/ 4 w 2133"/>
              <a:gd name="T79" fmla="*/ 209 h 1525"/>
              <a:gd name="T80" fmla="*/ 16 w 2133"/>
              <a:gd name="T81" fmla="*/ 165 h 1525"/>
              <a:gd name="T82" fmla="*/ 35 w 2133"/>
              <a:gd name="T83" fmla="*/ 126 h 1525"/>
              <a:gd name="T84" fmla="*/ 60 w 2133"/>
              <a:gd name="T85" fmla="*/ 91 h 1525"/>
              <a:gd name="T86" fmla="*/ 90 w 2133"/>
              <a:gd name="T87" fmla="*/ 60 h 1525"/>
              <a:gd name="T88" fmla="*/ 126 w 2133"/>
              <a:gd name="T89" fmla="*/ 35 h 1525"/>
              <a:gd name="T90" fmla="*/ 167 w 2133"/>
              <a:gd name="T91" fmla="*/ 16 h 1525"/>
              <a:gd name="T92" fmla="*/ 209 w 2133"/>
              <a:gd name="T93" fmla="*/ 5 h 1525"/>
              <a:gd name="T94" fmla="*/ 255 w 2133"/>
              <a:gd name="T95" fmla="*/ 0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33" h="1525">
                <a:moveTo>
                  <a:pt x="255" y="0"/>
                </a:moveTo>
                <a:lnTo>
                  <a:pt x="1879" y="0"/>
                </a:lnTo>
                <a:lnTo>
                  <a:pt x="1925" y="5"/>
                </a:lnTo>
                <a:lnTo>
                  <a:pt x="1967" y="16"/>
                </a:lnTo>
                <a:lnTo>
                  <a:pt x="2007" y="35"/>
                </a:lnTo>
                <a:lnTo>
                  <a:pt x="2043" y="60"/>
                </a:lnTo>
                <a:lnTo>
                  <a:pt x="2074" y="91"/>
                </a:lnTo>
                <a:lnTo>
                  <a:pt x="2099" y="126"/>
                </a:lnTo>
                <a:lnTo>
                  <a:pt x="2118" y="165"/>
                </a:lnTo>
                <a:lnTo>
                  <a:pt x="2130" y="209"/>
                </a:lnTo>
                <a:lnTo>
                  <a:pt x="2133" y="255"/>
                </a:lnTo>
                <a:lnTo>
                  <a:pt x="2133" y="1027"/>
                </a:lnTo>
                <a:lnTo>
                  <a:pt x="1573" y="1027"/>
                </a:lnTo>
                <a:lnTo>
                  <a:pt x="1565" y="1095"/>
                </a:lnTo>
                <a:lnTo>
                  <a:pt x="1551" y="1160"/>
                </a:lnTo>
                <a:lnTo>
                  <a:pt x="1529" y="1223"/>
                </a:lnTo>
                <a:lnTo>
                  <a:pt x="1498" y="1280"/>
                </a:lnTo>
                <a:lnTo>
                  <a:pt x="1461" y="1332"/>
                </a:lnTo>
                <a:lnTo>
                  <a:pt x="1419" y="1381"/>
                </a:lnTo>
                <a:lnTo>
                  <a:pt x="1369" y="1423"/>
                </a:lnTo>
                <a:lnTo>
                  <a:pt x="1315" y="1458"/>
                </a:lnTo>
                <a:lnTo>
                  <a:pt x="1257" y="1487"/>
                </a:lnTo>
                <a:lnTo>
                  <a:pt x="1194" y="1508"/>
                </a:lnTo>
                <a:lnTo>
                  <a:pt x="1128" y="1521"/>
                </a:lnTo>
                <a:lnTo>
                  <a:pt x="1060" y="1525"/>
                </a:lnTo>
                <a:lnTo>
                  <a:pt x="992" y="1521"/>
                </a:lnTo>
                <a:lnTo>
                  <a:pt x="926" y="1508"/>
                </a:lnTo>
                <a:lnTo>
                  <a:pt x="863" y="1487"/>
                </a:lnTo>
                <a:lnTo>
                  <a:pt x="804" y="1458"/>
                </a:lnTo>
                <a:lnTo>
                  <a:pt x="752" y="1423"/>
                </a:lnTo>
                <a:lnTo>
                  <a:pt x="702" y="1381"/>
                </a:lnTo>
                <a:lnTo>
                  <a:pt x="659" y="1332"/>
                </a:lnTo>
                <a:lnTo>
                  <a:pt x="623" y="1280"/>
                </a:lnTo>
                <a:lnTo>
                  <a:pt x="592" y="1223"/>
                </a:lnTo>
                <a:lnTo>
                  <a:pt x="570" y="1160"/>
                </a:lnTo>
                <a:lnTo>
                  <a:pt x="554" y="1095"/>
                </a:lnTo>
                <a:lnTo>
                  <a:pt x="548" y="1027"/>
                </a:lnTo>
                <a:lnTo>
                  <a:pt x="0" y="1027"/>
                </a:lnTo>
                <a:lnTo>
                  <a:pt x="0" y="255"/>
                </a:lnTo>
                <a:lnTo>
                  <a:pt x="4" y="209"/>
                </a:lnTo>
                <a:lnTo>
                  <a:pt x="16" y="165"/>
                </a:lnTo>
                <a:lnTo>
                  <a:pt x="35" y="126"/>
                </a:lnTo>
                <a:lnTo>
                  <a:pt x="60" y="91"/>
                </a:lnTo>
                <a:lnTo>
                  <a:pt x="90" y="60"/>
                </a:lnTo>
                <a:lnTo>
                  <a:pt x="126" y="35"/>
                </a:lnTo>
                <a:lnTo>
                  <a:pt x="167" y="16"/>
                </a:lnTo>
                <a:lnTo>
                  <a:pt x="209" y="5"/>
                </a:lnTo>
                <a:lnTo>
                  <a:pt x="255" y="0"/>
                </a:lnTo>
                <a:close/>
              </a:path>
            </a:pathLst>
          </a:custGeom>
          <a:solidFill>
            <a:srgbClr val="FFBF23"/>
          </a:solidFill>
          <a:ln w="0">
            <a:solidFill>
              <a:srgbClr val="FFBF23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7B041EC-9586-58A2-C5D9-CA09BAD2543A}"/>
              </a:ext>
            </a:extLst>
          </p:cNvPr>
          <p:cNvSpPr/>
          <p:nvPr/>
        </p:nvSpPr>
        <p:spPr bwMode="auto">
          <a:xfrm>
            <a:off x="6366607" y="2146878"/>
            <a:ext cx="1686826" cy="2991684"/>
          </a:xfrm>
          <a:custGeom>
            <a:avLst/>
            <a:gdLst>
              <a:gd name="T0" fmla="*/ 0 w 2133"/>
              <a:gd name="T1" fmla="*/ 0 h 3784"/>
              <a:gd name="T2" fmla="*/ 2133 w 2133"/>
              <a:gd name="T3" fmla="*/ 0 h 3784"/>
              <a:gd name="T4" fmla="*/ 2133 w 2133"/>
              <a:gd name="T5" fmla="*/ 3531 h 3784"/>
              <a:gd name="T6" fmla="*/ 2130 w 2133"/>
              <a:gd name="T7" fmla="*/ 3576 h 3784"/>
              <a:gd name="T8" fmla="*/ 2118 w 2133"/>
              <a:gd name="T9" fmla="*/ 3619 h 3784"/>
              <a:gd name="T10" fmla="*/ 2099 w 2133"/>
              <a:gd name="T11" fmla="*/ 3658 h 3784"/>
              <a:gd name="T12" fmla="*/ 2074 w 2133"/>
              <a:gd name="T13" fmla="*/ 3693 h 3784"/>
              <a:gd name="T14" fmla="*/ 2043 w 2133"/>
              <a:gd name="T15" fmla="*/ 3724 h 3784"/>
              <a:gd name="T16" fmla="*/ 2007 w 2133"/>
              <a:gd name="T17" fmla="*/ 3749 h 3784"/>
              <a:gd name="T18" fmla="*/ 1967 w 2133"/>
              <a:gd name="T19" fmla="*/ 3768 h 3784"/>
              <a:gd name="T20" fmla="*/ 1925 w 2133"/>
              <a:gd name="T21" fmla="*/ 3780 h 3784"/>
              <a:gd name="T22" fmla="*/ 1879 w 2133"/>
              <a:gd name="T23" fmla="*/ 3784 h 3784"/>
              <a:gd name="T24" fmla="*/ 255 w 2133"/>
              <a:gd name="T25" fmla="*/ 3784 h 3784"/>
              <a:gd name="T26" fmla="*/ 209 w 2133"/>
              <a:gd name="T27" fmla="*/ 3780 h 3784"/>
              <a:gd name="T28" fmla="*/ 167 w 2133"/>
              <a:gd name="T29" fmla="*/ 3768 h 3784"/>
              <a:gd name="T30" fmla="*/ 126 w 2133"/>
              <a:gd name="T31" fmla="*/ 3749 h 3784"/>
              <a:gd name="T32" fmla="*/ 90 w 2133"/>
              <a:gd name="T33" fmla="*/ 3724 h 3784"/>
              <a:gd name="T34" fmla="*/ 60 w 2133"/>
              <a:gd name="T35" fmla="*/ 3693 h 3784"/>
              <a:gd name="T36" fmla="*/ 35 w 2133"/>
              <a:gd name="T37" fmla="*/ 3658 h 3784"/>
              <a:gd name="T38" fmla="*/ 16 w 2133"/>
              <a:gd name="T39" fmla="*/ 3619 h 3784"/>
              <a:gd name="T40" fmla="*/ 4 w 2133"/>
              <a:gd name="T41" fmla="*/ 3576 h 3784"/>
              <a:gd name="T42" fmla="*/ 0 w 2133"/>
              <a:gd name="T43" fmla="*/ 3531 h 3784"/>
              <a:gd name="T44" fmla="*/ 0 w 2133"/>
              <a:gd name="T45" fmla="*/ 0 h 3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33" h="3784">
                <a:moveTo>
                  <a:pt x="0" y="0"/>
                </a:moveTo>
                <a:lnTo>
                  <a:pt x="2133" y="0"/>
                </a:lnTo>
                <a:lnTo>
                  <a:pt x="2133" y="3531"/>
                </a:lnTo>
                <a:lnTo>
                  <a:pt x="2130" y="3576"/>
                </a:lnTo>
                <a:lnTo>
                  <a:pt x="2118" y="3619"/>
                </a:lnTo>
                <a:lnTo>
                  <a:pt x="2099" y="3658"/>
                </a:lnTo>
                <a:lnTo>
                  <a:pt x="2074" y="3693"/>
                </a:lnTo>
                <a:lnTo>
                  <a:pt x="2043" y="3724"/>
                </a:lnTo>
                <a:lnTo>
                  <a:pt x="2007" y="3749"/>
                </a:lnTo>
                <a:lnTo>
                  <a:pt x="1967" y="3768"/>
                </a:lnTo>
                <a:lnTo>
                  <a:pt x="1925" y="3780"/>
                </a:lnTo>
                <a:lnTo>
                  <a:pt x="1879" y="3784"/>
                </a:lnTo>
                <a:lnTo>
                  <a:pt x="255" y="3784"/>
                </a:lnTo>
                <a:lnTo>
                  <a:pt x="209" y="3780"/>
                </a:lnTo>
                <a:lnTo>
                  <a:pt x="167" y="3768"/>
                </a:lnTo>
                <a:lnTo>
                  <a:pt x="126" y="3749"/>
                </a:lnTo>
                <a:lnTo>
                  <a:pt x="90" y="3724"/>
                </a:lnTo>
                <a:lnTo>
                  <a:pt x="60" y="3693"/>
                </a:lnTo>
                <a:lnTo>
                  <a:pt x="35" y="3658"/>
                </a:lnTo>
                <a:lnTo>
                  <a:pt x="16" y="3619"/>
                </a:lnTo>
                <a:lnTo>
                  <a:pt x="4" y="3576"/>
                </a:lnTo>
                <a:lnTo>
                  <a:pt x="0" y="3531"/>
                </a:lnTo>
                <a:lnTo>
                  <a:pt x="0" y="0"/>
                </a:lnTo>
                <a:close/>
              </a:path>
            </a:pathLst>
          </a:custGeom>
          <a:solidFill>
            <a:srgbClr val="EFEFFA"/>
          </a:solidFill>
          <a:ln>
            <a:solidFill>
              <a:schemeClr val="bg1">
                <a:lumMod val="5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5A35EF32-1D58-1D5D-182F-17F7FF944A63}"/>
              </a:ext>
            </a:extLst>
          </p:cNvPr>
          <p:cNvSpPr/>
          <p:nvPr/>
        </p:nvSpPr>
        <p:spPr bwMode="auto">
          <a:xfrm>
            <a:off x="6366607" y="1628224"/>
            <a:ext cx="1686826" cy="1207588"/>
          </a:xfrm>
          <a:custGeom>
            <a:avLst/>
            <a:gdLst>
              <a:gd name="T0" fmla="*/ 255 w 2133"/>
              <a:gd name="T1" fmla="*/ 0 h 1525"/>
              <a:gd name="T2" fmla="*/ 1879 w 2133"/>
              <a:gd name="T3" fmla="*/ 0 h 1525"/>
              <a:gd name="T4" fmla="*/ 1925 w 2133"/>
              <a:gd name="T5" fmla="*/ 5 h 1525"/>
              <a:gd name="T6" fmla="*/ 1967 w 2133"/>
              <a:gd name="T7" fmla="*/ 16 h 1525"/>
              <a:gd name="T8" fmla="*/ 2007 w 2133"/>
              <a:gd name="T9" fmla="*/ 35 h 1525"/>
              <a:gd name="T10" fmla="*/ 2043 w 2133"/>
              <a:gd name="T11" fmla="*/ 60 h 1525"/>
              <a:gd name="T12" fmla="*/ 2074 w 2133"/>
              <a:gd name="T13" fmla="*/ 91 h 1525"/>
              <a:gd name="T14" fmla="*/ 2099 w 2133"/>
              <a:gd name="T15" fmla="*/ 126 h 1525"/>
              <a:gd name="T16" fmla="*/ 2118 w 2133"/>
              <a:gd name="T17" fmla="*/ 165 h 1525"/>
              <a:gd name="T18" fmla="*/ 2130 w 2133"/>
              <a:gd name="T19" fmla="*/ 209 h 1525"/>
              <a:gd name="T20" fmla="*/ 2133 w 2133"/>
              <a:gd name="T21" fmla="*/ 255 h 1525"/>
              <a:gd name="T22" fmla="*/ 2133 w 2133"/>
              <a:gd name="T23" fmla="*/ 1027 h 1525"/>
              <a:gd name="T24" fmla="*/ 1573 w 2133"/>
              <a:gd name="T25" fmla="*/ 1027 h 1525"/>
              <a:gd name="T26" fmla="*/ 1565 w 2133"/>
              <a:gd name="T27" fmla="*/ 1095 h 1525"/>
              <a:gd name="T28" fmla="*/ 1551 w 2133"/>
              <a:gd name="T29" fmla="*/ 1160 h 1525"/>
              <a:gd name="T30" fmla="*/ 1529 w 2133"/>
              <a:gd name="T31" fmla="*/ 1223 h 1525"/>
              <a:gd name="T32" fmla="*/ 1498 w 2133"/>
              <a:gd name="T33" fmla="*/ 1280 h 1525"/>
              <a:gd name="T34" fmla="*/ 1461 w 2133"/>
              <a:gd name="T35" fmla="*/ 1332 h 1525"/>
              <a:gd name="T36" fmla="*/ 1419 w 2133"/>
              <a:gd name="T37" fmla="*/ 1381 h 1525"/>
              <a:gd name="T38" fmla="*/ 1369 w 2133"/>
              <a:gd name="T39" fmla="*/ 1423 h 1525"/>
              <a:gd name="T40" fmla="*/ 1315 w 2133"/>
              <a:gd name="T41" fmla="*/ 1458 h 1525"/>
              <a:gd name="T42" fmla="*/ 1257 w 2133"/>
              <a:gd name="T43" fmla="*/ 1487 h 1525"/>
              <a:gd name="T44" fmla="*/ 1194 w 2133"/>
              <a:gd name="T45" fmla="*/ 1508 h 1525"/>
              <a:gd name="T46" fmla="*/ 1128 w 2133"/>
              <a:gd name="T47" fmla="*/ 1521 h 1525"/>
              <a:gd name="T48" fmla="*/ 1060 w 2133"/>
              <a:gd name="T49" fmla="*/ 1525 h 1525"/>
              <a:gd name="T50" fmla="*/ 992 w 2133"/>
              <a:gd name="T51" fmla="*/ 1521 h 1525"/>
              <a:gd name="T52" fmla="*/ 926 w 2133"/>
              <a:gd name="T53" fmla="*/ 1508 h 1525"/>
              <a:gd name="T54" fmla="*/ 863 w 2133"/>
              <a:gd name="T55" fmla="*/ 1487 h 1525"/>
              <a:gd name="T56" fmla="*/ 804 w 2133"/>
              <a:gd name="T57" fmla="*/ 1458 h 1525"/>
              <a:gd name="T58" fmla="*/ 752 w 2133"/>
              <a:gd name="T59" fmla="*/ 1423 h 1525"/>
              <a:gd name="T60" fmla="*/ 702 w 2133"/>
              <a:gd name="T61" fmla="*/ 1381 h 1525"/>
              <a:gd name="T62" fmla="*/ 659 w 2133"/>
              <a:gd name="T63" fmla="*/ 1332 h 1525"/>
              <a:gd name="T64" fmla="*/ 623 w 2133"/>
              <a:gd name="T65" fmla="*/ 1280 h 1525"/>
              <a:gd name="T66" fmla="*/ 592 w 2133"/>
              <a:gd name="T67" fmla="*/ 1223 h 1525"/>
              <a:gd name="T68" fmla="*/ 570 w 2133"/>
              <a:gd name="T69" fmla="*/ 1160 h 1525"/>
              <a:gd name="T70" fmla="*/ 554 w 2133"/>
              <a:gd name="T71" fmla="*/ 1095 h 1525"/>
              <a:gd name="T72" fmla="*/ 548 w 2133"/>
              <a:gd name="T73" fmla="*/ 1027 h 1525"/>
              <a:gd name="T74" fmla="*/ 0 w 2133"/>
              <a:gd name="T75" fmla="*/ 1027 h 1525"/>
              <a:gd name="T76" fmla="*/ 0 w 2133"/>
              <a:gd name="T77" fmla="*/ 255 h 1525"/>
              <a:gd name="T78" fmla="*/ 4 w 2133"/>
              <a:gd name="T79" fmla="*/ 209 h 1525"/>
              <a:gd name="T80" fmla="*/ 16 w 2133"/>
              <a:gd name="T81" fmla="*/ 165 h 1525"/>
              <a:gd name="T82" fmla="*/ 35 w 2133"/>
              <a:gd name="T83" fmla="*/ 126 h 1525"/>
              <a:gd name="T84" fmla="*/ 60 w 2133"/>
              <a:gd name="T85" fmla="*/ 91 h 1525"/>
              <a:gd name="T86" fmla="*/ 90 w 2133"/>
              <a:gd name="T87" fmla="*/ 60 h 1525"/>
              <a:gd name="T88" fmla="*/ 126 w 2133"/>
              <a:gd name="T89" fmla="*/ 35 h 1525"/>
              <a:gd name="T90" fmla="*/ 167 w 2133"/>
              <a:gd name="T91" fmla="*/ 16 h 1525"/>
              <a:gd name="T92" fmla="*/ 209 w 2133"/>
              <a:gd name="T93" fmla="*/ 5 h 1525"/>
              <a:gd name="T94" fmla="*/ 255 w 2133"/>
              <a:gd name="T95" fmla="*/ 0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33" h="1525">
                <a:moveTo>
                  <a:pt x="255" y="0"/>
                </a:moveTo>
                <a:lnTo>
                  <a:pt x="1879" y="0"/>
                </a:lnTo>
                <a:lnTo>
                  <a:pt x="1925" y="5"/>
                </a:lnTo>
                <a:lnTo>
                  <a:pt x="1967" y="16"/>
                </a:lnTo>
                <a:lnTo>
                  <a:pt x="2007" y="35"/>
                </a:lnTo>
                <a:lnTo>
                  <a:pt x="2043" y="60"/>
                </a:lnTo>
                <a:lnTo>
                  <a:pt x="2074" y="91"/>
                </a:lnTo>
                <a:lnTo>
                  <a:pt x="2099" y="126"/>
                </a:lnTo>
                <a:lnTo>
                  <a:pt x="2118" y="165"/>
                </a:lnTo>
                <a:lnTo>
                  <a:pt x="2130" y="209"/>
                </a:lnTo>
                <a:lnTo>
                  <a:pt x="2133" y="255"/>
                </a:lnTo>
                <a:lnTo>
                  <a:pt x="2133" y="1027"/>
                </a:lnTo>
                <a:lnTo>
                  <a:pt x="1573" y="1027"/>
                </a:lnTo>
                <a:lnTo>
                  <a:pt x="1565" y="1095"/>
                </a:lnTo>
                <a:lnTo>
                  <a:pt x="1551" y="1160"/>
                </a:lnTo>
                <a:lnTo>
                  <a:pt x="1529" y="1223"/>
                </a:lnTo>
                <a:lnTo>
                  <a:pt x="1498" y="1280"/>
                </a:lnTo>
                <a:lnTo>
                  <a:pt x="1461" y="1332"/>
                </a:lnTo>
                <a:lnTo>
                  <a:pt x="1419" y="1381"/>
                </a:lnTo>
                <a:lnTo>
                  <a:pt x="1369" y="1423"/>
                </a:lnTo>
                <a:lnTo>
                  <a:pt x="1315" y="1458"/>
                </a:lnTo>
                <a:lnTo>
                  <a:pt x="1257" y="1487"/>
                </a:lnTo>
                <a:lnTo>
                  <a:pt x="1194" y="1508"/>
                </a:lnTo>
                <a:lnTo>
                  <a:pt x="1128" y="1521"/>
                </a:lnTo>
                <a:lnTo>
                  <a:pt x="1060" y="1525"/>
                </a:lnTo>
                <a:lnTo>
                  <a:pt x="992" y="1521"/>
                </a:lnTo>
                <a:lnTo>
                  <a:pt x="926" y="1508"/>
                </a:lnTo>
                <a:lnTo>
                  <a:pt x="863" y="1487"/>
                </a:lnTo>
                <a:lnTo>
                  <a:pt x="804" y="1458"/>
                </a:lnTo>
                <a:lnTo>
                  <a:pt x="752" y="1423"/>
                </a:lnTo>
                <a:lnTo>
                  <a:pt x="702" y="1381"/>
                </a:lnTo>
                <a:lnTo>
                  <a:pt x="659" y="1332"/>
                </a:lnTo>
                <a:lnTo>
                  <a:pt x="623" y="1280"/>
                </a:lnTo>
                <a:lnTo>
                  <a:pt x="592" y="1223"/>
                </a:lnTo>
                <a:lnTo>
                  <a:pt x="570" y="1160"/>
                </a:lnTo>
                <a:lnTo>
                  <a:pt x="554" y="1095"/>
                </a:lnTo>
                <a:lnTo>
                  <a:pt x="548" y="1027"/>
                </a:lnTo>
                <a:lnTo>
                  <a:pt x="0" y="1027"/>
                </a:lnTo>
                <a:lnTo>
                  <a:pt x="0" y="255"/>
                </a:lnTo>
                <a:lnTo>
                  <a:pt x="4" y="209"/>
                </a:lnTo>
                <a:lnTo>
                  <a:pt x="16" y="165"/>
                </a:lnTo>
                <a:lnTo>
                  <a:pt x="35" y="126"/>
                </a:lnTo>
                <a:lnTo>
                  <a:pt x="60" y="91"/>
                </a:lnTo>
                <a:lnTo>
                  <a:pt x="90" y="60"/>
                </a:lnTo>
                <a:lnTo>
                  <a:pt x="126" y="35"/>
                </a:lnTo>
                <a:lnTo>
                  <a:pt x="167" y="16"/>
                </a:lnTo>
                <a:lnTo>
                  <a:pt x="209" y="5"/>
                </a:lnTo>
                <a:lnTo>
                  <a:pt x="255" y="0"/>
                </a:lnTo>
                <a:close/>
              </a:path>
            </a:pathLst>
          </a:custGeom>
          <a:solidFill>
            <a:srgbClr val="509187"/>
          </a:solidFill>
          <a:ln w="0">
            <a:solidFill>
              <a:srgbClr val="509187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30BC73F2-5B33-1E7D-9F44-AD99917ECFC8}"/>
              </a:ext>
            </a:extLst>
          </p:cNvPr>
          <p:cNvSpPr/>
          <p:nvPr/>
        </p:nvSpPr>
        <p:spPr bwMode="auto">
          <a:xfrm>
            <a:off x="8556142" y="2146878"/>
            <a:ext cx="1686826" cy="2991684"/>
          </a:xfrm>
          <a:custGeom>
            <a:avLst/>
            <a:gdLst>
              <a:gd name="T0" fmla="*/ 0 w 2133"/>
              <a:gd name="T1" fmla="*/ 0 h 3784"/>
              <a:gd name="T2" fmla="*/ 2133 w 2133"/>
              <a:gd name="T3" fmla="*/ 0 h 3784"/>
              <a:gd name="T4" fmla="*/ 2133 w 2133"/>
              <a:gd name="T5" fmla="*/ 3531 h 3784"/>
              <a:gd name="T6" fmla="*/ 2130 w 2133"/>
              <a:gd name="T7" fmla="*/ 3576 h 3784"/>
              <a:gd name="T8" fmla="*/ 2118 w 2133"/>
              <a:gd name="T9" fmla="*/ 3619 h 3784"/>
              <a:gd name="T10" fmla="*/ 2099 w 2133"/>
              <a:gd name="T11" fmla="*/ 3658 h 3784"/>
              <a:gd name="T12" fmla="*/ 2074 w 2133"/>
              <a:gd name="T13" fmla="*/ 3693 h 3784"/>
              <a:gd name="T14" fmla="*/ 2043 w 2133"/>
              <a:gd name="T15" fmla="*/ 3724 h 3784"/>
              <a:gd name="T16" fmla="*/ 2007 w 2133"/>
              <a:gd name="T17" fmla="*/ 3749 h 3784"/>
              <a:gd name="T18" fmla="*/ 1967 w 2133"/>
              <a:gd name="T19" fmla="*/ 3768 h 3784"/>
              <a:gd name="T20" fmla="*/ 1925 w 2133"/>
              <a:gd name="T21" fmla="*/ 3780 h 3784"/>
              <a:gd name="T22" fmla="*/ 1879 w 2133"/>
              <a:gd name="T23" fmla="*/ 3784 h 3784"/>
              <a:gd name="T24" fmla="*/ 255 w 2133"/>
              <a:gd name="T25" fmla="*/ 3784 h 3784"/>
              <a:gd name="T26" fmla="*/ 209 w 2133"/>
              <a:gd name="T27" fmla="*/ 3780 h 3784"/>
              <a:gd name="T28" fmla="*/ 167 w 2133"/>
              <a:gd name="T29" fmla="*/ 3768 h 3784"/>
              <a:gd name="T30" fmla="*/ 126 w 2133"/>
              <a:gd name="T31" fmla="*/ 3749 h 3784"/>
              <a:gd name="T32" fmla="*/ 90 w 2133"/>
              <a:gd name="T33" fmla="*/ 3724 h 3784"/>
              <a:gd name="T34" fmla="*/ 60 w 2133"/>
              <a:gd name="T35" fmla="*/ 3693 h 3784"/>
              <a:gd name="T36" fmla="*/ 35 w 2133"/>
              <a:gd name="T37" fmla="*/ 3658 h 3784"/>
              <a:gd name="T38" fmla="*/ 16 w 2133"/>
              <a:gd name="T39" fmla="*/ 3619 h 3784"/>
              <a:gd name="T40" fmla="*/ 4 w 2133"/>
              <a:gd name="T41" fmla="*/ 3576 h 3784"/>
              <a:gd name="T42" fmla="*/ 0 w 2133"/>
              <a:gd name="T43" fmla="*/ 3531 h 3784"/>
              <a:gd name="T44" fmla="*/ 0 w 2133"/>
              <a:gd name="T45" fmla="*/ 0 h 3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33" h="3784">
                <a:moveTo>
                  <a:pt x="0" y="0"/>
                </a:moveTo>
                <a:lnTo>
                  <a:pt x="2133" y="0"/>
                </a:lnTo>
                <a:lnTo>
                  <a:pt x="2133" y="3531"/>
                </a:lnTo>
                <a:lnTo>
                  <a:pt x="2130" y="3576"/>
                </a:lnTo>
                <a:lnTo>
                  <a:pt x="2118" y="3619"/>
                </a:lnTo>
                <a:lnTo>
                  <a:pt x="2099" y="3658"/>
                </a:lnTo>
                <a:lnTo>
                  <a:pt x="2074" y="3693"/>
                </a:lnTo>
                <a:lnTo>
                  <a:pt x="2043" y="3724"/>
                </a:lnTo>
                <a:lnTo>
                  <a:pt x="2007" y="3749"/>
                </a:lnTo>
                <a:lnTo>
                  <a:pt x="1967" y="3768"/>
                </a:lnTo>
                <a:lnTo>
                  <a:pt x="1925" y="3780"/>
                </a:lnTo>
                <a:lnTo>
                  <a:pt x="1879" y="3784"/>
                </a:lnTo>
                <a:lnTo>
                  <a:pt x="255" y="3784"/>
                </a:lnTo>
                <a:lnTo>
                  <a:pt x="209" y="3780"/>
                </a:lnTo>
                <a:lnTo>
                  <a:pt x="167" y="3768"/>
                </a:lnTo>
                <a:lnTo>
                  <a:pt x="126" y="3749"/>
                </a:lnTo>
                <a:lnTo>
                  <a:pt x="90" y="3724"/>
                </a:lnTo>
                <a:lnTo>
                  <a:pt x="60" y="3693"/>
                </a:lnTo>
                <a:lnTo>
                  <a:pt x="35" y="3658"/>
                </a:lnTo>
                <a:lnTo>
                  <a:pt x="16" y="3619"/>
                </a:lnTo>
                <a:lnTo>
                  <a:pt x="4" y="3576"/>
                </a:lnTo>
                <a:lnTo>
                  <a:pt x="0" y="3531"/>
                </a:lnTo>
                <a:lnTo>
                  <a:pt x="0" y="0"/>
                </a:lnTo>
                <a:close/>
              </a:path>
            </a:pathLst>
          </a:custGeom>
          <a:solidFill>
            <a:srgbClr val="EFEFFA"/>
          </a:solidFill>
          <a:ln>
            <a:solidFill>
              <a:schemeClr val="bg1">
                <a:lumMod val="50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74A13575-3F01-3E9E-3EBA-B9036C823359}"/>
              </a:ext>
            </a:extLst>
          </p:cNvPr>
          <p:cNvSpPr/>
          <p:nvPr/>
        </p:nvSpPr>
        <p:spPr bwMode="auto">
          <a:xfrm>
            <a:off x="8556142" y="1628224"/>
            <a:ext cx="1686826" cy="1207588"/>
          </a:xfrm>
          <a:custGeom>
            <a:avLst/>
            <a:gdLst>
              <a:gd name="T0" fmla="*/ 255 w 2133"/>
              <a:gd name="T1" fmla="*/ 0 h 1525"/>
              <a:gd name="T2" fmla="*/ 1879 w 2133"/>
              <a:gd name="T3" fmla="*/ 0 h 1525"/>
              <a:gd name="T4" fmla="*/ 1925 w 2133"/>
              <a:gd name="T5" fmla="*/ 5 h 1525"/>
              <a:gd name="T6" fmla="*/ 1967 w 2133"/>
              <a:gd name="T7" fmla="*/ 16 h 1525"/>
              <a:gd name="T8" fmla="*/ 2007 w 2133"/>
              <a:gd name="T9" fmla="*/ 35 h 1525"/>
              <a:gd name="T10" fmla="*/ 2043 w 2133"/>
              <a:gd name="T11" fmla="*/ 60 h 1525"/>
              <a:gd name="T12" fmla="*/ 2074 w 2133"/>
              <a:gd name="T13" fmla="*/ 91 h 1525"/>
              <a:gd name="T14" fmla="*/ 2099 w 2133"/>
              <a:gd name="T15" fmla="*/ 126 h 1525"/>
              <a:gd name="T16" fmla="*/ 2118 w 2133"/>
              <a:gd name="T17" fmla="*/ 165 h 1525"/>
              <a:gd name="T18" fmla="*/ 2130 w 2133"/>
              <a:gd name="T19" fmla="*/ 209 h 1525"/>
              <a:gd name="T20" fmla="*/ 2133 w 2133"/>
              <a:gd name="T21" fmla="*/ 255 h 1525"/>
              <a:gd name="T22" fmla="*/ 2133 w 2133"/>
              <a:gd name="T23" fmla="*/ 1027 h 1525"/>
              <a:gd name="T24" fmla="*/ 1573 w 2133"/>
              <a:gd name="T25" fmla="*/ 1027 h 1525"/>
              <a:gd name="T26" fmla="*/ 1565 w 2133"/>
              <a:gd name="T27" fmla="*/ 1095 h 1525"/>
              <a:gd name="T28" fmla="*/ 1551 w 2133"/>
              <a:gd name="T29" fmla="*/ 1160 h 1525"/>
              <a:gd name="T30" fmla="*/ 1529 w 2133"/>
              <a:gd name="T31" fmla="*/ 1223 h 1525"/>
              <a:gd name="T32" fmla="*/ 1498 w 2133"/>
              <a:gd name="T33" fmla="*/ 1280 h 1525"/>
              <a:gd name="T34" fmla="*/ 1461 w 2133"/>
              <a:gd name="T35" fmla="*/ 1332 h 1525"/>
              <a:gd name="T36" fmla="*/ 1419 w 2133"/>
              <a:gd name="T37" fmla="*/ 1381 h 1525"/>
              <a:gd name="T38" fmla="*/ 1369 w 2133"/>
              <a:gd name="T39" fmla="*/ 1423 h 1525"/>
              <a:gd name="T40" fmla="*/ 1315 w 2133"/>
              <a:gd name="T41" fmla="*/ 1458 h 1525"/>
              <a:gd name="T42" fmla="*/ 1257 w 2133"/>
              <a:gd name="T43" fmla="*/ 1487 h 1525"/>
              <a:gd name="T44" fmla="*/ 1194 w 2133"/>
              <a:gd name="T45" fmla="*/ 1508 h 1525"/>
              <a:gd name="T46" fmla="*/ 1128 w 2133"/>
              <a:gd name="T47" fmla="*/ 1521 h 1525"/>
              <a:gd name="T48" fmla="*/ 1060 w 2133"/>
              <a:gd name="T49" fmla="*/ 1525 h 1525"/>
              <a:gd name="T50" fmla="*/ 992 w 2133"/>
              <a:gd name="T51" fmla="*/ 1521 h 1525"/>
              <a:gd name="T52" fmla="*/ 926 w 2133"/>
              <a:gd name="T53" fmla="*/ 1508 h 1525"/>
              <a:gd name="T54" fmla="*/ 863 w 2133"/>
              <a:gd name="T55" fmla="*/ 1487 h 1525"/>
              <a:gd name="T56" fmla="*/ 804 w 2133"/>
              <a:gd name="T57" fmla="*/ 1458 h 1525"/>
              <a:gd name="T58" fmla="*/ 752 w 2133"/>
              <a:gd name="T59" fmla="*/ 1423 h 1525"/>
              <a:gd name="T60" fmla="*/ 702 w 2133"/>
              <a:gd name="T61" fmla="*/ 1381 h 1525"/>
              <a:gd name="T62" fmla="*/ 659 w 2133"/>
              <a:gd name="T63" fmla="*/ 1332 h 1525"/>
              <a:gd name="T64" fmla="*/ 623 w 2133"/>
              <a:gd name="T65" fmla="*/ 1280 h 1525"/>
              <a:gd name="T66" fmla="*/ 592 w 2133"/>
              <a:gd name="T67" fmla="*/ 1223 h 1525"/>
              <a:gd name="T68" fmla="*/ 570 w 2133"/>
              <a:gd name="T69" fmla="*/ 1160 h 1525"/>
              <a:gd name="T70" fmla="*/ 554 w 2133"/>
              <a:gd name="T71" fmla="*/ 1095 h 1525"/>
              <a:gd name="T72" fmla="*/ 548 w 2133"/>
              <a:gd name="T73" fmla="*/ 1027 h 1525"/>
              <a:gd name="T74" fmla="*/ 0 w 2133"/>
              <a:gd name="T75" fmla="*/ 1027 h 1525"/>
              <a:gd name="T76" fmla="*/ 0 w 2133"/>
              <a:gd name="T77" fmla="*/ 255 h 1525"/>
              <a:gd name="T78" fmla="*/ 4 w 2133"/>
              <a:gd name="T79" fmla="*/ 209 h 1525"/>
              <a:gd name="T80" fmla="*/ 16 w 2133"/>
              <a:gd name="T81" fmla="*/ 165 h 1525"/>
              <a:gd name="T82" fmla="*/ 35 w 2133"/>
              <a:gd name="T83" fmla="*/ 126 h 1525"/>
              <a:gd name="T84" fmla="*/ 60 w 2133"/>
              <a:gd name="T85" fmla="*/ 91 h 1525"/>
              <a:gd name="T86" fmla="*/ 90 w 2133"/>
              <a:gd name="T87" fmla="*/ 60 h 1525"/>
              <a:gd name="T88" fmla="*/ 126 w 2133"/>
              <a:gd name="T89" fmla="*/ 35 h 1525"/>
              <a:gd name="T90" fmla="*/ 167 w 2133"/>
              <a:gd name="T91" fmla="*/ 16 h 1525"/>
              <a:gd name="T92" fmla="*/ 209 w 2133"/>
              <a:gd name="T93" fmla="*/ 5 h 1525"/>
              <a:gd name="T94" fmla="*/ 255 w 2133"/>
              <a:gd name="T95" fmla="*/ 0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33" h="1525">
                <a:moveTo>
                  <a:pt x="255" y="0"/>
                </a:moveTo>
                <a:lnTo>
                  <a:pt x="1879" y="0"/>
                </a:lnTo>
                <a:lnTo>
                  <a:pt x="1925" y="5"/>
                </a:lnTo>
                <a:lnTo>
                  <a:pt x="1967" y="16"/>
                </a:lnTo>
                <a:lnTo>
                  <a:pt x="2007" y="35"/>
                </a:lnTo>
                <a:lnTo>
                  <a:pt x="2043" y="60"/>
                </a:lnTo>
                <a:lnTo>
                  <a:pt x="2074" y="91"/>
                </a:lnTo>
                <a:lnTo>
                  <a:pt x="2099" y="126"/>
                </a:lnTo>
                <a:lnTo>
                  <a:pt x="2118" y="165"/>
                </a:lnTo>
                <a:lnTo>
                  <a:pt x="2130" y="209"/>
                </a:lnTo>
                <a:lnTo>
                  <a:pt x="2133" y="255"/>
                </a:lnTo>
                <a:lnTo>
                  <a:pt x="2133" y="1027"/>
                </a:lnTo>
                <a:lnTo>
                  <a:pt x="1573" y="1027"/>
                </a:lnTo>
                <a:lnTo>
                  <a:pt x="1565" y="1095"/>
                </a:lnTo>
                <a:lnTo>
                  <a:pt x="1551" y="1160"/>
                </a:lnTo>
                <a:lnTo>
                  <a:pt x="1529" y="1223"/>
                </a:lnTo>
                <a:lnTo>
                  <a:pt x="1498" y="1280"/>
                </a:lnTo>
                <a:lnTo>
                  <a:pt x="1461" y="1332"/>
                </a:lnTo>
                <a:lnTo>
                  <a:pt x="1419" y="1381"/>
                </a:lnTo>
                <a:lnTo>
                  <a:pt x="1369" y="1423"/>
                </a:lnTo>
                <a:lnTo>
                  <a:pt x="1315" y="1458"/>
                </a:lnTo>
                <a:lnTo>
                  <a:pt x="1257" y="1487"/>
                </a:lnTo>
                <a:lnTo>
                  <a:pt x="1194" y="1508"/>
                </a:lnTo>
                <a:lnTo>
                  <a:pt x="1128" y="1521"/>
                </a:lnTo>
                <a:lnTo>
                  <a:pt x="1060" y="1525"/>
                </a:lnTo>
                <a:lnTo>
                  <a:pt x="992" y="1521"/>
                </a:lnTo>
                <a:lnTo>
                  <a:pt x="926" y="1508"/>
                </a:lnTo>
                <a:lnTo>
                  <a:pt x="863" y="1487"/>
                </a:lnTo>
                <a:lnTo>
                  <a:pt x="804" y="1458"/>
                </a:lnTo>
                <a:lnTo>
                  <a:pt x="752" y="1423"/>
                </a:lnTo>
                <a:lnTo>
                  <a:pt x="702" y="1381"/>
                </a:lnTo>
                <a:lnTo>
                  <a:pt x="659" y="1332"/>
                </a:lnTo>
                <a:lnTo>
                  <a:pt x="623" y="1280"/>
                </a:lnTo>
                <a:lnTo>
                  <a:pt x="592" y="1223"/>
                </a:lnTo>
                <a:lnTo>
                  <a:pt x="570" y="1160"/>
                </a:lnTo>
                <a:lnTo>
                  <a:pt x="554" y="1095"/>
                </a:lnTo>
                <a:lnTo>
                  <a:pt x="548" y="1027"/>
                </a:lnTo>
                <a:lnTo>
                  <a:pt x="0" y="1027"/>
                </a:lnTo>
                <a:lnTo>
                  <a:pt x="0" y="255"/>
                </a:lnTo>
                <a:lnTo>
                  <a:pt x="4" y="209"/>
                </a:lnTo>
                <a:lnTo>
                  <a:pt x="16" y="165"/>
                </a:lnTo>
                <a:lnTo>
                  <a:pt x="35" y="126"/>
                </a:lnTo>
                <a:lnTo>
                  <a:pt x="60" y="91"/>
                </a:lnTo>
                <a:lnTo>
                  <a:pt x="90" y="60"/>
                </a:lnTo>
                <a:lnTo>
                  <a:pt x="126" y="35"/>
                </a:lnTo>
                <a:lnTo>
                  <a:pt x="167" y="16"/>
                </a:lnTo>
                <a:lnTo>
                  <a:pt x="209" y="5"/>
                </a:lnTo>
                <a:lnTo>
                  <a:pt x="255" y="0"/>
                </a:lnTo>
                <a:close/>
              </a:path>
            </a:pathLst>
          </a:custGeom>
          <a:solidFill>
            <a:srgbClr val="FFBF23"/>
          </a:solidFill>
          <a:ln w="0">
            <a:solidFill>
              <a:srgbClr val="FFBF23"/>
            </a:solidFill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53" name="Freeform 6">
            <a:extLst>
              <a:ext uri="{FF2B5EF4-FFF2-40B4-BE49-F238E27FC236}">
                <a16:creationId xmlns:a16="http://schemas.microsoft.com/office/drawing/2014/main" id="{06B877AC-8588-A037-4218-4D56B9624B6A}"/>
              </a:ext>
            </a:extLst>
          </p:cNvPr>
          <p:cNvSpPr>
            <a:spLocks noEditPoints="1"/>
          </p:cNvSpPr>
          <p:nvPr/>
        </p:nvSpPr>
        <p:spPr bwMode="auto">
          <a:xfrm>
            <a:off x="2587047" y="2319029"/>
            <a:ext cx="364135" cy="310684"/>
          </a:xfrm>
          <a:custGeom>
            <a:avLst/>
            <a:gdLst>
              <a:gd name="T0" fmla="*/ 43 w 43"/>
              <a:gd name="T1" fmla="*/ 37 h 37"/>
              <a:gd name="T2" fmla="*/ 12 w 43"/>
              <a:gd name="T3" fmla="*/ 37 h 37"/>
              <a:gd name="T4" fmla="*/ 12 w 43"/>
              <a:gd name="T5" fmla="*/ 32 h 37"/>
              <a:gd name="T6" fmla="*/ 15 w 43"/>
              <a:gd name="T7" fmla="*/ 27 h 37"/>
              <a:gd name="T8" fmla="*/ 12 w 43"/>
              <a:gd name="T9" fmla="*/ 27 h 37"/>
              <a:gd name="T10" fmla="*/ 2 w 43"/>
              <a:gd name="T11" fmla="*/ 17 h 37"/>
              <a:gd name="T12" fmla="*/ 2 w 43"/>
              <a:gd name="T13" fmla="*/ 8 h 37"/>
              <a:gd name="T14" fmla="*/ 0 w 43"/>
              <a:gd name="T15" fmla="*/ 6 h 37"/>
              <a:gd name="T16" fmla="*/ 1 w 43"/>
              <a:gd name="T17" fmla="*/ 3 h 37"/>
              <a:gd name="T18" fmla="*/ 14 w 43"/>
              <a:gd name="T19" fmla="*/ 3 h 37"/>
              <a:gd name="T20" fmla="*/ 15 w 43"/>
              <a:gd name="T21" fmla="*/ 0 h 37"/>
              <a:gd name="T22" fmla="*/ 40 w 43"/>
              <a:gd name="T23" fmla="*/ 0 h 37"/>
              <a:gd name="T24" fmla="*/ 41 w 43"/>
              <a:gd name="T25" fmla="*/ 5 h 37"/>
              <a:gd name="T26" fmla="*/ 39 w 43"/>
              <a:gd name="T27" fmla="*/ 6 h 37"/>
              <a:gd name="T28" fmla="*/ 39 w 43"/>
              <a:gd name="T29" fmla="*/ 27 h 37"/>
              <a:gd name="T30" fmla="*/ 43 w 43"/>
              <a:gd name="T31" fmla="*/ 32 h 37"/>
              <a:gd name="T32" fmla="*/ 43 w 43"/>
              <a:gd name="T33" fmla="*/ 37 h 37"/>
              <a:gd name="T34" fmla="*/ 15 w 43"/>
              <a:gd name="T35" fmla="*/ 10 h 37"/>
              <a:gd name="T36" fmla="*/ 9 w 43"/>
              <a:gd name="T37" fmla="*/ 10 h 37"/>
              <a:gd name="T38" fmla="*/ 9 w 43"/>
              <a:gd name="T39" fmla="*/ 17 h 37"/>
              <a:gd name="T40" fmla="*/ 12 w 43"/>
              <a:gd name="T41" fmla="*/ 20 h 37"/>
              <a:gd name="T42" fmla="*/ 15 w 43"/>
              <a:gd name="T43" fmla="*/ 20 h 37"/>
              <a:gd name="T44" fmla="*/ 15 w 43"/>
              <a:gd name="T45" fmla="*/ 1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3" h="37">
                <a:moveTo>
                  <a:pt x="43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12" y="32"/>
                  <a:pt x="12" y="32"/>
                  <a:pt x="12" y="32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2" y="27"/>
                  <a:pt x="12" y="27"/>
                </a:cubicBezTo>
                <a:cubicBezTo>
                  <a:pt x="6" y="27"/>
                  <a:pt x="2" y="22"/>
                  <a:pt x="2" y="17"/>
                </a:cubicBezTo>
                <a:cubicBezTo>
                  <a:pt x="2" y="8"/>
                  <a:pt x="2" y="8"/>
                  <a:pt x="2" y="8"/>
                </a:cubicBezTo>
                <a:cubicBezTo>
                  <a:pt x="0" y="6"/>
                  <a:pt x="0" y="6"/>
                  <a:pt x="0" y="6"/>
                </a:cubicBezTo>
                <a:cubicBezTo>
                  <a:pt x="1" y="3"/>
                  <a:pt x="1" y="3"/>
                  <a:pt x="1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5"/>
                  <a:pt x="41" y="5"/>
                  <a:pt x="41" y="5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27"/>
                  <a:pt x="39" y="27"/>
                  <a:pt x="39" y="27"/>
                </a:cubicBezTo>
                <a:cubicBezTo>
                  <a:pt x="43" y="32"/>
                  <a:pt x="43" y="32"/>
                  <a:pt x="43" y="32"/>
                </a:cubicBezTo>
                <a:lnTo>
                  <a:pt x="43" y="37"/>
                </a:lnTo>
                <a:close/>
                <a:moveTo>
                  <a:pt x="15" y="10"/>
                </a:moveTo>
                <a:cubicBezTo>
                  <a:pt x="9" y="10"/>
                  <a:pt x="9" y="10"/>
                  <a:pt x="9" y="10"/>
                </a:cubicBezTo>
                <a:cubicBezTo>
                  <a:pt x="9" y="13"/>
                  <a:pt x="9" y="17"/>
                  <a:pt x="9" y="17"/>
                </a:cubicBezTo>
                <a:cubicBezTo>
                  <a:pt x="9" y="19"/>
                  <a:pt x="10" y="20"/>
                  <a:pt x="12" y="20"/>
                </a:cubicBezTo>
                <a:cubicBezTo>
                  <a:pt x="14" y="20"/>
                  <a:pt x="15" y="20"/>
                  <a:pt x="15" y="20"/>
                </a:cubicBezTo>
                <a:lnTo>
                  <a:pt x="15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54" name="Freeform 8">
            <a:extLst>
              <a:ext uri="{FF2B5EF4-FFF2-40B4-BE49-F238E27FC236}">
                <a16:creationId xmlns:a16="http://schemas.microsoft.com/office/drawing/2014/main" id="{2BC05ECE-EDAA-3BF7-AD5D-C00DDBBEDD1E}"/>
              </a:ext>
            </a:extLst>
          </p:cNvPr>
          <p:cNvSpPr>
            <a:spLocks noEditPoints="1"/>
          </p:cNvSpPr>
          <p:nvPr/>
        </p:nvSpPr>
        <p:spPr bwMode="auto">
          <a:xfrm>
            <a:off x="4809091" y="2334339"/>
            <a:ext cx="378244" cy="299558"/>
          </a:xfrm>
          <a:custGeom>
            <a:avLst/>
            <a:gdLst>
              <a:gd name="T0" fmla="*/ 54 w 54"/>
              <a:gd name="T1" fmla="*/ 34 h 43"/>
              <a:gd name="T2" fmla="*/ 54 w 54"/>
              <a:gd name="T3" fmla="*/ 35 h 43"/>
              <a:gd name="T4" fmla="*/ 51 w 54"/>
              <a:gd name="T5" fmla="*/ 35 h 43"/>
              <a:gd name="T6" fmla="*/ 51 w 54"/>
              <a:gd name="T7" fmla="*/ 38 h 43"/>
              <a:gd name="T8" fmla="*/ 46 w 54"/>
              <a:gd name="T9" fmla="*/ 43 h 43"/>
              <a:gd name="T10" fmla="*/ 41 w 54"/>
              <a:gd name="T11" fmla="*/ 38 h 43"/>
              <a:gd name="T12" fmla="*/ 41 w 54"/>
              <a:gd name="T13" fmla="*/ 35 h 43"/>
              <a:gd name="T14" fmla="*/ 13 w 54"/>
              <a:gd name="T15" fmla="*/ 35 h 43"/>
              <a:gd name="T16" fmla="*/ 13 w 54"/>
              <a:gd name="T17" fmla="*/ 38 h 43"/>
              <a:gd name="T18" fmla="*/ 8 w 54"/>
              <a:gd name="T19" fmla="*/ 43 h 43"/>
              <a:gd name="T20" fmla="*/ 3 w 54"/>
              <a:gd name="T21" fmla="*/ 38 h 43"/>
              <a:gd name="T22" fmla="*/ 3 w 54"/>
              <a:gd name="T23" fmla="*/ 35 h 43"/>
              <a:gd name="T24" fmla="*/ 0 w 54"/>
              <a:gd name="T25" fmla="*/ 35 h 43"/>
              <a:gd name="T26" fmla="*/ 0 w 54"/>
              <a:gd name="T27" fmla="*/ 34 h 43"/>
              <a:gd name="T28" fmla="*/ 0 w 54"/>
              <a:gd name="T29" fmla="*/ 23 h 43"/>
              <a:gd name="T30" fmla="*/ 6 w 54"/>
              <a:gd name="T31" fmla="*/ 17 h 43"/>
              <a:gd name="T32" fmla="*/ 6 w 54"/>
              <a:gd name="T33" fmla="*/ 17 h 43"/>
              <a:gd name="T34" fmla="*/ 9 w 54"/>
              <a:gd name="T35" fmla="*/ 6 h 43"/>
              <a:gd name="T36" fmla="*/ 17 w 54"/>
              <a:gd name="T37" fmla="*/ 0 h 43"/>
              <a:gd name="T38" fmla="*/ 37 w 54"/>
              <a:gd name="T39" fmla="*/ 0 h 43"/>
              <a:gd name="T40" fmla="*/ 45 w 54"/>
              <a:gd name="T41" fmla="*/ 6 h 43"/>
              <a:gd name="T42" fmla="*/ 48 w 54"/>
              <a:gd name="T43" fmla="*/ 17 h 43"/>
              <a:gd name="T44" fmla="*/ 48 w 54"/>
              <a:gd name="T45" fmla="*/ 17 h 43"/>
              <a:gd name="T46" fmla="*/ 54 w 54"/>
              <a:gd name="T47" fmla="*/ 23 h 43"/>
              <a:gd name="T48" fmla="*/ 54 w 54"/>
              <a:gd name="T49" fmla="*/ 34 h 43"/>
              <a:gd name="T50" fmla="*/ 8 w 54"/>
              <a:gd name="T51" fmla="*/ 22 h 43"/>
              <a:gd name="T52" fmla="*/ 4 w 54"/>
              <a:gd name="T53" fmla="*/ 26 h 43"/>
              <a:gd name="T54" fmla="*/ 8 w 54"/>
              <a:gd name="T55" fmla="*/ 30 h 43"/>
              <a:gd name="T56" fmla="*/ 12 w 54"/>
              <a:gd name="T57" fmla="*/ 26 h 43"/>
              <a:gd name="T58" fmla="*/ 8 w 54"/>
              <a:gd name="T59" fmla="*/ 22 h 43"/>
              <a:gd name="T60" fmla="*/ 41 w 54"/>
              <a:gd name="T61" fmla="*/ 17 h 43"/>
              <a:gd name="T62" fmla="*/ 38 w 54"/>
              <a:gd name="T63" fmla="*/ 8 h 43"/>
              <a:gd name="T64" fmla="*/ 37 w 54"/>
              <a:gd name="T65" fmla="*/ 7 h 43"/>
              <a:gd name="T66" fmla="*/ 17 w 54"/>
              <a:gd name="T67" fmla="*/ 7 h 43"/>
              <a:gd name="T68" fmla="*/ 16 w 54"/>
              <a:gd name="T69" fmla="*/ 8 h 43"/>
              <a:gd name="T70" fmla="*/ 13 w 54"/>
              <a:gd name="T71" fmla="*/ 17 h 43"/>
              <a:gd name="T72" fmla="*/ 41 w 54"/>
              <a:gd name="T73" fmla="*/ 17 h 43"/>
              <a:gd name="T74" fmla="*/ 46 w 54"/>
              <a:gd name="T75" fmla="*/ 22 h 43"/>
              <a:gd name="T76" fmla="*/ 42 w 54"/>
              <a:gd name="T77" fmla="*/ 26 h 43"/>
              <a:gd name="T78" fmla="*/ 46 w 54"/>
              <a:gd name="T79" fmla="*/ 30 h 43"/>
              <a:gd name="T80" fmla="*/ 50 w 54"/>
              <a:gd name="T81" fmla="*/ 26 h 43"/>
              <a:gd name="T82" fmla="*/ 46 w 54"/>
              <a:gd name="T83" fmla="*/ 2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4" h="43">
                <a:moveTo>
                  <a:pt x="54" y="34"/>
                </a:moveTo>
                <a:cubicBezTo>
                  <a:pt x="54" y="34"/>
                  <a:pt x="54" y="35"/>
                  <a:pt x="54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8"/>
                  <a:pt x="51" y="38"/>
                  <a:pt x="51" y="38"/>
                </a:cubicBezTo>
                <a:cubicBezTo>
                  <a:pt x="51" y="41"/>
                  <a:pt x="49" y="43"/>
                  <a:pt x="46" y="43"/>
                </a:cubicBezTo>
                <a:cubicBezTo>
                  <a:pt x="43" y="43"/>
                  <a:pt x="41" y="41"/>
                  <a:pt x="41" y="38"/>
                </a:cubicBezTo>
                <a:cubicBezTo>
                  <a:pt x="41" y="35"/>
                  <a:pt x="41" y="35"/>
                  <a:pt x="41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41"/>
                  <a:pt x="11" y="43"/>
                  <a:pt x="8" y="43"/>
                </a:cubicBezTo>
                <a:cubicBezTo>
                  <a:pt x="5" y="43"/>
                  <a:pt x="3" y="41"/>
                  <a:pt x="3" y="38"/>
                </a:cubicBezTo>
                <a:cubicBezTo>
                  <a:pt x="3" y="35"/>
                  <a:pt x="3" y="35"/>
                  <a:pt x="3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0"/>
                  <a:pt x="2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9" y="6"/>
                  <a:pt x="9" y="6"/>
                  <a:pt x="9" y="6"/>
                </a:cubicBezTo>
                <a:cubicBezTo>
                  <a:pt x="10" y="3"/>
                  <a:pt x="13" y="0"/>
                  <a:pt x="1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1" y="0"/>
                  <a:pt x="44" y="3"/>
                  <a:pt x="45" y="6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52" y="17"/>
                  <a:pt x="54" y="20"/>
                  <a:pt x="54" y="23"/>
                </a:cubicBezTo>
                <a:lnTo>
                  <a:pt x="54" y="34"/>
                </a:lnTo>
                <a:close/>
                <a:moveTo>
                  <a:pt x="8" y="22"/>
                </a:moveTo>
                <a:cubicBezTo>
                  <a:pt x="6" y="22"/>
                  <a:pt x="4" y="24"/>
                  <a:pt x="4" y="26"/>
                </a:cubicBezTo>
                <a:cubicBezTo>
                  <a:pt x="4" y="28"/>
                  <a:pt x="6" y="30"/>
                  <a:pt x="8" y="30"/>
                </a:cubicBezTo>
                <a:cubicBezTo>
                  <a:pt x="11" y="30"/>
                  <a:pt x="12" y="28"/>
                  <a:pt x="12" y="26"/>
                </a:cubicBezTo>
                <a:cubicBezTo>
                  <a:pt x="12" y="24"/>
                  <a:pt x="11" y="22"/>
                  <a:pt x="8" y="22"/>
                </a:cubicBezTo>
                <a:close/>
                <a:moveTo>
                  <a:pt x="41" y="17"/>
                </a:move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8" y="7"/>
                  <a:pt x="3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8"/>
                  <a:pt x="16" y="8"/>
                </a:cubicBezTo>
                <a:cubicBezTo>
                  <a:pt x="13" y="17"/>
                  <a:pt x="13" y="17"/>
                  <a:pt x="13" y="17"/>
                </a:cubicBezTo>
                <a:lnTo>
                  <a:pt x="41" y="17"/>
                </a:lnTo>
                <a:close/>
                <a:moveTo>
                  <a:pt x="46" y="22"/>
                </a:moveTo>
                <a:cubicBezTo>
                  <a:pt x="44" y="22"/>
                  <a:pt x="42" y="24"/>
                  <a:pt x="42" y="26"/>
                </a:cubicBezTo>
                <a:cubicBezTo>
                  <a:pt x="42" y="28"/>
                  <a:pt x="44" y="30"/>
                  <a:pt x="46" y="30"/>
                </a:cubicBezTo>
                <a:cubicBezTo>
                  <a:pt x="48" y="30"/>
                  <a:pt x="50" y="28"/>
                  <a:pt x="50" y="26"/>
                </a:cubicBezTo>
                <a:cubicBezTo>
                  <a:pt x="50" y="24"/>
                  <a:pt x="48" y="22"/>
                  <a:pt x="46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55" name="Freeform 7">
            <a:extLst>
              <a:ext uri="{FF2B5EF4-FFF2-40B4-BE49-F238E27FC236}">
                <a16:creationId xmlns:a16="http://schemas.microsoft.com/office/drawing/2014/main" id="{C6C693DB-A6DB-DDF3-9A1A-E0ECD794021D}"/>
              </a:ext>
            </a:extLst>
          </p:cNvPr>
          <p:cNvSpPr>
            <a:spLocks noEditPoints="1"/>
          </p:cNvSpPr>
          <p:nvPr/>
        </p:nvSpPr>
        <p:spPr bwMode="auto">
          <a:xfrm>
            <a:off x="7022611" y="2313701"/>
            <a:ext cx="335450" cy="292655"/>
          </a:xfrm>
          <a:custGeom>
            <a:avLst/>
            <a:gdLst>
              <a:gd name="T0" fmla="*/ 48 w 48"/>
              <a:gd name="T1" fmla="*/ 38 h 42"/>
              <a:gd name="T2" fmla="*/ 45 w 48"/>
              <a:gd name="T3" fmla="*/ 42 h 42"/>
              <a:gd name="T4" fmla="*/ 4 w 48"/>
              <a:gd name="T5" fmla="*/ 42 h 42"/>
              <a:gd name="T6" fmla="*/ 0 w 48"/>
              <a:gd name="T7" fmla="*/ 38 h 42"/>
              <a:gd name="T8" fmla="*/ 0 w 48"/>
              <a:gd name="T9" fmla="*/ 4 h 42"/>
              <a:gd name="T10" fmla="*/ 4 w 48"/>
              <a:gd name="T11" fmla="*/ 0 h 42"/>
              <a:gd name="T12" fmla="*/ 45 w 48"/>
              <a:gd name="T13" fmla="*/ 0 h 42"/>
              <a:gd name="T14" fmla="*/ 48 w 48"/>
              <a:gd name="T15" fmla="*/ 4 h 42"/>
              <a:gd name="T16" fmla="*/ 48 w 48"/>
              <a:gd name="T17" fmla="*/ 38 h 42"/>
              <a:gd name="T18" fmla="*/ 45 w 48"/>
              <a:gd name="T19" fmla="*/ 11 h 42"/>
              <a:gd name="T20" fmla="*/ 45 w 48"/>
              <a:gd name="T21" fmla="*/ 8 h 42"/>
              <a:gd name="T22" fmla="*/ 45 w 48"/>
              <a:gd name="T23" fmla="*/ 4 h 42"/>
              <a:gd name="T24" fmla="*/ 23 w 48"/>
              <a:gd name="T25" fmla="*/ 4 h 42"/>
              <a:gd name="T26" fmla="*/ 21 w 48"/>
              <a:gd name="T27" fmla="*/ 7 h 42"/>
              <a:gd name="T28" fmla="*/ 4 w 48"/>
              <a:gd name="T29" fmla="*/ 7 h 42"/>
              <a:gd name="T30" fmla="*/ 4 w 48"/>
              <a:gd name="T31" fmla="*/ 11 h 42"/>
              <a:gd name="T32" fmla="*/ 45 w 48"/>
              <a:gd name="T33" fmla="*/ 11 h 42"/>
              <a:gd name="T34" fmla="*/ 45 w 48"/>
              <a:gd name="T35" fmla="*/ 38 h 42"/>
              <a:gd name="T36" fmla="*/ 45 w 48"/>
              <a:gd name="T37" fmla="*/ 35 h 42"/>
              <a:gd name="T38" fmla="*/ 4 w 48"/>
              <a:gd name="T39" fmla="*/ 35 h 42"/>
              <a:gd name="T40" fmla="*/ 4 w 48"/>
              <a:gd name="T41" fmla="*/ 38 h 42"/>
              <a:gd name="T42" fmla="*/ 45 w 48"/>
              <a:gd name="T43" fmla="*/ 38 h 42"/>
              <a:gd name="T44" fmla="*/ 17 w 48"/>
              <a:gd name="T45" fmla="*/ 6 h 42"/>
              <a:gd name="T46" fmla="*/ 17 w 48"/>
              <a:gd name="T47" fmla="*/ 2 h 42"/>
              <a:gd name="T48" fmla="*/ 7 w 48"/>
              <a:gd name="T49" fmla="*/ 2 h 42"/>
              <a:gd name="T50" fmla="*/ 7 w 48"/>
              <a:gd name="T51" fmla="*/ 6 h 42"/>
              <a:gd name="T52" fmla="*/ 17 w 48"/>
              <a:gd name="T53" fmla="*/ 6 h 42"/>
              <a:gd name="T54" fmla="*/ 24 w 48"/>
              <a:gd name="T55" fmla="*/ 12 h 42"/>
              <a:gd name="T56" fmla="*/ 14 w 48"/>
              <a:gd name="T57" fmla="*/ 23 h 42"/>
              <a:gd name="T58" fmla="*/ 24 w 48"/>
              <a:gd name="T59" fmla="*/ 33 h 42"/>
              <a:gd name="T60" fmla="*/ 35 w 48"/>
              <a:gd name="T61" fmla="*/ 23 h 42"/>
              <a:gd name="T62" fmla="*/ 24 w 48"/>
              <a:gd name="T63" fmla="*/ 12 h 42"/>
              <a:gd name="T64" fmla="*/ 24 w 48"/>
              <a:gd name="T65" fmla="*/ 30 h 42"/>
              <a:gd name="T66" fmla="*/ 17 w 48"/>
              <a:gd name="T67" fmla="*/ 23 h 42"/>
              <a:gd name="T68" fmla="*/ 24 w 48"/>
              <a:gd name="T69" fmla="*/ 16 h 42"/>
              <a:gd name="T70" fmla="*/ 31 w 48"/>
              <a:gd name="T71" fmla="*/ 23 h 42"/>
              <a:gd name="T72" fmla="*/ 24 w 48"/>
              <a:gd name="T73" fmla="*/ 30 h 42"/>
              <a:gd name="T74" fmla="*/ 24 w 48"/>
              <a:gd name="T75" fmla="*/ 18 h 42"/>
              <a:gd name="T76" fmla="*/ 20 w 48"/>
              <a:gd name="T77" fmla="*/ 23 h 42"/>
              <a:gd name="T78" fmla="*/ 21 w 48"/>
              <a:gd name="T79" fmla="*/ 24 h 42"/>
              <a:gd name="T80" fmla="*/ 22 w 48"/>
              <a:gd name="T81" fmla="*/ 23 h 42"/>
              <a:gd name="T82" fmla="*/ 24 w 48"/>
              <a:gd name="T83" fmla="*/ 20 h 42"/>
              <a:gd name="T84" fmla="*/ 25 w 48"/>
              <a:gd name="T85" fmla="*/ 19 h 42"/>
              <a:gd name="T86" fmla="*/ 24 w 48"/>
              <a:gd name="T87" fmla="*/ 1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" h="42">
                <a:moveTo>
                  <a:pt x="48" y="38"/>
                </a:moveTo>
                <a:cubicBezTo>
                  <a:pt x="48" y="40"/>
                  <a:pt x="47" y="42"/>
                  <a:pt x="45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2" y="42"/>
                  <a:pt x="0" y="40"/>
                  <a:pt x="0" y="3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2"/>
                  <a:pt x="48" y="4"/>
                </a:cubicBezTo>
                <a:lnTo>
                  <a:pt x="48" y="38"/>
                </a:lnTo>
                <a:close/>
                <a:moveTo>
                  <a:pt x="45" y="11"/>
                </a:moveTo>
                <a:cubicBezTo>
                  <a:pt x="45" y="8"/>
                  <a:pt x="45" y="8"/>
                  <a:pt x="45" y="8"/>
                </a:cubicBezTo>
                <a:cubicBezTo>
                  <a:pt x="45" y="4"/>
                  <a:pt x="45" y="4"/>
                  <a:pt x="45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1" y="7"/>
                  <a:pt x="21" y="7"/>
                  <a:pt x="21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11"/>
                  <a:pt x="4" y="11"/>
                  <a:pt x="4" y="11"/>
                </a:cubicBezTo>
                <a:lnTo>
                  <a:pt x="45" y="11"/>
                </a:lnTo>
                <a:close/>
                <a:moveTo>
                  <a:pt x="45" y="38"/>
                </a:moveTo>
                <a:cubicBezTo>
                  <a:pt x="45" y="35"/>
                  <a:pt x="45" y="35"/>
                  <a:pt x="4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8"/>
                  <a:pt x="4" y="38"/>
                  <a:pt x="4" y="38"/>
                </a:cubicBezTo>
                <a:lnTo>
                  <a:pt x="45" y="38"/>
                </a:lnTo>
                <a:close/>
                <a:moveTo>
                  <a:pt x="17" y="6"/>
                </a:moveTo>
                <a:cubicBezTo>
                  <a:pt x="17" y="2"/>
                  <a:pt x="17" y="2"/>
                  <a:pt x="1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6"/>
                  <a:pt x="7" y="6"/>
                  <a:pt x="7" y="6"/>
                </a:cubicBezTo>
                <a:lnTo>
                  <a:pt x="17" y="6"/>
                </a:lnTo>
                <a:close/>
                <a:moveTo>
                  <a:pt x="24" y="12"/>
                </a:moveTo>
                <a:cubicBezTo>
                  <a:pt x="19" y="12"/>
                  <a:pt x="14" y="17"/>
                  <a:pt x="14" y="23"/>
                </a:cubicBezTo>
                <a:cubicBezTo>
                  <a:pt x="14" y="28"/>
                  <a:pt x="19" y="33"/>
                  <a:pt x="24" y="33"/>
                </a:cubicBezTo>
                <a:cubicBezTo>
                  <a:pt x="30" y="33"/>
                  <a:pt x="35" y="28"/>
                  <a:pt x="35" y="23"/>
                </a:cubicBezTo>
                <a:cubicBezTo>
                  <a:pt x="35" y="17"/>
                  <a:pt x="30" y="12"/>
                  <a:pt x="24" y="12"/>
                </a:cubicBezTo>
                <a:close/>
                <a:moveTo>
                  <a:pt x="24" y="30"/>
                </a:moveTo>
                <a:cubicBezTo>
                  <a:pt x="21" y="30"/>
                  <a:pt x="17" y="27"/>
                  <a:pt x="17" y="23"/>
                </a:cubicBezTo>
                <a:cubicBezTo>
                  <a:pt x="17" y="19"/>
                  <a:pt x="21" y="16"/>
                  <a:pt x="24" y="16"/>
                </a:cubicBezTo>
                <a:cubicBezTo>
                  <a:pt x="28" y="16"/>
                  <a:pt x="31" y="19"/>
                  <a:pt x="31" y="23"/>
                </a:cubicBezTo>
                <a:cubicBezTo>
                  <a:pt x="31" y="27"/>
                  <a:pt x="28" y="30"/>
                  <a:pt x="24" y="30"/>
                </a:cubicBezTo>
                <a:close/>
                <a:moveTo>
                  <a:pt x="24" y="18"/>
                </a:moveTo>
                <a:cubicBezTo>
                  <a:pt x="22" y="18"/>
                  <a:pt x="20" y="20"/>
                  <a:pt x="20" y="23"/>
                </a:cubicBezTo>
                <a:cubicBezTo>
                  <a:pt x="20" y="23"/>
                  <a:pt x="20" y="24"/>
                  <a:pt x="21" y="24"/>
                </a:cubicBezTo>
                <a:cubicBezTo>
                  <a:pt x="21" y="24"/>
                  <a:pt x="22" y="23"/>
                  <a:pt x="22" y="23"/>
                </a:cubicBezTo>
                <a:cubicBezTo>
                  <a:pt x="22" y="21"/>
                  <a:pt x="23" y="20"/>
                  <a:pt x="24" y="20"/>
                </a:cubicBezTo>
                <a:cubicBezTo>
                  <a:pt x="25" y="20"/>
                  <a:pt x="25" y="20"/>
                  <a:pt x="25" y="19"/>
                </a:cubicBezTo>
                <a:cubicBezTo>
                  <a:pt x="25" y="19"/>
                  <a:pt x="25" y="18"/>
                  <a:pt x="24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56" name="Freeform 9">
            <a:extLst>
              <a:ext uri="{FF2B5EF4-FFF2-40B4-BE49-F238E27FC236}">
                <a16:creationId xmlns:a16="http://schemas.microsoft.com/office/drawing/2014/main" id="{360FF21E-EA9B-595F-B845-2EC017CE7A6D}"/>
              </a:ext>
            </a:extLst>
          </p:cNvPr>
          <p:cNvSpPr>
            <a:spLocks noEditPoints="1"/>
          </p:cNvSpPr>
          <p:nvPr/>
        </p:nvSpPr>
        <p:spPr bwMode="auto">
          <a:xfrm>
            <a:off x="9236951" y="2354107"/>
            <a:ext cx="338625" cy="314330"/>
          </a:xfrm>
          <a:custGeom>
            <a:avLst/>
            <a:gdLst>
              <a:gd name="T0" fmla="*/ 111 w 223"/>
              <a:gd name="T1" fmla="*/ 35 h 207"/>
              <a:gd name="T2" fmla="*/ 45 w 223"/>
              <a:gd name="T3" fmla="*/ 76 h 207"/>
              <a:gd name="T4" fmla="*/ 0 w 223"/>
              <a:gd name="T5" fmla="*/ 40 h 207"/>
              <a:gd name="T6" fmla="*/ 66 w 223"/>
              <a:gd name="T7" fmla="*/ 0 h 207"/>
              <a:gd name="T8" fmla="*/ 111 w 223"/>
              <a:gd name="T9" fmla="*/ 35 h 207"/>
              <a:gd name="T10" fmla="*/ 111 w 223"/>
              <a:gd name="T11" fmla="*/ 121 h 207"/>
              <a:gd name="T12" fmla="*/ 66 w 223"/>
              <a:gd name="T13" fmla="*/ 156 h 207"/>
              <a:gd name="T14" fmla="*/ 0 w 223"/>
              <a:gd name="T15" fmla="*/ 116 h 207"/>
              <a:gd name="T16" fmla="*/ 45 w 223"/>
              <a:gd name="T17" fmla="*/ 76 h 207"/>
              <a:gd name="T18" fmla="*/ 111 w 223"/>
              <a:gd name="T19" fmla="*/ 121 h 207"/>
              <a:gd name="T20" fmla="*/ 177 w 223"/>
              <a:gd name="T21" fmla="*/ 166 h 207"/>
              <a:gd name="T22" fmla="*/ 111 w 223"/>
              <a:gd name="T23" fmla="*/ 207 h 207"/>
              <a:gd name="T24" fmla="*/ 111 w 223"/>
              <a:gd name="T25" fmla="*/ 207 h 207"/>
              <a:gd name="T26" fmla="*/ 111 w 223"/>
              <a:gd name="T27" fmla="*/ 207 h 207"/>
              <a:gd name="T28" fmla="*/ 111 w 223"/>
              <a:gd name="T29" fmla="*/ 207 h 207"/>
              <a:gd name="T30" fmla="*/ 111 w 223"/>
              <a:gd name="T31" fmla="*/ 207 h 207"/>
              <a:gd name="T32" fmla="*/ 45 w 223"/>
              <a:gd name="T33" fmla="*/ 166 h 207"/>
              <a:gd name="T34" fmla="*/ 45 w 223"/>
              <a:gd name="T35" fmla="*/ 151 h 207"/>
              <a:gd name="T36" fmla="*/ 66 w 223"/>
              <a:gd name="T37" fmla="*/ 166 h 207"/>
              <a:gd name="T38" fmla="*/ 111 w 223"/>
              <a:gd name="T39" fmla="*/ 126 h 207"/>
              <a:gd name="T40" fmla="*/ 111 w 223"/>
              <a:gd name="T41" fmla="*/ 126 h 207"/>
              <a:gd name="T42" fmla="*/ 111 w 223"/>
              <a:gd name="T43" fmla="*/ 126 h 207"/>
              <a:gd name="T44" fmla="*/ 111 w 223"/>
              <a:gd name="T45" fmla="*/ 126 h 207"/>
              <a:gd name="T46" fmla="*/ 111 w 223"/>
              <a:gd name="T47" fmla="*/ 126 h 207"/>
              <a:gd name="T48" fmla="*/ 157 w 223"/>
              <a:gd name="T49" fmla="*/ 166 h 207"/>
              <a:gd name="T50" fmla="*/ 177 w 223"/>
              <a:gd name="T51" fmla="*/ 151 h 207"/>
              <a:gd name="T52" fmla="*/ 177 w 223"/>
              <a:gd name="T53" fmla="*/ 166 h 207"/>
              <a:gd name="T54" fmla="*/ 223 w 223"/>
              <a:gd name="T55" fmla="*/ 40 h 207"/>
              <a:gd name="T56" fmla="*/ 177 w 223"/>
              <a:gd name="T57" fmla="*/ 76 h 207"/>
              <a:gd name="T58" fmla="*/ 111 w 223"/>
              <a:gd name="T59" fmla="*/ 35 h 207"/>
              <a:gd name="T60" fmla="*/ 157 w 223"/>
              <a:gd name="T61" fmla="*/ 0 h 207"/>
              <a:gd name="T62" fmla="*/ 223 w 223"/>
              <a:gd name="T63" fmla="*/ 40 h 207"/>
              <a:gd name="T64" fmla="*/ 223 w 223"/>
              <a:gd name="T65" fmla="*/ 116 h 207"/>
              <a:gd name="T66" fmla="*/ 157 w 223"/>
              <a:gd name="T67" fmla="*/ 156 h 207"/>
              <a:gd name="T68" fmla="*/ 111 w 223"/>
              <a:gd name="T69" fmla="*/ 121 h 207"/>
              <a:gd name="T70" fmla="*/ 177 w 223"/>
              <a:gd name="T71" fmla="*/ 76 h 207"/>
              <a:gd name="T72" fmla="*/ 223 w 223"/>
              <a:gd name="T73" fmla="*/ 116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3" h="207">
                <a:moveTo>
                  <a:pt x="111" y="35"/>
                </a:moveTo>
                <a:lnTo>
                  <a:pt x="45" y="76"/>
                </a:lnTo>
                <a:lnTo>
                  <a:pt x="0" y="40"/>
                </a:lnTo>
                <a:lnTo>
                  <a:pt x="66" y="0"/>
                </a:lnTo>
                <a:lnTo>
                  <a:pt x="111" y="35"/>
                </a:lnTo>
                <a:close/>
                <a:moveTo>
                  <a:pt x="111" y="121"/>
                </a:moveTo>
                <a:lnTo>
                  <a:pt x="66" y="156"/>
                </a:lnTo>
                <a:lnTo>
                  <a:pt x="0" y="116"/>
                </a:lnTo>
                <a:lnTo>
                  <a:pt x="45" y="76"/>
                </a:lnTo>
                <a:lnTo>
                  <a:pt x="111" y="121"/>
                </a:lnTo>
                <a:close/>
                <a:moveTo>
                  <a:pt x="177" y="166"/>
                </a:moveTo>
                <a:lnTo>
                  <a:pt x="111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07"/>
                </a:lnTo>
                <a:lnTo>
                  <a:pt x="111" y="207"/>
                </a:lnTo>
                <a:lnTo>
                  <a:pt x="45" y="166"/>
                </a:lnTo>
                <a:lnTo>
                  <a:pt x="45" y="151"/>
                </a:lnTo>
                <a:lnTo>
                  <a:pt x="66" y="166"/>
                </a:lnTo>
                <a:lnTo>
                  <a:pt x="111" y="126"/>
                </a:lnTo>
                <a:lnTo>
                  <a:pt x="111" y="126"/>
                </a:lnTo>
                <a:lnTo>
                  <a:pt x="111" y="126"/>
                </a:lnTo>
                <a:lnTo>
                  <a:pt x="111" y="126"/>
                </a:lnTo>
                <a:lnTo>
                  <a:pt x="111" y="126"/>
                </a:lnTo>
                <a:lnTo>
                  <a:pt x="157" y="166"/>
                </a:lnTo>
                <a:lnTo>
                  <a:pt x="177" y="151"/>
                </a:lnTo>
                <a:lnTo>
                  <a:pt x="177" y="166"/>
                </a:lnTo>
                <a:close/>
                <a:moveTo>
                  <a:pt x="223" y="40"/>
                </a:moveTo>
                <a:lnTo>
                  <a:pt x="177" y="76"/>
                </a:lnTo>
                <a:lnTo>
                  <a:pt x="111" y="35"/>
                </a:lnTo>
                <a:lnTo>
                  <a:pt x="157" y="0"/>
                </a:lnTo>
                <a:lnTo>
                  <a:pt x="223" y="40"/>
                </a:lnTo>
                <a:close/>
                <a:moveTo>
                  <a:pt x="223" y="116"/>
                </a:moveTo>
                <a:lnTo>
                  <a:pt x="157" y="156"/>
                </a:lnTo>
                <a:lnTo>
                  <a:pt x="111" y="121"/>
                </a:lnTo>
                <a:lnTo>
                  <a:pt x="177" y="76"/>
                </a:lnTo>
                <a:lnTo>
                  <a:pt x="223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92151F59-4E35-9466-BE47-23351AC816DA}"/>
              </a:ext>
            </a:extLst>
          </p:cNvPr>
          <p:cNvGrpSpPr/>
          <p:nvPr/>
        </p:nvGrpSpPr>
        <p:grpSpPr>
          <a:xfrm>
            <a:off x="2081860" y="3023273"/>
            <a:ext cx="1486840" cy="1779323"/>
            <a:chOff x="-232229" y="1725246"/>
            <a:chExt cx="1486840" cy="1779323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4BD1425-1BB4-FDA1-00E1-281955920929}"/>
                </a:ext>
              </a:extLst>
            </p:cNvPr>
            <p:cNvSpPr txBox="1"/>
            <p:nvPr/>
          </p:nvSpPr>
          <p:spPr>
            <a:xfrm>
              <a:off x="-232229" y="2053146"/>
              <a:ext cx="1486840" cy="1451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3A33A84-2FF2-8D2E-D535-CDEE3428168E}"/>
                </a:ext>
              </a:extLst>
            </p:cNvPr>
            <p:cNvSpPr txBox="1"/>
            <p:nvPr/>
          </p:nvSpPr>
          <p:spPr>
            <a:xfrm>
              <a:off x="-143329" y="1725246"/>
              <a:ext cx="1309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54B33D9-BD08-BA46-D50A-0BD8B50DECAD}"/>
              </a:ext>
            </a:extLst>
          </p:cNvPr>
          <p:cNvGrpSpPr/>
          <p:nvPr/>
        </p:nvGrpSpPr>
        <p:grpSpPr>
          <a:xfrm>
            <a:off x="4254793" y="3023273"/>
            <a:ext cx="1486840" cy="1779323"/>
            <a:chOff x="-232229" y="1725246"/>
            <a:chExt cx="1486840" cy="1779323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1A2A6DC-93EE-4807-F216-C63A73C6CB8D}"/>
                </a:ext>
              </a:extLst>
            </p:cNvPr>
            <p:cNvSpPr txBox="1"/>
            <p:nvPr/>
          </p:nvSpPr>
          <p:spPr>
            <a:xfrm>
              <a:off x="-232229" y="2053146"/>
              <a:ext cx="1486840" cy="1451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B4E1F7C-1466-5254-2915-DB7B440E9864}"/>
                </a:ext>
              </a:extLst>
            </p:cNvPr>
            <p:cNvSpPr txBox="1"/>
            <p:nvPr/>
          </p:nvSpPr>
          <p:spPr>
            <a:xfrm>
              <a:off x="-143329" y="1725246"/>
              <a:ext cx="1309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F5737F1-E274-B4BF-DBFF-A69D93A41BB5}"/>
              </a:ext>
            </a:extLst>
          </p:cNvPr>
          <p:cNvGrpSpPr/>
          <p:nvPr/>
        </p:nvGrpSpPr>
        <p:grpSpPr>
          <a:xfrm>
            <a:off x="6466600" y="3023273"/>
            <a:ext cx="1486840" cy="1779323"/>
            <a:chOff x="-232229" y="1725246"/>
            <a:chExt cx="1486840" cy="1779323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39401A67-2611-2C81-DE4C-B82856FEA611}"/>
                </a:ext>
              </a:extLst>
            </p:cNvPr>
            <p:cNvSpPr txBox="1"/>
            <p:nvPr/>
          </p:nvSpPr>
          <p:spPr>
            <a:xfrm>
              <a:off x="-232229" y="2053146"/>
              <a:ext cx="1486840" cy="1451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9D03C551-0D24-5B8C-3BC9-C1F7670F3AB6}"/>
                </a:ext>
              </a:extLst>
            </p:cNvPr>
            <p:cNvSpPr txBox="1"/>
            <p:nvPr/>
          </p:nvSpPr>
          <p:spPr>
            <a:xfrm>
              <a:off x="-143329" y="1725246"/>
              <a:ext cx="1309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8FCD18E5-E7E0-431E-F315-9E2D56774320}"/>
              </a:ext>
            </a:extLst>
          </p:cNvPr>
          <p:cNvGrpSpPr/>
          <p:nvPr/>
        </p:nvGrpSpPr>
        <p:grpSpPr>
          <a:xfrm>
            <a:off x="8656135" y="3023273"/>
            <a:ext cx="1486840" cy="1779323"/>
            <a:chOff x="-232229" y="1725246"/>
            <a:chExt cx="1486840" cy="1779323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2E2E0A93-16FF-8535-893B-5CE6F4631E0E}"/>
                </a:ext>
              </a:extLst>
            </p:cNvPr>
            <p:cNvSpPr txBox="1"/>
            <p:nvPr/>
          </p:nvSpPr>
          <p:spPr>
            <a:xfrm>
              <a:off x="-232229" y="2053146"/>
              <a:ext cx="1486840" cy="1451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12E0DC34-B854-0A39-70B4-97D19A40710E}"/>
                </a:ext>
              </a:extLst>
            </p:cNvPr>
            <p:cNvSpPr txBox="1"/>
            <p:nvPr/>
          </p:nvSpPr>
          <p:spPr>
            <a:xfrm>
              <a:off x="-143329" y="1725246"/>
              <a:ext cx="1309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6170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图片 39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DE5409B-3CCF-D12F-CAC3-CA89B2F342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0924" y="3230542"/>
            <a:ext cx="9881695" cy="362745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716035" y="519434"/>
            <a:ext cx="2463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38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02</a:t>
            </a:r>
            <a:endParaRPr lang="zh-CN" altLang="en-US" sz="138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48200" y="2396871"/>
            <a:ext cx="3098800" cy="338554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4"/>
                  <a:srcRect/>
                  <a:stretch>
                    <a:fillRect/>
                  </a:stretch>
                </a:blipFill>
              </a:defRPr>
            </a:lvl1pPr>
          </a:lstStyle>
          <a:p>
            <a:pPr algn="dist"/>
            <a:r>
              <a:rPr lang="en-US" altLang="zh-CN" sz="1600" b="0" dirty="0">
                <a:solidFill>
                  <a:srgbClr val="509187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+mn-ea"/>
                <a:sym typeface="+mn-lt"/>
              </a:rPr>
              <a:t>PART</a:t>
            </a:r>
            <a:endParaRPr lang="zh-CN" altLang="en-US" sz="1600" b="0" dirty="0">
              <a:solidFill>
                <a:srgbClr val="509187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D0C6C96-0EED-2957-C6AC-7D29B3D2DE13}"/>
              </a:ext>
            </a:extLst>
          </p:cNvPr>
          <p:cNvSpPr/>
          <p:nvPr/>
        </p:nvSpPr>
        <p:spPr>
          <a:xfrm>
            <a:off x="-1657348" y="2938712"/>
            <a:ext cx="15506698" cy="1661921"/>
          </a:xfrm>
          <a:custGeom>
            <a:avLst/>
            <a:gdLst>
              <a:gd name="connsiteX0" fmla="*/ 9671595 w 19343192"/>
              <a:gd name="connsiteY0" fmla="*/ 0 h 2711872"/>
              <a:gd name="connsiteX1" fmla="*/ 19185297 w 19343192"/>
              <a:gd name="connsiteY1" fmla="*/ 2549943 h 2711872"/>
              <a:gd name="connsiteX2" fmla="*/ 19343192 w 19343192"/>
              <a:gd name="connsiteY2" fmla="*/ 2711872 h 2711872"/>
              <a:gd name="connsiteX3" fmla="*/ 19140001 w 19343192"/>
              <a:gd name="connsiteY3" fmla="*/ 2568977 h 2711872"/>
              <a:gd name="connsiteX4" fmla="*/ 9671595 w 19343192"/>
              <a:gd name="connsiteY4" fmla="*/ 413574 h 2711872"/>
              <a:gd name="connsiteX5" fmla="*/ 203188 w 19343192"/>
              <a:gd name="connsiteY5" fmla="*/ 2568977 h 2711872"/>
              <a:gd name="connsiteX6" fmla="*/ 0 w 19343192"/>
              <a:gd name="connsiteY6" fmla="*/ 2711870 h 2711872"/>
              <a:gd name="connsiteX7" fmla="*/ 157893 w 19343192"/>
              <a:gd name="connsiteY7" fmla="*/ 2549943 h 2711872"/>
              <a:gd name="connsiteX8" fmla="*/ 9671595 w 19343192"/>
              <a:gd name="connsiteY8" fmla="*/ 0 h 271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343192" h="2711872">
                <a:moveTo>
                  <a:pt x="9671595" y="0"/>
                </a:moveTo>
                <a:cubicBezTo>
                  <a:pt x="13948391" y="0"/>
                  <a:pt x="17617862" y="1051449"/>
                  <a:pt x="19185297" y="2549943"/>
                </a:cubicBezTo>
                <a:lnTo>
                  <a:pt x="19343192" y="2711872"/>
                </a:lnTo>
                <a:lnTo>
                  <a:pt x="19140001" y="2568977"/>
                </a:lnTo>
                <a:cubicBezTo>
                  <a:pt x="17198250" y="1276762"/>
                  <a:pt x="13684215" y="413574"/>
                  <a:pt x="9671595" y="413574"/>
                </a:cubicBezTo>
                <a:cubicBezTo>
                  <a:pt x="5658975" y="413574"/>
                  <a:pt x="2144940" y="1276762"/>
                  <a:pt x="203188" y="2568977"/>
                </a:cubicBezTo>
                <a:lnTo>
                  <a:pt x="0" y="2711870"/>
                </a:lnTo>
                <a:lnTo>
                  <a:pt x="157893" y="2549943"/>
                </a:lnTo>
                <a:cubicBezTo>
                  <a:pt x="1725328" y="1051449"/>
                  <a:pt x="5394799" y="0"/>
                  <a:pt x="9671595" y="0"/>
                </a:cubicBezTo>
                <a:close/>
              </a:path>
            </a:pathLst>
          </a:custGeom>
          <a:solidFill>
            <a:srgbClr val="50918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2ACA2E8-A73B-4386-755D-970037EC92B6}"/>
              </a:ext>
            </a:extLst>
          </p:cNvPr>
          <p:cNvSpPr/>
          <p:nvPr/>
        </p:nvSpPr>
        <p:spPr>
          <a:xfrm>
            <a:off x="-4229100" y="2795186"/>
            <a:ext cx="20650200" cy="8350136"/>
          </a:xfrm>
          <a:prstGeom prst="ellipse">
            <a:avLst/>
          </a:prstGeom>
          <a:noFill/>
          <a:ln w="12700">
            <a:solidFill>
              <a:srgbClr val="509187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A02CCE9-098C-A539-D8FC-006B86D7E1CA}"/>
              </a:ext>
            </a:extLst>
          </p:cNvPr>
          <p:cNvSpPr/>
          <p:nvPr/>
        </p:nvSpPr>
        <p:spPr>
          <a:xfrm>
            <a:off x="4352070" y="-579399"/>
            <a:ext cx="914400" cy="914400"/>
          </a:xfrm>
          <a:prstGeom prst="ellipse">
            <a:avLst/>
          </a:prstGeom>
          <a:solidFill>
            <a:srgbClr val="509187">
              <a:alpha val="29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BADDD67-FB4A-D400-AA8E-C86710A12957}"/>
              </a:ext>
            </a:extLst>
          </p:cNvPr>
          <p:cNvSpPr/>
          <p:nvPr/>
        </p:nvSpPr>
        <p:spPr>
          <a:xfrm>
            <a:off x="3782944" y="1983228"/>
            <a:ext cx="365926" cy="365926"/>
          </a:xfrm>
          <a:prstGeom prst="ellipse">
            <a:avLst/>
          </a:prstGeom>
          <a:solidFill>
            <a:srgbClr val="FFBF23">
              <a:alpha val="41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7D29079-E8F6-61D9-032F-9129F3117E95}"/>
              </a:ext>
            </a:extLst>
          </p:cNvPr>
          <p:cNvSpPr/>
          <p:nvPr/>
        </p:nvSpPr>
        <p:spPr>
          <a:xfrm>
            <a:off x="7636588" y="754850"/>
            <a:ext cx="220823" cy="220823"/>
          </a:xfrm>
          <a:prstGeom prst="ellipse">
            <a:avLst/>
          </a:prstGeom>
          <a:solidFill>
            <a:srgbClr val="FFBF2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5298345" y="3602498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完成情况</a:t>
            </a:r>
          </a:p>
        </p:txBody>
      </p:sp>
    </p:spTree>
    <p:extLst>
      <p:ext uri="{BB962C8B-B14F-4D97-AF65-F5344CB8AC3E}">
        <p14:creationId xmlns:p14="http://schemas.microsoft.com/office/powerpoint/2010/main" val="1453134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15">
            <a:extLst>
              <a:ext uri="{FF2B5EF4-FFF2-40B4-BE49-F238E27FC236}">
                <a16:creationId xmlns:a16="http://schemas.microsoft.com/office/drawing/2014/main" id="{5A8D171A-E153-379E-62EB-0A33B92C88AA}"/>
              </a:ext>
            </a:extLst>
          </p:cNvPr>
          <p:cNvSpPr>
            <a:spLocks/>
          </p:cNvSpPr>
          <p:nvPr/>
        </p:nvSpPr>
        <p:spPr bwMode="auto">
          <a:xfrm>
            <a:off x="5152166" y="2419539"/>
            <a:ext cx="1897434" cy="1896823"/>
          </a:xfrm>
          <a:custGeom>
            <a:avLst/>
            <a:gdLst>
              <a:gd name="T0" fmla="*/ 744 w 794"/>
              <a:gd name="T1" fmla="*/ 323 h 794"/>
              <a:gd name="T2" fmla="*/ 733 w 794"/>
              <a:gd name="T3" fmla="*/ 284 h 794"/>
              <a:gd name="T4" fmla="*/ 755 w 794"/>
              <a:gd name="T5" fmla="*/ 224 h 794"/>
              <a:gd name="T6" fmla="*/ 696 w 794"/>
              <a:gd name="T7" fmla="*/ 219 h 794"/>
              <a:gd name="T8" fmla="*/ 706 w 794"/>
              <a:gd name="T9" fmla="*/ 157 h 794"/>
              <a:gd name="T10" fmla="*/ 678 w 794"/>
              <a:gd name="T11" fmla="*/ 124 h 794"/>
              <a:gd name="T12" fmla="*/ 614 w 794"/>
              <a:gd name="T13" fmla="*/ 125 h 794"/>
              <a:gd name="T14" fmla="*/ 618 w 794"/>
              <a:gd name="T15" fmla="*/ 67 h 794"/>
              <a:gd name="T16" fmla="*/ 555 w 794"/>
              <a:gd name="T17" fmla="*/ 80 h 794"/>
              <a:gd name="T18" fmla="*/ 518 w 794"/>
              <a:gd name="T19" fmla="*/ 65 h 794"/>
              <a:gd name="T20" fmla="*/ 485 w 794"/>
              <a:gd name="T21" fmla="*/ 10 h 794"/>
              <a:gd name="T22" fmla="*/ 445 w 794"/>
              <a:gd name="T23" fmla="*/ 53 h 794"/>
              <a:gd name="T24" fmla="*/ 402 w 794"/>
              <a:gd name="T25" fmla="*/ 6 h 794"/>
              <a:gd name="T26" fmla="*/ 359 w 794"/>
              <a:gd name="T27" fmla="*/ 8 h 794"/>
              <a:gd name="T28" fmla="*/ 320 w 794"/>
              <a:gd name="T29" fmla="*/ 59 h 794"/>
              <a:gd name="T30" fmla="*/ 276 w 794"/>
              <a:gd name="T31" fmla="*/ 19 h 794"/>
              <a:gd name="T32" fmla="*/ 248 w 794"/>
              <a:gd name="T33" fmla="*/ 77 h 794"/>
              <a:gd name="T34" fmla="*/ 213 w 794"/>
              <a:gd name="T35" fmla="*/ 96 h 794"/>
              <a:gd name="T36" fmla="*/ 149 w 794"/>
              <a:gd name="T37" fmla="*/ 88 h 794"/>
              <a:gd name="T38" fmla="*/ 158 w 794"/>
              <a:gd name="T39" fmla="*/ 146 h 794"/>
              <a:gd name="T40" fmla="*/ 94 w 794"/>
              <a:gd name="T41" fmla="*/ 150 h 794"/>
              <a:gd name="T42" fmla="*/ 69 w 794"/>
              <a:gd name="T43" fmla="*/ 185 h 794"/>
              <a:gd name="T44" fmla="*/ 85 w 794"/>
              <a:gd name="T45" fmla="*/ 247 h 794"/>
              <a:gd name="T46" fmla="*/ 26 w 794"/>
              <a:gd name="T47" fmla="*/ 257 h 794"/>
              <a:gd name="T48" fmla="*/ 54 w 794"/>
              <a:gd name="T49" fmla="*/ 314 h 794"/>
              <a:gd name="T50" fmla="*/ 46 w 794"/>
              <a:gd name="T51" fmla="*/ 354 h 794"/>
              <a:gd name="T52" fmla="*/ 1 w 794"/>
              <a:gd name="T53" fmla="*/ 399 h 794"/>
              <a:gd name="T54" fmla="*/ 52 w 794"/>
              <a:gd name="T55" fmla="*/ 428 h 794"/>
              <a:gd name="T56" fmla="*/ 15 w 794"/>
              <a:gd name="T57" fmla="*/ 480 h 794"/>
              <a:gd name="T58" fmla="*/ 27 w 794"/>
              <a:gd name="T59" fmla="*/ 522 h 794"/>
              <a:gd name="T60" fmla="*/ 85 w 794"/>
              <a:gd name="T61" fmla="*/ 548 h 794"/>
              <a:gd name="T62" fmla="*/ 56 w 794"/>
              <a:gd name="T63" fmla="*/ 600 h 794"/>
              <a:gd name="T64" fmla="*/ 118 w 794"/>
              <a:gd name="T65" fmla="*/ 615 h 794"/>
              <a:gd name="T66" fmla="*/ 145 w 794"/>
              <a:gd name="T67" fmla="*/ 645 h 794"/>
              <a:gd name="T68" fmla="*/ 151 w 794"/>
              <a:gd name="T69" fmla="*/ 709 h 794"/>
              <a:gd name="T70" fmla="*/ 206 w 794"/>
              <a:gd name="T71" fmla="*/ 687 h 794"/>
              <a:gd name="T72" fmla="*/ 224 w 794"/>
              <a:gd name="T73" fmla="*/ 748 h 794"/>
              <a:gd name="T74" fmla="*/ 264 w 794"/>
              <a:gd name="T75" fmla="*/ 765 h 794"/>
              <a:gd name="T76" fmla="*/ 321 w 794"/>
              <a:gd name="T77" fmla="*/ 736 h 794"/>
              <a:gd name="T78" fmla="*/ 343 w 794"/>
              <a:gd name="T79" fmla="*/ 791 h 794"/>
              <a:gd name="T80" fmla="*/ 394 w 794"/>
              <a:gd name="T81" fmla="*/ 751 h 794"/>
              <a:gd name="T82" fmla="*/ 434 w 794"/>
              <a:gd name="T83" fmla="*/ 750 h 794"/>
              <a:gd name="T84" fmla="*/ 487 w 794"/>
              <a:gd name="T85" fmla="*/ 784 h 794"/>
              <a:gd name="T86" fmla="*/ 505 w 794"/>
              <a:gd name="T87" fmla="*/ 728 h 794"/>
              <a:gd name="T88" fmla="*/ 564 w 794"/>
              <a:gd name="T89" fmla="*/ 752 h 794"/>
              <a:gd name="T90" fmla="*/ 602 w 794"/>
              <a:gd name="T91" fmla="*/ 731 h 794"/>
              <a:gd name="T92" fmla="*/ 615 w 794"/>
              <a:gd name="T93" fmla="*/ 669 h 794"/>
              <a:gd name="T94" fmla="*/ 671 w 794"/>
              <a:gd name="T95" fmla="*/ 685 h 794"/>
              <a:gd name="T96" fmla="*/ 672 w 794"/>
              <a:gd name="T97" fmla="*/ 621 h 794"/>
              <a:gd name="T98" fmla="*/ 695 w 794"/>
              <a:gd name="T99" fmla="*/ 589 h 794"/>
              <a:gd name="T100" fmla="*/ 756 w 794"/>
              <a:gd name="T101" fmla="*/ 569 h 794"/>
              <a:gd name="T102" fmla="*/ 723 w 794"/>
              <a:gd name="T103" fmla="*/ 520 h 794"/>
              <a:gd name="T104" fmla="*/ 778 w 794"/>
              <a:gd name="T105" fmla="*/ 488 h 794"/>
              <a:gd name="T106" fmla="*/ 786 w 794"/>
              <a:gd name="T107" fmla="*/ 446 h 794"/>
              <a:gd name="T108" fmla="*/ 745 w 794"/>
              <a:gd name="T109" fmla="*/ 397 h 794"/>
              <a:gd name="T110" fmla="*/ 794 w 794"/>
              <a:gd name="T111" fmla="*/ 363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94" h="794">
                <a:moveTo>
                  <a:pt x="790" y="337"/>
                </a:moveTo>
                <a:cubicBezTo>
                  <a:pt x="790" y="333"/>
                  <a:pt x="787" y="330"/>
                  <a:pt x="783" y="329"/>
                </a:cubicBezTo>
                <a:cubicBezTo>
                  <a:pt x="744" y="323"/>
                  <a:pt x="744" y="323"/>
                  <a:pt x="744" y="323"/>
                </a:cubicBezTo>
                <a:cubicBezTo>
                  <a:pt x="740" y="322"/>
                  <a:pt x="736" y="319"/>
                  <a:pt x="735" y="315"/>
                </a:cubicBezTo>
                <a:cubicBezTo>
                  <a:pt x="730" y="295"/>
                  <a:pt x="730" y="295"/>
                  <a:pt x="730" y="295"/>
                </a:cubicBezTo>
                <a:cubicBezTo>
                  <a:pt x="729" y="291"/>
                  <a:pt x="730" y="286"/>
                  <a:pt x="733" y="284"/>
                </a:cubicBezTo>
                <a:cubicBezTo>
                  <a:pt x="763" y="258"/>
                  <a:pt x="763" y="258"/>
                  <a:pt x="763" y="258"/>
                </a:cubicBezTo>
                <a:cubicBezTo>
                  <a:pt x="766" y="256"/>
                  <a:pt x="767" y="251"/>
                  <a:pt x="766" y="248"/>
                </a:cubicBezTo>
                <a:cubicBezTo>
                  <a:pt x="755" y="224"/>
                  <a:pt x="755" y="224"/>
                  <a:pt x="755" y="224"/>
                </a:cubicBezTo>
                <a:cubicBezTo>
                  <a:pt x="754" y="221"/>
                  <a:pt x="749" y="218"/>
                  <a:pt x="746" y="219"/>
                </a:cubicBezTo>
                <a:cubicBezTo>
                  <a:pt x="706" y="224"/>
                  <a:pt x="706" y="224"/>
                  <a:pt x="706" y="224"/>
                </a:cubicBezTo>
                <a:cubicBezTo>
                  <a:pt x="703" y="225"/>
                  <a:pt x="698" y="222"/>
                  <a:pt x="696" y="219"/>
                </a:cubicBezTo>
                <a:cubicBezTo>
                  <a:pt x="685" y="201"/>
                  <a:pt x="685" y="201"/>
                  <a:pt x="685" y="201"/>
                </a:cubicBezTo>
                <a:cubicBezTo>
                  <a:pt x="683" y="198"/>
                  <a:pt x="683" y="193"/>
                  <a:pt x="685" y="190"/>
                </a:cubicBezTo>
                <a:cubicBezTo>
                  <a:pt x="706" y="157"/>
                  <a:pt x="706" y="157"/>
                  <a:pt x="706" y="157"/>
                </a:cubicBezTo>
                <a:cubicBezTo>
                  <a:pt x="708" y="154"/>
                  <a:pt x="708" y="149"/>
                  <a:pt x="705" y="146"/>
                </a:cubicBezTo>
                <a:cubicBezTo>
                  <a:pt x="688" y="126"/>
                  <a:pt x="688" y="126"/>
                  <a:pt x="688" y="126"/>
                </a:cubicBezTo>
                <a:cubicBezTo>
                  <a:pt x="686" y="124"/>
                  <a:pt x="681" y="123"/>
                  <a:pt x="678" y="124"/>
                </a:cubicBezTo>
                <a:cubicBezTo>
                  <a:pt x="642" y="141"/>
                  <a:pt x="642" y="141"/>
                  <a:pt x="642" y="141"/>
                </a:cubicBezTo>
                <a:cubicBezTo>
                  <a:pt x="638" y="142"/>
                  <a:pt x="633" y="142"/>
                  <a:pt x="631" y="139"/>
                </a:cubicBezTo>
                <a:cubicBezTo>
                  <a:pt x="614" y="125"/>
                  <a:pt x="614" y="125"/>
                  <a:pt x="614" y="125"/>
                </a:cubicBezTo>
                <a:cubicBezTo>
                  <a:pt x="611" y="123"/>
                  <a:pt x="610" y="118"/>
                  <a:pt x="611" y="115"/>
                </a:cubicBezTo>
                <a:cubicBezTo>
                  <a:pt x="622" y="76"/>
                  <a:pt x="622" y="76"/>
                  <a:pt x="622" y="76"/>
                </a:cubicBezTo>
                <a:cubicBezTo>
                  <a:pt x="623" y="73"/>
                  <a:pt x="621" y="69"/>
                  <a:pt x="618" y="67"/>
                </a:cubicBezTo>
                <a:cubicBezTo>
                  <a:pt x="595" y="53"/>
                  <a:pt x="595" y="53"/>
                  <a:pt x="595" y="53"/>
                </a:cubicBezTo>
                <a:cubicBezTo>
                  <a:pt x="592" y="51"/>
                  <a:pt x="587" y="51"/>
                  <a:pt x="585" y="54"/>
                </a:cubicBezTo>
                <a:cubicBezTo>
                  <a:pt x="555" y="80"/>
                  <a:pt x="555" y="80"/>
                  <a:pt x="555" y="80"/>
                </a:cubicBezTo>
                <a:cubicBezTo>
                  <a:pt x="552" y="83"/>
                  <a:pt x="548" y="84"/>
                  <a:pt x="544" y="82"/>
                </a:cubicBezTo>
                <a:cubicBezTo>
                  <a:pt x="524" y="74"/>
                  <a:pt x="524" y="74"/>
                  <a:pt x="524" y="74"/>
                </a:cubicBezTo>
                <a:cubicBezTo>
                  <a:pt x="521" y="72"/>
                  <a:pt x="518" y="68"/>
                  <a:pt x="518" y="65"/>
                </a:cubicBezTo>
                <a:cubicBezTo>
                  <a:pt x="517" y="25"/>
                  <a:pt x="517" y="25"/>
                  <a:pt x="517" y="25"/>
                </a:cubicBezTo>
                <a:cubicBezTo>
                  <a:pt x="517" y="21"/>
                  <a:pt x="514" y="17"/>
                  <a:pt x="510" y="16"/>
                </a:cubicBezTo>
                <a:cubicBezTo>
                  <a:pt x="485" y="10"/>
                  <a:pt x="485" y="10"/>
                  <a:pt x="485" y="10"/>
                </a:cubicBezTo>
                <a:cubicBezTo>
                  <a:pt x="481" y="9"/>
                  <a:pt x="477" y="11"/>
                  <a:pt x="475" y="14"/>
                </a:cubicBezTo>
                <a:cubicBezTo>
                  <a:pt x="455" y="48"/>
                  <a:pt x="455" y="48"/>
                  <a:pt x="455" y="48"/>
                </a:cubicBezTo>
                <a:cubicBezTo>
                  <a:pt x="453" y="51"/>
                  <a:pt x="448" y="53"/>
                  <a:pt x="445" y="53"/>
                </a:cubicBezTo>
                <a:cubicBezTo>
                  <a:pt x="423" y="51"/>
                  <a:pt x="423" y="51"/>
                  <a:pt x="423" y="51"/>
                </a:cubicBezTo>
                <a:cubicBezTo>
                  <a:pt x="420" y="50"/>
                  <a:pt x="416" y="47"/>
                  <a:pt x="415" y="44"/>
                </a:cubicBezTo>
                <a:cubicBezTo>
                  <a:pt x="402" y="6"/>
                  <a:pt x="402" y="6"/>
                  <a:pt x="402" y="6"/>
                </a:cubicBezTo>
                <a:cubicBezTo>
                  <a:pt x="401" y="3"/>
                  <a:pt x="397" y="0"/>
                  <a:pt x="393" y="0"/>
                </a:cubicBezTo>
                <a:cubicBezTo>
                  <a:pt x="367" y="1"/>
                  <a:pt x="367" y="1"/>
                  <a:pt x="367" y="1"/>
                </a:cubicBezTo>
                <a:cubicBezTo>
                  <a:pt x="363" y="2"/>
                  <a:pt x="359" y="5"/>
                  <a:pt x="359" y="8"/>
                </a:cubicBezTo>
                <a:cubicBezTo>
                  <a:pt x="349" y="47"/>
                  <a:pt x="349" y="47"/>
                  <a:pt x="349" y="47"/>
                </a:cubicBezTo>
                <a:cubicBezTo>
                  <a:pt x="348" y="50"/>
                  <a:pt x="345" y="54"/>
                  <a:pt x="341" y="54"/>
                </a:cubicBezTo>
                <a:cubicBezTo>
                  <a:pt x="320" y="59"/>
                  <a:pt x="320" y="59"/>
                  <a:pt x="320" y="59"/>
                </a:cubicBezTo>
                <a:cubicBezTo>
                  <a:pt x="317" y="59"/>
                  <a:pt x="312" y="57"/>
                  <a:pt x="310" y="55"/>
                </a:cubicBezTo>
                <a:cubicBezTo>
                  <a:pt x="286" y="22"/>
                  <a:pt x="286" y="22"/>
                  <a:pt x="286" y="22"/>
                </a:cubicBezTo>
                <a:cubicBezTo>
                  <a:pt x="284" y="19"/>
                  <a:pt x="280" y="18"/>
                  <a:pt x="276" y="19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48" y="29"/>
                  <a:pt x="245" y="33"/>
                  <a:pt x="246" y="37"/>
                </a:cubicBezTo>
                <a:cubicBezTo>
                  <a:pt x="248" y="77"/>
                  <a:pt x="248" y="77"/>
                  <a:pt x="248" y="77"/>
                </a:cubicBezTo>
                <a:cubicBezTo>
                  <a:pt x="248" y="80"/>
                  <a:pt x="246" y="85"/>
                  <a:pt x="243" y="86"/>
                </a:cubicBezTo>
                <a:cubicBezTo>
                  <a:pt x="224" y="97"/>
                  <a:pt x="224" y="97"/>
                  <a:pt x="224" y="97"/>
                </a:cubicBezTo>
                <a:cubicBezTo>
                  <a:pt x="221" y="98"/>
                  <a:pt x="216" y="98"/>
                  <a:pt x="213" y="96"/>
                </a:cubicBezTo>
                <a:cubicBezTo>
                  <a:pt x="181" y="72"/>
                  <a:pt x="181" y="72"/>
                  <a:pt x="181" y="72"/>
                </a:cubicBezTo>
                <a:cubicBezTo>
                  <a:pt x="178" y="70"/>
                  <a:pt x="173" y="70"/>
                  <a:pt x="170" y="72"/>
                </a:cubicBezTo>
                <a:cubicBezTo>
                  <a:pt x="149" y="88"/>
                  <a:pt x="149" y="88"/>
                  <a:pt x="149" y="88"/>
                </a:cubicBezTo>
                <a:cubicBezTo>
                  <a:pt x="146" y="90"/>
                  <a:pt x="145" y="94"/>
                  <a:pt x="146" y="98"/>
                </a:cubicBezTo>
                <a:cubicBezTo>
                  <a:pt x="160" y="135"/>
                  <a:pt x="160" y="135"/>
                  <a:pt x="160" y="135"/>
                </a:cubicBezTo>
                <a:cubicBezTo>
                  <a:pt x="161" y="138"/>
                  <a:pt x="160" y="143"/>
                  <a:pt x="158" y="146"/>
                </a:cubicBezTo>
                <a:cubicBezTo>
                  <a:pt x="143" y="161"/>
                  <a:pt x="143" y="161"/>
                  <a:pt x="143" y="161"/>
                </a:cubicBezTo>
                <a:cubicBezTo>
                  <a:pt x="140" y="164"/>
                  <a:pt x="135" y="165"/>
                  <a:pt x="132" y="164"/>
                </a:cubicBezTo>
                <a:cubicBezTo>
                  <a:pt x="94" y="150"/>
                  <a:pt x="94" y="150"/>
                  <a:pt x="94" y="150"/>
                </a:cubicBezTo>
                <a:cubicBezTo>
                  <a:pt x="91" y="149"/>
                  <a:pt x="86" y="150"/>
                  <a:pt x="84" y="153"/>
                </a:cubicBezTo>
                <a:cubicBezTo>
                  <a:pt x="69" y="175"/>
                  <a:pt x="69" y="175"/>
                  <a:pt x="69" y="175"/>
                </a:cubicBezTo>
                <a:cubicBezTo>
                  <a:pt x="67" y="178"/>
                  <a:pt x="67" y="182"/>
                  <a:pt x="69" y="185"/>
                </a:cubicBezTo>
                <a:cubicBezTo>
                  <a:pt x="93" y="217"/>
                  <a:pt x="93" y="217"/>
                  <a:pt x="93" y="217"/>
                </a:cubicBezTo>
                <a:cubicBezTo>
                  <a:pt x="96" y="220"/>
                  <a:pt x="96" y="225"/>
                  <a:pt x="94" y="228"/>
                </a:cubicBezTo>
                <a:cubicBezTo>
                  <a:pt x="85" y="247"/>
                  <a:pt x="85" y="247"/>
                  <a:pt x="85" y="247"/>
                </a:cubicBezTo>
                <a:cubicBezTo>
                  <a:pt x="83" y="250"/>
                  <a:pt x="78" y="253"/>
                  <a:pt x="75" y="252"/>
                </a:cubicBezTo>
                <a:cubicBezTo>
                  <a:pt x="35" y="251"/>
                  <a:pt x="35" y="251"/>
                  <a:pt x="35" y="251"/>
                </a:cubicBezTo>
                <a:cubicBezTo>
                  <a:pt x="31" y="250"/>
                  <a:pt x="28" y="253"/>
                  <a:pt x="26" y="257"/>
                </a:cubicBezTo>
                <a:cubicBezTo>
                  <a:pt x="18" y="282"/>
                  <a:pt x="18" y="282"/>
                  <a:pt x="18" y="282"/>
                </a:cubicBezTo>
                <a:cubicBezTo>
                  <a:pt x="17" y="285"/>
                  <a:pt x="18" y="290"/>
                  <a:pt x="21" y="292"/>
                </a:cubicBezTo>
                <a:cubicBezTo>
                  <a:pt x="54" y="314"/>
                  <a:pt x="54" y="314"/>
                  <a:pt x="54" y="314"/>
                </a:cubicBezTo>
                <a:cubicBezTo>
                  <a:pt x="57" y="317"/>
                  <a:pt x="59" y="321"/>
                  <a:pt x="58" y="325"/>
                </a:cubicBezTo>
                <a:cubicBezTo>
                  <a:pt x="54" y="346"/>
                  <a:pt x="54" y="346"/>
                  <a:pt x="54" y="346"/>
                </a:cubicBezTo>
                <a:cubicBezTo>
                  <a:pt x="53" y="349"/>
                  <a:pt x="50" y="353"/>
                  <a:pt x="46" y="354"/>
                </a:cubicBezTo>
                <a:cubicBezTo>
                  <a:pt x="8" y="364"/>
                  <a:pt x="8" y="364"/>
                  <a:pt x="8" y="364"/>
                </a:cubicBezTo>
                <a:cubicBezTo>
                  <a:pt x="4" y="365"/>
                  <a:pt x="1" y="369"/>
                  <a:pt x="1" y="372"/>
                </a:cubicBezTo>
                <a:cubicBezTo>
                  <a:pt x="1" y="399"/>
                  <a:pt x="1" y="399"/>
                  <a:pt x="1" y="399"/>
                </a:cubicBezTo>
                <a:cubicBezTo>
                  <a:pt x="0" y="402"/>
                  <a:pt x="3" y="406"/>
                  <a:pt x="7" y="407"/>
                </a:cubicBezTo>
                <a:cubicBezTo>
                  <a:pt x="45" y="420"/>
                  <a:pt x="45" y="420"/>
                  <a:pt x="45" y="420"/>
                </a:cubicBezTo>
                <a:cubicBezTo>
                  <a:pt x="48" y="421"/>
                  <a:pt x="51" y="425"/>
                  <a:pt x="52" y="428"/>
                </a:cubicBezTo>
                <a:cubicBezTo>
                  <a:pt x="54" y="449"/>
                  <a:pt x="54" y="449"/>
                  <a:pt x="54" y="449"/>
                </a:cubicBezTo>
                <a:cubicBezTo>
                  <a:pt x="55" y="453"/>
                  <a:pt x="52" y="458"/>
                  <a:pt x="49" y="460"/>
                </a:cubicBezTo>
                <a:cubicBezTo>
                  <a:pt x="15" y="480"/>
                  <a:pt x="15" y="480"/>
                  <a:pt x="15" y="480"/>
                </a:cubicBezTo>
                <a:cubicBezTo>
                  <a:pt x="12" y="482"/>
                  <a:pt x="11" y="487"/>
                  <a:pt x="12" y="490"/>
                </a:cubicBezTo>
                <a:cubicBezTo>
                  <a:pt x="19" y="516"/>
                  <a:pt x="19" y="516"/>
                  <a:pt x="19" y="516"/>
                </a:cubicBezTo>
                <a:cubicBezTo>
                  <a:pt x="20" y="519"/>
                  <a:pt x="23" y="522"/>
                  <a:pt x="27" y="522"/>
                </a:cubicBezTo>
                <a:cubicBezTo>
                  <a:pt x="67" y="523"/>
                  <a:pt x="67" y="523"/>
                  <a:pt x="67" y="523"/>
                </a:cubicBezTo>
                <a:cubicBezTo>
                  <a:pt x="70" y="523"/>
                  <a:pt x="75" y="526"/>
                  <a:pt x="76" y="529"/>
                </a:cubicBezTo>
                <a:cubicBezTo>
                  <a:pt x="85" y="548"/>
                  <a:pt x="85" y="548"/>
                  <a:pt x="85" y="548"/>
                </a:cubicBezTo>
                <a:cubicBezTo>
                  <a:pt x="86" y="552"/>
                  <a:pt x="86" y="557"/>
                  <a:pt x="83" y="559"/>
                </a:cubicBezTo>
                <a:cubicBezTo>
                  <a:pt x="57" y="589"/>
                  <a:pt x="57" y="589"/>
                  <a:pt x="57" y="589"/>
                </a:cubicBezTo>
                <a:cubicBezTo>
                  <a:pt x="55" y="592"/>
                  <a:pt x="54" y="597"/>
                  <a:pt x="56" y="600"/>
                </a:cubicBezTo>
                <a:cubicBezTo>
                  <a:pt x="70" y="622"/>
                  <a:pt x="70" y="622"/>
                  <a:pt x="70" y="622"/>
                </a:cubicBezTo>
                <a:cubicBezTo>
                  <a:pt x="72" y="625"/>
                  <a:pt x="77" y="627"/>
                  <a:pt x="80" y="626"/>
                </a:cubicBezTo>
                <a:cubicBezTo>
                  <a:pt x="118" y="615"/>
                  <a:pt x="118" y="615"/>
                  <a:pt x="118" y="615"/>
                </a:cubicBezTo>
                <a:cubicBezTo>
                  <a:pt x="122" y="614"/>
                  <a:pt x="127" y="615"/>
                  <a:pt x="129" y="618"/>
                </a:cubicBezTo>
                <a:cubicBezTo>
                  <a:pt x="143" y="634"/>
                  <a:pt x="143" y="634"/>
                  <a:pt x="143" y="634"/>
                </a:cubicBezTo>
                <a:cubicBezTo>
                  <a:pt x="146" y="637"/>
                  <a:pt x="146" y="642"/>
                  <a:pt x="145" y="645"/>
                </a:cubicBezTo>
                <a:cubicBezTo>
                  <a:pt x="129" y="681"/>
                  <a:pt x="129" y="681"/>
                  <a:pt x="129" y="681"/>
                </a:cubicBezTo>
                <a:cubicBezTo>
                  <a:pt x="127" y="685"/>
                  <a:pt x="128" y="689"/>
                  <a:pt x="131" y="692"/>
                </a:cubicBezTo>
                <a:cubicBezTo>
                  <a:pt x="151" y="709"/>
                  <a:pt x="151" y="709"/>
                  <a:pt x="151" y="709"/>
                </a:cubicBezTo>
                <a:cubicBezTo>
                  <a:pt x="154" y="711"/>
                  <a:pt x="159" y="711"/>
                  <a:pt x="162" y="709"/>
                </a:cubicBezTo>
                <a:cubicBezTo>
                  <a:pt x="195" y="687"/>
                  <a:pt x="195" y="687"/>
                  <a:pt x="195" y="687"/>
                </a:cubicBezTo>
                <a:cubicBezTo>
                  <a:pt x="198" y="685"/>
                  <a:pt x="203" y="685"/>
                  <a:pt x="206" y="687"/>
                </a:cubicBezTo>
                <a:cubicBezTo>
                  <a:pt x="224" y="699"/>
                  <a:pt x="224" y="699"/>
                  <a:pt x="224" y="699"/>
                </a:cubicBezTo>
                <a:cubicBezTo>
                  <a:pt x="227" y="700"/>
                  <a:pt x="230" y="705"/>
                  <a:pt x="229" y="709"/>
                </a:cubicBezTo>
                <a:cubicBezTo>
                  <a:pt x="224" y="748"/>
                  <a:pt x="224" y="748"/>
                  <a:pt x="224" y="748"/>
                </a:cubicBezTo>
                <a:cubicBezTo>
                  <a:pt x="224" y="752"/>
                  <a:pt x="226" y="756"/>
                  <a:pt x="230" y="757"/>
                </a:cubicBezTo>
                <a:cubicBezTo>
                  <a:pt x="254" y="768"/>
                  <a:pt x="254" y="768"/>
                  <a:pt x="254" y="768"/>
                </a:cubicBezTo>
                <a:cubicBezTo>
                  <a:pt x="257" y="769"/>
                  <a:pt x="262" y="768"/>
                  <a:pt x="264" y="765"/>
                </a:cubicBezTo>
                <a:cubicBezTo>
                  <a:pt x="289" y="734"/>
                  <a:pt x="289" y="734"/>
                  <a:pt x="289" y="734"/>
                </a:cubicBezTo>
                <a:cubicBezTo>
                  <a:pt x="292" y="732"/>
                  <a:pt x="296" y="730"/>
                  <a:pt x="300" y="731"/>
                </a:cubicBezTo>
                <a:cubicBezTo>
                  <a:pt x="321" y="736"/>
                  <a:pt x="321" y="736"/>
                  <a:pt x="321" y="736"/>
                </a:cubicBezTo>
                <a:cubicBezTo>
                  <a:pt x="324" y="737"/>
                  <a:pt x="328" y="741"/>
                  <a:pt x="328" y="744"/>
                </a:cubicBezTo>
                <a:cubicBezTo>
                  <a:pt x="335" y="784"/>
                  <a:pt x="335" y="784"/>
                  <a:pt x="335" y="784"/>
                </a:cubicBezTo>
                <a:cubicBezTo>
                  <a:pt x="336" y="787"/>
                  <a:pt x="340" y="790"/>
                  <a:pt x="343" y="791"/>
                </a:cubicBezTo>
                <a:cubicBezTo>
                  <a:pt x="369" y="794"/>
                  <a:pt x="369" y="794"/>
                  <a:pt x="369" y="794"/>
                </a:cubicBezTo>
                <a:cubicBezTo>
                  <a:pt x="373" y="794"/>
                  <a:pt x="377" y="792"/>
                  <a:pt x="378" y="788"/>
                </a:cubicBezTo>
                <a:cubicBezTo>
                  <a:pt x="394" y="751"/>
                  <a:pt x="394" y="751"/>
                  <a:pt x="394" y="751"/>
                </a:cubicBezTo>
                <a:cubicBezTo>
                  <a:pt x="395" y="748"/>
                  <a:pt x="399" y="745"/>
                  <a:pt x="403" y="745"/>
                </a:cubicBezTo>
                <a:cubicBezTo>
                  <a:pt x="424" y="744"/>
                  <a:pt x="424" y="744"/>
                  <a:pt x="424" y="744"/>
                </a:cubicBezTo>
                <a:cubicBezTo>
                  <a:pt x="428" y="744"/>
                  <a:pt x="432" y="746"/>
                  <a:pt x="434" y="750"/>
                </a:cubicBezTo>
                <a:cubicBezTo>
                  <a:pt x="452" y="785"/>
                  <a:pt x="452" y="785"/>
                  <a:pt x="452" y="785"/>
                </a:cubicBezTo>
                <a:cubicBezTo>
                  <a:pt x="454" y="788"/>
                  <a:pt x="458" y="790"/>
                  <a:pt x="462" y="789"/>
                </a:cubicBezTo>
                <a:cubicBezTo>
                  <a:pt x="487" y="784"/>
                  <a:pt x="487" y="784"/>
                  <a:pt x="487" y="784"/>
                </a:cubicBezTo>
                <a:cubicBezTo>
                  <a:pt x="491" y="784"/>
                  <a:pt x="494" y="780"/>
                  <a:pt x="495" y="776"/>
                </a:cubicBezTo>
                <a:cubicBezTo>
                  <a:pt x="498" y="737"/>
                  <a:pt x="498" y="737"/>
                  <a:pt x="498" y="737"/>
                </a:cubicBezTo>
                <a:cubicBezTo>
                  <a:pt x="498" y="733"/>
                  <a:pt x="501" y="729"/>
                  <a:pt x="505" y="728"/>
                </a:cubicBezTo>
                <a:cubicBezTo>
                  <a:pt x="525" y="721"/>
                  <a:pt x="525" y="721"/>
                  <a:pt x="525" y="721"/>
                </a:cubicBezTo>
                <a:cubicBezTo>
                  <a:pt x="528" y="720"/>
                  <a:pt x="533" y="721"/>
                  <a:pt x="536" y="723"/>
                </a:cubicBezTo>
                <a:cubicBezTo>
                  <a:pt x="564" y="752"/>
                  <a:pt x="564" y="752"/>
                  <a:pt x="564" y="752"/>
                </a:cubicBezTo>
                <a:cubicBezTo>
                  <a:pt x="566" y="754"/>
                  <a:pt x="571" y="755"/>
                  <a:pt x="574" y="753"/>
                </a:cubicBezTo>
                <a:cubicBezTo>
                  <a:pt x="597" y="741"/>
                  <a:pt x="597" y="741"/>
                  <a:pt x="597" y="741"/>
                </a:cubicBezTo>
                <a:cubicBezTo>
                  <a:pt x="601" y="739"/>
                  <a:pt x="603" y="735"/>
                  <a:pt x="602" y="731"/>
                </a:cubicBezTo>
                <a:cubicBezTo>
                  <a:pt x="594" y="692"/>
                  <a:pt x="594" y="692"/>
                  <a:pt x="594" y="692"/>
                </a:cubicBezTo>
                <a:cubicBezTo>
                  <a:pt x="593" y="689"/>
                  <a:pt x="595" y="684"/>
                  <a:pt x="598" y="682"/>
                </a:cubicBezTo>
                <a:cubicBezTo>
                  <a:pt x="615" y="669"/>
                  <a:pt x="615" y="669"/>
                  <a:pt x="615" y="669"/>
                </a:cubicBezTo>
                <a:cubicBezTo>
                  <a:pt x="618" y="667"/>
                  <a:pt x="623" y="666"/>
                  <a:pt x="626" y="668"/>
                </a:cubicBezTo>
                <a:cubicBezTo>
                  <a:pt x="661" y="687"/>
                  <a:pt x="661" y="687"/>
                  <a:pt x="661" y="687"/>
                </a:cubicBezTo>
                <a:cubicBezTo>
                  <a:pt x="664" y="689"/>
                  <a:pt x="669" y="688"/>
                  <a:pt x="671" y="685"/>
                </a:cubicBezTo>
                <a:cubicBezTo>
                  <a:pt x="690" y="667"/>
                  <a:pt x="690" y="667"/>
                  <a:pt x="690" y="667"/>
                </a:cubicBezTo>
                <a:cubicBezTo>
                  <a:pt x="692" y="664"/>
                  <a:pt x="693" y="659"/>
                  <a:pt x="691" y="656"/>
                </a:cubicBezTo>
                <a:cubicBezTo>
                  <a:pt x="672" y="621"/>
                  <a:pt x="672" y="621"/>
                  <a:pt x="672" y="621"/>
                </a:cubicBezTo>
                <a:cubicBezTo>
                  <a:pt x="670" y="618"/>
                  <a:pt x="670" y="613"/>
                  <a:pt x="673" y="610"/>
                </a:cubicBezTo>
                <a:cubicBezTo>
                  <a:pt x="685" y="593"/>
                  <a:pt x="685" y="593"/>
                  <a:pt x="685" y="593"/>
                </a:cubicBezTo>
                <a:cubicBezTo>
                  <a:pt x="687" y="590"/>
                  <a:pt x="692" y="588"/>
                  <a:pt x="695" y="589"/>
                </a:cubicBezTo>
                <a:cubicBezTo>
                  <a:pt x="735" y="597"/>
                  <a:pt x="735" y="597"/>
                  <a:pt x="735" y="597"/>
                </a:cubicBezTo>
                <a:cubicBezTo>
                  <a:pt x="738" y="597"/>
                  <a:pt x="742" y="595"/>
                  <a:pt x="744" y="592"/>
                </a:cubicBezTo>
                <a:cubicBezTo>
                  <a:pt x="756" y="569"/>
                  <a:pt x="756" y="569"/>
                  <a:pt x="756" y="569"/>
                </a:cubicBezTo>
                <a:cubicBezTo>
                  <a:pt x="758" y="565"/>
                  <a:pt x="757" y="561"/>
                  <a:pt x="754" y="558"/>
                </a:cubicBezTo>
                <a:cubicBezTo>
                  <a:pt x="726" y="531"/>
                  <a:pt x="726" y="531"/>
                  <a:pt x="726" y="531"/>
                </a:cubicBezTo>
                <a:cubicBezTo>
                  <a:pt x="723" y="528"/>
                  <a:pt x="722" y="523"/>
                  <a:pt x="723" y="520"/>
                </a:cubicBezTo>
                <a:cubicBezTo>
                  <a:pt x="730" y="500"/>
                  <a:pt x="730" y="500"/>
                  <a:pt x="730" y="500"/>
                </a:cubicBezTo>
                <a:cubicBezTo>
                  <a:pt x="731" y="496"/>
                  <a:pt x="735" y="493"/>
                  <a:pt x="739" y="493"/>
                </a:cubicBezTo>
                <a:cubicBezTo>
                  <a:pt x="778" y="488"/>
                  <a:pt x="778" y="488"/>
                  <a:pt x="778" y="488"/>
                </a:cubicBezTo>
                <a:cubicBezTo>
                  <a:pt x="782" y="488"/>
                  <a:pt x="785" y="485"/>
                  <a:pt x="786" y="481"/>
                </a:cubicBezTo>
                <a:cubicBezTo>
                  <a:pt x="791" y="455"/>
                  <a:pt x="791" y="455"/>
                  <a:pt x="791" y="455"/>
                </a:cubicBezTo>
                <a:cubicBezTo>
                  <a:pt x="791" y="452"/>
                  <a:pt x="789" y="447"/>
                  <a:pt x="786" y="446"/>
                </a:cubicBezTo>
                <a:cubicBezTo>
                  <a:pt x="750" y="428"/>
                  <a:pt x="750" y="428"/>
                  <a:pt x="750" y="428"/>
                </a:cubicBezTo>
                <a:cubicBezTo>
                  <a:pt x="747" y="426"/>
                  <a:pt x="745" y="422"/>
                  <a:pt x="745" y="419"/>
                </a:cubicBezTo>
                <a:cubicBezTo>
                  <a:pt x="745" y="397"/>
                  <a:pt x="745" y="397"/>
                  <a:pt x="745" y="397"/>
                </a:cubicBezTo>
                <a:cubicBezTo>
                  <a:pt x="745" y="393"/>
                  <a:pt x="748" y="389"/>
                  <a:pt x="752" y="388"/>
                </a:cubicBezTo>
                <a:cubicBezTo>
                  <a:pt x="788" y="372"/>
                  <a:pt x="788" y="372"/>
                  <a:pt x="788" y="372"/>
                </a:cubicBezTo>
                <a:cubicBezTo>
                  <a:pt x="792" y="371"/>
                  <a:pt x="794" y="367"/>
                  <a:pt x="794" y="363"/>
                </a:cubicBezTo>
                <a:lnTo>
                  <a:pt x="790" y="33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2258" y="82185"/>
            <a:ext cx="1265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509187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02</a:t>
            </a:r>
            <a:endParaRPr lang="zh-CN" altLang="en-US" sz="4400" dirty="0">
              <a:solidFill>
                <a:srgbClr val="509187"/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DB5753-A627-C3EF-D458-863EF3504C1E}"/>
              </a:ext>
            </a:extLst>
          </p:cNvPr>
          <p:cNvSpPr txBox="1"/>
          <p:nvPr/>
        </p:nvSpPr>
        <p:spPr>
          <a:xfrm>
            <a:off x="1211664" y="205295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509187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/>
              <a:t>完成情况</a:t>
            </a:r>
          </a:p>
        </p:txBody>
      </p:sp>
      <p:sp>
        <p:nvSpPr>
          <p:cNvPr id="3" name="Oval 53">
            <a:extLst>
              <a:ext uri="{FF2B5EF4-FFF2-40B4-BE49-F238E27FC236}">
                <a16:creationId xmlns:a16="http://schemas.microsoft.com/office/drawing/2014/main" id="{42570B8D-D073-A278-C044-9B3BBA5371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0544" y="1298039"/>
            <a:ext cx="1226666" cy="1227155"/>
          </a:xfrm>
          <a:prstGeom prst="ellipse">
            <a:avLst/>
          </a:prstGeom>
          <a:solidFill>
            <a:srgbClr val="509187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Oval 53">
            <a:extLst>
              <a:ext uri="{FF2B5EF4-FFF2-40B4-BE49-F238E27FC236}">
                <a16:creationId xmlns:a16="http://schemas.microsoft.com/office/drawing/2014/main" id="{6B474BA6-4F6E-6781-6324-1039FD1652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9923" y="2865631"/>
            <a:ext cx="1226666" cy="1227152"/>
          </a:xfrm>
          <a:prstGeom prst="ellipse">
            <a:avLst/>
          </a:prstGeom>
          <a:solidFill>
            <a:srgbClr val="FFBF23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Oval 53">
            <a:extLst>
              <a:ext uri="{FF2B5EF4-FFF2-40B4-BE49-F238E27FC236}">
                <a16:creationId xmlns:a16="http://schemas.microsoft.com/office/drawing/2014/main" id="{88021BF3-2AF9-BA44-FB47-7FC45BD80A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1024" y="4322745"/>
            <a:ext cx="1226666" cy="1227155"/>
          </a:xfrm>
          <a:prstGeom prst="ellipse">
            <a:avLst/>
          </a:prstGeom>
          <a:solidFill>
            <a:srgbClr val="509187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Oval 53">
            <a:extLst>
              <a:ext uri="{FF2B5EF4-FFF2-40B4-BE49-F238E27FC236}">
                <a16:creationId xmlns:a16="http://schemas.microsoft.com/office/drawing/2014/main" id="{8F6E9539-EB2A-4176-94F1-96C6FD5C12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563" y="4322745"/>
            <a:ext cx="1226666" cy="1227155"/>
          </a:xfrm>
          <a:prstGeom prst="ellipse">
            <a:avLst/>
          </a:prstGeom>
          <a:solidFill>
            <a:srgbClr val="FFBF23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Oval 53">
            <a:extLst>
              <a:ext uri="{FF2B5EF4-FFF2-40B4-BE49-F238E27FC236}">
                <a16:creationId xmlns:a16="http://schemas.microsoft.com/office/drawing/2014/main" id="{135F7621-E66F-FAEA-6279-38FC73986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1488" y="2768488"/>
            <a:ext cx="1226666" cy="1227155"/>
          </a:xfrm>
          <a:prstGeom prst="ellipse">
            <a:avLst/>
          </a:prstGeom>
          <a:solidFill>
            <a:srgbClr val="509187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Oval 53">
            <a:extLst>
              <a:ext uri="{FF2B5EF4-FFF2-40B4-BE49-F238E27FC236}">
                <a16:creationId xmlns:a16="http://schemas.microsoft.com/office/drawing/2014/main" id="{DBBFF138-2213-D742-215F-F71C94A5F2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5992" y="1246612"/>
            <a:ext cx="1226666" cy="1227152"/>
          </a:xfrm>
          <a:prstGeom prst="ellipse">
            <a:avLst/>
          </a:prstGeom>
          <a:solidFill>
            <a:srgbClr val="FFBF23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Freeform 34">
            <a:extLst>
              <a:ext uri="{FF2B5EF4-FFF2-40B4-BE49-F238E27FC236}">
                <a16:creationId xmlns:a16="http://schemas.microsoft.com/office/drawing/2014/main" id="{946DBEF1-A253-25FC-F37E-175A298556E9}"/>
              </a:ext>
            </a:extLst>
          </p:cNvPr>
          <p:cNvSpPr>
            <a:spLocks noEditPoints="1"/>
          </p:cNvSpPr>
          <p:nvPr/>
        </p:nvSpPr>
        <p:spPr bwMode="auto">
          <a:xfrm>
            <a:off x="4967422" y="1703126"/>
            <a:ext cx="455291" cy="441897"/>
          </a:xfrm>
          <a:custGeom>
            <a:avLst/>
            <a:gdLst>
              <a:gd name="T0" fmla="*/ 353844 w 132"/>
              <a:gd name="T1" fmla="*/ 0 h 128"/>
              <a:gd name="T2" fmla="*/ 210801 w 132"/>
              <a:gd name="T3" fmla="*/ 101798 h 128"/>
              <a:gd name="T4" fmla="*/ 207036 w 132"/>
              <a:gd name="T5" fmla="*/ 101798 h 128"/>
              <a:gd name="T6" fmla="*/ 52700 w 132"/>
              <a:gd name="T7" fmla="*/ 260152 h 128"/>
              <a:gd name="T8" fmla="*/ 3764 w 132"/>
              <a:gd name="T9" fmla="*/ 414734 h 128"/>
              <a:gd name="T10" fmla="*/ 52700 w 132"/>
              <a:gd name="T11" fmla="*/ 482600 h 128"/>
              <a:gd name="T12" fmla="*/ 199508 w 132"/>
              <a:gd name="T13" fmla="*/ 444897 h 128"/>
              <a:gd name="T14" fmla="*/ 451715 w 132"/>
              <a:gd name="T15" fmla="*/ 199827 h 128"/>
              <a:gd name="T16" fmla="*/ 240915 w 132"/>
              <a:gd name="T17" fmla="*/ 358180 h 128"/>
              <a:gd name="T18" fmla="*/ 372665 w 132"/>
              <a:gd name="T19" fmla="*/ 177205 h 128"/>
              <a:gd name="T20" fmla="*/ 357608 w 132"/>
              <a:gd name="T21" fmla="*/ 252611 h 128"/>
              <a:gd name="T22" fmla="*/ 240915 w 132"/>
              <a:gd name="T23" fmla="*/ 369491 h 128"/>
              <a:gd name="T24" fmla="*/ 222093 w 132"/>
              <a:gd name="T25" fmla="*/ 305395 h 128"/>
              <a:gd name="T26" fmla="*/ 173158 w 132"/>
              <a:gd name="T27" fmla="*/ 256381 h 128"/>
              <a:gd name="T28" fmla="*/ 346315 w 132"/>
              <a:gd name="T29" fmla="*/ 135731 h 128"/>
              <a:gd name="T30" fmla="*/ 222093 w 132"/>
              <a:gd name="T31" fmla="*/ 305395 h 128"/>
              <a:gd name="T32" fmla="*/ 112929 w 132"/>
              <a:gd name="T33" fmla="*/ 241300 h 128"/>
              <a:gd name="T34" fmla="*/ 301144 w 132"/>
              <a:gd name="T35" fmla="*/ 109339 h 128"/>
              <a:gd name="T36" fmla="*/ 63993 w 132"/>
              <a:gd name="T37" fmla="*/ 448667 h 128"/>
              <a:gd name="T38" fmla="*/ 30114 w 132"/>
              <a:gd name="T39" fmla="*/ 429816 h 128"/>
              <a:gd name="T40" fmla="*/ 48936 w 132"/>
              <a:gd name="T41" fmla="*/ 361950 h 128"/>
              <a:gd name="T42" fmla="*/ 120457 w 132"/>
              <a:gd name="T43" fmla="*/ 437356 h 128"/>
              <a:gd name="T44" fmla="*/ 131750 w 132"/>
              <a:gd name="T45" fmla="*/ 433586 h 128"/>
              <a:gd name="T46" fmla="*/ 52700 w 132"/>
              <a:gd name="T47" fmla="*/ 346869 h 128"/>
              <a:gd name="T48" fmla="*/ 71522 w 132"/>
              <a:gd name="T49" fmla="*/ 282773 h 128"/>
              <a:gd name="T50" fmla="*/ 195743 w 132"/>
              <a:gd name="T51" fmla="*/ 414734 h 128"/>
              <a:gd name="T52" fmla="*/ 131750 w 132"/>
              <a:gd name="T53" fmla="*/ 433586 h 128"/>
              <a:gd name="T54" fmla="*/ 406544 w 132"/>
              <a:gd name="T55" fmla="*/ 203597 h 128"/>
              <a:gd name="T56" fmla="*/ 368901 w 132"/>
              <a:gd name="T57" fmla="*/ 113109 h 128"/>
              <a:gd name="T58" fmla="*/ 304908 w 132"/>
              <a:gd name="T59" fmla="*/ 49014 h 128"/>
              <a:gd name="T60" fmla="*/ 421601 w 132"/>
              <a:gd name="T61" fmla="*/ 60325 h 128"/>
              <a:gd name="T62" fmla="*/ 432894 w 132"/>
              <a:gd name="T63" fmla="*/ 177205 h 1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32"/>
              <a:gd name="T97" fmla="*/ 0 h 128"/>
              <a:gd name="T98" fmla="*/ 132 w 132"/>
              <a:gd name="T99" fmla="*/ 128 h 12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Group 2">
            <a:extLst>
              <a:ext uri="{FF2B5EF4-FFF2-40B4-BE49-F238E27FC236}">
                <a16:creationId xmlns:a16="http://schemas.microsoft.com/office/drawing/2014/main" id="{9588B0EF-2054-478E-99D8-9A9EEE3B31F7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1557" y="3225002"/>
            <a:ext cx="512439" cy="51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33333"/>
                </a:solidFill>
              </a14:hiddenFill>
            </a:ext>
          </a:extLst>
        </p:spPr>
      </p:pic>
      <p:pic>
        <p:nvPicPr>
          <p:cNvPr id="12" name="Group 22">
            <a:extLst>
              <a:ext uri="{FF2B5EF4-FFF2-40B4-BE49-F238E27FC236}">
                <a16:creationId xmlns:a16="http://schemas.microsoft.com/office/drawing/2014/main" id="{F35B8E5D-B326-164A-F797-80A5F027BD28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6665" y="4684025"/>
            <a:ext cx="600067" cy="620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33333"/>
                </a:solidFill>
              </a14:hiddenFill>
            </a:ext>
          </a:extLst>
        </p:spPr>
      </p:pic>
      <p:pic>
        <p:nvPicPr>
          <p:cNvPr id="13" name="Group 25">
            <a:extLst>
              <a:ext uri="{FF2B5EF4-FFF2-40B4-BE49-F238E27FC236}">
                <a16:creationId xmlns:a16="http://schemas.microsoft.com/office/drawing/2014/main" id="{9BA645B5-2042-99AA-9413-7E1E929C049D}"/>
              </a:ext>
            </a:extLst>
          </p:cNvPr>
          <p:cNvPicPr>
            <a:picLocks noChangeArrowheads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2867" y="1670744"/>
            <a:ext cx="428621" cy="45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33333"/>
                </a:solidFill>
              </a14:hiddenFill>
            </a:ext>
          </a:extLst>
        </p:spPr>
      </p:pic>
      <p:pic>
        <p:nvPicPr>
          <p:cNvPr id="14" name="Group 65">
            <a:extLst>
              <a:ext uri="{FF2B5EF4-FFF2-40B4-BE49-F238E27FC236}">
                <a16:creationId xmlns:a16="http://schemas.microsoft.com/office/drawing/2014/main" id="{286EBCA0-D876-7757-E477-679EDC764459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6937" y="4744977"/>
            <a:ext cx="592447" cy="483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33333"/>
                </a:solidFill>
              </a14:hiddenFill>
            </a:ext>
          </a:extLst>
        </p:spPr>
      </p:pic>
      <p:pic>
        <p:nvPicPr>
          <p:cNvPr id="15" name="Group 30">
            <a:extLst>
              <a:ext uri="{FF2B5EF4-FFF2-40B4-BE49-F238E27FC236}">
                <a16:creationId xmlns:a16="http://schemas.microsoft.com/office/drawing/2014/main" id="{12CA519A-049C-2988-9449-D28E335CDEB6}"/>
              </a:ext>
            </a:extLst>
          </p:cNvPr>
          <p:cNvPicPr>
            <a:picLocks noChangeArrowheads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2642" y="3106911"/>
            <a:ext cx="592448" cy="59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333333"/>
                </a:solidFill>
              </a14:hiddenFill>
            </a:ext>
          </a:extLst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D849C4FC-F702-70E6-CB5D-4AC20BE4FF45}"/>
              </a:ext>
            </a:extLst>
          </p:cNvPr>
          <p:cNvGrpSpPr/>
          <p:nvPr/>
        </p:nvGrpSpPr>
        <p:grpSpPr>
          <a:xfrm>
            <a:off x="1277630" y="1386025"/>
            <a:ext cx="3209314" cy="948326"/>
            <a:chOff x="-232229" y="1725246"/>
            <a:chExt cx="3209314" cy="94832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6C5226A-CE3E-3281-3843-7E4F449737A5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5A3A4EF-D6D5-43BC-CD89-009A752CF191}"/>
                </a:ext>
              </a:extLst>
            </p:cNvPr>
            <p:cNvSpPr txBox="1"/>
            <p:nvPr/>
          </p:nvSpPr>
          <p:spPr>
            <a:xfrm>
              <a:off x="957783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732D1FD-349D-A695-7404-FE1C68C188CE}"/>
              </a:ext>
            </a:extLst>
          </p:cNvPr>
          <p:cNvGrpSpPr/>
          <p:nvPr/>
        </p:nvGrpSpPr>
        <p:grpSpPr>
          <a:xfrm>
            <a:off x="7700202" y="1386025"/>
            <a:ext cx="3562883" cy="1220452"/>
            <a:chOff x="-232230" y="1725246"/>
            <a:chExt cx="3562883" cy="122045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A921E8C-A27A-B490-EACA-A1A7B0F41612}"/>
                </a:ext>
              </a:extLst>
            </p:cNvPr>
            <p:cNvSpPr txBox="1"/>
            <p:nvPr/>
          </p:nvSpPr>
          <p:spPr>
            <a:xfrm>
              <a:off x="-232230" y="2053146"/>
              <a:ext cx="3562883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HarmonyOS Sans SC Light" panose="00000400000000000000" pitchFamily="2" charset="-122"/>
              </a:endParaRPr>
            </a:p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62BD0FC-CF30-85A4-DFB8-D519FBC03066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DC8B52A-9CFA-C763-C467-24028C588229}"/>
              </a:ext>
            </a:extLst>
          </p:cNvPr>
          <p:cNvGrpSpPr/>
          <p:nvPr/>
        </p:nvGrpSpPr>
        <p:grpSpPr>
          <a:xfrm>
            <a:off x="1277630" y="4540963"/>
            <a:ext cx="3209314" cy="948326"/>
            <a:chOff x="-232229" y="1725246"/>
            <a:chExt cx="3209314" cy="94832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795924E-5B45-1819-D54C-05C32466013B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B9A859A-9C8D-F3B0-D9AA-8653B53E74BB}"/>
                </a:ext>
              </a:extLst>
            </p:cNvPr>
            <p:cNvSpPr txBox="1"/>
            <p:nvPr/>
          </p:nvSpPr>
          <p:spPr>
            <a:xfrm>
              <a:off x="957783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8A5B6A2-49FB-83B7-1BBE-0450ED9BE74D}"/>
              </a:ext>
            </a:extLst>
          </p:cNvPr>
          <p:cNvGrpSpPr/>
          <p:nvPr/>
        </p:nvGrpSpPr>
        <p:grpSpPr>
          <a:xfrm>
            <a:off x="7700203" y="4540963"/>
            <a:ext cx="3209314" cy="948326"/>
            <a:chOff x="-232229" y="1725246"/>
            <a:chExt cx="3209314" cy="94832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88D443C-5DF9-CBD5-27A5-A11495C35C94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A2BF406-EE58-ED8A-2F38-EC635B1CE0DC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C87EAB6-26FF-4B48-7F26-DB8850D78CB4}"/>
              </a:ext>
            </a:extLst>
          </p:cNvPr>
          <p:cNvGrpSpPr/>
          <p:nvPr/>
        </p:nvGrpSpPr>
        <p:grpSpPr>
          <a:xfrm>
            <a:off x="467821" y="2959331"/>
            <a:ext cx="3209314" cy="948326"/>
            <a:chOff x="-232229" y="1725246"/>
            <a:chExt cx="3209314" cy="94832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B725E44-CEF6-B988-6185-5E24F687113C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17FF5FC-9067-8988-0AC2-BA2478966FA2}"/>
                </a:ext>
              </a:extLst>
            </p:cNvPr>
            <p:cNvSpPr txBox="1"/>
            <p:nvPr/>
          </p:nvSpPr>
          <p:spPr>
            <a:xfrm>
              <a:off x="957783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60BF980-8B3F-1F1E-0AAE-48E32D98EA07}"/>
              </a:ext>
            </a:extLst>
          </p:cNvPr>
          <p:cNvGrpSpPr/>
          <p:nvPr/>
        </p:nvGrpSpPr>
        <p:grpSpPr>
          <a:xfrm>
            <a:off x="8509011" y="2959331"/>
            <a:ext cx="3209314" cy="948326"/>
            <a:chOff x="-232229" y="1725246"/>
            <a:chExt cx="3209314" cy="94832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DBFDD67-9F88-CABE-F294-357F04E6C9EB}"/>
                </a:ext>
              </a:extLst>
            </p:cNvPr>
            <p:cNvSpPr txBox="1"/>
            <p:nvPr/>
          </p:nvSpPr>
          <p:spPr>
            <a:xfrm>
              <a:off x="-232229" y="2053146"/>
              <a:ext cx="3209314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84E3E21-9777-C8F4-418C-2886807CFE25}"/>
                </a:ext>
              </a:extLst>
            </p:cNvPr>
            <p:cNvSpPr txBox="1"/>
            <p:nvPr/>
          </p:nvSpPr>
          <p:spPr>
            <a:xfrm>
              <a:off x="-232229" y="172524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800" dirty="0">
                  <a:solidFill>
                    <a:srgbClr val="509187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B5894A53-E600-F67A-5E3F-B8DF7CF46F61}"/>
              </a:ext>
            </a:extLst>
          </p:cNvPr>
          <p:cNvSpPr txBox="1"/>
          <p:nvPr/>
        </p:nvSpPr>
        <p:spPr>
          <a:xfrm>
            <a:off x="5342573" y="3089677"/>
            <a:ext cx="16041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ctr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5454138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1978</Words>
  <Application>Microsoft Office PowerPoint</Application>
  <PresentationFormat>宽屏</PresentationFormat>
  <Paragraphs>286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HarmonyOS Sans SC Light</vt:lpstr>
      <vt:lpstr>MiSans Demibold</vt:lpstr>
      <vt:lpstr>阿里巴巴普惠体 2.0 55 Regular</vt:lpstr>
      <vt:lpstr>阿里巴巴普惠体 2.0 65 Medium</vt:lpstr>
      <vt:lpstr>等线</vt:lpstr>
      <vt:lpstr>等线 Light</vt:lpstr>
      <vt:lpstr>快看世界体</vt:lpstr>
      <vt:lpstr>Arial</vt:lpstr>
      <vt:lpstr>Calibri</vt:lpstr>
      <vt:lpstr>Century Gothic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淡雅清新几何风工作总结商务ppt模板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12</cp:revision>
  <dcterms:created xsi:type="dcterms:W3CDTF">2023-05-31T11:03:32Z</dcterms:created>
  <dcterms:modified xsi:type="dcterms:W3CDTF">2023-05-31T13:43:55Z</dcterms:modified>
</cp:coreProperties>
</file>