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9"/>
  </p:notesMasterIdLst>
  <p:sldIdLst>
    <p:sldId id="265" r:id="rId3"/>
    <p:sldId id="268" r:id="rId4"/>
    <p:sldId id="273" r:id="rId5"/>
    <p:sldId id="274" r:id="rId6"/>
    <p:sldId id="267" r:id="rId7"/>
    <p:sldId id="31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FFFF"/>
    <a:srgbClr val="CCFFFF"/>
    <a:srgbClr val="1687FF"/>
    <a:srgbClr val="64FCFF"/>
    <a:srgbClr val="8586FD"/>
    <a:srgbClr val="66CBFF"/>
    <a:srgbClr val="66CCFF"/>
    <a:srgbClr val="FF99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574" y="14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9B460-E9BD-415C-84AE-ED500E57CA49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D8245-06E6-47AF-83C5-FFB2370CB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2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D8245-06E6-47AF-83C5-FFB2370CB3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33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D8245-06E6-47AF-83C5-FFB2370CB3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1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D8245-06E6-47AF-83C5-FFB2370CB3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92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D8245-06E6-47AF-83C5-FFB2370CB3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8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D8245-06E6-47AF-83C5-FFB2370CB3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346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ED1A1B-0288-0F25-B19E-EDD2141AA4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CE8BC4-E6C3-5906-6CF4-5BD14678B6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3A0D91-024F-D12F-0E93-81AA387FD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FEF4-E698-4944-8484-B5DA0E1FCDBE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82DE20-219C-BB54-A260-E8476A76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DACF2F-1BFA-AD57-5D4C-DE1685248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E0AC-B2A7-4DEC-B6FA-4A707D410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7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DA9E476-1062-CBAE-D921-2D6523FAFD4F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EB512F-B976-4A16-561A-F3DCD1B0D214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AD798B12-3AB0-DBAF-505B-475E3D2BA0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7378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F45CED7-5FB6-EC69-00B5-81A3837DB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7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D7F401E-BAC0-7D95-128A-90BEBB519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01B6C8-AF65-4693-AE76-0C0FC5F14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AEBC5A-88C2-8B21-27BB-E04E2AF9BE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7FEF4-E698-4944-8484-B5DA0E1FCDBE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6C3D50-4A98-CE2E-BAC2-0097A474E3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56FC39-9A93-A29B-C639-6D1F80B73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4E0AC-B2A7-4DEC-B6FA-4A707D4101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A5142390-5D34-23FA-8305-183262409D4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BEA96F7A-FE2F-0902-B8A0-D9093E79E35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8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40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夜晚的城市街道&#10;&#10;描述已自动生成">
            <a:extLst>
              <a:ext uri="{FF2B5EF4-FFF2-40B4-BE49-F238E27FC236}">
                <a16:creationId xmlns:a16="http://schemas.microsoft.com/office/drawing/2014/main" id="{67BDC344-A444-5AB7-10A4-77057CF5D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08" t="2241" r="4753" b="904"/>
          <a:stretch/>
        </p:blipFill>
        <p:spPr>
          <a:xfrm rot="16200000">
            <a:off x="-1539123" y="-11429623"/>
            <a:ext cx="13484328" cy="23972138"/>
          </a:xfrm>
          <a:prstGeom prst="rect">
            <a:avLst/>
          </a:prstGeom>
        </p:spPr>
      </p:pic>
      <p:sp>
        <p:nvSpPr>
          <p:cNvPr id="2" name="Rectangle 1-mask">
            <a:extLst>
              <a:ext uri="{FF2B5EF4-FFF2-40B4-BE49-F238E27FC236}">
                <a16:creationId xmlns:a16="http://schemas.microsoft.com/office/drawing/2014/main" id="{197AFAFB-DBAC-1D03-7038-7314ED72E9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40F85A-EAB3-2ADF-A002-C33126E125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5812" y="-61188"/>
            <a:ext cx="6980377" cy="6980377"/>
          </a:xfrm>
          <a:prstGeom prst="rect">
            <a:avLst/>
          </a:prstGeom>
        </p:spPr>
      </p:pic>
      <p:pic>
        <p:nvPicPr>
          <p:cNvPr id="16" name="图片 15" descr="黑暗中的灯光&#10;&#10;中度可信度描述已自动生成">
            <a:extLst>
              <a:ext uri="{FF2B5EF4-FFF2-40B4-BE49-F238E27FC236}">
                <a16:creationId xmlns:a16="http://schemas.microsoft.com/office/drawing/2014/main" id="{015BD0CC-5077-917D-16FC-5D60A1BF1AC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B10CB55E-9FBD-3CA5-A0F8-4A36B180E0E4}"/>
              </a:ext>
            </a:extLst>
          </p:cNvPr>
          <p:cNvSpPr/>
          <p:nvPr/>
        </p:nvSpPr>
        <p:spPr>
          <a:xfrm>
            <a:off x="0" y="-540851"/>
            <a:ext cx="12192000" cy="7939703"/>
          </a:xfrm>
          <a:prstGeom prst="ellipse">
            <a:avLst/>
          </a:prstGeom>
          <a:gradFill flip="none" rotWithShape="1">
            <a:gsLst>
              <a:gs pos="0">
                <a:srgbClr val="8586FD">
                  <a:lumMod val="60000"/>
                  <a:lumOff val="40000"/>
                </a:srgbClr>
              </a:gs>
              <a:gs pos="35000">
                <a:srgbClr val="3797F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3429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2E008A-D897-86A4-EE09-91E8CD21BE5C}"/>
              </a:ext>
            </a:extLst>
          </p:cNvPr>
          <p:cNvSpPr txBox="1"/>
          <p:nvPr/>
        </p:nvSpPr>
        <p:spPr>
          <a:xfrm>
            <a:off x="640009" y="2486263"/>
            <a:ext cx="10911982" cy="11726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00FF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AI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00FF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时代的</a:t>
            </a:r>
            <a:r>
              <a:rPr kumimoji="0" lang="en-US" altLang="zh-CN" sz="5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00FF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PPT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00FF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制作魔法书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40FA1-57E9-C549-5EE1-21216BBC8977}"/>
              </a:ext>
            </a:extLst>
          </p:cNvPr>
          <p:cNvSpPr txBox="1"/>
          <p:nvPr/>
        </p:nvSpPr>
        <p:spPr>
          <a:xfrm>
            <a:off x="5346580" y="5248451"/>
            <a:ext cx="394676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——《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未来简史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dist="25400" dir="2700000" algn="tl">
                  <a:srgbClr val="000000"/>
                </a:outerShdw>
              </a:effectLst>
              <a:uLnTx/>
              <a:uFillTx/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790A60-2880-A0D1-99B2-05546B849D5C}"/>
              </a:ext>
            </a:extLst>
          </p:cNvPr>
          <p:cNvSpPr txBox="1"/>
          <p:nvPr/>
        </p:nvSpPr>
        <p:spPr>
          <a:xfrm>
            <a:off x="1770006" y="4953261"/>
            <a:ext cx="865198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人工智能的发展将以指数级增长，奇点已然降临。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5BCC25-9359-2542-9B59-72E4962704E6}"/>
              </a:ext>
            </a:extLst>
          </p:cNvPr>
          <p:cNvSpPr txBox="1"/>
          <p:nvPr/>
        </p:nvSpPr>
        <p:spPr>
          <a:xfrm>
            <a:off x="3127635" y="1455688"/>
            <a:ext cx="5936730" cy="11726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gradFill>
                  <a:gsLst>
                    <a:gs pos="20000">
                      <a:srgbClr val="66FFFF"/>
                    </a:gs>
                    <a:gs pos="80000">
                      <a:srgbClr val="66FFFF"/>
                    </a:gs>
                    <a:gs pos="50000">
                      <a:srgbClr val="9966FF"/>
                    </a:gs>
                  </a:gsLst>
                  <a:lin ang="3000000" scaled="0"/>
                </a:gradFill>
                <a:effectLst>
                  <a:outerShdw dist="25400" dir="2700000" algn="tl" rotWithShape="0">
                    <a:schemeClr val="bg1"/>
                  </a:outerShdw>
                </a:effectLst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未来已来</a:t>
            </a:r>
            <a:endParaRPr kumimoji="0" lang="en-US" altLang="zh-CN" sz="5400" i="0" u="none" strike="noStrike" kern="1200" cap="none" spc="0" normalizeH="0" baseline="0" noProof="0" dirty="0">
              <a:gradFill>
                <a:gsLst>
                  <a:gs pos="20000">
                    <a:srgbClr val="66FFFF"/>
                  </a:gs>
                  <a:gs pos="80000">
                    <a:srgbClr val="66FFFF"/>
                  </a:gs>
                  <a:gs pos="50000">
                    <a:srgbClr val="9966FF"/>
                  </a:gs>
                </a:gsLst>
                <a:lin ang="3000000" scaled="0"/>
              </a:gradFill>
              <a:effectLst>
                <a:outerShdw dist="25400" dir="2700000" algn="tl" rotWithShape="0">
                  <a:schemeClr val="bg1"/>
                </a:outerShdw>
              </a:effectLst>
              <a:uLnTx/>
              <a:uFillTx/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112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夜晚的城市街道&#10;&#10;描述已自动生成">
            <a:extLst>
              <a:ext uri="{FF2B5EF4-FFF2-40B4-BE49-F238E27FC236}">
                <a16:creationId xmlns:a16="http://schemas.microsoft.com/office/drawing/2014/main" id="{67BDC344-A444-5AB7-10A4-77057CF5D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08" t="2241" r="4753" b="904"/>
          <a:stretch/>
        </p:blipFill>
        <p:spPr>
          <a:xfrm rot="16200000">
            <a:off x="2003323" y="-3846870"/>
            <a:ext cx="8185354" cy="1455174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1652342-E6C4-A7EE-DB75-2A882BDA78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pic>
        <p:nvPicPr>
          <p:cNvPr id="21" name="1">
            <a:extLst>
              <a:ext uri="{FF2B5EF4-FFF2-40B4-BE49-F238E27FC236}">
                <a16:creationId xmlns:a16="http://schemas.microsoft.com/office/drawing/2014/main" id="{778B498E-426F-13E4-8145-E96FEE84E5F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3349338" y="2095125"/>
            <a:ext cx="19442558" cy="213289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DACA606-8278-6565-082D-2D9B373211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11912">
            <a:off x="6573043" y="1902327"/>
            <a:ext cx="7561826" cy="756182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E68706A-7B66-533C-584F-BB6935DC2084}"/>
              </a:ext>
            </a:extLst>
          </p:cNvPr>
          <p:cNvSpPr txBox="1"/>
          <p:nvPr/>
        </p:nvSpPr>
        <p:spPr>
          <a:xfrm>
            <a:off x="0" y="-104775"/>
            <a:ext cx="658009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F9933">
                        <a:alpha val="40000"/>
                      </a:srgbClr>
                    </a:gs>
                    <a:gs pos="85000">
                      <a:srgbClr val="FF9933"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latin typeface="Elephant" panose="02020904090505020303" pitchFamily="18" charset="0"/>
                <a:ea typeface="HarmonyOS Sans SC" panose="0000050000000000000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W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ork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 </a:t>
            </a:r>
            <a:r>
              <a:rPr lang="en-US" altLang="zh-CN" sz="4000" dirty="0"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A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nd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 Life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A6A5BD-1226-1364-5E7B-656CB88CE5B1}"/>
              </a:ext>
            </a:extLst>
          </p:cNvPr>
          <p:cNvSpPr txBox="1"/>
          <p:nvPr/>
        </p:nvSpPr>
        <p:spPr>
          <a:xfrm>
            <a:off x="324973" y="142436"/>
            <a:ext cx="8676151" cy="6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4FCFF"/>
                  </a:outerShdw>
                </a:effectLst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AI</a:t>
            </a:r>
            <a:r>
              <a:rPr lang="zh-CN" altLang="en-US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4FCFF"/>
                  </a:outerShdw>
                </a:effectLst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将如何改变我们的工作和生活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273BC5B-9A69-DAB2-3145-B42820CA0668}"/>
              </a:ext>
            </a:extLst>
          </p:cNvPr>
          <p:cNvGrpSpPr/>
          <p:nvPr/>
        </p:nvGrpSpPr>
        <p:grpSpPr>
          <a:xfrm>
            <a:off x="1189944" y="1019429"/>
            <a:ext cx="9812113" cy="998918"/>
            <a:chOff x="1789824" y="1051127"/>
            <a:chExt cx="17633327" cy="1805509"/>
          </a:xfrm>
        </p:grpSpPr>
        <p:sp>
          <p:nvSpPr>
            <p:cNvPr id="17" name="椭圆 7">
              <a:extLst>
                <a:ext uri="{FF2B5EF4-FFF2-40B4-BE49-F238E27FC236}">
                  <a16:creationId xmlns:a16="http://schemas.microsoft.com/office/drawing/2014/main" id="{73916441-A497-6AB2-AC02-D383EA6FD86F}"/>
                </a:ext>
              </a:extLst>
            </p:cNvPr>
            <p:cNvSpPr/>
            <p:nvPr/>
          </p:nvSpPr>
          <p:spPr>
            <a:xfrm>
              <a:off x="1789824" y="1051127"/>
              <a:ext cx="1377431" cy="1805509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rgbClr val="00FFFF"/>
                </a:gs>
                <a:gs pos="9000">
                  <a:srgbClr val="66FFFF">
                    <a:alpha val="0"/>
                  </a:srgbClr>
                </a:gs>
                <a:gs pos="69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0" name="椭圆 7">
              <a:extLst>
                <a:ext uri="{FF2B5EF4-FFF2-40B4-BE49-F238E27FC236}">
                  <a16:creationId xmlns:a16="http://schemas.microsoft.com/office/drawing/2014/main" id="{815A5D95-1154-D3D8-157F-D71B7D188931}"/>
                </a:ext>
              </a:extLst>
            </p:cNvPr>
            <p:cNvSpPr/>
            <p:nvPr/>
          </p:nvSpPr>
          <p:spPr>
            <a:xfrm rot="10800000">
              <a:off x="18071505" y="1099186"/>
              <a:ext cx="1351646" cy="170939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C10FA4CF-4C58-D1EB-3816-0969B0B02A40}"/>
              </a:ext>
            </a:extLst>
          </p:cNvPr>
          <p:cNvSpPr/>
          <p:nvPr/>
        </p:nvSpPr>
        <p:spPr>
          <a:xfrm>
            <a:off x="1010555" y="3119978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1950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3C395C5-2CBE-887A-9404-4431D98AE7EA}"/>
              </a:ext>
            </a:extLst>
          </p:cNvPr>
          <p:cNvSpPr/>
          <p:nvPr/>
        </p:nvSpPr>
        <p:spPr>
          <a:xfrm>
            <a:off x="2485505" y="3174793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1956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96E1F29-D60C-0AB2-BDDD-FCAC1AA74033}"/>
              </a:ext>
            </a:extLst>
          </p:cNvPr>
          <p:cNvSpPr/>
          <p:nvPr/>
        </p:nvSpPr>
        <p:spPr>
          <a:xfrm>
            <a:off x="3960455" y="3212826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1970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B9CABE45-C51F-0D7C-6AA8-CC8CB1BBF446}"/>
              </a:ext>
            </a:extLst>
          </p:cNvPr>
          <p:cNvSpPr/>
          <p:nvPr/>
        </p:nvSpPr>
        <p:spPr>
          <a:xfrm>
            <a:off x="5435405" y="3212826"/>
            <a:ext cx="910666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1997</a:t>
            </a:r>
            <a:r>
              <a:rPr kumimoji="0" lang="zh-CN" altLang="en-US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年代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45B6B05F-42E2-1F56-78EE-A1F8BC615414}"/>
              </a:ext>
            </a:extLst>
          </p:cNvPr>
          <p:cNvSpPr/>
          <p:nvPr/>
        </p:nvSpPr>
        <p:spPr>
          <a:xfrm>
            <a:off x="7020302" y="3212826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2011</a:t>
            </a:r>
            <a:r>
              <a:rPr kumimoji="0" lang="zh-CN" altLang="en-US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3A298E85-B445-CD86-78D3-F8FD9B516002}"/>
              </a:ext>
            </a:extLst>
          </p:cNvPr>
          <p:cNvSpPr/>
          <p:nvPr/>
        </p:nvSpPr>
        <p:spPr>
          <a:xfrm>
            <a:off x="8495252" y="3212826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2016</a:t>
            </a:r>
            <a:r>
              <a:rPr kumimoji="0" lang="zh-CN" altLang="en-US" sz="12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9269C76D-F7F6-7B65-97A6-CE89B541F858}"/>
              </a:ext>
            </a:extLst>
          </p:cNvPr>
          <p:cNvSpPr/>
          <p:nvPr/>
        </p:nvSpPr>
        <p:spPr>
          <a:xfrm>
            <a:off x="9970202" y="3119978"/>
            <a:ext cx="800719" cy="304225"/>
          </a:xfrm>
          <a:prstGeom prst="roundRect">
            <a:avLst>
              <a:gd name="adj" fmla="val 39658"/>
            </a:avLst>
          </a:prstGeom>
          <a:gradFill>
            <a:gsLst>
              <a:gs pos="0">
                <a:srgbClr val="66FFFF"/>
              </a:gs>
              <a:gs pos="100000">
                <a:srgbClr val="0066FF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bg1"/>
                </a:gs>
                <a:gs pos="52000">
                  <a:srgbClr val="66FFFF">
                    <a:alpha val="52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2022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年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AF5C6F9-7ABD-41B3-349D-AECC8C33FB39}"/>
              </a:ext>
            </a:extLst>
          </p:cNvPr>
          <p:cNvSpPr txBox="1"/>
          <p:nvPr/>
        </p:nvSpPr>
        <p:spPr>
          <a:xfrm>
            <a:off x="619370" y="3557053"/>
            <a:ext cx="1583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图灵提出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“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图灵测试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”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概念，奠定了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研究的基础。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Times New Roman" panose="02020603050405020304" pitchFamily="18" charset="0"/>
              <a:sym typeface="钉钉进步体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31458D5-2818-0F63-572A-DD46621F84EC}"/>
              </a:ext>
            </a:extLst>
          </p:cNvPr>
          <p:cNvSpPr txBox="1"/>
          <p:nvPr/>
        </p:nvSpPr>
        <p:spPr>
          <a:xfrm>
            <a:off x="2112645" y="2459775"/>
            <a:ext cx="1583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达特茅斯会议，正式提出“人工智能”的概念。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FF826AD-771D-0110-A158-25EB97F6A303}"/>
              </a:ext>
            </a:extLst>
          </p:cNvPr>
          <p:cNvSpPr txBox="1"/>
          <p:nvPr/>
        </p:nvSpPr>
        <p:spPr>
          <a:xfrm>
            <a:off x="3605920" y="3640699"/>
            <a:ext cx="1583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专家系统兴起，成为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的重要研究方向。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B0BF101-922B-E75A-7032-2DC13AB16734}"/>
              </a:ext>
            </a:extLst>
          </p:cNvPr>
          <p:cNvSpPr txBox="1"/>
          <p:nvPr/>
        </p:nvSpPr>
        <p:spPr>
          <a:xfrm>
            <a:off x="5099195" y="2275109"/>
            <a:ext cx="1583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IBM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的深蓝击败国际象棋世界冠军卡斯帕罗夫，展现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在游戏领域的实力。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2D4B03E-6E91-F470-4B24-A61536880016}"/>
              </a:ext>
            </a:extLst>
          </p:cNvPr>
          <p:cNvSpPr txBox="1"/>
          <p:nvPr/>
        </p:nvSpPr>
        <p:spPr>
          <a:xfrm>
            <a:off x="6592470" y="3640699"/>
            <a:ext cx="1583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IBM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的沃森战胜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《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危险边缘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》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的人类冠军，展现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在自然语言处理领域的潜力。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B40A7A-7BF0-16BF-F197-C29A99B07E3A}"/>
              </a:ext>
            </a:extLst>
          </p:cNvPr>
          <p:cNvSpPr txBox="1"/>
          <p:nvPr/>
        </p:nvSpPr>
        <p:spPr>
          <a:xfrm>
            <a:off x="8085745" y="2275109"/>
            <a:ext cx="15830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AlphaGo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战胜围棋世界冠军李世石，展现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在围棋等高度复杂游戏领域的强大实力。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8C8510E-C4C9-7F8C-61CD-BA075EA361F5}"/>
              </a:ext>
            </a:extLst>
          </p:cNvPr>
          <p:cNvSpPr txBox="1"/>
          <p:nvPr/>
        </p:nvSpPr>
        <p:spPr>
          <a:xfrm>
            <a:off x="9579018" y="3585884"/>
            <a:ext cx="15830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GPT-4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问世，展现了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在自然语言生成领域的巨大突破。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DBEA5CF-CA32-6388-4820-D9DF43E47021}"/>
              </a:ext>
            </a:extLst>
          </p:cNvPr>
          <p:cNvSpPr txBox="1"/>
          <p:nvPr/>
        </p:nvSpPr>
        <p:spPr>
          <a:xfrm>
            <a:off x="1013894" y="1349611"/>
            <a:ext cx="1033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AI - </a:t>
            </a:r>
            <a:r>
              <a:rPr lang="zh-CN" altLang="en-US" sz="1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在科幻小说中经常出现的概念，在近百年以来，正逐步的走向现实，甚至在超越人们的想象。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82EC36E-D2B3-6F65-406C-46C40846FFCD}"/>
              </a:ext>
            </a:extLst>
          </p:cNvPr>
          <p:cNvSpPr txBox="1"/>
          <p:nvPr/>
        </p:nvSpPr>
        <p:spPr>
          <a:xfrm>
            <a:off x="1683976" y="4972641"/>
            <a:ext cx="8824049" cy="955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进入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21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世纪，随着数据量的激增和计算能力的提升，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技术得到了爆炸式的发展，如深度学习、自然语言处理等领域取得重大突破。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的迅猛发展，让我们进入了一个全新的时代。在这个时代，学习、工作和生活的方式正发生着深刻变革。</a:t>
            </a:r>
          </a:p>
        </p:txBody>
      </p:sp>
      <p:pic>
        <p:nvPicPr>
          <p:cNvPr id="22" name="图片 21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063BDF2E-A143-ABE7-F36E-31BADB2AC0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90387">
            <a:off x="1956426" y="3013876"/>
            <a:ext cx="419992" cy="508956"/>
          </a:xfrm>
          <a:prstGeom prst="rect">
            <a:avLst/>
          </a:prstGeom>
        </p:spPr>
      </p:pic>
      <p:pic>
        <p:nvPicPr>
          <p:cNvPr id="27" name="图片 26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D591B96C-48E1-3F68-50D1-8B7D3D9047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507194">
            <a:off x="3427729" y="3092562"/>
            <a:ext cx="419992" cy="508956"/>
          </a:xfrm>
          <a:prstGeom prst="rect">
            <a:avLst/>
          </a:prstGeom>
        </p:spPr>
      </p:pic>
      <p:pic>
        <p:nvPicPr>
          <p:cNvPr id="28" name="图片 27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9EE24220-1D2C-A303-58B5-26433175EC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899032" y="3124822"/>
            <a:ext cx="419992" cy="508956"/>
          </a:xfrm>
          <a:prstGeom prst="rect">
            <a:avLst/>
          </a:prstGeom>
        </p:spPr>
      </p:pic>
      <p:pic>
        <p:nvPicPr>
          <p:cNvPr id="29" name="图片 28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128DFEF7-DDE1-C9AA-4215-E95FED0DCA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59471">
            <a:off x="6491483" y="3130100"/>
            <a:ext cx="419992" cy="508956"/>
          </a:xfrm>
          <a:prstGeom prst="rect">
            <a:avLst/>
          </a:prstGeom>
        </p:spPr>
      </p:pic>
      <p:pic>
        <p:nvPicPr>
          <p:cNvPr id="30" name="图片 29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7F5A99DB-1EA6-898A-5E19-8B92CAD01AD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99642">
            <a:off x="7961076" y="3097245"/>
            <a:ext cx="419992" cy="508956"/>
          </a:xfrm>
          <a:prstGeom prst="rect">
            <a:avLst/>
          </a:prstGeom>
        </p:spPr>
      </p:pic>
      <p:pic>
        <p:nvPicPr>
          <p:cNvPr id="31" name="图片 30" descr="图片包含 黑暗, 灯光, 游戏机, 钟表&#10;&#10;描述已自动生成">
            <a:extLst>
              <a:ext uri="{FF2B5EF4-FFF2-40B4-BE49-F238E27FC236}">
                <a16:creationId xmlns:a16="http://schemas.microsoft.com/office/drawing/2014/main" id="{FF15DC3A-2A3F-2992-9834-BE221303F9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465746" y="3078657"/>
            <a:ext cx="419992" cy="50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9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夜晚的城市街道&#10;&#10;描述已自动生成">
            <a:extLst>
              <a:ext uri="{FF2B5EF4-FFF2-40B4-BE49-F238E27FC236}">
                <a16:creationId xmlns:a16="http://schemas.microsoft.com/office/drawing/2014/main" id="{67BDC344-A444-5AB7-10A4-77057CF5D5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08" t="2241" r="4753" b="904"/>
          <a:stretch/>
        </p:blipFill>
        <p:spPr>
          <a:xfrm rot="16200000">
            <a:off x="2003323" y="-3846871"/>
            <a:ext cx="8185355" cy="1455174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9447485-3A0B-DB1D-BAEE-D34270F324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FE1BD9-5172-B916-909A-440087EAE0A7}"/>
              </a:ext>
            </a:extLst>
          </p:cNvPr>
          <p:cNvSpPr txBox="1"/>
          <p:nvPr/>
        </p:nvSpPr>
        <p:spPr>
          <a:xfrm>
            <a:off x="0" y="-104775"/>
            <a:ext cx="658009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F9933">
                        <a:alpha val="40000"/>
                      </a:srgbClr>
                    </a:gs>
                    <a:gs pos="85000">
                      <a:srgbClr val="FF9933"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latin typeface="Elephant" panose="02020904090505020303" pitchFamily="18" charset="0"/>
                <a:ea typeface="HarmonyOS Sans SC" panose="0000050000000000000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A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uLnTx/>
                <a:uFillTx/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pplication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9000">
                    <a:srgbClr val="00FFF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uLnTx/>
              <a:uFillTx/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FADCAD-3F0D-8257-3189-C199DCF73495}"/>
              </a:ext>
            </a:extLst>
          </p:cNvPr>
          <p:cNvSpPr txBox="1"/>
          <p:nvPr/>
        </p:nvSpPr>
        <p:spPr>
          <a:xfrm>
            <a:off x="324973" y="142436"/>
            <a:ext cx="8676151" cy="6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4FCFF"/>
                  </a:outerShdw>
                </a:effectLst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AI</a:t>
            </a:r>
            <a:r>
              <a:rPr lang="zh-CN" altLang="en-US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4FCFF"/>
                  </a:outerShdw>
                </a:effectLst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技术的应用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3EA3298-3658-E2A1-8E65-6B08516F9B55}"/>
              </a:ext>
            </a:extLst>
          </p:cNvPr>
          <p:cNvGrpSpPr/>
          <p:nvPr/>
        </p:nvGrpSpPr>
        <p:grpSpPr>
          <a:xfrm>
            <a:off x="-495480" y="4851976"/>
            <a:ext cx="13182961" cy="1992094"/>
            <a:chOff x="842194" y="4085164"/>
            <a:chExt cx="4896645" cy="912037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1CB7743-6F9A-383E-C628-F64F869F0B91}"/>
                </a:ext>
              </a:extLst>
            </p:cNvPr>
            <p:cNvSpPr/>
            <p:nvPr/>
          </p:nvSpPr>
          <p:spPr>
            <a:xfrm>
              <a:off x="842194" y="4097002"/>
              <a:ext cx="4896645" cy="900199"/>
            </a:xfrm>
            <a:prstGeom prst="ellipse">
              <a:avLst/>
            </a:prstGeom>
            <a:gradFill flip="none" rotWithShape="1">
              <a:gsLst>
                <a:gs pos="0">
                  <a:srgbClr val="66FFFF">
                    <a:alpha val="10000"/>
                  </a:srgbClr>
                </a:gs>
                <a:gs pos="79000">
                  <a:srgbClr val="66FFFF">
                    <a:alpha val="5000"/>
                  </a:srgbClr>
                </a:gs>
                <a:gs pos="20000">
                  <a:srgbClr val="66FFFF">
                    <a:alpha val="5000"/>
                  </a:srgbClr>
                </a:gs>
                <a:gs pos="100000">
                  <a:srgbClr val="66FFFF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66FFFF">
                      <a:alpha val="1000"/>
                    </a:srgbClr>
                  </a:gs>
                  <a:gs pos="100000">
                    <a:srgbClr val="66FFFF">
                      <a:alpha val="2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21B5A0D-7748-7615-2245-456624215536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ellipse">
              <a:avLst/>
            </a:prstGeom>
            <a:gradFill flip="none" rotWithShape="1">
              <a:gsLst>
                <a:gs pos="0">
                  <a:srgbClr val="66FFFF">
                    <a:alpha val="10000"/>
                  </a:srgbClr>
                </a:gs>
                <a:gs pos="80000">
                  <a:srgbClr val="66FFFF">
                    <a:alpha val="0"/>
                  </a:srgbClr>
                </a:gs>
                <a:gs pos="20000">
                  <a:srgbClr val="66FFFF">
                    <a:alpha val="0"/>
                  </a:srgbClr>
                </a:gs>
                <a:gs pos="100000">
                  <a:srgbClr val="66FFFF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66FFFF">
                      <a:alpha val="0"/>
                    </a:srgbClr>
                  </a:gs>
                  <a:gs pos="100000">
                    <a:srgbClr val="66FFFF">
                      <a:alpha val="4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25D7CD89-546D-A251-36BA-DF1F47EE9F39}"/>
                </a:ext>
              </a:extLst>
            </p:cNvPr>
            <p:cNvGrpSpPr/>
            <p:nvPr/>
          </p:nvGrpSpPr>
          <p:grpSpPr>
            <a:xfrm>
              <a:off x="2407399" y="4157545"/>
              <a:ext cx="1766236" cy="809433"/>
              <a:chOff x="4250260" y="4839401"/>
              <a:chExt cx="3739710" cy="1713840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017C5331-2067-E36D-CF89-9EC008F09E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9915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66FFFF">
                        <a:alpha val="0"/>
                      </a:srgbClr>
                    </a:gs>
                    <a:gs pos="100000">
                      <a:srgbClr val="66FFFF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552316AD-25B0-87D4-3877-5AEAE625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0260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66FFFF">
                        <a:alpha val="0"/>
                      </a:srgbClr>
                    </a:gs>
                    <a:gs pos="100000">
                      <a:srgbClr val="66FFFF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</p:grp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id="{23D5BB8C-99D6-30E5-23D6-85B0909DA968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66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72" name="弧形 71">
              <a:extLst>
                <a:ext uri="{FF2B5EF4-FFF2-40B4-BE49-F238E27FC236}">
                  <a16:creationId xmlns:a16="http://schemas.microsoft.com/office/drawing/2014/main" id="{CDC8002C-FEC6-4BC3-45EC-B6AE2A3AFE50}"/>
                </a:ext>
              </a:extLst>
            </p:cNvPr>
            <p:cNvSpPr/>
            <p:nvPr/>
          </p:nvSpPr>
          <p:spPr>
            <a:xfrm flipH="1"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66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id="{5A9FC5AD-1FB9-38A2-41EC-B247CAAA86DE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4778824"/>
                <a:gd name="adj2" fmla="val 5995140"/>
              </a:avLst>
            </a:prstGeom>
            <a:noFill/>
            <a:ln w="31750" cap="rnd" cmpd="sng" algn="ctr">
              <a:solidFill>
                <a:srgbClr val="66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42097A1-E42F-E7D6-1AE7-F5845D9531D9}"/>
              </a:ext>
            </a:extLst>
          </p:cNvPr>
          <p:cNvGrpSpPr/>
          <p:nvPr/>
        </p:nvGrpSpPr>
        <p:grpSpPr>
          <a:xfrm>
            <a:off x="10808006" y="3546581"/>
            <a:ext cx="830785" cy="2956636"/>
            <a:chOff x="9637130" y="8714839"/>
            <a:chExt cx="830785" cy="3239035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14327AC-47F6-6C2B-2495-C08189EC15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67915" y="10006103"/>
              <a:ext cx="0" cy="1947771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34F6A37-2A6B-CC29-98E1-297F886A85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41662" y="8714839"/>
              <a:ext cx="0" cy="2265152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CCA04070-859A-32B9-F776-2E80316533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37130" y="9873119"/>
              <a:ext cx="0" cy="1947771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222F266-0191-401D-3224-4E453754EFF1}"/>
              </a:ext>
            </a:extLst>
          </p:cNvPr>
          <p:cNvGrpSpPr/>
          <p:nvPr/>
        </p:nvGrpSpPr>
        <p:grpSpPr>
          <a:xfrm>
            <a:off x="1161523" y="2928594"/>
            <a:ext cx="830785" cy="2956636"/>
            <a:chOff x="1330020" y="8714839"/>
            <a:chExt cx="830785" cy="3239035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A0911320-C945-8B2A-85C6-34064D3DD77B}"/>
                </a:ext>
              </a:extLst>
            </p:cNvPr>
            <p:cNvCxnSpPr>
              <a:cxnSpLocks/>
            </p:cNvCxnSpPr>
            <p:nvPr/>
          </p:nvCxnSpPr>
          <p:spPr>
            <a:xfrm>
              <a:off x="1330020" y="10006103"/>
              <a:ext cx="0" cy="1947771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CC81E826-6454-BAF8-A707-3466BA672219}"/>
                </a:ext>
              </a:extLst>
            </p:cNvPr>
            <p:cNvCxnSpPr>
              <a:cxnSpLocks/>
            </p:cNvCxnSpPr>
            <p:nvPr/>
          </p:nvCxnSpPr>
          <p:spPr>
            <a:xfrm>
              <a:off x="1656273" y="8714839"/>
              <a:ext cx="0" cy="2265152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2869DF09-9B78-FE5B-D8EF-2C7A353AB2E3}"/>
                </a:ext>
              </a:extLst>
            </p:cNvPr>
            <p:cNvCxnSpPr>
              <a:cxnSpLocks/>
            </p:cNvCxnSpPr>
            <p:nvPr/>
          </p:nvCxnSpPr>
          <p:spPr>
            <a:xfrm>
              <a:off x="2160805" y="9873119"/>
              <a:ext cx="0" cy="1947771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94D4404-6E3E-E017-CE8A-817DC4B54DFB}"/>
              </a:ext>
            </a:extLst>
          </p:cNvPr>
          <p:cNvGrpSpPr/>
          <p:nvPr/>
        </p:nvGrpSpPr>
        <p:grpSpPr>
          <a:xfrm>
            <a:off x="7375580" y="3030750"/>
            <a:ext cx="627979" cy="3787373"/>
            <a:chOff x="8200813" y="7931204"/>
            <a:chExt cx="627979" cy="4149119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26D8B636-CA12-B00D-D607-A89199859A2E}"/>
                </a:ext>
              </a:extLst>
            </p:cNvPr>
            <p:cNvCxnSpPr>
              <a:cxnSpLocks/>
            </p:cNvCxnSpPr>
            <p:nvPr/>
          </p:nvCxnSpPr>
          <p:spPr>
            <a:xfrm>
              <a:off x="8200813" y="7931204"/>
              <a:ext cx="0" cy="2862152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5DA0116C-CC0A-E0BC-4412-FB33B8618E89}"/>
                </a:ext>
              </a:extLst>
            </p:cNvPr>
            <p:cNvCxnSpPr/>
            <p:nvPr/>
          </p:nvCxnSpPr>
          <p:spPr>
            <a:xfrm>
              <a:off x="8828792" y="8413157"/>
              <a:ext cx="0" cy="2961908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85D641E2-6711-2EE0-A4CE-A02FD593B31C}"/>
                </a:ext>
              </a:extLst>
            </p:cNvPr>
            <p:cNvCxnSpPr>
              <a:cxnSpLocks/>
            </p:cNvCxnSpPr>
            <p:nvPr/>
          </p:nvCxnSpPr>
          <p:spPr>
            <a:xfrm>
              <a:off x="8613640" y="9871421"/>
              <a:ext cx="0" cy="2208902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F883943-BA06-F745-0F12-47BAA57B2189}"/>
              </a:ext>
            </a:extLst>
          </p:cNvPr>
          <p:cNvGrpSpPr/>
          <p:nvPr/>
        </p:nvGrpSpPr>
        <p:grpSpPr>
          <a:xfrm>
            <a:off x="4330226" y="2900626"/>
            <a:ext cx="627979" cy="3638235"/>
            <a:chOff x="3003666" y="8010667"/>
            <a:chExt cx="627979" cy="3985736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79F044E1-B41B-B6BF-A15A-E68BAD6F7F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1645" y="8010667"/>
              <a:ext cx="0" cy="2749447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4708640F-9B88-6E6A-FFAC-7662C226D91C}"/>
                </a:ext>
              </a:extLst>
            </p:cNvPr>
            <p:cNvCxnSpPr/>
            <p:nvPr/>
          </p:nvCxnSpPr>
          <p:spPr>
            <a:xfrm flipH="1">
              <a:off x="3003666" y="8473642"/>
              <a:ext cx="0" cy="2845274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33734F76-E2EE-8AFC-B9E9-B8956A42F1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8818" y="9874483"/>
              <a:ext cx="0" cy="2121920"/>
            </a:xfrm>
            <a:prstGeom prst="line">
              <a:avLst/>
            </a:prstGeom>
            <a:ln w="12700">
              <a:gradFill>
                <a:gsLst>
                  <a:gs pos="0">
                    <a:srgbClr val="00FFFF">
                      <a:alpha val="30000"/>
                    </a:srgbClr>
                  </a:gs>
                  <a:gs pos="100000">
                    <a:srgbClr val="00FFFF">
                      <a:alpha val="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C4179F7-4A41-5E78-ECD8-2BF48AC6ECCD}"/>
              </a:ext>
            </a:extLst>
          </p:cNvPr>
          <p:cNvGrpSpPr/>
          <p:nvPr/>
        </p:nvGrpSpPr>
        <p:grpSpPr>
          <a:xfrm>
            <a:off x="4647255" y="2186074"/>
            <a:ext cx="2897490" cy="3564410"/>
            <a:chOff x="4647256" y="2343977"/>
            <a:chExt cx="2897490" cy="3564410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FF270CB-5B5D-0087-F1CB-0638B6C50551}"/>
                </a:ext>
              </a:extLst>
            </p:cNvPr>
            <p:cNvSpPr>
              <a:spLocks/>
            </p:cNvSpPr>
            <p:nvPr/>
          </p:nvSpPr>
          <p:spPr>
            <a:xfrm rot="10800000">
              <a:off x="4647256" y="2343977"/>
              <a:ext cx="2897490" cy="3564410"/>
            </a:xfrm>
            <a:prstGeom prst="roundRect">
              <a:avLst>
                <a:gd name="adj" fmla="val 12700"/>
              </a:avLst>
            </a:prstGeom>
            <a:gradFill flip="none" rotWithShape="1">
              <a:gsLst>
                <a:gs pos="0">
                  <a:srgbClr val="66FFFF">
                    <a:alpha val="40000"/>
                  </a:srgbClr>
                </a:gs>
                <a:gs pos="100000">
                  <a:srgbClr val="66FFFF">
                    <a:alpha val="40000"/>
                  </a:srgbClr>
                </a:gs>
                <a:gs pos="57000">
                  <a:srgbClr val="66FFFF">
                    <a:alpha val="0"/>
                  </a:srgbClr>
                </a:gs>
                <a:gs pos="56000">
                  <a:srgbClr val="66FFFF">
                    <a:alpha val="0"/>
                  </a:srgbClr>
                </a:gs>
              </a:gsLst>
              <a:lin ang="2700000" scaled="0"/>
              <a:tileRect/>
            </a:gradFill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C07A18A-0677-35BF-7552-0857CC9B11F6}"/>
                </a:ext>
              </a:extLst>
            </p:cNvPr>
            <p:cNvSpPr txBox="1"/>
            <p:nvPr/>
          </p:nvSpPr>
          <p:spPr>
            <a:xfrm>
              <a:off x="4723788" y="2548417"/>
              <a:ext cx="2744424" cy="830997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defRPr sz="7200">
                  <a:gradFill flip="none" rotWithShape="1">
                    <a:gsLst>
                      <a:gs pos="0">
                        <a:srgbClr val="FF9933">
                          <a:alpha val="40000"/>
                        </a:srgbClr>
                      </a:gs>
                      <a:gs pos="85000">
                        <a:srgbClr val="FF9933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effectLst/>
                  <a:latin typeface="Elephant" panose="02020904090505020303" pitchFamily="18" charset="0"/>
                  <a:ea typeface="HarmonyOS Sans SC" panose="0000050000000000000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dirty="0">
                  <a:gradFill flip="none" rotWithShape="1">
                    <a:gsLst>
                      <a:gs pos="43000">
                        <a:srgbClr val="66FFFF"/>
                      </a:gs>
                      <a:gs pos="6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Quality</a:t>
              </a:r>
              <a:endPara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srgbClr val="66FFFF"/>
                    </a:gs>
                    <a:gs pos="6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FCBD3BE-727A-DCEB-983E-E2EB2C4886ED}"/>
                </a:ext>
              </a:extLst>
            </p:cNvPr>
            <p:cNvSpPr/>
            <p:nvPr/>
          </p:nvSpPr>
          <p:spPr>
            <a:xfrm>
              <a:off x="5052578" y="2615896"/>
              <a:ext cx="251626" cy="251626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0FCCBB2-FEAB-ED45-1ADD-BABF25593BB9}"/>
                </a:ext>
              </a:extLst>
            </p:cNvPr>
            <p:cNvSpPr txBox="1"/>
            <p:nvPr/>
          </p:nvSpPr>
          <p:spPr>
            <a:xfrm>
              <a:off x="4914124" y="2963916"/>
              <a:ext cx="23637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6FFFF"/>
                      </a:gs>
                      <a:gs pos="100000">
                        <a:srgbClr val="1687F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提高生活品质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45ED492-DDAC-30BF-5CEB-B927CC349E3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828681" y="3651253"/>
              <a:ext cx="2534638" cy="1907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在生活中，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技术的应用涉及到智能家居、自动驾驶等领域。</a:t>
              </a:r>
            </a:p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智能家居系统可以根据用户的习惯和需求，自动调节家庭设备的设置，提高生活的舒适性和便利性。自动驾驶技术通过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算法控制汽车的行驶，能够提高道路安全、减少交通拥堵，同时让乘客享受更轻松的出行体验。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5DAB2F4-B79A-43B3-116B-32A50FB80ABE}"/>
              </a:ext>
            </a:extLst>
          </p:cNvPr>
          <p:cNvGrpSpPr/>
          <p:nvPr/>
        </p:nvGrpSpPr>
        <p:grpSpPr>
          <a:xfrm>
            <a:off x="1719076" y="2104559"/>
            <a:ext cx="2897490" cy="3727440"/>
            <a:chOff x="1248027" y="2282834"/>
            <a:chExt cx="2897490" cy="3727440"/>
          </a:xfrm>
          <a:scene3d>
            <a:camera prst="perspectiveRight"/>
            <a:lightRig rig="threePt" dir="t"/>
          </a:scene3d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2C8EE7E-04B4-B82F-7982-9860A4A9E08C}"/>
                </a:ext>
              </a:extLst>
            </p:cNvPr>
            <p:cNvSpPr>
              <a:spLocks/>
            </p:cNvSpPr>
            <p:nvPr/>
          </p:nvSpPr>
          <p:spPr>
            <a:xfrm rot="10800000">
              <a:off x="1248027" y="2282834"/>
              <a:ext cx="2897490" cy="3727440"/>
            </a:xfrm>
            <a:prstGeom prst="roundRect">
              <a:avLst>
                <a:gd name="adj" fmla="val 12700"/>
              </a:avLst>
            </a:prstGeom>
            <a:gradFill flip="none" rotWithShape="1">
              <a:gsLst>
                <a:gs pos="0">
                  <a:srgbClr val="66FFFF">
                    <a:alpha val="40000"/>
                  </a:srgbClr>
                </a:gs>
                <a:gs pos="100000">
                  <a:srgbClr val="66FFFF">
                    <a:alpha val="40000"/>
                  </a:srgbClr>
                </a:gs>
                <a:gs pos="57000">
                  <a:srgbClr val="66FFFF">
                    <a:alpha val="0"/>
                  </a:srgbClr>
                </a:gs>
                <a:gs pos="56000">
                  <a:srgbClr val="66FFFF">
                    <a:alpha val="0"/>
                  </a:srgbClr>
                </a:gs>
              </a:gsLst>
              <a:lin ang="2700000" scaled="0"/>
              <a:tileRect/>
            </a:gradFill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E5395AE-CF43-EC3D-42F6-1FE7DB60EC4E}"/>
                </a:ext>
              </a:extLst>
            </p:cNvPr>
            <p:cNvSpPr txBox="1"/>
            <p:nvPr/>
          </p:nvSpPr>
          <p:spPr>
            <a:xfrm>
              <a:off x="1324559" y="2446942"/>
              <a:ext cx="2744424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defRPr sz="7200">
                  <a:gradFill flip="none" rotWithShape="1">
                    <a:gsLst>
                      <a:gs pos="0">
                        <a:srgbClr val="FF9933">
                          <a:alpha val="40000"/>
                        </a:srgbClr>
                      </a:gs>
                      <a:gs pos="85000">
                        <a:srgbClr val="FF9933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effectLst/>
                  <a:latin typeface="Elephant" panose="02020904090505020303" pitchFamily="18" charset="0"/>
                  <a:ea typeface="HarmonyOS Sans SC" panose="0000050000000000000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dirty="0">
                  <a:gradFill flip="none" rotWithShape="1">
                    <a:gsLst>
                      <a:gs pos="43000">
                        <a:srgbClr val="66FFFF"/>
                      </a:gs>
                      <a:gs pos="6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S</a:t>
              </a:r>
              <a:r>
                <a:rPr kumimoji="0" lang="en-US" altLang="zh-CN" sz="5400" b="0" i="0" u="none" strike="noStrike" kern="1200" cap="none" spc="0" normalizeH="0" baseline="0" noProof="0" dirty="0" err="1">
                  <a:ln>
                    <a:noFill/>
                  </a:ln>
                  <a:gradFill flip="none" rotWithShape="1">
                    <a:gsLst>
                      <a:gs pos="43000">
                        <a:srgbClr val="66FFFF"/>
                      </a:gs>
                      <a:gs pos="6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tudy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srgbClr val="66FFFF"/>
                    </a:gs>
                    <a:gs pos="6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069759A-7F1E-2BDA-5D8B-1FAF83354A9E}"/>
                </a:ext>
              </a:extLst>
            </p:cNvPr>
            <p:cNvSpPr/>
            <p:nvPr/>
          </p:nvSpPr>
          <p:spPr>
            <a:xfrm>
              <a:off x="1653349" y="2552396"/>
              <a:ext cx="251626" cy="251626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5CDCE4-EDF3-5B1D-5538-FDA37756DAE9}"/>
                </a:ext>
              </a:extLst>
            </p:cNvPr>
            <p:cNvSpPr txBox="1"/>
            <p:nvPr/>
          </p:nvSpPr>
          <p:spPr>
            <a:xfrm>
              <a:off x="1514895" y="2900416"/>
              <a:ext cx="23637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6FFFF"/>
                      </a:gs>
                      <a:gs pos="100000">
                        <a:srgbClr val="1687F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更高效的学习方法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39AADC-6E69-CBFB-0B37-F95BE5303A1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29452" y="3486186"/>
              <a:ext cx="2534638" cy="2110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通过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技术，可以实现个性化教育和在线学习。</a:t>
              </a:r>
            </a:p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为提高学习效果，个性化教育根据每个学生的需求、兴趣和能力来制定教学计划。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可以分析学生的学习数据，为他们提供量身定制的教学内容和方法。此外，在线学习平台也大量应用了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技术，例如智能推荐系统，可以为学生提供个性化的课程建议。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21C215E-F817-96A9-E56B-ADC0B3484C7F}"/>
              </a:ext>
            </a:extLst>
          </p:cNvPr>
          <p:cNvGrpSpPr/>
          <p:nvPr/>
        </p:nvGrpSpPr>
        <p:grpSpPr>
          <a:xfrm>
            <a:off x="7575434" y="2104559"/>
            <a:ext cx="2897490" cy="3727440"/>
            <a:chOff x="8090986" y="2282834"/>
            <a:chExt cx="2897490" cy="3727440"/>
          </a:xfrm>
          <a:scene3d>
            <a:camera prst="perspectiveLeft"/>
            <a:lightRig rig="threePt" dir="t"/>
          </a:scene3d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090DC2B6-0CE3-61AA-C0EE-EDBADEB28CEE}"/>
                </a:ext>
              </a:extLst>
            </p:cNvPr>
            <p:cNvSpPr>
              <a:spLocks/>
            </p:cNvSpPr>
            <p:nvPr/>
          </p:nvSpPr>
          <p:spPr>
            <a:xfrm rot="10800000">
              <a:off x="8090986" y="2282834"/>
              <a:ext cx="2897490" cy="3727440"/>
            </a:xfrm>
            <a:prstGeom prst="roundRect">
              <a:avLst>
                <a:gd name="adj" fmla="val 12700"/>
              </a:avLst>
            </a:prstGeom>
            <a:gradFill flip="none" rotWithShape="1">
              <a:gsLst>
                <a:gs pos="0">
                  <a:srgbClr val="66FFFF">
                    <a:alpha val="40000"/>
                  </a:srgbClr>
                </a:gs>
                <a:gs pos="100000">
                  <a:srgbClr val="66FFFF">
                    <a:alpha val="40000"/>
                  </a:srgbClr>
                </a:gs>
                <a:gs pos="57000">
                  <a:srgbClr val="66FFFF">
                    <a:alpha val="0"/>
                  </a:srgbClr>
                </a:gs>
                <a:gs pos="56000">
                  <a:srgbClr val="66FFFF">
                    <a:alpha val="0"/>
                  </a:srgbClr>
                </a:gs>
              </a:gsLst>
              <a:lin ang="2700000" scaled="0"/>
              <a:tileRect/>
            </a:gradFill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E7FF703-CBE3-0C8E-E7E8-661217741E01}"/>
                </a:ext>
              </a:extLst>
            </p:cNvPr>
            <p:cNvSpPr txBox="1"/>
            <p:nvPr/>
          </p:nvSpPr>
          <p:spPr>
            <a:xfrm>
              <a:off x="8167519" y="2585441"/>
              <a:ext cx="2744424" cy="646331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defRPr sz="7200">
                  <a:gradFill flip="none" rotWithShape="1">
                    <a:gsLst>
                      <a:gs pos="0">
                        <a:srgbClr val="FF9933">
                          <a:alpha val="40000"/>
                        </a:srgbClr>
                      </a:gs>
                      <a:gs pos="85000">
                        <a:srgbClr val="FF9933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  <a:effectLst/>
                  <a:latin typeface="Elephant" panose="02020904090505020303" pitchFamily="18" charset="0"/>
                  <a:ea typeface="HarmonyOS Sans SC" panose="0000050000000000000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dirty="0">
                  <a:gradFill flip="none" rotWithShape="1">
                    <a:gsLst>
                      <a:gs pos="43000">
                        <a:srgbClr val="66FFFF"/>
                      </a:gs>
                      <a:gs pos="62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Efficiency</a:t>
              </a:r>
              <a:endPara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3000">
                      <a:srgbClr val="66FFFF"/>
                    </a:gs>
                    <a:gs pos="6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70A1284-2C66-3EA6-1A33-1D4C8E5C36A3}"/>
                </a:ext>
              </a:extLst>
            </p:cNvPr>
            <p:cNvSpPr/>
            <p:nvPr/>
          </p:nvSpPr>
          <p:spPr>
            <a:xfrm>
              <a:off x="8407196" y="2552396"/>
              <a:ext cx="251626" cy="251626"/>
            </a:xfrm>
            <a:prstGeom prst="ellipse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BF975DF-F092-8B6C-17B8-75C0F0D9E366}"/>
                </a:ext>
              </a:extLst>
            </p:cNvPr>
            <p:cNvSpPr txBox="1"/>
            <p:nvPr/>
          </p:nvSpPr>
          <p:spPr>
            <a:xfrm>
              <a:off x="8357855" y="2900416"/>
              <a:ext cx="23637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6FFFF"/>
                      </a:gs>
                      <a:gs pos="100000">
                        <a:srgbClr val="1687FF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提高工作效率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B61A2D7-AA1F-8381-7F93-6CF279F73BB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272412" y="3384620"/>
              <a:ext cx="2534638" cy="2313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在日常工作中，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可以协助我们进行数据分析和预测市场趋势。</a:t>
              </a:r>
            </a:p>
            <a:p>
              <a:pPr marL="0" marR="0" lvl="0" indent="324000" algn="just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算法能够处理大量的数据，从中挖掘出有价值的信息，帮助企业制定更明智的战略决策。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写作工具能够根据用户输入的关键词和需求，自动生成结构清晰、内容丰富的工作报告，减轻了工作负担。并且，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AI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sym typeface="钉钉进步体" panose="00020600040101010101" pitchFamily="18" charset="-122"/>
                </a:rPr>
                <a:t>设计软件可以辅助设计师创建高质量的平面作品，节省设计时间，提高工作效率。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BCFCBB-FD13-D4E1-474E-320A613E6F9B}"/>
              </a:ext>
            </a:extLst>
          </p:cNvPr>
          <p:cNvGrpSpPr/>
          <p:nvPr/>
        </p:nvGrpSpPr>
        <p:grpSpPr>
          <a:xfrm>
            <a:off x="2611021" y="865370"/>
            <a:ext cx="6969959" cy="998918"/>
            <a:chOff x="4870689" y="1051127"/>
            <a:chExt cx="12525699" cy="1805509"/>
          </a:xfrm>
        </p:grpSpPr>
        <p:sp>
          <p:nvSpPr>
            <p:cNvPr id="10" name="椭圆 7">
              <a:extLst>
                <a:ext uri="{FF2B5EF4-FFF2-40B4-BE49-F238E27FC236}">
                  <a16:creationId xmlns:a16="http://schemas.microsoft.com/office/drawing/2014/main" id="{7E8C60AE-3922-F3AF-B5DD-E39878732CBB}"/>
                </a:ext>
              </a:extLst>
            </p:cNvPr>
            <p:cNvSpPr/>
            <p:nvPr/>
          </p:nvSpPr>
          <p:spPr>
            <a:xfrm>
              <a:off x="4870689" y="1051127"/>
              <a:ext cx="1377431" cy="1805509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rgbClr val="00FFFF"/>
                </a:gs>
                <a:gs pos="9000">
                  <a:srgbClr val="66FFFF">
                    <a:alpha val="0"/>
                  </a:srgbClr>
                </a:gs>
                <a:gs pos="69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11" name="椭圆 7">
              <a:extLst>
                <a:ext uri="{FF2B5EF4-FFF2-40B4-BE49-F238E27FC236}">
                  <a16:creationId xmlns:a16="http://schemas.microsoft.com/office/drawing/2014/main" id="{72EF4935-5AD5-94E2-A81C-7E025F08727A}"/>
                </a:ext>
              </a:extLst>
            </p:cNvPr>
            <p:cNvSpPr/>
            <p:nvPr/>
          </p:nvSpPr>
          <p:spPr>
            <a:xfrm rot="10800000">
              <a:off x="16044742" y="1099186"/>
              <a:ext cx="1351646" cy="170939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8FFC4C9-970A-726D-45AF-4B70871D2240}"/>
              </a:ext>
            </a:extLst>
          </p:cNvPr>
          <p:cNvSpPr txBox="1"/>
          <p:nvPr/>
        </p:nvSpPr>
        <p:spPr>
          <a:xfrm>
            <a:off x="1013894" y="1180163"/>
            <a:ext cx="10331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面对</a:t>
            </a:r>
            <a:r>
              <a:rPr lang="en-US" altLang="zh-CN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AI</a:t>
            </a:r>
            <a:r>
              <a:rPr lang="zh-CN" altLang="en-US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时代的巨变时，应积极拥抱变革，而非消极躲避。</a:t>
            </a:r>
          </a:p>
        </p:txBody>
      </p:sp>
    </p:spTree>
    <p:extLst>
      <p:ext uri="{BB962C8B-B14F-4D97-AF65-F5344CB8AC3E}">
        <p14:creationId xmlns:p14="http://schemas.microsoft.com/office/powerpoint/2010/main" val="376362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110" descr="夜晚的城市街道&#10;&#10;描述已自动生成">
            <a:extLst>
              <a:ext uri="{FF2B5EF4-FFF2-40B4-BE49-F238E27FC236}">
                <a16:creationId xmlns:a16="http://schemas.microsoft.com/office/drawing/2014/main" id="{E5D306D9-3535-00C9-C6FC-C0F776B50D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08" t="2241" r="4753" b="904"/>
          <a:stretch/>
        </p:blipFill>
        <p:spPr>
          <a:xfrm rot="16200000">
            <a:off x="2003323" y="-3846871"/>
            <a:ext cx="8185355" cy="1455174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89D16C7-8638-DC9D-E791-38F627106D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pic>
        <p:nvPicPr>
          <p:cNvPr id="13" name="图片 12" descr="图片包含 游戏机, 灯光&#10;&#10;描述已自动生成">
            <a:extLst>
              <a:ext uri="{FF2B5EF4-FFF2-40B4-BE49-F238E27FC236}">
                <a16:creationId xmlns:a16="http://schemas.microsoft.com/office/drawing/2014/main" id="{1061C82E-6EF3-51DD-5DDC-2B871113F6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6545" y="1480572"/>
            <a:ext cx="5630537" cy="539665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DA65E5-C081-7AB1-0BF4-E00FE47A54BA}"/>
              </a:ext>
            </a:extLst>
          </p:cNvPr>
          <p:cNvSpPr txBox="1"/>
          <p:nvPr/>
        </p:nvSpPr>
        <p:spPr>
          <a:xfrm>
            <a:off x="0" y="-104775"/>
            <a:ext cx="658009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F9933">
                        <a:alpha val="40000"/>
                      </a:srgbClr>
                    </a:gs>
                    <a:gs pos="85000">
                      <a:srgbClr val="FF9933"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latin typeface="Elephant" panose="02020904090505020303" pitchFamily="18" charset="0"/>
                <a:ea typeface="HarmonyOS Sans SC" panose="0000050000000000000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gradFill flip="none" rotWithShape="1">
                  <a:gsLst>
                    <a:gs pos="29000">
                      <a:srgbClr val="00FFF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Opportunity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9000">
                    <a:srgbClr val="00FFF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uLnTx/>
              <a:uFillTx/>
              <a:latin typeface="DOUYU Font" pitchFamily="2" charset="-122"/>
              <a:ea typeface="DOUYU Font" pitchFamily="2" charset="-122"/>
              <a:sym typeface="钉钉进步体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ABF942-6E63-D245-BFE0-657A2E4F8B64}"/>
              </a:ext>
            </a:extLst>
          </p:cNvPr>
          <p:cNvSpPr txBox="1"/>
          <p:nvPr/>
        </p:nvSpPr>
        <p:spPr>
          <a:xfrm>
            <a:off x="324973" y="142436"/>
            <a:ext cx="8676151" cy="6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4FCFF"/>
                  </a:outerShdw>
                </a:effectLst>
                <a:latin typeface="DOUYU Font" pitchFamily="2" charset="-122"/>
                <a:ea typeface="DOUYU Font" pitchFamily="2" charset="-122"/>
                <a:sym typeface="钉钉进步体" panose="00020600040101010101" pitchFamily="18" charset="-122"/>
              </a:rPr>
              <a:t>危机中也潜藏着巨大的机会</a:t>
            </a: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42C39C6-1468-53E7-9935-FD885B92EAF2}"/>
              </a:ext>
            </a:extLst>
          </p:cNvPr>
          <p:cNvSpPr/>
          <p:nvPr/>
        </p:nvSpPr>
        <p:spPr>
          <a:xfrm>
            <a:off x="4361426" y="2978274"/>
            <a:ext cx="2407812" cy="3228304"/>
          </a:xfrm>
          <a:custGeom>
            <a:avLst/>
            <a:gdLst>
              <a:gd name="connsiteX0" fmla="*/ 90630 w 2407812"/>
              <a:gd name="connsiteY0" fmla="*/ 0 h 3228304"/>
              <a:gd name="connsiteX1" fmla="*/ 773335 w 2407812"/>
              <a:gd name="connsiteY1" fmla="*/ 0 h 3228304"/>
              <a:gd name="connsiteX2" fmla="*/ 777378 w 2407812"/>
              <a:gd name="connsiteY2" fmla="*/ 40099 h 3228304"/>
              <a:gd name="connsiteX3" fmla="*/ 1203907 w 2407812"/>
              <a:gd name="connsiteY3" fmla="*/ 387731 h 3228304"/>
              <a:gd name="connsiteX4" fmla="*/ 1630437 w 2407812"/>
              <a:gd name="connsiteY4" fmla="*/ 40099 h 3228304"/>
              <a:gd name="connsiteX5" fmla="*/ 1634479 w 2407812"/>
              <a:gd name="connsiteY5" fmla="*/ 0 h 3228304"/>
              <a:gd name="connsiteX6" fmla="*/ 2317182 w 2407812"/>
              <a:gd name="connsiteY6" fmla="*/ 0 h 3228304"/>
              <a:gd name="connsiteX7" fmla="*/ 2407812 w 2407812"/>
              <a:gd name="connsiteY7" fmla="*/ 90630 h 3228304"/>
              <a:gd name="connsiteX8" fmla="*/ 2407812 w 2407812"/>
              <a:gd name="connsiteY8" fmla="*/ 3137674 h 3228304"/>
              <a:gd name="connsiteX9" fmla="*/ 2317182 w 2407812"/>
              <a:gd name="connsiteY9" fmla="*/ 3228304 h 3228304"/>
              <a:gd name="connsiteX10" fmla="*/ 90630 w 2407812"/>
              <a:gd name="connsiteY10" fmla="*/ 3228304 h 3228304"/>
              <a:gd name="connsiteX11" fmla="*/ 0 w 2407812"/>
              <a:gd name="connsiteY11" fmla="*/ 3137674 h 3228304"/>
              <a:gd name="connsiteX12" fmla="*/ 0 w 2407812"/>
              <a:gd name="connsiteY12" fmla="*/ 90630 h 3228304"/>
              <a:gd name="connsiteX13" fmla="*/ 90630 w 2407812"/>
              <a:gd name="connsiteY13" fmla="*/ 0 h 322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07812" h="3228304">
                <a:moveTo>
                  <a:pt x="90630" y="0"/>
                </a:moveTo>
                <a:lnTo>
                  <a:pt x="773335" y="0"/>
                </a:lnTo>
                <a:lnTo>
                  <a:pt x="777378" y="40099"/>
                </a:lnTo>
                <a:cubicBezTo>
                  <a:pt x="817975" y="238492"/>
                  <a:pt x="993513" y="387731"/>
                  <a:pt x="1203907" y="387731"/>
                </a:cubicBezTo>
                <a:cubicBezTo>
                  <a:pt x="1414302" y="387731"/>
                  <a:pt x="1589840" y="238492"/>
                  <a:pt x="1630437" y="40099"/>
                </a:cubicBezTo>
                <a:lnTo>
                  <a:pt x="1634479" y="0"/>
                </a:lnTo>
                <a:lnTo>
                  <a:pt x="2317182" y="0"/>
                </a:lnTo>
                <a:cubicBezTo>
                  <a:pt x="2367236" y="0"/>
                  <a:pt x="2407812" y="40576"/>
                  <a:pt x="2407812" y="90630"/>
                </a:cubicBezTo>
                <a:lnTo>
                  <a:pt x="2407812" y="3137674"/>
                </a:lnTo>
                <a:cubicBezTo>
                  <a:pt x="2407812" y="3187728"/>
                  <a:pt x="2367236" y="3228304"/>
                  <a:pt x="2317182" y="3228304"/>
                </a:cubicBezTo>
                <a:lnTo>
                  <a:pt x="90630" y="3228304"/>
                </a:lnTo>
                <a:cubicBezTo>
                  <a:pt x="40576" y="3228304"/>
                  <a:pt x="0" y="3187728"/>
                  <a:pt x="0" y="3137674"/>
                </a:cubicBezTo>
                <a:lnTo>
                  <a:pt x="0" y="90630"/>
                </a:lnTo>
                <a:cubicBezTo>
                  <a:pt x="0" y="40576"/>
                  <a:pt x="40576" y="0"/>
                  <a:pt x="90630" y="0"/>
                </a:cubicBezTo>
                <a:close/>
              </a:path>
            </a:pathLst>
          </a:custGeom>
          <a:gradFill>
            <a:gsLst>
              <a:gs pos="34000">
                <a:srgbClr val="66FFFF">
                  <a:alpha val="30000"/>
                </a:srgbClr>
              </a:gs>
              <a:gs pos="100000">
                <a:srgbClr val="66CCFF">
                  <a:alpha val="0"/>
                </a:srgbClr>
              </a:gs>
            </a:gsLst>
            <a:lin ang="5400000" scaled="0"/>
          </a:gradFill>
          <a:ln w="6350">
            <a:gradFill>
              <a:gsLst>
                <a:gs pos="100000">
                  <a:srgbClr val="66CCFF"/>
                </a:gs>
                <a:gs pos="0">
                  <a:srgbClr val="66CCFF">
                    <a:alpha val="50000"/>
                  </a:srgbClr>
                </a:gs>
              </a:gsLst>
              <a:lin ang="2700000" scaled="0"/>
            </a:gradFill>
          </a:ln>
          <a:effectLst>
            <a:outerShdw blurRad="381000" dist="635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3D5F2EE-CE85-A122-F41A-7726CF994E05}"/>
              </a:ext>
            </a:extLst>
          </p:cNvPr>
          <p:cNvGrpSpPr/>
          <p:nvPr/>
        </p:nvGrpSpPr>
        <p:grpSpPr>
          <a:xfrm>
            <a:off x="5039727" y="2405024"/>
            <a:ext cx="1051211" cy="1051211"/>
            <a:chOff x="5039727" y="2405024"/>
            <a:chExt cx="1051211" cy="105121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A3CF6CA-7451-47FA-57B7-77F471ADFEE5}"/>
                </a:ext>
              </a:extLst>
            </p:cNvPr>
            <p:cNvSpPr/>
            <p:nvPr/>
          </p:nvSpPr>
          <p:spPr>
            <a:xfrm>
              <a:off x="5039727" y="2405024"/>
              <a:ext cx="1051211" cy="1051211"/>
            </a:xfrm>
            <a:prstGeom prst="ellips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rgbClr val="00FFFF"/>
                  </a:gs>
                  <a:gs pos="55000">
                    <a:srgbClr val="64FC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7BAF05F-9472-17CE-9586-2BC7E81314CA}"/>
                </a:ext>
              </a:extLst>
            </p:cNvPr>
            <p:cNvSpPr/>
            <p:nvPr/>
          </p:nvSpPr>
          <p:spPr>
            <a:xfrm>
              <a:off x="5129958" y="2495255"/>
              <a:ext cx="870750" cy="870750"/>
            </a:xfrm>
            <a:prstGeom prst="ellipse">
              <a:avLst/>
            </a:prstGeom>
            <a:gradFill flip="none" rotWithShape="1">
              <a:gsLst>
                <a:gs pos="0">
                  <a:srgbClr val="66FFFF">
                    <a:alpha val="40000"/>
                  </a:srgbClr>
                </a:gs>
                <a:gs pos="100000">
                  <a:srgbClr val="66FFFF">
                    <a:alpha val="40000"/>
                  </a:srgbClr>
                </a:gs>
                <a:gs pos="50000">
                  <a:srgbClr val="66FFFF">
                    <a:alpha val="20000"/>
                  </a:srgbClr>
                </a:gs>
                <a:gs pos="50000">
                  <a:srgbClr val="66FFFF">
                    <a:alpha val="20000"/>
                  </a:srgbClr>
                </a:gs>
              </a:gsLst>
              <a:lin ang="2700000" scaled="0"/>
              <a:tileRect/>
            </a:gradFill>
            <a:ln w="12700" cap="flat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E90EB67-422A-265A-DBBF-C01D148BA02B}"/>
                </a:ext>
              </a:extLst>
            </p:cNvPr>
            <p:cNvSpPr/>
            <p:nvPr/>
          </p:nvSpPr>
          <p:spPr>
            <a:xfrm>
              <a:off x="5514482" y="2727205"/>
              <a:ext cx="101712" cy="101712"/>
            </a:xfrm>
            <a:custGeom>
              <a:avLst/>
              <a:gdLst>
                <a:gd name="connsiteX0" fmla="*/ 91056 w 182879"/>
                <a:gd name="connsiteY0" fmla="*/ 182698 h 182879"/>
                <a:gd name="connsiteX1" fmla="*/ -384 w 182879"/>
                <a:gd name="connsiteY1" fmla="*/ 91258 h 182879"/>
                <a:gd name="connsiteX2" fmla="*/ 91056 w 182879"/>
                <a:gd name="connsiteY2" fmla="*/ -182 h 182879"/>
                <a:gd name="connsiteX3" fmla="*/ 182495 w 182879"/>
                <a:gd name="connsiteY3" fmla="*/ 91258 h 182879"/>
                <a:gd name="connsiteX4" fmla="*/ 91056 w 182879"/>
                <a:gd name="connsiteY4" fmla="*/ 182698 h 182879"/>
                <a:gd name="connsiteX5" fmla="*/ 91056 w 182879"/>
                <a:gd name="connsiteY5" fmla="*/ 30298 h 182879"/>
                <a:gd name="connsiteX6" fmla="*/ 30096 w 182879"/>
                <a:gd name="connsiteY6" fmla="*/ 91258 h 182879"/>
                <a:gd name="connsiteX7" fmla="*/ 91056 w 182879"/>
                <a:gd name="connsiteY7" fmla="*/ 152218 h 182879"/>
                <a:gd name="connsiteX8" fmla="*/ 152016 w 182879"/>
                <a:gd name="connsiteY8" fmla="*/ 91258 h 182879"/>
                <a:gd name="connsiteX9" fmla="*/ 91056 w 182879"/>
                <a:gd name="connsiteY9" fmla="*/ 30298 h 18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879" h="182879">
                  <a:moveTo>
                    <a:pt x="91056" y="182698"/>
                  </a:moveTo>
                  <a:cubicBezTo>
                    <a:pt x="40555" y="182698"/>
                    <a:pt x="-384" y="141758"/>
                    <a:pt x="-384" y="91258"/>
                  </a:cubicBezTo>
                  <a:cubicBezTo>
                    <a:pt x="-384" y="40758"/>
                    <a:pt x="40555" y="-182"/>
                    <a:pt x="91056" y="-182"/>
                  </a:cubicBezTo>
                  <a:cubicBezTo>
                    <a:pt x="141556" y="-182"/>
                    <a:pt x="182495" y="40758"/>
                    <a:pt x="182495" y="91258"/>
                  </a:cubicBezTo>
                  <a:cubicBezTo>
                    <a:pt x="182436" y="141734"/>
                    <a:pt x="141531" y="182638"/>
                    <a:pt x="91056" y="182698"/>
                  </a:cubicBezTo>
                  <a:close/>
                  <a:moveTo>
                    <a:pt x="91056" y="30298"/>
                  </a:moveTo>
                  <a:cubicBezTo>
                    <a:pt x="57388" y="30298"/>
                    <a:pt x="30096" y="57590"/>
                    <a:pt x="30096" y="91258"/>
                  </a:cubicBezTo>
                  <a:cubicBezTo>
                    <a:pt x="30096" y="124925"/>
                    <a:pt x="57388" y="152218"/>
                    <a:pt x="91056" y="152218"/>
                  </a:cubicBezTo>
                  <a:cubicBezTo>
                    <a:pt x="124723" y="152218"/>
                    <a:pt x="152016" y="124925"/>
                    <a:pt x="152016" y="91258"/>
                  </a:cubicBezTo>
                  <a:cubicBezTo>
                    <a:pt x="151977" y="57606"/>
                    <a:pt x="124708" y="30336"/>
                    <a:pt x="91056" y="30298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A6C487A-0C6A-9B07-D7F8-7C0FB6949DE6}"/>
                </a:ext>
              </a:extLst>
            </p:cNvPr>
            <p:cNvSpPr/>
            <p:nvPr/>
          </p:nvSpPr>
          <p:spPr>
            <a:xfrm>
              <a:off x="5438198" y="2749413"/>
              <a:ext cx="254281" cy="308358"/>
            </a:xfrm>
            <a:custGeom>
              <a:avLst/>
              <a:gdLst>
                <a:gd name="connsiteX0" fmla="*/ 350135 w 457198"/>
                <a:gd name="connsiteY0" fmla="*/ 554081 h 554428"/>
                <a:gd name="connsiteX1" fmla="*/ 273935 w 457198"/>
                <a:gd name="connsiteY1" fmla="*/ 554081 h 554428"/>
                <a:gd name="connsiteX2" fmla="*/ 259079 w 457198"/>
                <a:gd name="connsiteY2" fmla="*/ 542282 h 554428"/>
                <a:gd name="connsiteX3" fmla="*/ 228215 w 457198"/>
                <a:gd name="connsiteY3" fmla="*/ 408495 h 554428"/>
                <a:gd name="connsiteX4" fmla="*/ 197352 w 457198"/>
                <a:gd name="connsiteY4" fmla="*/ 542262 h 554428"/>
                <a:gd name="connsiteX5" fmla="*/ 182495 w 457198"/>
                <a:gd name="connsiteY5" fmla="*/ 554061 h 554428"/>
                <a:gd name="connsiteX6" fmla="*/ 106296 w 457198"/>
                <a:gd name="connsiteY6" fmla="*/ 554061 h 554428"/>
                <a:gd name="connsiteX7" fmla="*/ 91067 w 457198"/>
                <a:gd name="connsiteY7" fmla="*/ 538810 h 554428"/>
                <a:gd name="connsiteX8" fmla="*/ 91351 w 457198"/>
                <a:gd name="connsiteY8" fmla="*/ 535891 h 554428"/>
                <a:gd name="connsiteX9" fmla="*/ 136776 w 457198"/>
                <a:gd name="connsiteY9" fmla="*/ 308767 h 554428"/>
                <a:gd name="connsiteX10" fmla="*/ 136776 w 457198"/>
                <a:gd name="connsiteY10" fmla="*/ 203562 h 554428"/>
                <a:gd name="connsiteX11" fmla="*/ 106296 w 457198"/>
                <a:gd name="connsiteY11" fmla="*/ 203562 h 554428"/>
                <a:gd name="connsiteX12" fmla="*/ -384 w 457198"/>
                <a:gd name="connsiteY12" fmla="*/ 96882 h 554428"/>
                <a:gd name="connsiteX13" fmla="*/ -384 w 457198"/>
                <a:gd name="connsiteY13" fmla="*/ 33769 h 554428"/>
                <a:gd name="connsiteX14" fmla="*/ 14840 w 457198"/>
                <a:gd name="connsiteY14" fmla="*/ 18533 h 554428"/>
                <a:gd name="connsiteX15" fmla="*/ 18671 w 457198"/>
                <a:gd name="connsiteY15" fmla="*/ 19021 h 554428"/>
                <a:gd name="connsiteX16" fmla="*/ 30096 w 457198"/>
                <a:gd name="connsiteY16" fmla="*/ 20682 h 554428"/>
                <a:gd name="connsiteX17" fmla="*/ 64342 w 457198"/>
                <a:gd name="connsiteY17" fmla="*/ 4862 h 554428"/>
                <a:gd name="connsiteX18" fmla="*/ 85846 w 457198"/>
                <a:gd name="connsiteY18" fmla="*/ 3418 h 554428"/>
                <a:gd name="connsiteX19" fmla="*/ 91056 w 457198"/>
                <a:gd name="connsiteY19" fmla="*/ 14891 h 554428"/>
                <a:gd name="connsiteX20" fmla="*/ 91056 w 457198"/>
                <a:gd name="connsiteY20" fmla="*/ 96882 h 554428"/>
                <a:gd name="connsiteX21" fmla="*/ 106296 w 457198"/>
                <a:gd name="connsiteY21" fmla="*/ 112122 h 554428"/>
                <a:gd name="connsiteX22" fmla="*/ 350135 w 457198"/>
                <a:gd name="connsiteY22" fmla="*/ 112122 h 554428"/>
                <a:gd name="connsiteX23" fmla="*/ 365375 w 457198"/>
                <a:gd name="connsiteY23" fmla="*/ 96882 h 554428"/>
                <a:gd name="connsiteX24" fmla="*/ 365375 w 457198"/>
                <a:gd name="connsiteY24" fmla="*/ 14891 h 554428"/>
                <a:gd name="connsiteX25" fmla="*/ 380616 w 457198"/>
                <a:gd name="connsiteY25" fmla="*/ -348 h 554428"/>
                <a:gd name="connsiteX26" fmla="*/ 392089 w 457198"/>
                <a:gd name="connsiteY26" fmla="*/ 4862 h 554428"/>
                <a:gd name="connsiteX27" fmla="*/ 426335 w 457198"/>
                <a:gd name="connsiteY27" fmla="*/ 20682 h 554428"/>
                <a:gd name="connsiteX28" fmla="*/ 437760 w 457198"/>
                <a:gd name="connsiteY28" fmla="*/ 19011 h 554428"/>
                <a:gd name="connsiteX29" fmla="*/ 456327 w 457198"/>
                <a:gd name="connsiteY29" fmla="*/ 29928 h 554428"/>
                <a:gd name="connsiteX30" fmla="*/ 456815 w 457198"/>
                <a:gd name="connsiteY30" fmla="*/ 33759 h 554428"/>
                <a:gd name="connsiteX31" fmla="*/ 456815 w 457198"/>
                <a:gd name="connsiteY31" fmla="*/ 96882 h 554428"/>
                <a:gd name="connsiteX32" fmla="*/ 350135 w 457198"/>
                <a:gd name="connsiteY32" fmla="*/ 203562 h 554428"/>
                <a:gd name="connsiteX33" fmla="*/ 319655 w 457198"/>
                <a:gd name="connsiteY33" fmla="*/ 203562 h 554428"/>
                <a:gd name="connsiteX34" fmla="*/ 319655 w 457198"/>
                <a:gd name="connsiteY34" fmla="*/ 308767 h 554428"/>
                <a:gd name="connsiteX35" fmla="*/ 365080 w 457198"/>
                <a:gd name="connsiteY35" fmla="*/ 535891 h 554428"/>
                <a:gd name="connsiteX36" fmla="*/ 353078 w 457198"/>
                <a:gd name="connsiteY36" fmla="*/ 553793 h 554428"/>
                <a:gd name="connsiteX37" fmla="*/ 350135 w 457198"/>
                <a:gd name="connsiteY37" fmla="*/ 554081 h 554428"/>
                <a:gd name="connsiteX38" fmla="*/ 286058 w 457198"/>
                <a:gd name="connsiteY38" fmla="*/ 523601 h 554428"/>
                <a:gd name="connsiteX39" fmla="*/ 331542 w 457198"/>
                <a:gd name="connsiteY39" fmla="*/ 523601 h 554428"/>
                <a:gd name="connsiteX40" fmla="*/ 289470 w 457198"/>
                <a:gd name="connsiteY40" fmla="*/ 313191 h 554428"/>
                <a:gd name="connsiteX41" fmla="*/ 289175 w 457198"/>
                <a:gd name="connsiteY41" fmla="*/ 310241 h 554428"/>
                <a:gd name="connsiteX42" fmla="*/ 289175 w 457198"/>
                <a:gd name="connsiteY42" fmla="*/ 188322 h 554428"/>
                <a:gd name="connsiteX43" fmla="*/ 304395 w 457198"/>
                <a:gd name="connsiteY43" fmla="*/ 173082 h 554428"/>
                <a:gd name="connsiteX44" fmla="*/ 304415 w 457198"/>
                <a:gd name="connsiteY44" fmla="*/ 173082 h 554428"/>
                <a:gd name="connsiteX45" fmla="*/ 350135 w 457198"/>
                <a:gd name="connsiteY45" fmla="*/ 173082 h 554428"/>
                <a:gd name="connsiteX46" fmla="*/ 426335 w 457198"/>
                <a:gd name="connsiteY46" fmla="*/ 96882 h 554428"/>
                <a:gd name="connsiteX47" fmla="*/ 426335 w 457198"/>
                <a:gd name="connsiteY47" fmla="*/ 51162 h 554428"/>
                <a:gd name="connsiteX48" fmla="*/ 395855 w 457198"/>
                <a:gd name="connsiteY48" fmla="*/ 44653 h 554428"/>
                <a:gd name="connsiteX49" fmla="*/ 395855 w 457198"/>
                <a:gd name="connsiteY49" fmla="*/ 96882 h 554428"/>
                <a:gd name="connsiteX50" fmla="*/ 350135 w 457198"/>
                <a:gd name="connsiteY50" fmla="*/ 142602 h 554428"/>
                <a:gd name="connsiteX51" fmla="*/ 106296 w 457198"/>
                <a:gd name="connsiteY51" fmla="*/ 142602 h 554428"/>
                <a:gd name="connsiteX52" fmla="*/ 60576 w 457198"/>
                <a:gd name="connsiteY52" fmla="*/ 96882 h 554428"/>
                <a:gd name="connsiteX53" fmla="*/ 60576 w 457198"/>
                <a:gd name="connsiteY53" fmla="*/ 44653 h 554428"/>
                <a:gd name="connsiteX54" fmla="*/ 30096 w 457198"/>
                <a:gd name="connsiteY54" fmla="*/ 51162 h 554428"/>
                <a:gd name="connsiteX55" fmla="*/ 30096 w 457198"/>
                <a:gd name="connsiteY55" fmla="*/ 96882 h 554428"/>
                <a:gd name="connsiteX56" fmla="*/ 106296 w 457198"/>
                <a:gd name="connsiteY56" fmla="*/ 173082 h 554428"/>
                <a:gd name="connsiteX57" fmla="*/ 152016 w 457198"/>
                <a:gd name="connsiteY57" fmla="*/ 173082 h 554428"/>
                <a:gd name="connsiteX58" fmla="*/ 167256 w 457198"/>
                <a:gd name="connsiteY58" fmla="*/ 188302 h 554428"/>
                <a:gd name="connsiteX59" fmla="*/ 167256 w 457198"/>
                <a:gd name="connsiteY59" fmla="*/ 188322 h 554428"/>
                <a:gd name="connsiteX60" fmla="*/ 167256 w 457198"/>
                <a:gd name="connsiteY60" fmla="*/ 310241 h 554428"/>
                <a:gd name="connsiteX61" fmla="*/ 166961 w 457198"/>
                <a:gd name="connsiteY61" fmla="*/ 313191 h 554428"/>
                <a:gd name="connsiteX62" fmla="*/ 124888 w 457198"/>
                <a:gd name="connsiteY62" fmla="*/ 523601 h 554428"/>
                <a:gd name="connsiteX63" fmla="*/ 170372 w 457198"/>
                <a:gd name="connsiteY63" fmla="*/ 523601 h 554428"/>
                <a:gd name="connsiteX64" fmla="*/ 213359 w 457198"/>
                <a:gd name="connsiteY64" fmla="*/ 337280 h 554428"/>
                <a:gd name="connsiteX65" fmla="*/ 231657 w 457198"/>
                <a:gd name="connsiteY65" fmla="*/ 325865 h 554428"/>
                <a:gd name="connsiteX66" fmla="*/ 243072 w 457198"/>
                <a:gd name="connsiteY66" fmla="*/ 337280 h 55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57198" h="554428">
                  <a:moveTo>
                    <a:pt x="350135" y="554081"/>
                  </a:moveTo>
                  <a:lnTo>
                    <a:pt x="273935" y="554081"/>
                  </a:lnTo>
                  <a:cubicBezTo>
                    <a:pt x="266841" y="554082"/>
                    <a:pt x="260684" y="549191"/>
                    <a:pt x="259079" y="542282"/>
                  </a:cubicBezTo>
                  <a:lnTo>
                    <a:pt x="228215" y="408495"/>
                  </a:lnTo>
                  <a:lnTo>
                    <a:pt x="197352" y="542262"/>
                  </a:lnTo>
                  <a:cubicBezTo>
                    <a:pt x="195746" y="549171"/>
                    <a:pt x="189589" y="554062"/>
                    <a:pt x="182495" y="554061"/>
                  </a:cubicBezTo>
                  <a:lnTo>
                    <a:pt x="106296" y="554061"/>
                  </a:lnTo>
                  <a:cubicBezTo>
                    <a:pt x="97879" y="554055"/>
                    <a:pt x="91061" y="547228"/>
                    <a:pt x="91067" y="538810"/>
                  </a:cubicBezTo>
                  <a:cubicBezTo>
                    <a:pt x="91068" y="537830"/>
                    <a:pt x="91162" y="536853"/>
                    <a:pt x="91351" y="535891"/>
                  </a:cubicBezTo>
                  <a:lnTo>
                    <a:pt x="136776" y="308767"/>
                  </a:lnTo>
                  <a:lnTo>
                    <a:pt x="136776" y="203562"/>
                  </a:lnTo>
                  <a:lnTo>
                    <a:pt x="106296" y="203562"/>
                  </a:lnTo>
                  <a:cubicBezTo>
                    <a:pt x="47408" y="203491"/>
                    <a:pt x="-313" y="155770"/>
                    <a:pt x="-384" y="96882"/>
                  </a:cubicBezTo>
                  <a:lnTo>
                    <a:pt x="-384" y="33769"/>
                  </a:lnTo>
                  <a:cubicBezTo>
                    <a:pt x="-388" y="25357"/>
                    <a:pt x="6429" y="18536"/>
                    <a:pt x="14840" y="18533"/>
                  </a:cubicBezTo>
                  <a:cubicBezTo>
                    <a:pt x="16132" y="18532"/>
                    <a:pt x="17420" y="18696"/>
                    <a:pt x="18671" y="19021"/>
                  </a:cubicBezTo>
                  <a:cubicBezTo>
                    <a:pt x="22393" y="20055"/>
                    <a:pt x="26233" y="20613"/>
                    <a:pt x="30096" y="20682"/>
                  </a:cubicBezTo>
                  <a:cubicBezTo>
                    <a:pt x="43276" y="20673"/>
                    <a:pt x="55790" y="14892"/>
                    <a:pt x="64342" y="4862"/>
                  </a:cubicBezTo>
                  <a:cubicBezTo>
                    <a:pt x="69881" y="-1475"/>
                    <a:pt x="79509" y="-2122"/>
                    <a:pt x="85846" y="3418"/>
                  </a:cubicBezTo>
                  <a:cubicBezTo>
                    <a:pt x="89156" y="6311"/>
                    <a:pt x="91056" y="10494"/>
                    <a:pt x="91056" y="14891"/>
                  </a:cubicBezTo>
                  <a:lnTo>
                    <a:pt x="91056" y="96882"/>
                  </a:lnTo>
                  <a:cubicBezTo>
                    <a:pt x="91062" y="105296"/>
                    <a:pt x="97881" y="112116"/>
                    <a:pt x="106296" y="112122"/>
                  </a:cubicBezTo>
                  <a:lnTo>
                    <a:pt x="350135" y="112122"/>
                  </a:lnTo>
                  <a:cubicBezTo>
                    <a:pt x="358549" y="112116"/>
                    <a:pt x="365370" y="105296"/>
                    <a:pt x="365375" y="96882"/>
                  </a:cubicBezTo>
                  <a:lnTo>
                    <a:pt x="365375" y="14891"/>
                  </a:lnTo>
                  <a:cubicBezTo>
                    <a:pt x="365376" y="6475"/>
                    <a:pt x="372199" y="-349"/>
                    <a:pt x="380616" y="-348"/>
                  </a:cubicBezTo>
                  <a:cubicBezTo>
                    <a:pt x="385013" y="-348"/>
                    <a:pt x="389195" y="1552"/>
                    <a:pt x="392089" y="4862"/>
                  </a:cubicBezTo>
                  <a:cubicBezTo>
                    <a:pt x="400640" y="14892"/>
                    <a:pt x="413155" y="20673"/>
                    <a:pt x="426335" y="20682"/>
                  </a:cubicBezTo>
                  <a:cubicBezTo>
                    <a:pt x="430199" y="20609"/>
                    <a:pt x="434037" y="20048"/>
                    <a:pt x="437760" y="19011"/>
                  </a:cubicBezTo>
                  <a:cubicBezTo>
                    <a:pt x="445902" y="16899"/>
                    <a:pt x="454214" y="21786"/>
                    <a:pt x="456327" y="29928"/>
                  </a:cubicBezTo>
                  <a:cubicBezTo>
                    <a:pt x="456651" y="31179"/>
                    <a:pt x="456816" y="32466"/>
                    <a:pt x="456815" y="33759"/>
                  </a:cubicBezTo>
                  <a:lnTo>
                    <a:pt x="456815" y="96882"/>
                  </a:lnTo>
                  <a:cubicBezTo>
                    <a:pt x="456744" y="155770"/>
                    <a:pt x="409023" y="203491"/>
                    <a:pt x="350135" y="203562"/>
                  </a:cubicBezTo>
                  <a:lnTo>
                    <a:pt x="319655" y="203562"/>
                  </a:lnTo>
                  <a:lnTo>
                    <a:pt x="319655" y="308767"/>
                  </a:lnTo>
                  <a:lnTo>
                    <a:pt x="365080" y="535891"/>
                  </a:lnTo>
                  <a:cubicBezTo>
                    <a:pt x="366709" y="544149"/>
                    <a:pt x="361336" y="552163"/>
                    <a:pt x="353078" y="553793"/>
                  </a:cubicBezTo>
                  <a:cubicBezTo>
                    <a:pt x="352108" y="553983"/>
                    <a:pt x="351123" y="554081"/>
                    <a:pt x="350135" y="554081"/>
                  </a:cubicBezTo>
                  <a:close/>
                  <a:moveTo>
                    <a:pt x="286058" y="523601"/>
                  </a:moveTo>
                  <a:lnTo>
                    <a:pt x="331542" y="523601"/>
                  </a:lnTo>
                  <a:lnTo>
                    <a:pt x="289470" y="313191"/>
                  </a:lnTo>
                  <a:cubicBezTo>
                    <a:pt x="289276" y="312220"/>
                    <a:pt x="289178" y="311231"/>
                    <a:pt x="289175" y="310241"/>
                  </a:cubicBezTo>
                  <a:lnTo>
                    <a:pt x="289175" y="188322"/>
                  </a:lnTo>
                  <a:cubicBezTo>
                    <a:pt x="289169" y="179910"/>
                    <a:pt x="295984" y="173088"/>
                    <a:pt x="304395" y="173082"/>
                  </a:cubicBezTo>
                  <a:cubicBezTo>
                    <a:pt x="304402" y="173082"/>
                    <a:pt x="304408" y="173082"/>
                    <a:pt x="304415" y="173082"/>
                  </a:cubicBezTo>
                  <a:lnTo>
                    <a:pt x="350135" y="173082"/>
                  </a:lnTo>
                  <a:cubicBezTo>
                    <a:pt x="392198" y="173033"/>
                    <a:pt x="426286" y="138945"/>
                    <a:pt x="426335" y="96882"/>
                  </a:cubicBezTo>
                  <a:lnTo>
                    <a:pt x="426335" y="51162"/>
                  </a:lnTo>
                  <a:cubicBezTo>
                    <a:pt x="415831" y="51154"/>
                    <a:pt x="405446" y="48936"/>
                    <a:pt x="395855" y="44653"/>
                  </a:cubicBezTo>
                  <a:lnTo>
                    <a:pt x="395855" y="96882"/>
                  </a:lnTo>
                  <a:cubicBezTo>
                    <a:pt x="395827" y="122121"/>
                    <a:pt x="375374" y="142574"/>
                    <a:pt x="350135" y="142602"/>
                  </a:cubicBezTo>
                  <a:lnTo>
                    <a:pt x="106296" y="142602"/>
                  </a:lnTo>
                  <a:cubicBezTo>
                    <a:pt x="81056" y="142574"/>
                    <a:pt x="60603" y="122121"/>
                    <a:pt x="60576" y="96882"/>
                  </a:cubicBezTo>
                  <a:lnTo>
                    <a:pt x="60576" y="44653"/>
                  </a:lnTo>
                  <a:cubicBezTo>
                    <a:pt x="50984" y="48936"/>
                    <a:pt x="40600" y="51154"/>
                    <a:pt x="30096" y="51162"/>
                  </a:cubicBezTo>
                  <a:lnTo>
                    <a:pt x="30096" y="96882"/>
                  </a:lnTo>
                  <a:cubicBezTo>
                    <a:pt x="30145" y="138945"/>
                    <a:pt x="64232" y="173033"/>
                    <a:pt x="106296" y="173082"/>
                  </a:cubicBezTo>
                  <a:lnTo>
                    <a:pt x="152016" y="173082"/>
                  </a:lnTo>
                  <a:cubicBezTo>
                    <a:pt x="160427" y="173076"/>
                    <a:pt x="167250" y="179891"/>
                    <a:pt x="167256" y="188302"/>
                  </a:cubicBezTo>
                  <a:cubicBezTo>
                    <a:pt x="167256" y="188309"/>
                    <a:pt x="167256" y="188315"/>
                    <a:pt x="167256" y="188322"/>
                  </a:cubicBezTo>
                  <a:lnTo>
                    <a:pt x="167256" y="310241"/>
                  </a:lnTo>
                  <a:cubicBezTo>
                    <a:pt x="167253" y="311231"/>
                    <a:pt x="167154" y="312220"/>
                    <a:pt x="166961" y="313191"/>
                  </a:cubicBezTo>
                  <a:lnTo>
                    <a:pt x="124888" y="523601"/>
                  </a:lnTo>
                  <a:lnTo>
                    <a:pt x="170372" y="523601"/>
                  </a:lnTo>
                  <a:lnTo>
                    <a:pt x="213359" y="337280"/>
                  </a:lnTo>
                  <a:cubicBezTo>
                    <a:pt x="215259" y="329075"/>
                    <a:pt x="223452" y="323964"/>
                    <a:pt x="231657" y="325865"/>
                  </a:cubicBezTo>
                  <a:cubicBezTo>
                    <a:pt x="237329" y="327178"/>
                    <a:pt x="241758" y="331608"/>
                    <a:pt x="243072" y="337280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9515D4D-D5A7-B4B2-B19A-CB7A182C5B26}"/>
                </a:ext>
              </a:extLst>
            </p:cNvPr>
            <p:cNvSpPr/>
            <p:nvPr/>
          </p:nvSpPr>
          <p:spPr>
            <a:xfrm>
              <a:off x="5633147" y="2693301"/>
              <a:ext cx="84760" cy="84760"/>
            </a:xfrm>
            <a:custGeom>
              <a:avLst/>
              <a:gdLst>
                <a:gd name="connsiteX0" fmla="*/ 75670 w 152399"/>
                <a:gd name="connsiteY0" fmla="*/ 152274 h 152399"/>
                <a:gd name="connsiteX1" fmla="*/ -530 w 152399"/>
                <a:gd name="connsiteY1" fmla="*/ 76074 h 152399"/>
                <a:gd name="connsiteX2" fmla="*/ 75670 w 152399"/>
                <a:gd name="connsiteY2" fmla="*/ -126 h 152399"/>
                <a:gd name="connsiteX3" fmla="*/ 151870 w 152399"/>
                <a:gd name="connsiteY3" fmla="*/ 76074 h 152399"/>
                <a:gd name="connsiteX4" fmla="*/ 75670 w 152399"/>
                <a:gd name="connsiteY4" fmla="*/ 152274 h 152399"/>
                <a:gd name="connsiteX5" fmla="*/ 75670 w 152399"/>
                <a:gd name="connsiteY5" fmla="*/ 30354 h 152399"/>
                <a:gd name="connsiteX6" fmla="*/ 29950 w 152399"/>
                <a:gd name="connsiteY6" fmla="*/ 76074 h 152399"/>
                <a:gd name="connsiteX7" fmla="*/ 75670 w 152399"/>
                <a:gd name="connsiteY7" fmla="*/ 121794 h 152399"/>
                <a:gd name="connsiteX8" fmla="*/ 121390 w 152399"/>
                <a:gd name="connsiteY8" fmla="*/ 76074 h 152399"/>
                <a:gd name="connsiteX9" fmla="*/ 75670 w 152399"/>
                <a:gd name="connsiteY9" fmla="*/ 30354 h 15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399" h="152399">
                  <a:moveTo>
                    <a:pt x="75670" y="152274"/>
                  </a:moveTo>
                  <a:cubicBezTo>
                    <a:pt x="33586" y="152274"/>
                    <a:pt x="-530" y="118158"/>
                    <a:pt x="-530" y="76074"/>
                  </a:cubicBezTo>
                  <a:cubicBezTo>
                    <a:pt x="-530" y="33990"/>
                    <a:pt x="33586" y="-126"/>
                    <a:pt x="75670" y="-126"/>
                  </a:cubicBezTo>
                  <a:cubicBezTo>
                    <a:pt x="117754" y="-126"/>
                    <a:pt x="151870" y="33990"/>
                    <a:pt x="151870" y="76074"/>
                  </a:cubicBezTo>
                  <a:cubicBezTo>
                    <a:pt x="151820" y="118138"/>
                    <a:pt x="117733" y="152225"/>
                    <a:pt x="75670" y="152274"/>
                  </a:cubicBezTo>
                  <a:close/>
                  <a:moveTo>
                    <a:pt x="75670" y="30354"/>
                  </a:moveTo>
                  <a:cubicBezTo>
                    <a:pt x="50420" y="30354"/>
                    <a:pt x="29950" y="50824"/>
                    <a:pt x="29950" y="76074"/>
                  </a:cubicBezTo>
                  <a:cubicBezTo>
                    <a:pt x="29950" y="101324"/>
                    <a:pt x="50420" y="121794"/>
                    <a:pt x="75670" y="121794"/>
                  </a:cubicBezTo>
                  <a:cubicBezTo>
                    <a:pt x="100920" y="121794"/>
                    <a:pt x="121390" y="101324"/>
                    <a:pt x="121390" y="76074"/>
                  </a:cubicBezTo>
                  <a:cubicBezTo>
                    <a:pt x="121362" y="50835"/>
                    <a:pt x="100909" y="30382"/>
                    <a:pt x="75670" y="30354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7E8E28B-111D-DBA8-FF12-1038E055EEFC}"/>
                </a:ext>
              </a:extLst>
            </p:cNvPr>
            <p:cNvSpPr/>
            <p:nvPr/>
          </p:nvSpPr>
          <p:spPr>
            <a:xfrm>
              <a:off x="5663057" y="2676356"/>
              <a:ext cx="80290" cy="84348"/>
            </a:xfrm>
            <a:custGeom>
              <a:avLst/>
              <a:gdLst>
                <a:gd name="connsiteX0" fmla="*/ 74752 w 144361"/>
                <a:gd name="connsiteY0" fmla="*/ 151555 h 151658"/>
                <a:gd name="connsiteX1" fmla="*/ 59511 w 144361"/>
                <a:gd name="connsiteY1" fmla="*/ 136297 h 151658"/>
                <a:gd name="connsiteX2" fmla="*/ 61479 w 144361"/>
                <a:gd name="connsiteY2" fmla="*/ 128813 h 151658"/>
                <a:gd name="connsiteX3" fmla="*/ 67575 w 144361"/>
                <a:gd name="connsiteY3" fmla="*/ 106563 h 151658"/>
                <a:gd name="connsiteX4" fmla="*/ 21855 w 144361"/>
                <a:gd name="connsiteY4" fmla="*/ 60843 h 151658"/>
                <a:gd name="connsiteX5" fmla="*/ 18679 w 144361"/>
                <a:gd name="connsiteY5" fmla="*/ 61168 h 151658"/>
                <a:gd name="connsiteX6" fmla="*/ 16467 w 144361"/>
                <a:gd name="connsiteY6" fmla="*/ 61472 h 151658"/>
                <a:gd name="connsiteX7" fmla="*/ 1994 w 144361"/>
                <a:gd name="connsiteY7" fmla="*/ 54787 h 151658"/>
                <a:gd name="connsiteX8" fmla="*/ 1394 w 144361"/>
                <a:gd name="connsiteY8" fmla="*/ 38849 h 151658"/>
                <a:gd name="connsiteX9" fmla="*/ 104843 w 144361"/>
                <a:gd name="connsiteY9" fmla="*/ 9570 h 151658"/>
                <a:gd name="connsiteX10" fmla="*/ 134122 w 144361"/>
                <a:gd name="connsiteY10" fmla="*/ 113019 h 151658"/>
                <a:gd name="connsiteX11" fmla="*/ 76542 w 144361"/>
                <a:gd name="connsiteY11" fmla="*/ 151447 h 151658"/>
                <a:gd name="connsiteX12" fmla="*/ 74752 w 144361"/>
                <a:gd name="connsiteY12" fmla="*/ 151555 h 151658"/>
                <a:gd name="connsiteX13" fmla="*/ 47910 w 144361"/>
                <a:gd name="connsiteY13" fmla="*/ 34945 h 151658"/>
                <a:gd name="connsiteX14" fmla="*/ 98055 w 144361"/>
                <a:gd name="connsiteY14" fmla="*/ 106563 h 151658"/>
                <a:gd name="connsiteX15" fmla="*/ 97976 w 144361"/>
                <a:gd name="connsiteY15" fmla="*/ 109985 h 151658"/>
                <a:gd name="connsiteX16" fmla="*/ 113295 w 144361"/>
                <a:gd name="connsiteY16" fmla="*/ 76083 h 151658"/>
                <a:gd name="connsiteX17" fmla="*/ 67575 w 144361"/>
                <a:gd name="connsiteY17" fmla="*/ 30363 h 151658"/>
                <a:gd name="connsiteX18" fmla="*/ 47910 w 144361"/>
                <a:gd name="connsiteY18" fmla="*/ 34945 h 15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4361" h="151658">
                  <a:moveTo>
                    <a:pt x="74752" y="151555"/>
                  </a:moveTo>
                  <a:cubicBezTo>
                    <a:pt x="66330" y="151550"/>
                    <a:pt x="59506" y="144719"/>
                    <a:pt x="59511" y="136297"/>
                  </a:cubicBezTo>
                  <a:cubicBezTo>
                    <a:pt x="59513" y="133674"/>
                    <a:pt x="60191" y="131097"/>
                    <a:pt x="61479" y="128813"/>
                  </a:cubicBezTo>
                  <a:cubicBezTo>
                    <a:pt x="65413" y="122054"/>
                    <a:pt x="67514" y="114384"/>
                    <a:pt x="67575" y="106563"/>
                  </a:cubicBezTo>
                  <a:cubicBezTo>
                    <a:pt x="67547" y="81324"/>
                    <a:pt x="47094" y="60871"/>
                    <a:pt x="21855" y="60843"/>
                  </a:cubicBezTo>
                  <a:cubicBezTo>
                    <a:pt x="20791" y="60886"/>
                    <a:pt x="19730" y="60995"/>
                    <a:pt x="18679" y="61168"/>
                  </a:cubicBezTo>
                  <a:lnTo>
                    <a:pt x="16467" y="61472"/>
                  </a:lnTo>
                  <a:cubicBezTo>
                    <a:pt x="10762" y="62184"/>
                    <a:pt x="5150" y="59592"/>
                    <a:pt x="1994" y="54787"/>
                  </a:cubicBezTo>
                  <a:cubicBezTo>
                    <a:pt x="-1190" y="50010"/>
                    <a:pt x="-1422" y="43851"/>
                    <a:pt x="1394" y="38849"/>
                  </a:cubicBezTo>
                  <a:cubicBezTo>
                    <a:pt x="21876" y="2197"/>
                    <a:pt x="68191" y="-10912"/>
                    <a:pt x="104843" y="9570"/>
                  </a:cubicBezTo>
                  <a:cubicBezTo>
                    <a:pt x="141495" y="30051"/>
                    <a:pt x="154604" y="76367"/>
                    <a:pt x="134122" y="113019"/>
                  </a:cubicBezTo>
                  <a:cubicBezTo>
                    <a:pt x="122213" y="134330"/>
                    <a:pt x="100792" y="148626"/>
                    <a:pt x="76542" y="151447"/>
                  </a:cubicBezTo>
                  <a:cubicBezTo>
                    <a:pt x="75948" y="151522"/>
                    <a:pt x="75350" y="151558"/>
                    <a:pt x="74752" y="151555"/>
                  </a:cubicBezTo>
                  <a:close/>
                  <a:moveTo>
                    <a:pt x="47910" y="34945"/>
                  </a:moveTo>
                  <a:cubicBezTo>
                    <a:pt x="77998" y="45930"/>
                    <a:pt x="98025" y="74534"/>
                    <a:pt x="98055" y="106563"/>
                  </a:cubicBezTo>
                  <a:cubicBezTo>
                    <a:pt x="98055" y="107713"/>
                    <a:pt x="98055" y="108844"/>
                    <a:pt x="97976" y="109985"/>
                  </a:cubicBezTo>
                  <a:cubicBezTo>
                    <a:pt x="107709" y="101404"/>
                    <a:pt x="113288" y="89058"/>
                    <a:pt x="113295" y="76083"/>
                  </a:cubicBezTo>
                  <a:cubicBezTo>
                    <a:pt x="113267" y="50844"/>
                    <a:pt x="92814" y="30390"/>
                    <a:pt x="67575" y="30363"/>
                  </a:cubicBezTo>
                  <a:cubicBezTo>
                    <a:pt x="60757" y="30375"/>
                    <a:pt x="54032" y="31942"/>
                    <a:pt x="47910" y="34945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5D7ABFF-7A9C-9855-9A0C-9C626DE23BC9}"/>
                </a:ext>
              </a:extLst>
            </p:cNvPr>
            <p:cNvSpPr/>
            <p:nvPr/>
          </p:nvSpPr>
          <p:spPr>
            <a:xfrm>
              <a:off x="5412770" y="2693301"/>
              <a:ext cx="84760" cy="84760"/>
            </a:xfrm>
            <a:custGeom>
              <a:avLst/>
              <a:gdLst>
                <a:gd name="connsiteX0" fmla="*/ 75962 w 152399"/>
                <a:gd name="connsiteY0" fmla="*/ 152274 h 152399"/>
                <a:gd name="connsiteX1" fmla="*/ -238 w 152399"/>
                <a:gd name="connsiteY1" fmla="*/ 76074 h 152399"/>
                <a:gd name="connsiteX2" fmla="*/ 75962 w 152399"/>
                <a:gd name="connsiteY2" fmla="*/ -126 h 152399"/>
                <a:gd name="connsiteX3" fmla="*/ 152162 w 152399"/>
                <a:gd name="connsiteY3" fmla="*/ 76074 h 152399"/>
                <a:gd name="connsiteX4" fmla="*/ 75962 w 152399"/>
                <a:gd name="connsiteY4" fmla="*/ 152274 h 152399"/>
                <a:gd name="connsiteX5" fmla="*/ 75962 w 152399"/>
                <a:gd name="connsiteY5" fmla="*/ 30354 h 152399"/>
                <a:gd name="connsiteX6" fmla="*/ 30242 w 152399"/>
                <a:gd name="connsiteY6" fmla="*/ 76074 h 152399"/>
                <a:gd name="connsiteX7" fmla="*/ 75962 w 152399"/>
                <a:gd name="connsiteY7" fmla="*/ 121794 h 152399"/>
                <a:gd name="connsiteX8" fmla="*/ 121682 w 152399"/>
                <a:gd name="connsiteY8" fmla="*/ 76074 h 152399"/>
                <a:gd name="connsiteX9" fmla="*/ 75962 w 152399"/>
                <a:gd name="connsiteY9" fmla="*/ 30354 h 15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399" h="152399">
                  <a:moveTo>
                    <a:pt x="75962" y="152274"/>
                  </a:moveTo>
                  <a:cubicBezTo>
                    <a:pt x="33878" y="152274"/>
                    <a:pt x="-238" y="118158"/>
                    <a:pt x="-238" y="76074"/>
                  </a:cubicBezTo>
                  <a:cubicBezTo>
                    <a:pt x="-238" y="33990"/>
                    <a:pt x="33878" y="-126"/>
                    <a:pt x="75962" y="-126"/>
                  </a:cubicBezTo>
                  <a:cubicBezTo>
                    <a:pt x="118046" y="-126"/>
                    <a:pt x="152162" y="33990"/>
                    <a:pt x="152162" y="76074"/>
                  </a:cubicBezTo>
                  <a:cubicBezTo>
                    <a:pt x="152112" y="118138"/>
                    <a:pt x="118025" y="152225"/>
                    <a:pt x="75962" y="152274"/>
                  </a:cubicBezTo>
                  <a:close/>
                  <a:moveTo>
                    <a:pt x="75962" y="30354"/>
                  </a:moveTo>
                  <a:cubicBezTo>
                    <a:pt x="50712" y="30354"/>
                    <a:pt x="30242" y="50824"/>
                    <a:pt x="30242" y="76074"/>
                  </a:cubicBezTo>
                  <a:cubicBezTo>
                    <a:pt x="30242" y="101324"/>
                    <a:pt x="50712" y="121794"/>
                    <a:pt x="75962" y="121794"/>
                  </a:cubicBezTo>
                  <a:cubicBezTo>
                    <a:pt x="101212" y="121794"/>
                    <a:pt x="121682" y="101324"/>
                    <a:pt x="121682" y="76074"/>
                  </a:cubicBezTo>
                  <a:cubicBezTo>
                    <a:pt x="121654" y="50835"/>
                    <a:pt x="101201" y="30382"/>
                    <a:pt x="75962" y="30354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680FB67-7669-E21B-D7AF-B3E85DE37526}"/>
                </a:ext>
              </a:extLst>
            </p:cNvPr>
            <p:cNvSpPr/>
            <p:nvPr/>
          </p:nvSpPr>
          <p:spPr>
            <a:xfrm>
              <a:off x="5387319" y="2676348"/>
              <a:ext cx="80301" cy="84356"/>
            </a:xfrm>
            <a:custGeom>
              <a:avLst/>
              <a:gdLst>
                <a:gd name="connsiteX0" fmla="*/ 68862 w 144382"/>
                <a:gd name="connsiteY0" fmla="*/ 151571 h 151673"/>
                <a:gd name="connsiteX1" fmla="*/ 67073 w 144382"/>
                <a:gd name="connsiteY1" fmla="*/ 151463 h 151673"/>
                <a:gd name="connsiteX2" fmla="*/ 313 w 144382"/>
                <a:gd name="connsiteY2" fmla="*/ 67171 h 151673"/>
                <a:gd name="connsiteX3" fmla="*/ 84605 w 144382"/>
                <a:gd name="connsiteY3" fmla="*/ 411 h 151673"/>
                <a:gd name="connsiteX4" fmla="*/ 142220 w 144382"/>
                <a:gd name="connsiteY4" fmla="*/ 38864 h 151673"/>
                <a:gd name="connsiteX5" fmla="*/ 141621 w 144382"/>
                <a:gd name="connsiteY5" fmla="*/ 54802 h 151673"/>
                <a:gd name="connsiteX6" fmla="*/ 127148 w 144382"/>
                <a:gd name="connsiteY6" fmla="*/ 61488 h 151673"/>
                <a:gd name="connsiteX7" fmla="*/ 124935 w 144382"/>
                <a:gd name="connsiteY7" fmla="*/ 61183 h 151673"/>
                <a:gd name="connsiteX8" fmla="*/ 121760 w 144382"/>
                <a:gd name="connsiteY8" fmla="*/ 60859 h 151673"/>
                <a:gd name="connsiteX9" fmla="*/ 76040 w 144382"/>
                <a:gd name="connsiteY9" fmla="*/ 106578 h 151673"/>
                <a:gd name="connsiteX10" fmla="*/ 82136 w 144382"/>
                <a:gd name="connsiteY10" fmla="*/ 128829 h 151673"/>
                <a:gd name="connsiteX11" fmla="*/ 76346 w 144382"/>
                <a:gd name="connsiteY11" fmla="*/ 149603 h 151673"/>
                <a:gd name="connsiteX12" fmla="*/ 68862 w 144382"/>
                <a:gd name="connsiteY12" fmla="*/ 151571 h 151673"/>
                <a:gd name="connsiteX13" fmla="*/ 76040 w 144382"/>
                <a:gd name="connsiteY13" fmla="*/ 30379 h 151673"/>
                <a:gd name="connsiteX14" fmla="*/ 30320 w 144382"/>
                <a:gd name="connsiteY14" fmla="*/ 76099 h 151673"/>
                <a:gd name="connsiteX15" fmla="*/ 45639 w 144382"/>
                <a:gd name="connsiteY15" fmla="*/ 110020 h 151673"/>
                <a:gd name="connsiteX16" fmla="*/ 45560 w 144382"/>
                <a:gd name="connsiteY16" fmla="*/ 106598 h 151673"/>
                <a:gd name="connsiteX17" fmla="*/ 95704 w 144382"/>
                <a:gd name="connsiteY17" fmla="*/ 34980 h 151673"/>
                <a:gd name="connsiteX18" fmla="*/ 76040 w 144382"/>
                <a:gd name="connsiteY18" fmla="*/ 30379 h 15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4382" h="151673">
                  <a:moveTo>
                    <a:pt x="68862" y="151571"/>
                  </a:moveTo>
                  <a:cubicBezTo>
                    <a:pt x="68264" y="151574"/>
                    <a:pt x="67667" y="151537"/>
                    <a:pt x="67073" y="151463"/>
                  </a:cubicBezTo>
                  <a:cubicBezTo>
                    <a:pt x="25361" y="146621"/>
                    <a:pt x="-4528" y="108883"/>
                    <a:pt x="313" y="67171"/>
                  </a:cubicBezTo>
                  <a:cubicBezTo>
                    <a:pt x="5154" y="25459"/>
                    <a:pt x="42893" y="-4430"/>
                    <a:pt x="84605" y="411"/>
                  </a:cubicBezTo>
                  <a:cubicBezTo>
                    <a:pt x="108873" y="3228"/>
                    <a:pt x="130309" y="17534"/>
                    <a:pt x="142220" y="38864"/>
                  </a:cubicBezTo>
                  <a:cubicBezTo>
                    <a:pt x="145036" y="43866"/>
                    <a:pt x="144804" y="50025"/>
                    <a:pt x="141621" y="54802"/>
                  </a:cubicBezTo>
                  <a:cubicBezTo>
                    <a:pt x="138480" y="59625"/>
                    <a:pt x="132855" y="62223"/>
                    <a:pt x="127148" y="61488"/>
                  </a:cubicBezTo>
                  <a:lnTo>
                    <a:pt x="124935" y="61183"/>
                  </a:lnTo>
                  <a:cubicBezTo>
                    <a:pt x="123884" y="61010"/>
                    <a:pt x="122823" y="60902"/>
                    <a:pt x="121760" y="60859"/>
                  </a:cubicBezTo>
                  <a:cubicBezTo>
                    <a:pt x="96520" y="60886"/>
                    <a:pt x="76067" y="81339"/>
                    <a:pt x="76040" y="106578"/>
                  </a:cubicBezTo>
                  <a:cubicBezTo>
                    <a:pt x="76101" y="114399"/>
                    <a:pt x="78202" y="122069"/>
                    <a:pt x="82136" y="128829"/>
                  </a:cubicBezTo>
                  <a:cubicBezTo>
                    <a:pt x="86273" y="136165"/>
                    <a:pt x="83681" y="145466"/>
                    <a:pt x="76346" y="149603"/>
                  </a:cubicBezTo>
                  <a:cubicBezTo>
                    <a:pt x="74062" y="150891"/>
                    <a:pt x="71484" y="151569"/>
                    <a:pt x="68862" y="151571"/>
                  </a:cubicBezTo>
                  <a:close/>
                  <a:moveTo>
                    <a:pt x="76040" y="30379"/>
                  </a:moveTo>
                  <a:cubicBezTo>
                    <a:pt x="50800" y="30406"/>
                    <a:pt x="30347" y="50859"/>
                    <a:pt x="30320" y="76099"/>
                  </a:cubicBezTo>
                  <a:cubicBezTo>
                    <a:pt x="30322" y="89080"/>
                    <a:pt x="35901" y="101435"/>
                    <a:pt x="45639" y="110020"/>
                  </a:cubicBezTo>
                  <a:cubicBezTo>
                    <a:pt x="45589" y="108879"/>
                    <a:pt x="45560" y="107748"/>
                    <a:pt x="45560" y="106598"/>
                  </a:cubicBezTo>
                  <a:cubicBezTo>
                    <a:pt x="45589" y="74569"/>
                    <a:pt x="65617" y="45965"/>
                    <a:pt x="95704" y="34980"/>
                  </a:cubicBezTo>
                  <a:cubicBezTo>
                    <a:pt x="89585" y="31970"/>
                    <a:pt x="82859" y="30397"/>
                    <a:pt x="76040" y="30379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F06DCA0-A88A-6C6E-CA57-D4F1CD70757C}"/>
                </a:ext>
              </a:extLst>
            </p:cNvPr>
            <p:cNvSpPr/>
            <p:nvPr/>
          </p:nvSpPr>
          <p:spPr>
            <a:xfrm>
              <a:off x="5395814" y="3040819"/>
              <a:ext cx="339051" cy="144093"/>
            </a:xfrm>
            <a:custGeom>
              <a:avLst/>
              <a:gdLst>
                <a:gd name="connsiteX0" fmla="*/ 593981 w 609614"/>
                <a:gd name="connsiteY0" fmla="*/ 258454 h 259079"/>
                <a:gd name="connsiteX1" fmla="*/ 14863 w 609614"/>
                <a:gd name="connsiteY1" fmla="*/ 258454 h 259079"/>
                <a:gd name="connsiteX2" fmla="*/ -384 w 609614"/>
                <a:gd name="connsiteY2" fmla="*/ 243221 h 259079"/>
                <a:gd name="connsiteX3" fmla="*/ 1412 w 609614"/>
                <a:gd name="connsiteY3" fmla="*/ 236036 h 259079"/>
                <a:gd name="connsiteX4" fmla="*/ 123332 w 609614"/>
                <a:gd name="connsiteY4" fmla="*/ 7437 h 259079"/>
                <a:gd name="connsiteX5" fmla="*/ 136782 w 609614"/>
                <a:gd name="connsiteY5" fmla="*/ -626 h 259079"/>
                <a:gd name="connsiteX6" fmla="*/ 472062 w 609614"/>
                <a:gd name="connsiteY6" fmla="*/ -626 h 259079"/>
                <a:gd name="connsiteX7" fmla="*/ 485512 w 609614"/>
                <a:gd name="connsiteY7" fmla="*/ 7437 h 259079"/>
                <a:gd name="connsiteX8" fmla="*/ 607432 w 609614"/>
                <a:gd name="connsiteY8" fmla="*/ 236036 h 259079"/>
                <a:gd name="connsiteX9" fmla="*/ 601166 w 609614"/>
                <a:gd name="connsiteY9" fmla="*/ 256657 h 259079"/>
                <a:gd name="connsiteX10" fmla="*/ 593981 w 609614"/>
                <a:gd name="connsiteY10" fmla="*/ 258454 h 259079"/>
                <a:gd name="connsiteX11" fmla="*/ 40259 w 609614"/>
                <a:gd name="connsiteY11" fmla="*/ 227974 h 259079"/>
                <a:gd name="connsiteX12" fmla="*/ 568584 w 609614"/>
                <a:gd name="connsiteY12" fmla="*/ 227974 h 259079"/>
                <a:gd name="connsiteX13" fmla="*/ 462918 w 609614"/>
                <a:gd name="connsiteY13" fmla="*/ 29854 h 259079"/>
                <a:gd name="connsiteX14" fmla="*/ 145926 w 609614"/>
                <a:gd name="connsiteY14" fmla="*/ 29854 h 25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9614" h="259079">
                  <a:moveTo>
                    <a:pt x="593981" y="258454"/>
                  </a:moveTo>
                  <a:lnTo>
                    <a:pt x="14863" y="258454"/>
                  </a:lnTo>
                  <a:cubicBezTo>
                    <a:pt x="6446" y="258458"/>
                    <a:pt x="-380" y="251637"/>
                    <a:pt x="-384" y="243221"/>
                  </a:cubicBezTo>
                  <a:cubicBezTo>
                    <a:pt x="-385" y="240714"/>
                    <a:pt x="232" y="238247"/>
                    <a:pt x="1412" y="236036"/>
                  </a:cubicBezTo>
                  <a:lnTo>
                    <a:pt x="123332" y="7437"/>
                  </a:lnTo>
                  <a:cubicBezTo>
                    <a:pt x="125985" y="2474"/>
                    <a:pt x="131155" y="-626"/>
                    <a:pt x="136782" y="-626"/>
                  </a:cubicBezTo>
                  <a:lnTo>
                    <a:pt x="472062" y="-626"/>
                  </a:lnTo>
                  <a:cubicBezTo>
                    <a:pt x="477689" y="-626"/>
                    <a:pt x="482859" y="2474"/>
                    <a:pt x="485512" y="7437"/>
                  </a:cubicBezTo>
                  <a:lnTo>
                    <a:pt x="607432" y="236036"/>
                  </a:lnTo>
                  <a:cubicBezTo>
                    <a:pt x="611396" y="243462"/>
                    <a:pt x="608590" y="252694"/>
                    <a:pt x="601166" y="256657"/>
                  </a:cubicBezTo>
                  <a:cubicBezTo>
                    <a:pt x="598954" y="257838"/>
                    <a:pt x="596487" y="258455"/>
                    <a:pt x="593981" y="258454"/>
                  </a:cubicBezTo>
                  <a:close/>
                  <a:moveTo>
                    <a:pt x="40259" y="227974"/>
                  </a:moveTo>
                  <a:lnTo>
                    <a:pt x="568584" y="227974"/>
                  </a:lnTo>
                  <a:lnTo>
                    <a:pt x="462918" y="29854"/>
                  </a:lnTo>
                  <a:lnTo>
                    <a:pt x="145926" y="29854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C290F4B-8349-3CD3-8F68-86C1AB401FD8}"/>
                </a:ext>
              </a:extLst>
            </p:cNvPr>
            <p:cNvSpPr/>
            <p:nvPr/>
          </p:nvSpPr>
          <p:spPr>
            <a:xfrm>
              <a:off x="5440659" y="3083158"/>
              <a:ext cx="249360" cy="59415"/>
            </a:xfrm>
            <a:custGeom>
              <a:avLst/>
              <a:gdLst>
                <a:gd name="connsiteX0" fmla="*/ 376190 w 448349"/>
                <a:gd name="connsiteY0" fmla="*/ 106128 h 106828"/>
                <a:gd name="connsiteX1" fmla="*/ 365375 w 448349"/>
                <a:gd name="connsiteY1" fmla="*/ 101704 h 106828"/>
                <a:gd name="connsiteX2" fmla="*/ 299991 w 448349"/>
                <a:gd name="connsiteY2" fmla="*/ 36241 h 106828"/>
                <a:gd name="connsiteX3" fmla="*/ 234606 w 448349"/>
                <a:gd name="connsiteY3" fmla="*/ 101704 h 106828"/>
                <a:gd name="connsiteX4" fmla="*/ 213040 w 448349"/>
                <a:gd name="connsiteY4" fmla="*/ 101769 h 106828"/>
                <a:gd name="connsiteX5" fmla="*/ 212975 w 448349"/>
                <a:gd name="connsiteY5" fmla="*/ 101704 h 106828"/>
                <a:gd name="connsiteX6" fmla="*/ 147591 w 448349"/>
                <a:gd name="connsiteY6" fmla="*/ 36241 h 106828"/>
                <a:gd name="connsiteX7" fmla="*/ 82207 w 448349"/>
                <a:gd name="connsiteY7" fmla="*/ 101704 h 106828"/>
                <a:gd name="connsiteX8" fmla="*/ 60641 w 448349"/>
                <a:gd name="connsiteY8" fmla="*/ 101769 h 106828"/>
                <a:gd name="connsiteX9" fmla="*/ 60576 w 448349"/>
                <a:gd name="connsiteY9" fmla="*/ 101704 h 106828"/>
                <a:gd name="connsiteX10" fmla="*/ -384 w 448349"/>
                <a:gd name="connsiteY10" fmla="*/ 40744 h 106828"/>
                <a:gd name="connsiteX11" fmla="*/ 21247 w 448349"/>
                <a:gd name="connsiteY11" fmla="*/ 19113 h 106828"/>
                <a:gd name="connsiteX12" fmla="*/ 71391 w 448349"/>
                <a:gd name="connsiteY12" fmla="*/ 69257 h 106828"/>
                <a:gd name="connsiteX13" fmla="*/ 136815 w 448349"/>
                <a:gd name="connsiteY13" fmla="*/ 3834 h 106828"/>
                <a:gd name="connsiteX14" fmla="*/ 158367 w 448349"/>
                <a:gd name="connsiteY14" fmla="*/ 3834 h 106828"/>
                <a:gd name="connsiteX15" fmla="*/ 223791 w 448349"/>
                <a:gd name="connsiteY15" fmla="*/ 69336 h 106828"/>
                <a:gd name="connsiteX16" fmla="*/ 289214 w 448349"/>
                <a:gd name="connsiteY16" fmla="*/ 3912 h 106828"/>
                <a:gd name="connsiteX17" fmla="*/ 310767 w 448349"/>
                <a:gd name="connsiteY17" fmla="*/ 3912 h 106828"/>
                <a:gd name="connsiteX18" fmla="*/ 376190 w 448349"/>
                <a:gd name="connsiteY18" fmla="*/ 69336 h 106828"/>
                <a:gd name="connsiteX19" fmla="*/ 426335 w 448349"/>
                <a:gd name="connsiteY19" fmla="*/ 19192 h 106828"/>
                <a:gd name="connsiteX20" fmla="*/ 447966 w 448349"/>
                <a:gd name="connsiteY20" fmla="*/ 40744 h 106828"/>
                <a:gd name="connsiteX21" fmla="*/ 387006 w 448349"/>
                <a:gd name="connsiteY21" fmla="*/ 101704 h 106828"/>
                <a:gd name="connsiteX22" fmla="*/ 376190 w 448349"/>
                <a:gd name="connsiteY22" fmla="*/ 106128 h 10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8349" h="106828">
                  <a:moveTo>
                    <a:pt x="376190" y="106128"/>
                  </a:moveTo>
                  <a:cubicBezTo>
                    <a:pt x="372140" y="106156"/>
                    <a:pt x="368245" y="104563"/>
                    <a:pt x="365375" y="101704"/>
                  </a:cubicBezTo>
                  <a:lnTo>
                    <a:pt x="299991" y="36241"/>
                  </a:lnTo>
                  <a:lnTo>
                    <a:pt x="234606" y="101704"/>
                  </a:lnTo>
                  <a:cubicBezTo>
                    <a:pt x="228669" y="107677"/>
                    <a:pt x="219013" y="107706"/>
                    <a:pt x="213040" y="101769"/>
                  </a:cubicBezTo>
                  <a:cubicBezTo>
                    <a:pt x="213019" y="101747"/>
                    <a:pt x="212997" y="101725"/>
                    <a:pt x="212975" y="101704"/>
                  </a:cubicBezTo>
                  <a:lnTo>
                    <a:pt x="147591" y="36241"/>
                  </a:lnTo>
                  <a:lnTo>
                    <a:pt x="82207" y="101704"/>
                  </a:lnTo>
                  <a:cubicBezTo>
                    <a:pt x="76269" y="107677"/>
                    <a:pt x="66614" y="107706"/>
                    <a:pt x="60641" y="101769"/>
                  </a:cubicBezTo>
                  <a:cubicBezTo>
                    <a:pt x="60619" y="101747"/>
                    <a:pt x="60597" y="101725"/>
                    <a:pt x="60576" y="101704"/>
                  </a:cubicBezTo>
                  <a:lnTo>
                    <a:pt x="-384" y="40744"/>
                  </a:lnTo>
                  <a:lnTo>
                    <a:pt x="21247" y="19113"/>
                  </a:lnTo>
                  <a:lnTo>
                    <a:pt x="71391" y="69257"/>
                  </a:lnTo>
                  <a:lnTo>
                    <a:pt x="136815" y="3834"/>
                  </a:lnTo>
                  <a:cubicBezTo>
                    <a:pt x="142768" y="-2112"/>
                    <a:pt x="152414" y="-2112"/>
                    <a:pt x="158367" y="3834"/>
                  </a:cubicBezTo>
                  <a:lnTo>
                    <a:pt x="223791" y="69336"/>
                  </a:lnTo>
                  <a:lnTo>
                    <a:pt x="289214" y="3912"/>
                  </a:lnTo>
                  <a:cubicBezTo>
                    <a:pt x="295168" y="-2033"/>
                    <a:pt x="304813" y="-2033"/>
                    <a:pt x="310767" y="3912"/>
                  </a:cubicBezTo>
                  <a:lnTo>
                    <a:pt x="376190" y="69336"/>
                  </a:lnTo>
                  <a:lnTo>
                    <a:pt x="426335" y="19192"/>
                  </a:lnTo>
                  <a:lnTo>
                    <a:pt x="447966" y="40744"/>
                  </a:lnTo>
                  <a:lnTo>
                    <a:pt x="387006" y="101704"/>
                  </a:lnTo>
                  <a:cubicBezTo>
                    <a:pt x="384136" y="104563"/>
                    <a:pt x="380241" y="106156"/>
                    <a:pt x="376190" y="106128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E655064-356E-3B09-787D-DCCEF58E4913}"/>
                </a:ext>
              </a:extLst>
            </p:cNvPr>
            <p:cNvSpPr/>
            <p:nvPr/>
          </p:nvSpPr>
          <p:spPr>
            <a:xfrm>
              <a:off x="5600052" y="2850736"/>
              <a:ext cx="83932" cy="156178"/>
            </a:xfrm>
            <a:custGeom>
              <a:avLst/>
              <a:gdLst>
                <a:gd name="connsiteX0" fmla="*/ 135219 w 150909"/>
                <a:gd name="connsiteY0" fmla="*/ 280427 h 280808"/>
                <a:gd name="connsiteX1" fmla="*/ 43779 w 150909"/>
                <a:gd name="connsiteY1" fmla="*/ 280427 h 280808"/>
                <a:gd name="connsiteX2" fmla="*/ 43779 w 150909"/>
                <a:gd name="connsiteY2" fmla="*/ 249947 h 280808"/>
                <a:gd name="connsiteX3" fmla="*/ 111209 w 150909"/>
                <a:gd name="connsiteY3" fmla="*/ 249947 h 280808"/>
                <a:gd name="connsiteX4" fmla="*/ -486 w 150909"/>
                <a:gd name="connsiteY4" fmla="*/ 12597 h 280808"/>
                <a:gd name="connsiteX5" fmla="*/ 27045 w 150909"/>
                <a:gd name="connsiteY5" fmla="*/ -382 h 280808"/>
                <a:gd name="connsiteX6" fmla="*/ 148964 w 150909"/>
                <a:gd name="connsiteY6" fmla="*/ 258698 h 280808"/>
                <a:gd name="connsiteX7" fmla="*/ 141689 w 150909"/>
                <a:gd name="connsiteY7" fmla="*/ 278971 h 280808"/>
                <a:gd name="connsiteX8" fmla="*/ 135199 w 150909"/>
                <a:gd name="connsiteY8" fmla="*/ 280427 h 2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909" h="280808">
                  <a:moveTo>
                    <a:pt x="135219" y="280427"/>
                  </a:moveTo>
                  <a:lnTo>
                    <a:pt x="43779" y="280427"/>
                  </a:lnTo>
                  <a:lnTo>
                    <a:pt x="43779" y="249947"/>
                  </a:lnTo>
                  <a:lnTo>
                    <a:pt x="111209" y="249947"/>
                  </a:lnTo>
                  <a:lnTo>
                    <a:pt x="-486" y="12597"/>
                  </a:lnTo>
                  <a:lnTo>
                    <a:pt x="27045" y="-382"/>
                  </a:lnTo>
                  <a:lnTo>
                    <a:pt x="148964" y="258698"/>
                  </a:lnTo>
                  <a:cubicBezTo>
                    <a:pt x="152554" y="266305"/>
                    <a:pt x="149297" y="275381"/>
                    <a:pt x="141689" y="278971"/>
                  </a:cubicBezTo>
                  <a:cubicBezTo>
                    <a:pt x="139660" y="279928"/>
                    <a:pt x="137444" y="280426"/>
                    <a:pt x="135199" y="280427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D14B260-22E8-166C-27E2-1D0A67025FBA}"/>
                </a:ext>
              </a:extLst>
            </p:cNvPr>
            <p:cNvSpPr/>
            <p:nvPr/>
          </p:nvSpPr>
          <p:spPr>
            <a:xfrm>
              <a:off x="5446684" y="2850736"/>
              <a:ext cx="83930" cy="156178"/>
            </a:xfrm>
            <a:custGeom>
              <a:avLst/>
              <a:gdLst>
                <a:gd name="connsiteX0" fmla="*/ 106379 w 150906"/>
                <a:gd name="connsiteY0" fmla="*/ 280427 h 280808"/>
                <a:gd name="connsiteX1" fmla="*/ 14939 w 150906"/>
                <a:gd name="connsiteY1" fmla="*/ 280427 h 280808"/>
                <a:gd name="connsiteX2" fmla="*/ -282 w 150906"/>
                <a:gd name="connsiteY2" fmla="*/ 265188 h 280808"/>
                <a:gd name="connsiteX3" fmla="*/ 1174 w 150906"/>
                <a:gd name="connsiteY3" fmla="*/ 258698 h 280808"/>
                <a:gd name="connsiteX4" fmla="*/ 123093 w 150906"/>
                <a:gd name="connsiteY4" fmla="*/ -382 h 280808"/>
                <a:gd name="connsiteX5" fmla="*/ 150624 w 150906"/>
                <a:gd name="connsiteY5" fmla="*/ 12597 h 280808"/>
                <a:gd name="connsiteX6" fmla="*/ 38949 w 150906"/>
                <a:gd name="connsiteY6" fmla="*/ 249947 h 280808"/>
                <a:gd name="connsiteX7" fmla="*/ 106379 w 150906"/>
                <a:gd name="connsiteY7" fmla="*/ 249947 h 2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906" h="280808">
                  <a:moveTo>
                    <a:pt x="106379" y="280427"/>
                  </a:moveTo>
                  <a:lnTo>
                    <a:pt x="14939" y="280427"/>
                  </a:lnTo>
                  <a:cubicBezTo>
                    <a:pt x="6527" y="280422"/>
                    <a:pt x="-287" y="273599"/>
                    <a:pt x="-282" y="265188"/>
                  </a:cubicBezTo>
                  <a:cubicBezTo>
                    <a:pt x="-281" y="262944"/>
                    <a:pt x="216" y="260727"/>
                    <a:pt x="1174" y="258698"/>
                  </a:cubicBezTo>
                  <a:lnTo>
                    <a:pt x="123093" y="-382"/>
                  </a:lnTo>
                  <a:lnTo>
                    <a:pt x="150624" y="12597"/>
                  </a:lnTo>
                  <a:lnTo>
                    <a:pt x="38949" y="249947"/>
                  </a:lnTo>
                  <a:lnTo>
                    <a:pt x="106379" y="249947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0556EA7-4078-4EA1-D891-70A384D88640}"/>
                </a:ext>
              </a:extLst>
            </p:cNvPr>
            <p:cNvSpPr/>
            <p:nvPr/>
          </p:nvSpPr>
          <p:spPr>
            <a:xfrm>
              <a:off x="5548387" y="2989963"/>
              <a:ext cx="33904" cy="16952"/>
            </a:xfrm>
            <a:custGeom>
              <a:avLst/>
              <a:gdLst>
                <a:gd name="connsiteX0" fmla="*/ -384 w 60959"/>
                <a:gd name="connsiteY0" fmla="*/ -474 h 30479"/>
                <a:gd name="connsiteX1" fmla="*/ 60576 w 60959"/>
                <a:gd name="connsiteY1" fmla="*/ -474 h 30479"/>
                <a:gd name="connsiteX2" fmla="*/ 60576 w 60959"/>
                <a:gd name="connsiteY2" fmla="*/ 30006 h 30479"/>
                <a:gd name="connsiteX3" fmla="*/ -384 w 60959"/>
                <a:gd name="connsiteY3" fmla="*/ 30006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59" h="30479">
                  <a:moveTo>
                    <a:pt x="-384" y="-474"/>
                  </a:moveTo>
                  <a:lnTo>
                    <a:pt x="60576" y="-474"/>
                  </a:lnTo>
                  <a:lnTo>
                    <a:pt x="60576" y="30006"/>
                  </a:lnTo>
                  <a:lnTo>
                    <a:pt x="-384" y="3000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F2268C9-895D-97E5-A9E4-020BD897D622}"/>
                </a:ext>
              </a:extLst>
            </p:cNvPr>
            <p:cNvSpPr/>
            <p:nvPr/>
          </p:nvSpPr>
          <p:spPr>
            <a:xfrm>
              <a:off x="5522958" y="2896726"/>
              <a:ext cx="84760" cy="16952"/>
            </a:xfrm>
            <a:custGeom>
              <a:avLst/>
              <a:gdLst>
                <a:gd name="connsiteX0" fmla="*/ -384 w 152399"/>
                <a:gd name="connsiteY0" fmla="*/ -350 h 30479"/>
                <a:gd name="connsiteX1" fmla="*/ 152016 w 152399"/>
                <a:gd name="connsiteY1" fmla="*/ -350 h 30479"/>
                <a:gd name="connsiteX2" fmla="*/ 152016 w 152399"/>
                <a:gd name="connsiteY2" fmla="*/ 30130 h 30479"/>
                <a:gd name="connsiteX3" fmla="*/ -384 w 152399"/>
                <a:gd name="connsiteY3" fmla="*/ 3013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99" h="30479">
                  <a:moveTo>
                    <a:pt x="-384" y="-350"/>
                  </a:moveTo>
                  <a:lnTo>
                    <a:pt x="152016" y="-350"/>
                  </a:lnTo>
                  <a:lnTo>
                    <a:pt x="152016" y="30130"/>
                  </a:lnTo>
                  <a:lnTo>
                    <a:pt x="-384" y="30130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74D7361-C1FB-91DA-DDDC-1426B0A58350}"/>
                </a:ext>
              </a:extLst>
            </p:cNvPr>
            <p:cNvSpPr/>
            <p:nvPr/>
          </p:nvSpPr>
          <p:spPr>
            <a:xfrm>
              <a:off x="5532643" y="2816067"/>
              <a:ext cx="65391" cy="55231"/>
            </a:xfrm>
            <a:custGeom>
              <a:avLst/>
              <a:gdLst>
                <a:gd name="connsiteX0" fmla="*/ 58403 w 117573"/>
                <a:gd name="connsiteY0" fmla="*/ 99037 h 99305"/>
                <a:gd name="connsiteX1" fmla="*/ 45336 w 117573"/>
                <a:gd name="connsiteY1" fmla="*/ 91663 h 99305"/>
                <a:gd name="connsiteX2" fmla="*/ -384 w 117573"/>
                <a:gd name="connsiteY2" fmla="*/ 15463 h 99305"/>
                <a:gd name="connsiteX3" fmla="*/ 25750 w 117573"/>
                <a:gd name="connsiteY3" fmla="*/ -269 h 99305"/>
                <a:gd name="connsiteX4" fmla="*/ 58403 w 117573"/>
                <a:gd name="connsiteY4" fmla="*/ 54182 h 99305"/>
                <a:gd name="connsiteX5" fmla="*/ 91056 w 117573"/>
                <a:gd name="connsiteY5" fmla="*/ -249 h 99305"/>
                <a:gd name="connsiteX6" fmla="*/ 117190 w 117573"/>
                <a:gd name="connsiteY6" fmla="*/ 15482 h 99305"/>
                <a:gd name="connsiteX7" fmla="*/ 71470 w 117573"/>
                <a:gd name="connsiteY7" fmla="*/ 91663 h 99305"/>
                <a:gd name="connsiteX8" fmla="*/ 58403 w 117573"/>
                <a:gd name="connsiteY8" fmla="*/ 99037 h 9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73" h="99305">
                  <a:moveTo>
                    <a:pt x="58403" y="99037"/>
                  </a:moveTo>
                  <a:cubicBezTo>
                    <a:pt x="53056" y="99038"/>
                    <a:pt x="48099" y="96240"/>
                    <a:pt x="45336" y="91663"/>
                  </a:cubicBezTo>
                  <a:lnTo>
                    <a:pt x="-384" y="15463"/>
                  </a:lnTo>
                  <a:lnTo>
                    <a:pt x="25750" y="-269"/>
                  </a:lnTo>
                  <a:lnTo>
                    <a:pt x="58403" y="54182"/>
                  </a:lnTo>
                  <a:lnTo>
                    <a:pt x="91056" y="-249"/>
                  </a:lnTo>
                  <a:lnTo>
                    <a:pt x="117190" y="15482"/>
                  </a:lnTo>
                  <a:lnTo>
                    <a:pt x="71470" y="91663"/>
                  </a:lnTo>
                  <a:cubicBezTo>
                    <a:pt x="68707" y="96240"/>
                    <a:pt x="63750" y="99038"/>
                    <a:pt x="58403" y="99037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0924C73E-310A-A347-05C2-9DEB67ED15F4}"/>
              </a:ext>
            </a:extLst>
          </p:cNvPr>
          <p:cNvSpPr txBox="1"/>
          <p:nvPr/>
        </p:nvSpPr>
        <p:spPr>
          <a:xfrm>
            <a:off x="1117392" y="1327987"/>
            <a:ext cx="10052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万事不能只看一面，在危机到来之时往往也潜藏着巨大的机会，可以利用</a:t>
            </a:r>
            <a:r>
              <a:rPr lang="en-US" altLang="zh-CN" sz="1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AI</a:t>
            </a:r>
            <a:r>
              <a:rPr lang="zh-CN" altLang="en-US" sz="1600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快速提升职场技能！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4F9557E6-BF91-0F22-2330-8907AABD74A9}"/>
              </a:ext>
            </a:extLst>
          </p:cNvPr>
          <p:cNvGrpSpPr/>
          <p:nvPr/>
        </p:nvGrpSpPr>
        <p:grpSpPr>
          <a:xfrm>
            <a:off x="2207256" y="3704296"/>
            <a:ext cx="1786489" cy="376715"/>
            <a:chOff x="2295427" y="8012488"/>
            <a:chExt cx="4297058" cy="613690"/>
          </a:xfrm>
        </p:grpSpPr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id="{8087B33D-0FB5-EF81-6981-6CD9B416E2AE}"/>
                </a:ext>
              </a:extLst>
            </p:cNvPr>
            <p:cNvSpPr/>
            <p:nvPr/>
          </p:nvSpPr>
          <p:spPr>
            <a:xfrm>
              <a:off x="2706377" y="8090763"/>
              <a:ext cx="3886108" cy="535415"/>
            </a:xfrm>
            <a:prstGeom prst="parallelogram">
              <a:avLst>
                <a:gd name="adj" fmla="val 35461"/>
              </a:avLst>
            </a:prstGeom>
            <a:gradFill>
              <a:gsLst>
                <a:gs pos="0">
                  <a:srgbClr val="66FFFF">
                    <a:alpha val="0"/>
                  </a:srgbClr>
                </a:gs>
                <a:gs pos="100000">
                  <a:srgbClr val="66FFFF">
                    <a:alpha val="2000"/>
                  </a:srgbClr>
                </a:gs>
              </a:gsLst>
              <a:lin ang="0" scaled="1"/>
            </a:gradFill>
            <a:ln w="9525" cap="flat" cmpd="sng" algn="ctr">
              <a:gradFill flip="none" rotWithShape="1">
                <a:gsLst>
                  <a:gs pos="10000">
                    <a:srgbClr val="66FFFF">
                      <a:alpha val="0"/>
                    </a:srgbClr>
                  </a:gs>
                  <a:gs pos="100000">
                    <a:srgbClr val="66FFFF">
                      <a:alpha val="4000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L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DC0F0D6B-40BA-5BFB-5304-BF48C5973FCD}"/>
                </a:ext>
              </a:extLst>
            </p:cNvPr>
            <p:cNvSpPr/>
            <p:nvPr/>
          </p:nvSpPr>
          <p:spPr>
            <a:xfrm>
              <a:off x="2295427" y="8012488"/>
              <a:ext cx="4243567" cy="570765"/>
            </a:xfrm>
            <a:prstGeom prst="parallelogram">
              <a:avLst>
                <a:gd name="adj" fmla="val 35461"/>
              </a:avLst>
            </a:prstGeom>
            <a:gradFill flip="none" rotWithShape="1">
              <a:gsLst>
                <a:gs pos="100000">
                  <a:srgbClr val="66FFFF"/>
                </a:gs>
                <a:gs pos="0">
                  <a:srgbClr val="66CBFF"/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15000">
                    <a:srgbClr val="66FFFF">
                      <a:alpha val="0"/>
                    </a:srgbClr>
                  </a:gs>
                  <a:gs pos="100000">
                    <a:srgbClr val="66FFFF">
                      <a:alpha val="1700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50800" dist="38100" algn="l" rotWithShape="0">
                <a:srgbClr val="66FFFF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L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id="{64B957F6-4BF3-BD60-B238-F6DB242C51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192" y="2119545"/>
            <a:ext cx="3639928" cy="4230399"/>
          </a:xfrm>
          <a:prstGeom prst="rect">
            <a:avLst/>
          </a:prstGeom>
          <a:effectLst>
            <a:outerShdw blurRad="406400" dist="266700" dir="8100000" algn="tr" rotWithShape="0">
              <a:srgbClr val="0066FF">
                <a:alpha val="12000"/>
              </a:srgbClr>
            </a:outerShdw>
          </a:effectLst>
        </p:spPr>
      </p:pic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9D78C32C-2AE0-25E0-E8CE-FF6CBAD94E10}"/>
              </a:ext>
            </a:extLst>
          </p:cNvPr>
          <p:cNvSpPr/>
          <p:nvPr/>
        </p:nvSpPr>
        <p:spPr>
          <a:xfrm>
            <a:off x="2530292" y="3676147"/>
            <a:ext cx="1370743" cy="419956"/>
          </a:xfrm>
          <a:prstGeom prst="roundRect">
            <a:avLst>
              <a:gd name="adj" fmla="val 39658"/>
            </a:avLst>
          </a:prstGeom>
          <a:noFill/>
          <a:ln w="9525">
            <a:noFill/>
          </a:ln>
          <a:effectLst>
            <a:outerShdw blurRad="317500" dist="114300" dir="5400000" sx="97000" sy="97000" algn="t" rotWithShape="0">
              <a:srgbClr val="66FF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altLang="zh-CN" sz="1400" b="1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CBFF"/>
                  </a:outerShdw>
                </a:effectLst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   Ai PPT</a:t>
            </a:r>
            <a:r>
              <a:rPr lang="zh-CN" altLang="en-US" sz="1400" b="1" dirty="0">
                <a:gradFill>
                  <a:gsLst>
                    <a:gs pos="0">
                      <a:srgbClr val="CC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dist="25400" dir="2700000" algn="tl" rotWithShape="0">
                    <a:srgbClr val="66CBFF"/>
                  </a:outerShdw>
                </a:effectLst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助手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C1C2F64D-1A63-CDD1-9EBC-C05833938FC1}"/>
              </a:ext>
            </a:extLst>
          </p:cNvPr>
          <p:cNvSpPr/>
          <p:nvPr/>
        </p:nvSpPr>
        <p:spPr>
          <a:xfrm>
            <a:off x="6931588" y="2978274"/>
            <a:ext cx="2407812" cy="3228304"/>
          </a:xfrm>
          <a:custGeom>
            <a:avLst/>
            <a:gdLst>
              <a:gd name="connsiteX0" fmla="*/ 90630 w 2407812"/>
              <a:gd name="connsiteY0" fmla="*/ 0 h 3228304"/>
              <a:gd name="connsiteX1" fmla="*/ 773335 w 2407812"/>
              <a:gd name="connsiteY1" fmla="*/ 0 h 3228304"/>
              <a:gd name="connsiteX2" fmla="*/ 777378 w 2407812"/>
              <a:gd name="connsiteY2" fmla="*/ 40099 h 3228304"/>
              <a:gd name="connsiteX3" fmla="*/ 1203907 w 2407812"/>
              <a:gd name="connsiteY3" fmla="*/ 387731 h 3228304"/>
              <a:gd name="connsiteX4" fmla="*/ 1630437 w 2407812"/>
              <a:gd name="connsiteY4" fmla="*/ 40099 h 3228304"/>
              <a:gd name="connsiteX5" fmla="*/ 1634479 w 2407812"/>
              <a:gd name="connsiteY5" fmla="*/ 0 h 3228304"/>
              <a:gd name="connsiteX6" fmla="*/ 2317182 w 2407812"/>
              <a:gd name="connsiteY6" fmla="*/ 0 h 3228304"/>
              <a:gd name="connsiteX7" fmla="*/ 2407812 w 2407812"/>
              <a:gd name="connsiteY7" fmla="*/ 90630 h 3228304"/>
              <a:gd name="connsiteX8" fmla="*/ 2407812 w 2407812"/>
              <a:gd name="connsiteY8" fmla="*/ 3137674 h 3228304"/>
              <a:gd name="connsiteX9" fmla="*/ 2317182 w 2407812"/>
              <a:gd name="connsiteY9" fmla="*/ 3228304 h 3228304"/>
              <a:gd name="connsiteX10" fmla="*/ 90630 w 2407812"/>
              <a:gd name="connsiteY10" fmla="*/ 3228304 h 3228304"/>
              <a:gd name="connsiteX11" fmla="*/ 0 w 2407812"/>
              <a:gd name="connsiteY11" fmla="*/ 3137674 h 3228304"/>
              <a:gd name="connsiteX12" fmla="*/ 0 w 2407812"/>
              <a:gd name="connsiteY12" fmla="*/ 90630 h 3228304"/>
              <a:gd name="connsiteX13" fmla="*/ 90630 w 2407812"/>
              <a:gd name="connsiteY13" fmla="*/ 0 h 322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07812" h="3228304">
                <a:moveTo>
                  <a:pt x="90630" y="0"/>
                </a:moveTo>
                <a:lnTo>
                  <a:pt x="773335" y="0"/>
                </a:lnTo>
                <a:lnTo>
                  <a:pt x="777378" y="40099"/>
                </a:lnTo>
                <a:cubicBezTo>
                  <a:pt x="817975" y="238492"/>
                  <a:pt x="993513" y="387731"/>
                  <a:pt x="1203907" y="387731"/>
                </a:cubicBezTo>
                <a:cubicBezTo>
                  <a:pt x="1414302" y="387731"/>
                  <a:pt x="1589840" y="238492"/>
                  <a:pt x="1630437" y="40099"/>
                </a:cubicBezTo>
                <a:lnTo>
                  <a:pt x="1634479" y="0"/>
                </a:lnTo>
                <a:lnTo>
                  <a:pt x="2317182" y="0"/>
                </a:lnTo>
                <a:cubicBezTo>
                  <a:pt x="2367236" y="0"/>
                  <a:pt x="2407812" y="40576"/>
                  <a:pt x="2407812" y="90630"/>
                </a:cubicBezTo>
                <a:lnTo>
                  <a:pt x="2407812" y="3137674"/>
                </a:lnTo>
                <a:cubicBezTo>
                  <a:pt x="2407812" y="3187728"/>
                  <a:pt x="2367236" y="3228304"/>
                  <a:pt x="2317182" y="3228304"/>
                </a:cubicBezTo>
                <a:lnTo>
                  <a:pt x="90630" y="3228304"/>
                </a:lnTo>
                <a:cubicBezTo>
                  <a:pt x="40576" y="3228304"/>
                  <a:pt x="0" y="3187728"/>
                  <a:pt x="0" y="3137674"/>
                </a:cubicBezTo>
                <a:lnTo>
                  <a:pt x="0" y="90630"/>
                </a:lnTo>
                <a:cubicBezTo>
                  <a:pt x="0" y="40576"/>
                  <a:pt x="40576" y="0"/>
                  <a:pt x="90630" y="0"/>
                </a:cubicBezTo>
                <a:close/>
              </a:path>
            </a:pathLst>
          </a:custGeom>
          <a:gradFill>
            <a:gsLst>
              <a:gs pos="34000">
                <a:srgbClr val="66FFFF">
                  <a:alpha val="30000"/>
                </a:srgbClr>
              </a:gs>
              <a:gs pos="100000">
                <a:srgbClr val="66CCFF">
                  <a:alpha val="0"/>
                </a:srgbClr>
              </a:gs>
            </a:gsLst>
            <a:lin ang="5400000" scaled="0"/>
          </a:gradFill>
          <a:ln w="6350">
            <a:gradFill>
              <a:gsLst>
                <a:gs pos="100000">
                  <a:srgbClr val="66CCFF"/>
                </a:gs>
                <a:gs pos="0">
                  <a:srgbClr val="66CCFF">
                    <a:alpha val="50000"/>
                  </a:srgbClr>
                </a:gs>
              </a:gsLst>
              <a:lin ang="2700000" scaled="0"/>
            </a:gradFill>
          </a:ln>
          <a:effectLst>
            <a:outerShdw blurRad="381000" dist="635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C5FD3F5C-B3E1-899E-E48E-F4885F31AE80}"/>
              </a:ext>
            </a:extLst>
          </p:cNvPr>
          <p:cNvSpPr/>
          <p:nvPr/>
        </p:nvSpPr>
        <p:spPr>
          <a:xfrm>
            <a:off x="9501750" y="2978274"/>
            <a:ext cx="2407812" cy="3228304"/>
          </a:xfrm>
          <a:custGeom>
            <a:avLst/>
            <a:gdLst>
              <a:gd name="connsiteX0" fmla="*/ 90630 w 2407812"/>
              <a:gd name="connsiteY0" fmla="*/ 0 h 3228304"/>
              <a:gd name="connsiteX1" fmla="*/ 773335 w 2407812"/>
              <a:gd name="connsiteY1" fmla="*/ 0 h 3228304"/>
              <a:gd name="connsiteX2" fmla="*/ 777378 w 2407812"/>
              <a:gd name="connsiteY2" fmla="*/ 40099 h 3228304"/>
              <a:gd name="connsiteX3" fmla="*/ 1203907 w 2407812"/>
              <a:gd name="connsiteY3" fmla="*/ 387731 h 3228304"/>
              <a:gd name="connsiteX4" fmla="*/ 1630437 w 2407812"/>
              <a:gd name="connsiteY4" fmla="*/ 40099 h 3228304"/>
              <a:gd name="connsiteX5" fmla="*/ 1634479 w 2407812"/>
              <a:gd name="connsiteY5" fmla="*/ 0 h 3228304"/>
              <a:gd name="connsiteX6" fmla="*/ 2317182 w 2407812"/>
              <a:gd name="connsiteY6" fmla="*/ 0 h 3228304"/>
              <a:gd name="connsiteX7" fmla="*/ 2407812 w 2407812"/>
              <a:gd name="connsiteY7" fmla="*/ 90630 h 3228304"/>
              <a:gd name="connsiteX8" fmla="*/ 2407812 w 2407812"/>
              <a:gd name="connsiteY8" fmla="*/ 3137674 h 3228304"/>
              <a:gd name="connsiteX9" fmla="*/ 2317182 w 2407812"/>
              <a:gd name="connsiteY9" fmla="*/ 3228304 h 3228304"/>
              <a:gd name="connsiteX10" fmla="*/ 90630 w 2407812"/>
              <a:gd name="connsiteY10" fmla="*/ 3228304 h 3228304"/>
              <a:gd name="connsiteX11" fmla="*/ 0 w 2407812"/>
              <a:gd name="connsiteY11" fmla="*/ 3137674 h 3228304"/>
              <a:gd name="connsiteX12" fmla="*/ 0 w 2407812"/>
              <a:gd name="connsiteY12" fmla="*/ 90630 h 3228304"/>
              <a:gd name="connsiteX13" fmla="*/ 90630 w 2407812"/>
              <a:gd name="connsiteY13" fmla="*/ 0 h 322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07812" h="3228304">
                <a:moveTo>
                  <a:pt x="90630" y="0"/>
                </a:moveTo>
                <a:lnTo>
                  <a:pt x="773335" y="0"/>
                </a:lnTo>
                <a:lnTo>
                  <a:pt x="777378" y="40099"/>
                </a:lnTo>
                <a:cubicBezTo>
                  <a:pt x="817975" y="238492"/>
                  <a:pt x="993513" y="387731"/>
                  <a:pt x="1203907" y="387731"/>
                </a:cubicBezTo>
                <a:cubicBezTo>
                  <a:pt x="1414302" y="387731"/>
                  <a:pt x="1589840" y="238492"/>
                  <a:pt x="1630437" y="40099"/>
                </a:cubicBezTo>
                <a:lnTo>
                  <a:pt x="1634479" y="0"/>
                </a:lnTo>
                <a:lnTo>
                  <a:pt x="2317182" y="0"/>
                </a:lnTo>
                <a:cubicBezTo>
                  <a:pt x="2367236" y="0"/>
                  <a:pt x="2407812" y="40576"/>
                  <a:pt x="2407812" y="90630"/>
                </a:cubicBezTo>
                <a:lnTo>
                  <a:pt x="2407812" y="3137674"/>
                </a:lnTo>
                <a:cubicBezTo>
                  <a:pt x="2407812" y="3187728"/>
                  <a:pt x="2367236" y="3228304"/>
                  <a:pt x="2317182" y="3228304"/>
                </a:cubicBezTo>
                <a:lnTo>
                  <a:pt x="90630" y="3228304"/>
                </a:lnTo>
                <a:cubicBezTo>
                  <a:pt x="40576" y="3228304"/>
                  <a:pt x="0" y="3187728"/>
                  <a:pt x="0" y="3137674"/>
                </a:cubicBezTo>
                <a:lnTo>
                  <a:pt x="0" y="90630"/>
                </a:lnTo>
                <a:cubicBezTo>
                  <a:pt x="0" y="40576"/>
                  <a:pt x="40576" y="0"/>
                  <a:pt x="90630" y="0"/>
                </a:cubicBezTo>
                <a:close/>
              </a:path>
            </a:pathLst>
          </a:custGeom>
          <a:gradFill>
            <a:gsLst>
              <a:gs pos="34000">
                <a:srgbClr val="66FFFF">
                  <a:alpha val="30000"/>
                </a:srgbClr>
              </a:gs>
              <a:gs pos="100000">
                <a:srgbClr val="66CCFF">
                  <a:alpha val="0"/>
                </a:srgbClr>
              </a:gs>
            </a:gsLst>
            <a:lin ang="5400000" scaled="0"/>
          </a:gradFill>
          <a:ln w="6350">
            <a:gradFill>
              <a:gsLst>
                <a:gs pos="100000">
                  <a:srgbClr val="66CCFF"/>
                </a:gs>
                <a:gs pos="0">
                  <a:srgbClr val="66CCFF">
                    <a:alpha val="50000"/>
                  </a:srgbClr>
                </a:gs>
              </a:gsLst>
              <a:lin ang="2700000" scaled="0"/>
            </a:gradFill>
          </a:ln>
          <a:effectLst>
            <a:outerShdw blurRad="381000" dist="635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29267421-07B7-8BF6-A66B-51F0CC66E43B}"/>
              </a:ext>
            </a:extLst>
          </p:cNvPr>
          <p:cNvSpPr txBox="1"/>
          <p:nvPr/>
        </p:nvSpPr>
        <p:spPr>
          <a:xfrm>
            <a:off x="4620407" y="4503878"/>
            <a:ext cx="1889851" cy="1106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39600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学习编程、数据分析等与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相关的技能，有助于我们在职场中保持竞争力。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FE1EF861-81DC-E54D-4DCC-AFB1A67277EF}"/>
              </a:ext>
            </a:extLst>
          </p:cNvPr>
          <p:cNvSpPr txBox="1"/>
          <p:nvPr/>
        </p:nvSpPr>
        <p:spPr>
          <a:xfrm>
            <a:off x="7190569" y="4148941"/>
            <a:ext cx="188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96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在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时代，拥有丰富的专业知识和多元化的思维模式会使我们更具竞争力。可以通过阅读、参加培训课程等方式，拓宽知识领域，提高自身综合素质。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4E1D556-BC90-EE47-021A-F88C76B49856}"/>
              </a:ext>
            </a:extLst>
          </p:cNvPr>
          <p:cNvSpPr txBox="1"/>
          <p:nvPr/>
        </p:nvSpPr>
        <p:spPr>
          <a:xfrm>
            <a:off x="9760731" y="4148941"/>
            <a:ext cx="188985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96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无法替代人类在创造力、情感智慧和领导力等方面的优势，因此，我们要学会利用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工具提高工作效率，同时发挥自身的优势，实现人机协同发展。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13C460-B004-6253-4365-ED8638DD4E1F}"/>
              </a:ext>
            </a:extLst>
          </p:cNvPr>
          <p:cNvSpPr txBox="1"/>
          <p:nvPr/>
        </p:nvSpPr>
        <p:spPr>
          <a:xfrm>
            <a:off x="4683207" y="3555144"/>
            <a:ext cx="1764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不断提升自己的技能</a:t>
            </a:r>
            <a:endParaRPr kumimoji="0" lang="en-US" altLang="zh-CN" sz="1600" b="1" i="0" u="none" strike="noStrike" kern="100" cap="none" spc="0" normalizeH="0" baseline="0" noProof="0" dirty="0">
              <a:ln>
                <a:noFill/>
              </a:ln>
              <a:gradFill>
                <a:gsLst>
                  <a:gs pos="100000">
                    <a:srgbClr val="CCFFFF"/>
                  </a:gs>
                  <a:gs pos="0">
                    <a:prstClr val="white"/>
                  </a:gs>
                </a:gsLst>
                <a:lin ang="2700000" scaled="0"/>
              </a:gra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Times New Roman" panose="02020603050405020304" pitchFamily="18" charset="0"/>
              <a:sym typeface="钉钉进步体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3E375B-231D-9F73-4927-4A063290EBB1}"/>
              </a:ext>
            </a:extLst>
          </p:cNvPr>
          <p:cNvSpPr txBox="1"/>
          <p:nvPr/>
        </p:nvSpPr>
        <p:spPr>
          <a:xfrm>
            <a:off x="7253369" y="3555144"/>
            <a:ext cx="1764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培养跨领域的</a:t>
            </a:r>
            <a:endParaRPr kumimoji="0" lang="en-US" altLang="zh-CN" sz="1600" b="1" i="0" u="none" strike="noStrike" kern="100" cap="none" spc="0" normalizeH="0" baseline="0" noProof="0" dirty="0">
              <a:ln>
                <a:noFill/>
              </a:ln>
              <a:gradFill>
                <a:gsLst>
                  <a:gs pos="100000">
                    <a:srgbClr val="CCFFFF"/>
                  </a:gs>
                  <a:gs pos="0">
                    <a:prstClr val="white"/>
                  </a:gs>
                </a:gsLst>
                <a:lin ang="2700000" scaled="0"/>
              </a:gra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Times New Roman" panose="02020603050405020304" pitchFamily="18" charset="0"/>
              <a:sym typeface="钉钉进步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知识体系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D6DCE5-7A33-A4DD-844E-4B163CB11F24}"/>
              </a:ext>
            </a:extLst>
          </p:cNvPr>
          <p:cNvSpPr txBox="1"/>
          <p:nvPr/>
        </p:nvSpPr>
        <p:spPr>
          <a:xfrm>
            <a:off x="9823531" y="3555144"/>
            <a:ext cx="1764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学会与</a:t>
            </a:r>
            <a:r>
              <a:rPr kumimoji="0" lang="en-US" altLang="zh-CN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AI</a:t>
            </a: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技术</a:t>
            </a:r>
            <a:endParaRPr kumimoji="0" lang="en-US" altLang="zh-CN" sz="1600" b="1" i="0" u="none" strike="noStrike" kern="100" cap="none" spc="0" normalizeH="0" baseline="0" noProof="0" dirty="0">
              <a:ln>
                <a:noFill/>
              </a:ln>
              <a:gradFill>
                <a:gsLst>
                  <a:gs pos="100000">
                    <a:srgbClr val="CCFFFF"/>
                  </a:gs>
                  <a:gs pos="0">
                    <a:prstClr val="white"/>
                  </a:gs>
                </a:gsLst>
                <a:lin ang="2700000" scaled="0"/>
              </a:gra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Times New Roman" panose="02020603050405020304" pitchFamily="18" charset="0"/>
              <a:sym typeface="钉钉进步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CFFFF"/>
                    </a:gs>
                    <a:gs pos="0">
                      <a:prstClr val="white"/>
                    </a:gs>
                  </a:gsLst>
                  <a:lin ang="2700000" scaled="0"/>
                </a:gra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Times New Roman" panose="02020603050405020304" pitchFamily="18" charset="0"/>
                <a:sym typeface="钉钉进步体" panose="00020600040101010101" pitchFamily="18" charset="-122"/>
              </a:rPr>
              <a:t>协同工作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531CBBF-719F-F9A5-354A-F971136BAE77}"/>
              </a:ext>
            </a:extLst>
          </p:cNvPr>
          <p:cNvSpPr/>
          <p:nvPr/>
        </p:nvSpPr>
        <p:spPr>
          <a:xfrm>
            <a:off x="7609889" y="2405024"/>
            <a:ext cx="1051211" cy="1051211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00FFFF"/>
                </a:gs>
                <a:gs pos="55000">
                  <a:srgbClr val="64FCFF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E8227B45-4A69-FBB9-1B2A-CA1960D31809}"/>
              </a:ext>
            </a:extLst>
          </p:cNvPr>
          <p:cNvSpPr/>
          <p:nvPr/>
        </p:nvSpPr>
        <p:spPr>
          <a:xfrm>
            <a:off x="7700120" y="2495255"/>
            <a:ext cx="870750" cy="870750"/>
          </a:xfrm>
          <a:prstGeom prst="ellipse">
            <a:avLst/>
          </a:prstGeom>
          <a:gradFill flip="none" rotWithShape="1">
            <a:gsLst>
              <a:gs pos="0">
                <a:srgbClr val="66FFFF">
                  <a:alpha val="40000"/>
                </a:srgbClr>
              </a:gs>
              <a:gs pos="100000">
                <a:srgbClr val="66FFFF">
                  <a:alpha val="40000"/>
                </a:srgbClr>
              </a:gs>
              <a:gs pos="50000">
                <a:srgbClr val="66FFFF">
                  <a:alpha val="20000"/>
                </a:srgbClr>
              </a:gs>
              <a:gs pos="50000">
                <a:srgbClr val="66FFFF">
                  <a:alpha val="20000"/>
                </a:srgbClr>
              </a:gs>
            </a:gsLst>
            <a:lin ang="2700000" scaled="0"/>
            <a:tileRect/>
          </a:gradFill>
          <a:ln w="12700" cap="flat" cmpd="sng" algn="ctr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F75FF42F-0299-7077-F85A-8F40018FEB62}"/>
              </a:ext>
            </a:extLst>
          </p:cNvPr>
          <p:cNvSpPr/>
          <p:nvPr/>
        </p:nvSpPr>
        <p:spPr>
          <a:xfrm>
            <a:off x="10180051" y="2405024"/>
            <a:ext cx="1051211" cy="1051211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00FFFF"/>
                </a:gs>
                <a:gs pos="55000">
                  <a:srgbClr val="64FCFF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51E513B0-60EC-9915-6AA1-554352093BF7}"/>
              </a:ext>
            </a:extLst>
          </p:cNvPr>
          <p:cNvSpPr/>
          <p:nvPr/>
        </p:nvSpPr>
        <p:spPr>
          <a:xfrm>
            <a:off x="10270282" y="2495255"/>
            <a:ext cx="870750" cy="870750"/>
          </a:xfrm>
          <a:prstGeom prst="ellipse">
            <a:avLst/>
          </a:prstGeom>
          <a:gradFill flip="none" rotWithShape="1">
            <a:gsLst>
              <a:gs pos="0">
                <a:srgbClr val="66FFFF">
                  <a:alpha val="40000"/>
                </a:srgbClr>
              </a:gs>
              <a:gs pos="100000">
                <a:srgbClr val="66FFFF">
                  <a:alpha val="40000"/>
                </a:srgbClr>
              </a:gs>
              <a:gs pos="50000">
                <a:srgbClr val="66FFFF">
                  <a:alpha val="20000"/>
                </a:srgbClr>
              </a:gs>
              <a:gs pos="50000">
                <a:srgbClr val="66FFFF">
                  <a:alpha val="20000"/>
                </a:srgbClr>
              </a:gs>
            </a:gsLst>
            <a:lin ang="2700000" scaled="0"/>
            <a:tileRect/>
          </a:gradFill>
          <a:ln w="12700" cap="flat" cmpd="sng" algn="ctr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钉钉进步体" panose="00020600040101010101" pitchFamily="18" charset="-122"/>
              <a:ea typeface="钉钉进步体" panose="00020600040101010101" pitchFamily="18" charset="-122"/>
              <a:sym typeface="钉钉进步体" panose="00020600040101010101" pitchFamily="18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43AF7EC-7F0C-AC5F-8C0C-353D975B40FD}"/>
              </a:ext>
            </a:extLst>
          </p:cNvPr>
          <p:cNvGrpSpPr/>
          <p:nvPr/>
        </p:nvGrpSpPr>
        <p:grpSpPr>
          <a:xfrm>
            <a:off x="7883379" y="2676349"/>
            <a:ext cx="504233" cy="508563"/>
            <a:chOff x="7883378" y="8016986"/>
            <a:chExt cx="504233" cy="508563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6014297-3A72-A83F-B8B9-04AB77693809}"/>
                </a:ext>
              </a:extLst>
            </p:cNvPr>
            <p:cNvSpPr/>
            <p:nvPr/>
          </p:nvSpPr>
          <p:spPr>
            <a:xfrm>
              <a:off x="7883378" y="8135648"/>
              <a:ext cx="300807" cy="389901"/>
            </a:xfrm>
            <a:custGeom>
              <a:avLst/>
              <a:gdLst>
                <a:gd name="connsiteX0" fmla="*/ 251042 w 540852"/>
                <a:gd name="connsiteY0" fmla="*/ 700582 h 701044"/>
                <a:gd name="connsiteX1" fmla="*/ 159602 w 540852"/>
                <a:gd name="connsiteY1" fmla="*/ 700582 h 701044"/>
                <a:gd name="connsiteX2" fmla="*/ 144323 w 540852"/>
                <a:gd name="connsiteY2" fmla="*/ 685401 h 701044"/>
                <a:gd name="connsiteX3" fmla="*/ 144323 w 540852"/>
                <a:gd name="connsiteY3" fmla="*/ 685342 h 701044"/>
                <a:gd name="connsiteX4" fmla="*/ 144323 w 540852"/>
                <a:gd name="connsiteY4" fmla="*/ 409685 h 701044"/>
                <a:gd name="connsiteX5" fmla="*/ 126310 w 540852"/>
                <a:gd name="connsiteY5" fmla="*/ 435111 h 701044"/>
                <a:gd name="connsiteX6" fmla="*/ 115161 w 540852"/>
                <a:gd name="connsiteY6" fmla="*/ 441473 h 701044"/>
                <a:gd name="connsiteX7" fmla="*/ 103106 w 540852"/>
                <a:gd name="connsiteY7" fmla="*/ 437078 h 701044"/>
                <a:gd name="connsiteX8" fmla="*/ 22088 w 540852"/>
                <a:gd name="connsiteY8" fmla="*/ 356050 h 701044"/>
                <a:gd name="connsiteX9" fmla="*/ 19325 w 540852"/>
                <a:gd name="connsiteY9" fmla="*/ 251199 h 701044"/>
                <a:gd name="connsiteX10" fmla="*/ 117776 w 540852"/>
                <a:gd name="connsiteY10" fmla="*/ 141746 h 701044"/>
                <a:gd name="connsiteX11" fmla="*/ 129103 w 540852"/>
                <a:gd name="connsiteY11" fmla="*/ 136702 h 701044"/>
                <a:gd name="connsiteX12" fmla="*/ 276754 w 540852"/>
                <a:gd name="connsiteY12" fmla="*/ 136702 h 701044"/>
                <a:gd name="connsiteX13" fmla="*/ 470961 w 540852"/>
                <a:gd name="connsiteY13" fmla="*/ 2246 h 701044"/>
                <a:gd name="connsiteX14" fmla="*/ 491835 w 540852"/>
                <a:gd name="connsiteY14" fmla="*/ 5638 h 701044"/>
                <a:gd name="connsiteX15" fmla="*/ 537555 w 540852"/>
                <a:gd name="connsiteY15" fmla="*/ 66598 h 701044"/>
                <a:gd name="connsiteX16" fmla="*/ 534499 w 540852"/>
                <a:gd name="connsiteY16" fmla="*/ 87947 h 701044"/>
                <a:gd name="connsiteX17" fmla="*/ 534221 w 540852"/>
                <a:gd name="connsiteY17" fmla="*/ 88150 h 701044"/>
                <a:gd name="connsiteX18" fmla="*/ 327203 w 540852"/>
                <a:gd name="connsiteY18" fmla="*/ 235988 h 701044"/>
                <a:gd name="connsiteX19" fmla="*/ 327203 w 540852"/>
                <a:gd name="connsiteY19" fmla="*/ 319562 h 701044"/>
                <a:gd name="connsiteX20" fmla="*/ 418643 w 540852"/>
                <a:gd name="connsiteY20" fmla="*/ 319562 h 701044"/>
                <a:gd name="connsiteX21" fmla="*/ 494843 w 540852"/>
                <a:gd name="connsiteY21" fmla="*/ 395762 h 701044"/>
                <a:gd name="connsiteX22" fmla="*/ 494843 w 540852"/>
                <a:gd name="connsiteY22" fmla="*/ 532942 h 701044"/>
                <a:gd name="connsiteX23" fmla="*/ 479603 w 540852"/>
                <a:gd name="connsiteY23" fmla="*/ 548182 h 701044"/>
                <a:gd name="connsiteX24" fmla="*/ 388163 w 540852"/>
                <a:gd name="connsiteY24" fmla="*/ 548182 h 701044"/>
                <a:gd name="connsiteX25" fmla="*/ 372923 w 540852"/>
                <a:gd name="connsiteY25" fmla="*/ 532962 h 701044"/>
                <a:gd name="connsiteX26" fmla="*/ 372923 w 540852"/>
                <a:gd name="connsiteY26" fmla="*/ 532942 h 701044"/>
                <a:gd name="connsiteX27" fmla="*/ 372923 w 540852"/>
                <a:gd name="connsiteY27" fmla="*/ 441502 h 701044"/>
                <a:gd name="connsiteX28" fmla="*/ 266243 w 540852"/>
                <a:gd name="connsiteY28" fmla="*/ 441502 h 701044"/>
                <a:gd name="connsiteX29" fmla="*/ 266243 w 540852"/>
                <a:gd name="connsiteY29" fmla="*/ 685342 h 701044"/>
                <a:gd name="connsiteX30" fmla="*/ 251042 w 540852"/>
                <a:gd name="connsiteY30" fmla="*/ 700582 h 701044"/>
                <a:gd name="connsiteX31" fmla="*/ 174803 w 540852"/>
                <a:gd name="connsiteY31" fmla="*/ 670102 h 701044"/>
                <a:gd name="connsiteX32" fmla="*/ 235763 w 540852"/>
                <a:gd name="connsiteY32" fmla="*/ 670102 h 701044"/>
                <a:gd name="connsiteX33" fmla="*/ 235763 w 540852"/>
                <a:gd name="connsiteY33" fmla="*/ 426262 h 701044"/>
                <a:gd name="connsiteX34" fmla="*/ 250983 w 540852"/>
                <a:gd name="connsiteY34" fmla="*/ 411022 h 701044"/>
                <a:gd name="connsiteX35" fmla="*/ 251003 w 540852"/>
                <a:gd name="connsiteY35" fmla="*/ 411022 h 701044"/>
                <a:gd name="connsiteX36" fmla="*/ 388163 w 540852"/>
                <a:gd name="connsiteY36" fmla="*/ 411022 h 701044"/>
                <a:gd name="connsiteX37" fmla="*/ 403403 w 540852"/>
                <a:gd name="connsiteY37" fmla="*/ 426262 h 701044"/>
                <a:gd name="connsiteX38" fmla="*/ 403403 w 540852"/>
                <a:gd name="connsiteY38" fmla="*/ 517702 h 701044"/>
                <a:gd name="connsiteX39" fmla="*/ 464363 w 540852"/>
                <a:gd name="connsiteY39" fmla="*/ 517702 h 701044"/>
                <a:gd name="connsiteX40" fmla="*/ 464363 w 540852"/>
                <a:gd name="connsiteY40" fmla="*/ 395782 h 701044"/>
                <a:gd name="connsiteX41" fmla="*/ 418643 w 540852"/>
                <a:gd name="connsiteY41" fmla="*/ 350062 h 701044"/>
                <a:gd name="connsiteX42" fmla="*/ 312002 w 540852"/>
                <a:gd name="connsiteY42" fmla="*/ 350062 h 701044"/>
                <a:gd name="connsiteX43" fmla="*/ 296723 w 540852"/>
                <a:gd name="connsiteY43" fmla="*/ 334881 h 701044"/>
                <a:gd name="connsiteX44" fmla="*/ 296723 w 540852"/>
                <a:gd name="connsiteY44" fmla="*/ 334822 h 701044"/>
                <a:gd name="connsiteX45" fmla="*/ 296723 w 540852"/>
                <a:gd name="connsiteY45" fmla="*/ 228142 h 701044"/>
                <a:gd name="connsiteX46" fmla="*/ 303104 w 540852"/>
                <a:gd name="connsiteY46" fmla="*/ 215734 h 701044"/>
                <a:gd name="connsiteX47" fmla="*/ 503810 w 540852"/>
                <a:gd name="connsiteY47" fmla="*/ 72409 h 701044"/>
                <a:gd name="connsiteX48" fmla="*/ 476280 w 540852"/>
                <a:gd name="connsiteY48" fmla="*/ 35665 h 701044"/>
                <a:gd name="connsiteX49" fmla="*/ 290224 w 540852"/>
                <a:gd name="connsiteY49" fmla="*/ 164468 h 701044"/>
                <a:gd name="connsiteX50" fmla="*/ 281552 w 540852"/>
                <a:gd name="connsiteY50" fmla="*/ 167172 h 701044"/>
                <a:gd name="connsiteX51" fmla="*/ 135907 w 540852"/>
                <a:gd name="connsiteY51" fmla="*/ 167172 h 701044"/>
                <a:gd name="connsiteX52" fmla="*/ 41979 w 540852"/>
                <a:gd name="connsiteY52" fmla="*/ 271551 h 701044"/>
                <a:gd name="connsiteX53" fmla="*/ 43631 w 540852"/>
                <a:gd name="connsiteY53" fmla="*/ 334478 h 701044"/>
                <a:gd name="connsiteX54" fmla="*/ 111877 w 540852"/>
                <a:gd name="connsiteY54" fmla="*/ 402733 h 701044"/>
                <a:gd name="connsiteX55" fmla="*/ 137440 w 540852"/>
                <a:gd name="connsiteY55" fmla="*/ 366757 h 701044"/>
                <a:gd name="connsiteX56" fmla="*/ 87630 w 540852"/>
                <a:gd name="connsiteY56" fmla="*/ 314902 h 701044"/>
                <a:gd name="connsiteX57" fmla="*/ 87837 w 540852"/>
                <a:gd name="connsiteY57" fmla="*/ 293566 h 701044"/>
                <a:gd name="connsiteX58" fmla="*/ 148797 w 540852"/>
                <a:gd name="connsiteY58" fmla="*/ 232606 h 701044"/>
                <a:gd name="connsiteX59" fmla="*/ 170349 w 540852"/>
                <a:gd name="connsiteY59" fmla="*/ 232625 h 701044"/>
                <a:gd name="connsiteX60" fmla="*/ 174803 w 540852"/>
                <a:gd name="connsiteY60" fmla="*/ 243382 h 701044"/>
                <a:gd name="connsiteX61" fmla="*/ 119939 w 540852"/>
                <a:gd name="connsiteY61" fmla="*/ 304558 h 701044"/>
                <a:gd name="connsiteX62" fmla="*/ 144323 w 540852"/>
                <a:gd name="connsiteY62" fmla="*/ 329906 h 701044"/>
                <a:gd name="connsiteX63" fmla="*/ 144323 w 540852"/>
                <a:gd name="connsiteY63" fmla="*/ 280174 h 7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40852" h="701044">
                  <a:moveTo>
                    <a:pt x="251042" y="700582"/>
                  </a:moveTo>
                  <a:lnTo>
                    <a:pt x="159602" y="700582"/>
                  </a:lnTo>
                  <a:cubicBezTo>
                    <a:pt x="151191" y="700610"/>
                    <a:pt x="144351" y="693813"/>
                    <a:pt x="144323" y="685401"/>
                  </a:cubicBezTo>
                  <a:cubicBezTo>
                    <a:pt x="144323" y="685382"/>
                    <a:pt x="144323" y="685362"/>
                    <a:pt x="144323" y="685342"/>
                  </a:cubicBezTo>
                  <a:lnTo>
                    <a:pt x="144323" y="409685"/>
                  </a:lnTo>
                  <a:lnTo>
                    <a:pt x="126310" y="435111"/>
                  </a:lnTo>
                  <a:cubicBezTo>
                    <a:pt x="123706" y="438764"/>
                    <a:pt x="119630" y="441089"/>
                    <a:pt x="115161" y="441473"/>
                  </a:cubicBezTo>
                  <a:cubicBezTo>
                    <a:pt x="110688" y="441882"/>
                    <a:pt x="106266" y="440270"/>
                    <a:pt x="103106" y="437078"/>
                  </a:cubicBezTo>
                  <a:lnTo>
                    <a:pt x="22088" y="356050"/>
                  </a:lnTo>
                  <a:cubicBezTo>
                    <a:pt x="-6592" y="327405"/>
                    <a:pt x="-7806" y="281314"/>
                    <a:pt x="19325" y="251199"/>
                  </a:cubicBezTo>
                  <a:lnTo>
                    <a:pt x="117776" y="141746"/>
                  </a:lnTo>
                  <a:cubicBezTo>
                    <a:pt x="120666" y="138535"/>
                    <a:pt x="124782" y="136701"/>
                    <a:pt x="129103" y="136702"/>
                  </a:cubicBezTo>
                  <a:lnTo>
                    <a:pt x="276754" y="136702"/>
                  </a:lnTo>
                  <a:lnTo>
                    <a:pt x="470961" y="2246"/>
                  </a:lnTo>
                  <a:cubicBezTo>
                    <a:pt x="477700" y="-2415"/>
                    <a:pt x="486918" y="-917"/>
                    <a:pt x="491835" y="5638"/>
                  </a:cubicBezTo>
                  <a:lnTo>
                    <a:pt x="537555" y="66598"/>
                  </a:lnTo>
                  <a:cubicBezTo>
                    <a:pt x="542606" y="73337"/>
                    <a:pt x="541239" y="82895"/>
                    <a:pt x="534499" y="87947"/>
                  </a:cubicBezTo>
                  <a:cubicBezTo>
                    <a:pt x="534407" y="88015"/>
                    <a:pt x="534315" y="88083"/>
                    <a:pt x="534221" y="88150"/>
                  </a:cubicBezTo>
                  <a:lnTo>
                    <a:pt x="327203" y="235988"/>
                  </a:lnTo>
                  <a:lnTo>
                    <a:pt x="327203" y="319562"/>
                  </a:lnTo>
                  <a:lnTo>
                    <a:pt x="418643" y="319562"/>
                  </a:lnTo>
                  <a:cubicBezTo>
                    <a:pt x="460707" y="319611"/>
                    <a:pt x="494794" y="353698"/>
                    <a:pt x="494843" y="395762"/>
                  </a:cubicBezTo>
                  <a:lnTo>
                    <a:pt x="494843" y="532942"/>
                  </a:lnTo>
                  <a:cubicBezTo>
                    <a:pt x="494843" y="541359"/>
                    <a:pt x="488020" y="548182"/>
                    <a:pt x="479603" y="548182"/>
                  </a:cubicBezTo>
                  <a:lnTo>
                    <a:pt x="388163" y="548182"/>
                  </a:lnTo>
                  <a:cubicBezTo>
                    <a:pt x="379752" y="548188"/>
                    <a:pt x="372929" y="541373"/>
                    <a:pt x="372923" y="532962"/>
                  </a:cubicBezTo>
                  <a:cubicBezTo>
                    <a:pt x="372923" y="532955"/>
                    <a:pt x="372923" y="532949"/>
                    <a:pt x="372923" y="532942"/>
                  </a:cubicBezTo>
                  <a:lnTo>
                    <a:pt x="372923" y="441502"/>
                  </a:lnTo>
                  <a:lnTo>
                    <a:pt x="266243" y="441502"/>
                  </a:lnTo>
                  <a:lnTo>
                    <a:pt x="266243" y="685342"/>
                  </a:lnTo>
                  <a:cubicBezTo>
                    <a:pt x="266243" y="693744"/>
                    <a:pt x="259444" y="700561"/>
                    <a:pt x="251042" y="700582"/>
                  </a:cubicBezTo>
                  <a:close/>
                  <a:moveTo>
                    <a:pt x="174803" y="670102"/>
                  </a:moveTo>
                  <a:lnTo>
                    <a:pt x="235763" y="670102"/>
                  </a:lnTo>
                  <a:lnTo>
                    <a:pt x="235763" y="426262"/>
                  </a:lnTo>
                  <a:cubicBezTo>
                    <a:pt x="235757" y="417851"/>
                    <a:pt x="242572" y="411028"/>
                    <a:pt x="250983" y="411022"/>
                  </a:cubicBezTo>
                  <a:cubicBezTo>
                    <a:pt x="250990" y="411022"/>
                    <a:pt x="250996" y="411022"/>
                    <a:pt x="251003" y="411022"/>
                  </a:cubicBezTo>
                  <a:lnTo>
                    <a:pt x="388163" y="411022"/>
                  </a:lnTo>
                  <a:cubicBezTo>
                    <a:pt x="396580" y="411022"/>
                    <a:pt x="403403" y="417846"/>
                    <a:pt x="403403" y="426262"/>
                  </a:cubicBezTo>
                  <a:lnTo>
                    <a:pt x="403403" y="517702"/>
                  </a:lnTo>
                  <a:lnTo>
                    <a:pt x="464363" y="517702"/>
                  </a:lnTo>
                  <a:lnTo>
                    <a:pt x="464363" y="395782"/>
                  </a:lnTo>
                  <a:cubicBezTo>
                    <a:pt x="464336" y="370543"/>
                    <a:pt x="443883" y="350090"/>
                    <a:pt x="418643" y="350062"/>
                  </a:cubicBezTo>
                  <a:lnTo>
                    <a:pt x="312002" y="350062"/>
                  </a:lnTo>
                  <a:cubicBezTo>
                    <a:pt x="303591" y="350090"/>
                    <a:pt x="296751" y="343292"/>
                    <a:pt x="296723" y="334881"/>
                  </a:cubicBezTo>
                  <a:cubicBezTo>
                    <a:pt x="296723" y="334861"/>
                    <a:pt x="296723" y="334842"/>
                    <a:pt x="296723" y="334822"/>
                  </a:cubicBezTo>
                  <a:lnTo>
                    <a:pt x="296723" y="228142"/>
                  </a:lnTo>
                  <a:cubicBezTo>
                    <a:pt x="296727" y="223219"/>
                    <a:pt x="299103" y="218601"/>
                    <a:pt x="303104" y="215734"/>
                  </a:cubicBezTo>
                  <a:lnTo>
                    <a:pt x="503810" y="72409"/>
                  </a:lnTo>
                  <a:lnTo>
                    <a:pt x="476280" y="35665"/>
                  </a:lnTo>
                  <a:lnTo>
                    <a:pt x="290224" y="164468"/>
                  </a:lnTo>
                  <a:cubicBezTo>
                    <a:pt x="287674" y="166229"/>
                    <a:pt x="284650" y="167172"/>
                    <a:pt x="281552" y="167172"/>
                  </a:cubicBezTo>
                  <a:lnTo>
                    <a:pt x="135907" y="167172"/>
                  </a:lnTo>
                  <a:lnTo>
                    <a:pt x="41979" y="271551"/>
                  </a:lnTo>
                  <a:cubicBezTo>
                    <a:pt x="25693" y="289623"/>
                    <a:pt x="26419" y="317285"/>
                    <a:pt x="43631" y="334478"/>
                  </a:cubicBezTo>
                  <a:lnTo>
                    <a:pt x="111877" y="402733"/>
                  </a:lnTo>
                  <a:lnTo>
                    <a:pt x="137440" y="366757"/>
                  </a:lnTo>
                  <a:lnTo>
                    <a:pt x="87630" y="314902"/>
                  </a:lnTo>
                  <a:cubicBezTo>
                    <a:pt x="81878" y="308920"/>
                    <a:pt x="81971" y="299436"/>
                    <a:pt x="87837" y="293566"/>
                  </a:cubicBezTo>
                  <a:lnTo>
                    <a:pt x="148797" y="232606"/>
                  </a:lnTo>
                  <a:cubicBezTo>
                    <a:pt x="154754" y="226659"/>
                    <a:pt x="164403" y="226669"/>
                    <a:pt x="170349" y="232625"/>
                  </a:cubicBezTo>
                  <a:cubicBezTo>
                    <a:pt x="173198" y="235481"/>
                    <a:pt x="174800" y="239349"/>
                    <a:pt x="174803" y="243382"/>
                  </a:cubicBezTo>
                  <a:close/>
                  <a:moveTo>
                    <a:pt x="119939" y="304558"/>
                  </a:moveTo>
                  <a:lnTo>
                    <a:pt x="144323" y="329906"/>
                  </a:lnTo>
                  <a:lnTo>
                    <a:pt x="144323" y="280174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0643C53-2119-B6FD-F6B1-42521A66D0B3}"/>
                </a:ext>
              </a:extLst>
            </p:cNvPr>
            <p:cNvSpPr/>
            <p:nvPr/>
          </p:nvSpPr>
          <p:spPr>
            <a:xfrm>
              <a:off x="7946833" y="8110222"/>
              <a:ext cx="118665" cy="118665"/>
            </a:xfrm>
            <a:custGeom>
              <a:avLst/>
              <a:gdLst>
                <a:gd name="connsiteX0" fmla="*/ 106507 w 213360"/>
                <a:gd name="connsiteY0" fmla="*/ 213111 h 213360"/>
                <a:gd name="connsiteX1" fmla="*/ -213 w 213360"/>
                <a:gd name="connsiteY1" fmla="*/ 106470 h 213360"/>
                <a:gd name="connsiteX2" fmla="*/ 106428 w 213360"/>
                <a:gd name="connsiteY2" fmla="*/ -249 h 213360"/>
                <a:gd name="connsiteX3" fmla="*/ 213148 w 213360"/>
                <a:gd name="connsiteY3" fmla="*/ 106392 h 213360"/>
                <a:gd name="connsiteX4" fmla="*/ 213148 w 213360"/>
                <a:gd name="connsiteY4" fmla="*/ 106431 h 213360"/>
                <a:gd name="connsiteX5" fmla="*/ 106507 w 213360"/>
                <a:gd name="connsiteY5" fmla="*/ 213111 h 213360"/>
                <a:gd name="connsiteX6" fmla="*/ 106507 w 213360"/>
                <a:gd name="connsiteY6" fmla="*/ 30231 h 213360"/>
                <a:gd name="connsiteX7" fmla="*/ 30267 w 213360"/>
                <a:gd name="connsiteY7" fmla="*/ 106392 h 213360"/>
                <a:gd name="connsiteX8" fmla="*/ 106428 w 213360"/>
                <a:gd name="connsiteY8" fmla="*/ 182631 h 213360"/>
                <a:gd name="connsiteX9" fmla="*/ 182668 w 213360"/>
                <a:gd name="connsiteY9" fmla="*/ 106470 h 213360"/>
                <a:gd name="connsiteX10" fmla="*/ 182668 w 213360"/>
                <a:gd name="connsiteY10" fmla="*/ 106431 h 213360"/>
                <a:gd name="connsiteX11" fmla="*/ 106507 w 213360"/>
                <a:gd name="connsiteY11" fmla="*/ 30231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360" h="213360">
                  <a:moveTo>
                    <a:pt x="106507" y="213111"/>
                  </a:moveTo>
                  <a:cubicBezTo>
                    <a:pt x="47589" y="213133"/>
                    <a:pt x="-191" y="165388"/>
                    <a:pt x="-213" y="106470"/>
                  </a:cubicBezTo>
                  <a:cubicBezTo>
                    <a:pt x="-234" y="47552"/>
                    <a:pt x="47510" y="-228"/>
                    <a:pt x="106428" y="-249"/>
                  </a:cubicBezTo>
                  <a:cubicBezTo>
                    <a:pt x="165346" y="-271"/>
                    <a:pt x="213126" y="47474"/>
                    <a:pt x="213148" y="106392"/>
                  </a:cubicBezTo>
                  <a:cubicBezTo>
                    <a:pt x="213148" y="106404"/>
                    <a:pt x="213148" y="106418"/>
                    <a:pt x="213148" y="106431"/>
                  </a:cubicBezTo>
                  <a:cubicBezTo>
                    <a:pt x="213077" y="165305"/>
                    <a:pt x="165380" y="213019"/>
                    <a:pt x="106507" y="213111"/>
                  </a:cubicBezTo>
                  <a:close/>
                  <a:moveTo>
                    <a:pt x="106507" y="30231"/>
                  </a:moveTo>
                  <a:cubicBezTo>
                    <a:pt x="64423" y="30209"/>
                    <a:pt x="30289" y="64307"/>
                    <a:pt x="30267" y="106392"/>
                  </a:cubicBezTo>
                  <a:cubicBezTo>
                    <a:pt x="30246" y="148476"/>
                    <a:pt x="64344" y="182609"/>
                    <a:pt x="106428" y="182631"/>
                  </a:cubicBezTo>
                  <a:cubicBezTo>
                    <a:pt x="148512" y="182653"/>
                    <a:pt x="182646" y="148554"/>
                    <a:pt x="182668" y="106470"/>
                  </a:cubicBezTo>
                  <a:cubicBezTo>
                    <a:pt x="182668" y="106457"/>
                    <a:pt x="182668" y="106444"/>
                    <a:pt x="182668" y="106431"/>
                  </a:cubicBezTo>
                  <a:cubicBezTo>
                    <a:pt x="182618" y="64382"/>
                    <a:pt x="148555" y="30302"/>
                    <a:pt x="106507" y="30231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437BBB8-7099-6DDF-635A-26699E9557E8}"/>
                </a:ext>
              </a:extLst>
            </p:cNvPr>
            <p:cNvSpPr/>
            <p:nvPr/>
          </p:nvSpPr>
          <p:spPr>
            <a:xfrm>
              <a:off x="8057022" y="8423836"/>
              <a:ext cx="186474" cy="101713"/>
            </a:xfrm>
            <a:custGeom>
              <a:avLst/>
              <a:gdLst>
                <a:gd name="connsiteX0" fmla="*/ 319637 w 335280"/>
                <a:gd name="connsiteY0" fmla="*/ 182227 h 182880"/>
                <a:gd name="connsiteX1" fmla="*/ 14836 w 335280"/>
                <a:gd name="connsiteY1" fmla="*/ 182227 h 182880"/>
                <a:gd name="connsiteX2" fmla="*/ -404 w 335280"/>
                <a:gd name="connsiteY2" fmla="*/ 167006 h 182880"/>
                <a:gd name="connsiteX3" fmla="*/ -404 w 335280"/>
                <a:gd name="connsiteY3" fmla="*/ 166987 h 182880"/>
                <a:gd name="connsiteX4" fmla="*/ -404 w 335280"/>
                <a:gd name="connsiteY4" fmla="*/ 14586 h 182880"/>
                <a:gd name="connsiteX5" fmla="*/ 14817 w 335280"/>
                <a:gd name="connsiteY5" fmla="*/ -654 h 182880"/>
                <a:gd name="connsiteX6" fmla="*/ 14836 w 335280"/>
                <a:gd name="connsiteY6" fmla="*/ -654 h 182880"/>
                <a:gd name="connsiteX7" fmla="*/ 319637 w 335280"/>
                <a:gd name="connsiteY7" fmla="*/ -654 h 182880"/>
                <a:gd name="connsiteX8" fmla="*/ 334877 w 335280"/>
                <a:gd name="connsiteY8" fmla="*/ 14586 h 182880"/>
                <a:gd name="connsiteX9" fmla="*/ 334877 w 335280"/>
                <a:gd name="connsiteY9" fmla="*/ 166987 h 182880"/>
                <a:gd name="connsiteX10" fmla="*/ 319637 w 335280"/>
                <a:gd name="connsiteY10" fmla="*/ 182227 h 182880"/>
                <a:gd name="connsiteX11" fmla="*/ 30076 w 335280"/>
                <a:gd name="connsiteY11" fmla="*/ 151747 h 182880"/>
                <a:gd name="connsiteX12" fmla="*/ 304397 w 335280"/>
                <a:gd name="connsiteY12" fmla="*/ 151747 h 182880"/>
                <a:gd name="connsiteX13" fmla="*/ 304397 w 335280"/>
                <a:gd name="connsiteY13" fmla="*/ 29826 h 182880"/>
                <a:gd name="connsiteX14" fmla="*/ 30076 w 335280"/>
                <a:gd name="connsiteY14" fmla="*/ 29826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5280" h="182880">
                  <a:moveTo>
                    <a:pt x="319637" y="182227"/>
                  </a:moveTo>
                  <a:lnTo>
                    <a:pt x="14836" y="182227"/>
                  </a:lnTo>
                  <a:cubicBezTo>
                    <a:pt x="6425" y="182232"/>
                    <a:pt x="-398" y="175418"/>
                    <a:pt x="-404" y="167006"/>
                  </a:cubicBezTo>
                  <a:cubicBezTo>
                    <a:pt x="-404" y="166999"/>
                    <a:pt x="-404" y="166993"/>
                    <a:pt x="-404" y="166987"/>
                  </a:cubicBezTo>
                  <a:lnTo>
                    <a:pt x="-404" y="14586"/>
                  </a:lnTo>
                  <a:cubicBezTo>
                    <a:pt x="-409" y="6175"/>
                    <a:pt x="6405" y="-648"/>
                    <a:pt x="14817" y="-654"/>
                  </a:cubicBezTo>
                  <a:cubicBezTo>
                    <a:pt x="14824" y="-654"/>
                    <a:pt x="14830" y="-654"/>
                    <a:pt x="14836" y="-654"/>
                  </a:cubicBezTo>
                  <a:lnTo>
                    <a:pt x="319637" y="-654"/>
                  </a:lnTo>
                  <a:cubicBezTo>
                    <a:pt x="328053" y="-654"/>
                    <a:pt x="334877" y="6170"/>
                    <a:pt x="334877" y="14586"/>
                  </a:cubicBezTo>
                  <a:lnTo>
                    <a:pt x="334877" y="166987"/>
                  </a:lnTo>
                  <a:cubicBezTo>
                    <a:pt x="334877" y="175403"/>
                    <a:pt x="328053" y="182227"/>
                    <a:pt x="319637" y="182227"/>
                  </a:cubicBezTo>
                  <a:close/>
                  <a:moveTo>
                    <a:pt x="30076" y="151747"/>
                  </a:moveTo>
                  <a:lnTo>
                    <a:pt x="304397" y="151747"/>
                  </a:lnTo>
                  <a:lnTo>
                    <a:pt x="304397" y="29826"/>
                  </a:lnTo>
                  <a:lnTo>
                    <a:pt x="30076" y="2982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05799-6AC2-AEE7-7027-398CF871498B}"/>
                </a:ext>
              </a:extLst>
            </p:cNvPr>
            <p:cNvSpPr/>
            <p:nvPr/>
          </p:nvSpPr>
          <p:spPr>
            <a:xfrm>
              <a:off x="8235041" y="8016986"/>
              <a:ext cx="152570" cy="152569"/>
            </a:xfrm>
            <a:custGeom>
              <a:avLst/>
              <a:gdLst>
                <a:gd name="connsiteX0" fmla="*/ 136543 w 274320"/>
                <a:gd name="connsiteY0" fmla="*/ 274172 h 274320"/>
                <a:gd name="connsiteX1" fmla="*/ 121264 w 274320"/>
                <a:gd name="connsiteY1" fmla="*/ 258991 h 274320"/>
                <a:gd name="connsiteX2" fmla="*/ 121264 w 274320"/>
                <a:gd name="connsiteY2" fmla="*/ 258932 h 274320"/>
                <a:gd name="connsiteX3" fmla="*/ 14623 w 274320"/>
                <a:gd name="connsiteY3" fmla="*/ 152252 h 274320"/>
                <a:gd name="connsiteX4" fmla="*/ -617 w 274320"/>
                <a:gd name="connsiteY4" fmla="*/ 137012 h 274320"/>
                <a:gd name="connsiteX5" fmla="*/ 14623 w 274320"/>
                <a:gd name="connsiteY5" fmla="*/ 121772 h 274320"/>
                <a:gd name="connsiteX6" fmla="*/ 121264 w 274320"/>
                <a:gd name="connsiteY6" fmla="*/ 15092 h 274320"/>
                <a:gd name="connsiteX7" fmla="*/ 136504 w 274320"/>
                <a:gd name="connsiteY7" fmla="*/ -148 h 274320"/>
                <a:gd name="connsiteX8" fmla="*/ 151744 w 274320"/>
                <a:gd name="connsiteY8" fmla="*/ 15092 h 274320"/>
                <a:gd name="connsiteX9" fmla="*/ 258463 w 274320"/>
                <a:gd name="connsiteY9" fmla="*/ 121772 h 274320"/>
                <a:gd name="connsiteX10" fmla="*/ 273703 w 274320"/>
                <a:gd name="connsiteY10" fmla="*/ 137012 h 274320"/>
                <a:gd name="connsiteX11" fmla="*/ 258463 w 274320"/>
                <a:gd name="connsiteY11" fmla="*/ 152252 h 274320"/>
                <a:gd name="connsiteX12" fmla="*/ 151744 w 274320"/>
                <a:gd name="connsiteY12" fmla="*/ 258932 h 274320"/>
                <a:gd name="connsiteX13" fmla="*/ 136543 w 274320"/>
                <a:gd name="connsiteY13" fmla="*/ 274172 h 274320"/>
                <a:gd name="connsiteX14" fmla="*/ 77431 w 274320"/>
                <a:gd name="connsiteY14" fmla="*/ 137012 h 274320"/>
                <a:gd name="connsiteX15" fmla="*/ 136543 w 274320"/>
                <a:gd name="connsiteY15" fmla="*/ 196133 h 274320"/>
                <a:gd name="connsiteX16" fmla="*/ 195655 w 274320"/>
                <a:gd name="connsiteY16" fmla="*/ 137012 h 274320"/>
                <a:gd name="connsiteX17" fmla="*/ 136543 w 274320"/>
                <a:gd name="connsiteY17" fmla="*/ 77891 h 274320"/>
                <a:gd name="connsiteX18" fmla="*/ 77431 w 274320"/>
                <a:gd name="connsiteY18" fmla="*/ 137012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4320" h="274320">
                  <a:moveTo>
                    <a:pt x="136543" y="274172"/>
                  </a:moveTo>
                  <a:cubicBezTo>
                    <a:pt x="128132" y="274200"/>
                    <a:pt x="121291" y="267403"/>
                    <a:pt x="121264" y="258991"/>
                  </a:cubicBezTo>
                  <a:cubicBezTo>
                    <a:pt x="121264" y="258971"/>
                    <a:pt x="121264" y="258952"/>
                    <a:pt x="121264" y="258932"/>
                  </a:cubicBezTo>
                  <a:cubicBezTo>
                    <a:pt x="121193" y="200058"/>
                    <a:pt x="73497" y="152344"/>
                    <a:pt x="14623" y="152252"/>
                  </a:cubicBezTo>
                  <a:cubicBezTo>
                    <a:pt x="6207" y="152252"/>
                    <a:pt x="-617" y="145428"/>
                    <a:pt x="-617" y="137012"/>
                  </a:cubicBezTo>
                  <a:cubicBezTo>
                    <a:pt x="-617" y="128596"/>
                    <a:pt x="6207" y="121772"/>
                    <a:pt x="14623" y="121772"/>
                  </a:cubicBezTo>
                  <a:cubicBezTo>
                    <a:pt x="73497" y="121680"/>
                    <a:pt x="121193" y="73966"/>
                    <a:pt x="121264" y="15092"/>
                  </a:cubicBezTo>
                  <a:cubicBezTo>
                    <a:pt x="121264" y="6675"/>
                    <a:pt x="128087" y="-148"/>
                    <a:pt x="136504" y="-148"/>
                  </a:cubicBezTo>
                  <a:cubicBezTo>
                    <a:pt x="144920" y="-148"/>
                    <a:pt x="151744" y="6675"/>
                    <a:pt x="151744" y="15092"/>
                  </a:cubicBezTo>
                  <a:cubicBezTo>
                    <a:pt x="151815" y="73996"/>
                    <a:pt x="199559" y="121723"/>
                    <a:pt x="258463" y="121772"/>
                  </a:cubicBezTo>
                  <a:cubicBezTo>
                    <a:pt x="266880" y="121772"/>
                    <a:pt x="273703" y="128596"/>
                    <a:pt x="273703" y="137012"/>
                  </a:cubicBezTo>
                  <a:cubicBezTo>
                    <a:pt x="273703" y="145428"/>
                    <a:pt x="266880" y="152252"/>
                    <a:pt x="258463" y="152252"/>
                  </a:cubicBezTo>
                  <a:cubicBezTo>
                    <a:pt x="199559" y="152301"/>
                    <a:pt x="151815" y="200028"/>
                    <a:pt x="151744" y="258932"/>
                  </a:cubicBezTo>
                  <a:cubicBezTo>
                    <a:pt x="151744" y="267334"/>
                    <a:pt x="144945" y="274150"/>
                    <a:pt x="136543" y="274172"/>
                  </a:cubicBezTo>
                  <a:close/>
                  <a:moveTo>
                    <a:pt x="77431" y="137012"/>
                  </a:moveTo>
                  <a:cubicBezTo>
                    <a:pt x="102769" y="150141"/>
                    <a:pt x="123419" y="170794"/>
                    <a:pt x="136543" y="196133"/>
                  </a:cubicBezTo>
                  <a:cubicBezTo>
                    <a:pt x="149665" y="170792"/>
                    <a:pt x="170315" y="150138"/>
                    <a:pt x="195655" y="137012"/>
                  </a:cubicBezTo>
                  <a:cubicBezTo>
                    <a:pt x="170315" y="123886"/>
                    <a:pt x="149665" y="103232"/>
                    <a:pt x="136543" y="77891"/>
                  </a:cubicBezTo>
                  <a:cubicBezTo>
                    <a:pt x="123419" y="103230"/>
                    <a:pt x="102769" y="123883"/>
                    <a:pt x="77431" y="137012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3530F97-DC65-AD39-5CA4-58B95027DBB1}"/>
                </a:ext>
              </a:extLst>
            </p:cNvPr>
            <p:cNvSpPr/>
            <p:nvPr/>
          </p:nvSpPr>
          <p:spPr>
            <a:xfrm rot="19423800">
              <a:off x="8147505" y="8237343"/>
              <a:ext cx="28665" cy="16957"/>
            </a:xfrm>
            <a:custGeom>
              <a:avLst/>
              <a:gdLst>
                <a:gd name="connsiteX0" fmla="*/ -419 w 51540"/>
                <a:gd name="connsiteY0" fmla="*/ -350 h 30489"/>
                <a:gd name="connsiteX1" fmla="*/ 51122 w 51540"/>
                <a:gd name="connsiteY1" fmla="*/ -350 h 30489"/>
                <a:gd name="connsiteX2" fmla="*/ 51122 w 51540"/>
                <a:gd name="connsiteY2" fmla="*/ 30140 h 30489"/>
                <a:gd name="connsiteX3" fmla="*/ -419 w 51540"/>
                <a:gd name="connsiteY3" fmla="*/ 30140 h 3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40" h="30489">
                  <a:moveTo>
                    <a:pt x="-419" y="-350"/>
                  </a:moveTo>
                  <a:lnTo>
                    <a:pt x="51122" y="-350"/>
                  </a:lnTo>
                  <a:lnTo>
                    <a:pt x="51122" y="30140"/>
                  </a:lnTo>
                  <a:lnTo>
                    <a:pt x="-419" y="30140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249A6D4-89E8-4AB2-AC8B-34D15F29CE18}"/>
                </a:ext>
              </a:extLst>
            </p:cNvPr>
            <p:cNvSpPr/>
            <p:nvPr/>
          </p:nvSpPr>
          <p:spPr>
            <a:xfrm>
              <a:off x="8187646" y="8154243"/>
              <a:ext cx="94790" cy="75825"/>
            </a:xfrm>
            <a:custGeom>
              <a:avLst/>
              <a:gdLst>
                <a:gd name="connsiteX0" fmla="*/ 17516 w 170432"/>
                <a:gd name="connsiteY0" fmla="*/ 136055 h 136334"/>
                <a:gd name="connsiteX1" fmla="*/ -516 w 170432"/>
                <a:gd name="connsiteY1" fmla="*/ 111484 h 136334"/>
                <a:gd name="connsiteX2" fmla="*/ 151884 w 170432"/>
                <a:gd name="connsiteY2" fmla="*/ -279 h 136334"/>
                <a:gd name="connsiteX3" fmla="*/ 169917 w 170432"/>
                <a:gd name="connsiteY3" fmla="*/ 24302 h 136334"/>
                <a:gd name="connsiteX4" fmla="*/ 17516 w 170432"/>
                <a:gd name="connsiteY4" fmla="*/ 136055 h 13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432" h="136334">
                  <a:moveTo>
                    <a:pt x="17516" y="136055"/>
                  </a:moveTo>
                  <a:lnTo>
                    <a:pt x="-516" y="111484"/>
                  </a:lnTo>
                  <a:lnTo>
                    <a:pt x="151884" y="-279"/>
                  </a:lnTo>
                  <a:lnTo>
                    <a:pt x="169917" y="24302"/>
                  </a:lnTo>
                  <a:lnTo>
                    <a:pt x="17516" y="136055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DEFB55C-527F-DF9C-62B8-FF5AB908888B}"/>
                </a:ext>
              </a:extLst>
            </p:cNvPr>
            <p:cNvSpPr/>
            <p:nvPr/>
          </p:nvSpPr>
          <p:spPr>
            <a:xfrm rot="19578601">
              <a:off x="8187529" y="8127189"/>
              <a:ext cx="61121" cy="16952"/>
            </a:xfrm>
            <a:custGeom>
              <a:avLst/>
              <a:gdLst>
                <a:gd name="connsiteX0" fmla="*/ -493 w 109895"/>
                <a:gd name="connsiteY0" fmla="*/ -204 h 30480"/>
                <a:gd name="connsiteX1" fmla="*/ 109402 w 109895"/>
                <a:gd name="connsiteY1" fmla="*/ -204 h 30480"/>
                <a:gd name="connsiteX2" fmla="*/ 109402 w 109895"/>
                <a:gd name="connsiteY2" fmla="*/ 30276 h 30480"/>
                <a:gd name="connsiteX3" fmla="*/ -493 w 109895"/>
                <a:gd name="connsiteY3" fmla="*/ 30276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895" h="30480">
                  <a:moveTo>
                    <a:pt x="-493" y="-204"/>
                  </a:moveTo>
                  <a:lnTo>
                    <a:pt x="109402" y="-204"/>
                  </a:lnTo>
                  <a:lnTo>
                    <a:pt x="109402" y="30276"/>
                  </a:lnTo>
                  <a:lnTo>
                    <a:pt x="-493" y="3027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85D0164-B4CD-D3C7-468D-3D08B0412A21}"/>
                </a:ext>
              </a:extLst>
            </p:cNvPr>
            <p:cNvSpPr/>
            <p:nvPr/>
          </p:nvSpPr>
          <p:spPr>
            <a:xfrm>
              <a:off x="7981629" y="8216621"/>
              <a:ext cx="66020" cy="63121"/>
            </a:xfrm>
            <a:custGeom>
              <a:avLst/>
              <a:gdLst>
                <a:gd name="connsiteX0" fmla="*/ 59134 w 118704"/>
                <a:gd name="connsiteY0" fmla="*/ 113140 h 113493"/>
                <a:gd name="connsiteX1" fmla="*/ 45496 w 118704"/>
                <a:gd name="connsiteY1" fmla="*/ 104714 h 113493"/>
                <a:gd name="connsiteX2" fmla="*/ -224 w 118704"/>
                <a:gd name="connsiteY2" fmla="*/ 13274 h 113493"/>
                <a:gd name="connsiteX3" fmla="*/ 27041 w 118704"/>
                <a:gd name="connsiteY3" fmla="*/ -353 h 113493"/>
                <a:gd name="connsiteX4" fmla="*/ 59134 w 118704"/>
                <a:gd name="connsiteY4" fmla="*/ 63832 h 113493"/>
                <a:gd name="connsiteX5" fmla="*/ 91216 w 118704"/>
                <a:gd name="connsiteY5" fmla="*/ -353 h 113493"/>
                <a:gd name="connsiteX6" fmla="*/ 118481 w 118704"/>
                <a:gd name="connsiteY6" fmla="*/ 13274 h 113493"/>
                <a:gd name="connsiteX7" fmla="*/ 72761 w 118704"/>
                <a:gd name="connsiteY7" fmla="*/ 104714 h 113493"/>
                <a:gd name="connsiteX8" fmla="*/ 59134 w 118704"/>
                <a:gd name="connsiteY8" fmla="*/ 113140 h 11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04" h="113493">
                  <a:moveTo>
                    <a:pt x="59134" y="113140"/>
                  </a:moveTo>
                  <a:cubicBezTo>
                    <a:pt x="53360" y="113136"/>
                    <a:pt x="48083" y="109875"/>
                    <a:pt x="45496" y="104714"/>
                  </a:cubicBezTo>
                  <a:lnTo>
                    <a:pt x="-224" y="13274"/>
                  </a:lnTo>
                  <a:lnTo>
                    <a:pt x="27041" y="-353"/>
                  </a:lnTo>
                  <a:lnTo>
                    <a:pt x="59134" y="63832"/>
                  </a:lnTo>
                  <a:lnTo>
                    <a:pt x="91216" y="-353"/>
                  </a:lnTo>
                  <a:lnTo>
                    <a:pt x="118481" y="13274"/>
                  </a:lnTo>
                  <a:lnTo>
                    <a:pt x="72761" y="104714"/>
                  </a:lnTo>
                  <a:cubicBezTo>
                    <a:pt x="70181" y="109877"/>
                    <a:pt x="64905" y="113138"/>
                    <a:pt x="59134" y="113140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F75B114-443B-3610-4E3C-200C15BB17FE}"/>
              </a:ext>
            </a:extLst>
          </p:cNvPr>
          <p:cNvGrpSpPr/>
          <p:nvPr/>
        </p:nvGrpSpPr>
        <p:grpSpPr>
          <a:xfrm>
            <a:off x="10451374" y="2676349"/>
            <a:ext cx="508567" cy="508563"/>
            <a:chOff x="10451373" y="8016986"/>
            <a:chExt cx="508567" cy="50856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1B8C77-12A0-8F49-5F55-104D188F3622}"/>
                </a:ext>
              </a:extLst>
            </p:cNvPr>
            <p:cNvSpPr/>
            <p:nvPr/>
          </p:nvSpPr>
          <p:spPr>
            <a:xfrm>
              <a:off x="10502230" y="8042414"/>
              <a:ext cx="135617" cy="135617"/>
            </a:xfrm>
            <a:custGeom>
              <a:avLst/>
              <a:gdLst>
                <a:gd name="connsiteX0" fmla="*/ 121716 w 243840"/>
                <a:gd name="connsiteY0" fmla="*/ 243670 h 243840"/>
                <a:gd name="connsiteX1" fmla="*/ -204 w 243840"/>
                <a:gd name="connsiteY1" fmla="*/ 121750 h 243840"/>
                <a:gd name="connsiteX2" fmla="*/ 121716 w 243840"/>
                <a:gd name="connsiteY2" fmla="*/ -171 h 243840"/>
                <a:gd name="connsiteX3" fmla="*/ 243636 w 243840"/>
                <a:gd name="connsiteY3" fmla="*/ 121750 h 243840"/>
                <a:gd name="connsiteX4" fmla="*/ 121716 w 243840"/>
                <a:gd name="connsiteY4" fmla="*/ 243670 h 243840"/>
                <a:gd name="connsiteX5" fmla="*/ 121716 w 243840"/>
                <a:gd name="connsiteY5" fmla="*/ 30309 h 243840"/>
                <a:gd name="connsiteX6" fmla="*/ 30276 w 243840"/>
                <a:gd name="connsiteY6" fmla="*/ 121750 h 243840"/>
                <a:gd name="connsiteX7" fmla="*/ 121716 w 243840"/>
                <a:gd name="connsiteY7" fmla="*/ 213190 h 243840"/>
                <a:gd name="connsiteX8" fmla="*/ 213156 w 243840"/>
                <a:gd name="connsiteY8" fmla="*/ 121750 h 243840"/>
                <a:gd name="connsiteX9" fmla="*/ 121716 w 243840"/>
                <a:gd name="connsiteY9" fmla="*/ 30309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840" h="243840">
                  <a:moveTo>
                    <a:pt x="121716" y="243670"/>
                  </a:moveTo>
                  <a:cubicBezTo>
                    <a:pt x="54382" y="243670"/>
                    <a:pt x="-204" y="189084"/>
                    <a:pt x="-204" y="121750"/>
                  </a:cubicBezTo>
                  <a:cubicBezTo>
                    <a:pt x="-204" y="54415"/>
                    <a:pt x="54382" y="-171"/>
                    <a:pt x="121716" y="-171"/>
                  </a:cubicBezTo>
                  <a:cubicBezTo>
                    <a:pt x="189050" y="-171"/>
                    <a:pt x="243636" y="54415"/>
                    <a:pt x="243636" y="121750"/>
                  </a:cubicBezTo>
                  <a:cubicBezTo>
                    <a:pt x="243560" y="189052"/>
                    <a:pt x="189019" y="243594"/>
                    <a:pt x="121716" y="243670"/>
                  </a:cubicBezTo>
                  <a:close/>
                  <a:moveTo>
                    <a:pt x="121716" y="30309"/>
                  </a:moveTo>
                  <a:cubicBezTo>
                    <a:pt x="71215" y="30309"/>
                    <a:pt x="30276" y="71249"/>
                    <a:pt x="30276" y="121750"/>
                  </a:cubicBezTo>
                  <a:cubicBezTo>
                    <a:pt x="30276" y="172250"/>
                    <a:pt x="71215" y="213190"/>
                    <a:pt x="121716" y="213190"/>
                  </a:cubicBezTo>
                  <a:cubicBezTo>
                    <a:pt x="172216" y="213190"/>
                    <a:pt x="213156" y="172250"/>
                    <a:pt x="213156" y="121750"/>
                  </a:cubicBezTo>
                  <a:cubicBezTo>
                    <a:pt x="213096" y="71274"/>
                    <a:pt x="172192" y="30369"/>
                    <a:pt x="121716" y="30309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1D1F5C9-E2ED-8173-F198-A1CB8F4CC09E}"/>
                </a:ext>
              </a:extLst>
            </p:cNvPr>
            <p:cNvSpPr/>
            <p:nvPr/>
          </p:nvSpPr>
          <p:spPr>
            <a:xfrm>
              <a:off x="10502230" y="8220411"/>
              <a:ext cx="76284" cy="305138"/>
            </a:xfrm>
            <a:custGeom>
              <a:avLst/>
              <a:gdLst>
                <a:gd name="connsiteX0" fmla="*/ 121755 w 137160"/>
                <a:gd name="connsiteY0" fmla="*/ 548122 h 548640"/>
                <a:gd name="connsiteX1" fmla="*/ 15075 w 137160"/>
                <a:gd name="connsiteY1" fmla="*/ 548122 h 548640"/>
                <a:gd name="connsiteX2" fmla="*/ -165 w 137160"/>
                <a:gd name="connsiteY2" fmla="*/ 532901 h 548640"/>
                <a:gd name="connsiteX3" fmla="*/ -165 w 137160"/>
                <a:gd name="connsiteY3" fmla="*/ 532882 h 548640"/>
                <a:gd name="connsiteX4" fmla="*/ -165 w 137160"/>
                <a:gd name="connsiteY4" fmla="*/ -519 h 548640"/>
                <a:gd name="connsiteX5" fmla="*/ 30315 w 137160"/>
                <a:gd name="connsiteY5" fmla="*/ -519 h 548640"/>
                <a:gd name="connsiteX6" fmla="*/ 30315 w 137160"/>
                <a:gd name="connsiteY6" fmla="*/ 517642 h 548640"/>
                <a:gd name="connsiteX7" fmla="*/ 106515 w 137160"/>
                <a:gd name="connsiteY7" fmla="*/ 517642 h 548640"/>
                <a:gd name="connsiteX8" fmla="*/ 106515 w 137160"/>
                <a:gd name="connsiteY8" fmla="*/ 197601 h 548640"/>
                <a:gd name="connsiteX9" fmla="*/ 136995 w 137160"/>
                <a:gd name="connsiteY9" fmla="*/ 197601 h 548640"/>
                <a:gd name="connsiteX10" fmla="*/ 136995 w 137160"/>
                <a:gd name="connsiteY10" fmla="*/ 532882 h 548640"/>
                <a:gd name="connsiteX11" fmla="*/ 121775 w 137160"/>
                <a:gd name="connsiteY11" fmla="*/ 548122 h 548640"/>
                <a:gd name="connsiteX12" fmla="*/ 121755 w 137160"/>
                <a:gd name="connsiteY12" fmla="*/ 548122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60" h="548640">
                  <a:moveTo>
                    <a:pt x="121755" y="548122"/>
                  </a:moveTo>
                  <a:lnTo>
                    <a:pt x="15075" y="548122"/>
                  </a:lnTo>
                  <a:cubicBezTo>
                    <a:pt x="6664" y="548127"/>
                    <a:pt x="-159" y="541313"/>
                    <a:pt x="-165" y="532901"/>
                  </a:cubicBezTo>
                  <a:cubicBezTo>
                    <a:pt x="-165" y="532894"/>
                    <a:pt x="-165" y="532888"/>
                    <a:pt x="-165" y="532882"/>
                  </a:cubicBezTo>
                  <a:lnTo>
                    <a:pt x="-165" y="-519"/>
                  </a:lnTo>
                  <a:lnTo>
                    <a:pt x="30315" y="-519"/>
                  </a:lnTo>
                  <a:lnTo>
                    <a:pt x="30315" y="517642"/>
                  </a:lnTo>
                  <a:lnTo>
                    <a:pt x="106515" y="517642"/>
                  </a:lnTo>
                  <a:lnTo>
                    <a:pt x="106515" y="197601"/>
                  </a:lnTo>
                  <a:lnTo>
                    <a:pt x="136995" y="197601"/>
                  </a:lnTo>
                  <a:lnTo>
                    <a:pt x="136995" y="532882"/>
                  </a:lnTo>
                  <a:cubicBezTo>
                    <a:pt x="137001" y="541293"/>
                    <a:pt x="130186" y="548116"/>
                    <a:pt x="121775" y="548122"/>
                  </a:cubicBezTo>
                  <a:cubicBezTo>
                    <a:pt x="121768" y="548122"/>
                    <a:pt x="121762" y="548122"/>
                    <a:pt x="121755" y="548122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B2A0865-773E-3C51-4CB2-22847DC53E13}"/>
                </a:ext>
              </a:extLst>
            </p:cNvPr>
            <p:cNvSpPr/>
            <p:nvPr/>
          </p:nvSpPr>
          <p:spPr>
            <a:xfrm>
              <a:off x="10561562" y="8220411"/>
              <a:ext cx="76284" cy="305138"/>
            </a:xfrm>
            <a:custGeom>
              <a:avLst/>
              <a:gdLst>
                <a:gd name="connsiteX0" fmla="*/ 121677 w 137160"/>
                <a:gd name="connsiteY0" fmla="*/ 548122 h 548640"/>
                <a:gd name="connsiteX1" fmla="*/ 14996 w 137160"/>
                <a:gd name="connsiteY1" fmla="*/ 548122 h 548640"/>
                <a:gd name="connsiteX2" fmla="*/ -244 w 137160"/>
                <a:gd name="connsiteY2" fmla="*/ 532901 h 548640"/>
                <a:gd name="connsiteX3" fmla="*/ -244 w 137160"/>
                <a:gd name="connsiteY3" fmla="*/ 532882 h 548640"/>
                <a:gd name="connsiteX4" fmla="*/ -244 w 137160"/>
                <a:gd name="connsiteY4" fmla="*/ 197601 h 548640"/>
                <a:gd name="connsiteX5" fmla="*/ 30236 w 137160"/>
                <a:gd name="connsiteY5" fmla="*/ 197601 h 548640"/>
                <a:gd name="connsiteX6" fmla="*/ 30236 w 137160"/>
                <a:gd name="connsiteY6" fmla="*/ 517642 h 548640"/>
                <a:gd name="connsiteX7" fmla="*/ 106436 w 137160"/>
                <a:gd name="connsiteY7" fmla="*/ 517642 h 548640"/>
                <a:gd name="connsiteX8" fmla="*/ 106436 w 137160"/>
                <a:gd name="connsiteY8" fmla="*/ -519 h 548640"/>
                <a:gd name="connsiteX9" fmla="*/ 136917 w 137160"/>
                <a:gd name="connsiteY9" fmla="*/ -519 h 548640"/>
                <a:gd name="connsiteX10" fmla="*/ 136917 w 137160"/>
                <a:gd name="connsiteY10" fmla="*/ 532882 h 548640"/>
                <a:gd name="connsiteX11" fmla="*/ 121696 w 137160"/>
                <a:gd name="connsiteY11" fmla="*/ 548122 h 548640"/>
                <a:gd name="connsiteX12" fmla="*/ 121677 w 137160"/>
                <a:gd name="connsiteY12" fmla="*/ 548122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160" h="548640">
                  <a:moveTo>
                    <a:pt x="121677" y="548122"/>
                  </a:moveTo>
                  <a:lnTo>
                    <a:pt x="14996" y="548122"/>
                  </a:lnTo>
                  <a:cubicBezTo>
                    <a:pt x="6585" y="548127"/>
                    <a:pt x="-238" y="541313"/>
                    <a:pt x="-244" y="532901"/>
                  </a:cubicBezTo>
                  <a:cubicBezTo>
                    <a:pt x="-244" y="532894"/>
                    <a:pt x="-244" y="532888"/>
                    <a:pt x="-244" y="532882"/>
                  </a:cubicBezTo>
                  <a:lnTo>
                    <a:pt x="-244" y="197601"/>
                  </a:lnTo>
                  <a:lnTo>
                    <a:pt x="30236" y="197601"/>
                  </a:lnTo>
                  <a:lnTo>
                    <a:pt x="30236" y="517642"/>
                  </a:lnTo>
                  <a:lnTo>
                    <a:pt x="106436" y="517642"/>
                  </a:lnTo>
                  <a:lnTo>
                    <a:pt x="106436" y="-519"/>
                  </a:lnTo>
                  <a:lnTo>
                    <a:pt x="136917" y="-519"/>
                  </a:lnTo>
                  <a:lnTo>
                    <a:pt x="136917" y="532882"/>
                  </a:lnTo>
                  <a:cubicBezTo>
                    <a:pt x="136922" y="541293"/>
                    <a:pt x="130108" y="548116"/>
                    <a:pt x="121696" y="548122"/>
                  </a:cubicBezTo>
                  <a:cubicBezTo>
                    <a:pt x="121689" y="548122"/>
                    <a:pt x="121683" y="548122"/>
                    <a:pt x="121677" y="548122"/>
                  </a:cubicBez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2FD1E14-8C9D-EEF9-A8D5-7AFEF57A3278}"/>
                </a:ext>
              </a:extLst>
            </p:cNvPr>
            <p:cNvSpPr/>
            <p:nvPr/>
          </p:nvSpPr>
          <p:spPr>
            <a:xfrm>
              <a:off x="10451373" y="8161078"/>
              <a:ext cx="288187" cy="186473"/>
            </a:xfrm>
            <a:custGeom>
              <a:avLst/>
              <a:gdLst>
                <a:gd name="connsiteX0" fmla="*/ 106442 w 518160"/>
                <a:gd name="connsiteY0" fmla="*/ 334919 h 335280"/>
                <a:gd name="connsiteX1" fmla="*/ 15002 w 518160"/>
                <a:gd name="connsiteY1" fmla="*/ 334919 h 335280"/>
                <a:gd name="connsiteX2" fmla="*/ -238 w 518160"/>
                <a:gd name="connsiteY2" fmla="*/ 319679 h 335280"/>
                <a:gd name="connsiteX3" fmla="*/ -238 w 518160"/>
                <a:gd name="connsiteY3" fmla="*/ 106319 h 335280"/>
                <a:gd name="connsiteX4" fmla="*/ 106442 w 518160"/>
                <a:gd name="connsiteY4" fmla="*/ -362 h 335280"/>
                <a:gd name="connsiteX5" fmla="*/ 319802 w 518160"/>
                <a:gd name="connsiteY5" fmla="*/ -362 h 335280"/>
                <a:gd name="connsiteX6" fmla="*/ 426482 w 518160"/>
                <a:gd name="connsiteY6" fmla="*/ 106319 h 335280"/>
                <a:gd name="connsiteX7" fmla="*/ 426482 w 518160"/>
                <a:gd name="connsiteY7" fmla="*/ 182519 h 335280"/>
                <a:gd name="connsiteX8" fmla="*/ 502682 w 518160"/>
                <a:gd name="connsiteY8" fmla="*/ 182519 h 335280"/>
                <a:gd name="connsiteX9" fmla="*/ 517922 w 518160"/>
                <a:gd name="connsiteY9" fmla="*/ 197759 h 335280"/>
                <a:gd name="connsiteX10" fmla="*/ 517922 w 518160"/>
                <a:gd name="connsiteY10" fmla="*/ 289199 h 335280"/>
                <a:gd name="connsiteX11" fmla="*/ 502682 w 518160"/>
                <a:gd name="connsiteY11" fmla="*/ 304439 h 335280"/>
                <a:gd name="connsiteX12" fmla="*/ 380762 w 518160"/>
                <a:gd name="connsiteY12" fmla="*/ 304439 h 335280"/>
                <a:gd name="connsiteX13" fmla="*/ 304562 w 518160"/>
                <a:gd name="connsiteY13" fmla="*/ 228239 h 335280"/>
                <a:gd name="connsiteX14" fmla="*/ 304562 w 518160"/>
                <a:gd name="connsiteY14" fmla="*/ 182519 h 335280"/>
                <a:gd name="connsiteX15" fmla="*/ 335042 w 518160"/>
                <a:gd name="connsiteY15" fmla="*/ 182519 h 335280"/>
                <a:gd name="connsiteX16" fmla="*/ 335042 w 518160"/>
                <a:gd name="connsiteY16" fmla="*/ 228239 h 335280"/>
                <a:gd name="connsiteX17" fmla="*/ 380762 w 518160"/>
                <a:gd name="connsiteY17" fmla="*/ 273959 h 335280"/>
                <a:gd name="connsiteX18" fmla="*/ 487442 w 518160"/>
                <a:gd name="connsiteY18" fmla="*/ 273959 h 335280"/>
                <a:gd name="connsiteX19" fmla="*/ 487442 w 518160"/>
                <a:gd name="connsiteY19" fmla="*/ 212999 h 335280"/>
                <a:gd name="connsiteX20" fmla="*/ 411242 w 518160"/>
                <a:gd name="connsiteY20" fmla="*/ 212999 h 335280"/>
                <a:gd name="connsiteX21" fmla="*/ 396002 w 518160"/>
                <a:gd name="connsiteY21" fmla="*/ 197759 h 335280"/>
                <a:gd name="connsiteX22" fmla="*/ 396002 w 518160"/>
                <a:gd name="connsiteY22" fmla="*/ 106319 h 335280"/>
                <a:gd name="connsiteX23" fmla="*/ 319802 w 518160"/>
                <a:gd name="connsiteY23" fmla="*/ 30118 h 335280"/>
                <a:gd name="connsiteX24" fmla="*/ 106442 w 518160"/>
                <a:gd name="connsiteY24" fmla="*/ 30118 h 335280"/>
                <a:gd name="connsiteX25" fmla="*/ 30242 w 518160"/>
                <a:gd name="connsiteY25" fmla="*/ 106319 h 335280"/>
                <a:gd name="connsiteX26" fmla="*/ 30242 w 518160"/>
                <a:gd name="connsiteY26" fmla="*/ 304439 h 335280"/>
                <a:gd name="connsiteX27" fmla="*/ 106442 w 518160"/>
                <a:gd name="connsiteY27" fmla="*/ 304439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18160" h="335280">
                  <a:moveTo>
                    <a:pt x="106442" y="334919"/>
                  </a:moveTo>
                  <a:lnTo>
                    <a:pt x="15002" y="334919"/>
                  </a:lnTo>
                  <a:cubicBezTo>
                    <a:pt x="6585" y="334919"/>
                    <a:pt x="-238" y="328095"/>
                    <a:pt x="-238" y="319679"/>
                  </a:cubicBezTo>
                  <a:lnTo>
                    <a:pt x="-238" y="106319"/>
                  </a:lnTo>
                  <a:cubicBezTo>
                    <a:pt x="-173" y="47428"/>
                    <a:pt x="47551" y="-297"/>
                    <a:pt x="106442" y="-362"/>
                  </a:cubicBezTo>
                  <a:lnTo>
                    <a:pt x="319802" y="-362"/>
                  </a:lnTo>
                  <a:cubicBezTo>
                    <a:pt x="378693" y="-297"/>
                    <a:pt x="426417" y="47428"/>
                    <a:pt x="426482" y="106319"/>
                  </a:cubicBezTo>
                  <a:lnTo>
                    <a:pt x="426482" y="182519"/>
                  </a:lnTo>
                  <a:lnTo>
                    <a:pt x="502682" y="182519"/>
                  </a:lnTo>
                  <a:cubicBezTo>
                    <a:pt x="511099" y="182519"/>
                    <a:pt x="517922" y="189342"/>
                    <a:pt x="517922" y="197759"/>
                  </a:cubicBezTo>
                  <a:lnTo>
                    <a:pt x="517922" y="289199"/>
                  </a:lnTo>
                  <a:cubicBezTo>
                    <a:pt x="517922" y="297615"/>
                    <a:pt x="511099" y="304439"/>
                    <a:pt x="502682" y="304439"/>
                  </a:cubicBezTo>
                  <a:lnTo>
                    <a:pt x="380762" y="304439"/>
                  </a:lnTo>
                  <a:cubicBezTo>
                    <a:pt x="338699" y="304390"/>
                    <a:pt x="304611" y="270302"/>
                    <a:pt x="304562" y="228239"/>
                  </a:cubicBezTo>
                  <a:lnTo>
                    <a:pt x="304562" y="182519"/>
                  </a:lnTo>
                  <a:lnTo>
                    <a:pt x="335042" y="182519"/>
                  </a:lnTo>
                  <a:lnTo>
                    <a:pt x="335042" y="228239"/>
                  </a:lnTo>
                  <a:cubicBezTo>
                    <a:pt x="335070" y="253478"/>
                    <a:pt x="355523" y="273931"/>
                    <a:pt x="380762" y="273959"/>
                  </a:cubicBezTo>
                  <a:lnTo>
                    <a:pt x="487442" y="273959"/>
                  </a:lnTo>
                  <a:lnTo>
                    <a:pt x="487442" y="212999"/>
                  </a:lnTo>
                  <a:lnTo>
                    <a:pt x="411242" y="212999"/>
                  </a:lnTo>
                  <a:cubicBezTo>
                    <a:pt x="402826" y="212999"/>
                    <a:pt x="396002" y="206175"/>
                    <a:pt x="396002" y="197759"/>
                  </a:cubicBezTo>
                  <a:lnTo>
                    <a:pt x="396002" y="106319"/>
                  </a:lnTo>
                  <a:cubicBezTo>
                    <a:pt x="395953" y="64255"/>
                    <a:pt x="361866" y="30168"/>
                    <a:pt x="319802" y="30118"/>
                  </a:cubicBezTo>
                  <a:lnTo>
                    <a:pt x="106442" y="30118"/>
                  </a:lnTo>
                  <a:cubicBezTo>
                    <a:pt x="64378" y="30168"/>
                    <a:pt x="30291" y="64255"/>
                    <a:pt x="30242" y="106319"/>
                  </a:cubicBezTo>
                  <a:lnTo>
                    <a:pt x="30242" y="304439"/>
                  </a:lnTo>
                  <a:lnTo>
                    <a:pt x="106442" y="304439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201CDCE-CD3C-1810-71EA-D054644B51FE}"/>
                </a:ext>
              </a:extLst>
            </p:cNvPr>
            <p:cNvSpPr/>
            <p:nvPr/>
          </p:nvSpPr>
          <p:spPr>
            <a:xfrm>
              <a:off x="10722607" y="8016986"/>
              <a:ext cx="50857" cy="508563"/>
            </a:xfrm>
            <a:custGeom>
              <a:avLst/>
              <a:gdLst>
                <a:gd name="connsiteX0" fmla="*/ 75760 w 91440"/>
                <a:gd name="connsiteY0" fmla="*/ 914017 h 914400"/>
                <a:gd name="connsiteX1" fmla="*/ 14800 w 91440"/>
                <a:gd name="connsiteY1" fmla="*/ 914017 h 914400"/>
                <a:gd name="connsiteX2" fmla="*/ -440 w 91440"/>
                <a:gd name="connsiteY2" fmla="*/ 898796 h 914400"/>
                <a:gd name="connsiteX3" fmla="*/ -440 w 91440"/>
                <a:gd name="connsiteY3" fmla="*/ 898777 h 914400"/>
                <a:gd name="connsiteX4" fmla="*/ -440 w 91440"/>
                <a:gd name="connsiteY4" fmla="*/ 14856 h 914400"/>
                <a:gd name="connsiteX5" fmla="*/ 14800 w 91440"/>
                <a:gd name="connsiteY5" fmla="*/ -384 h 914400"/>
                <a:gd name="connsiteX6" fmla="*/ 75760 w 91440"/>
                <a:gd name="connsiteY6" fmla="*/ -384 h 914400"/>
                <a:gd name="connsiteX7" fmla="*/ 91000 w 91440"/>
                <a:gd name="connsiteY7" fmla="*/ 14856 h 914400"/>
                <a:gd name="connsiteX8" fmla="*/ 91000 w 91440"/>
                <a:gd name="connsiteY8" fmla="*/ 898777 h 914400"/>
                <a:gd name="connsiteX9" fmla="*/ 75780 w 91440"/>
                <a:gd name="connsiteY9" fmla="*/ 914017 h 914400"/>
                <a:gd name="connsiteX10" fmla="*/ 75760 w 91440"/>
                <a:gd name="connsiteY10" fmla="*/ 914017 h 914400"/>
                <a:gd name="connsiteX11" fmla="*/ 30040 w 91440"/>
                <a:gd name="connsiteY11" fmla="*/ 883537 h 914400"/>
                <a:gd name="connsiteX12" fmla="*/ 60520 w 91440"/>
                <a:gd name="connsiteY12" fmla="*/ 883537 h 914400"/>
                <a:gd name="connsiteX13" fmla="*/ 60520 w 91440"/>
                <a:gd name="connsiteY13" fmla="*/ 30096 h 914400"/>
                <a:gd name="connsiteX14" fmla="*/ 30040 w 91440"/>
                <a:gd name="connsiteY14" fmla="*/ 30096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40" h="914400">
                  <a:moveTo>
                    <a:pt x="75760" y="914017"/>
                  </a:moveTo>
                  <a:lnTo>
                    <a:pt x="14800" y="914017"/>
                  </a:lnTo>
                  <a:cubicBezTo>
                    <a:pt x="6388" y="914023"/>
                    <a:pt x="-434" y="907208"/>
                    <a:pt x="-440" y="898796"/>
                  </a:cubicBezTo>
                  <a:cubicBezTo>
                    <a:pt x="-440" y="898789"/>
                    <a:pt x="-440" y="898784"/>
                    <a:pt x="-440" y="898777"/>
                  </a:cubicBezTo>
                  <a:lnTo>
                    <a:pt x="-440" y="14856"/>
                  </a:lnTo>
                  <a:cubicBezTo>
                    <a:pt x="-435" y="6441"/>
                    <a:pt x="6385" y="-379"/>
                    <a:pt x="14800" y="-384"/>
                  </a:cubicBezTo>
                  <a:lnTo>
                    <a:pt x="75760" y="-384"/>
                  </a:lnTo>
                  <a:cubicBezTo>
                    <a:pt x="84174" y="-379"/>
                    <a:pt x="90995" y="6441"/>
                    <a:pt x="91000" y="14856"/>
                  </a:cubicBezTo>
                  <a:lnTo>
                    <a:pt x="91000" y="898777"/>
                  </a:lnTo>
                  <a:cubicBezTo>
                    <a:pt x="91006" y="907188"/>
                    <a:pt x="84191" y="914011"/>
                    <a:pt x="75780" y="914017"/>
                  </a:cubicBezTo>
                  <a:cubicBezTo>
                    <a:pt x="75773" y="914017"/>
                    <a:pt x="75767" y="914017"/>
                    <a:pt x="75760" y="914017"/>
                  </a:cubicBezTo>
                  <a:close/>
                  <a:moveTo>
                    <a:pt x="30040" y="883537"/>
                  </a:moveTo>
                  <a:lnTo>
                    <a:pt x="60520" y="883537"/>
                  </a:lnTo>
                  <a:lnTo>
                    <a:pt x="60520" y="30096"/>
                  </a:lnTo>
                  <a:lnTo>
                    <a:pt x="30040" y="3009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E3A7A4A-C8BE-C0A1-5A25-D34FBC863B06}"/>
                </a:ext>
              </a:extLst>
            </p:cNvPr>
            <p:cNvSpPr/>
            <p:nvPr/>
          </p:nvSpPr>
          <p:spPr>
            <a:xfrm>
              <a:off x="10756511" y="8016988"/>
              <a:ext cx="203429" cy="169518"/>
            </a:xfrm>
            <a:custGeom>
              <a:avLst/>
              <a:gdLst>
                <a:gd name="connsiteX0" fmla="*/ 14654 w 365765"/>
                <a:gd name="connsiteY0" fmla="*/ 304636 h 304795"/>
                <a:gd name="connsiteX1" fmla="*/ -586 w 365765"/>
                <a:gd name="connsiteY1" fmla="*/ 289396 h 304795"/>
                <a:gd name="connsiteX2" fmla="*/ -586 w 365765"/>
                <a:gd name="connsiteY2" fmla="*/ 15076 h 304795"/>
                <a:gd name="connsiteX3" fmla="*/ 14677 w 365765"/>
                <a:gd name="connsiteY3" fmla="*/ -159 h 304795"/>
                <a:gd name="connsiteX4" fmla="*/ 20416 w 365765"/>
                <a:gd name="connsiteY4" fmla="*/ 967 h 304795"/>
                <a:gd name="connsiteX5" fmla="*/ 355696 w 365765"/>
                <a:gd name="connsiteY5" fmla="*/ 138127 h 304795"/>
                <a:gd name="connsiteX6" fmla="*/ 364044 w 365765"/>
                <a:gd name="connsiteY6" fmla="*/ 157997 h 304795"/>
                <a:gd name="connsiteX7" fmla="*/ 355696 w 365765"/>
                <a:gd name="connsiteY7" fmla="*/ 166346 h 304795"/>
                <a:gd name="connsiteX8" fmla="*/ 20416 w 365765"/>
                <a:gd name="connsiteY8" fmla="*/ 303506 h 304795"/>
                <a:gd name="connsiteX9" fmla="*/ 14654 w 365765"/>
                <a:gd name="connsiteY9" fmla="*/ 304636 h 304795"/>
                <a:gd name="connsiteX10" fmla="*/ 29894 w 365765"/>
                <a:gd name="connsiteY10" fmla="*/ 37779 h 304795"/>
                <a:gd name="connsiteX11" fmla="*/ 29894 w 365765"/>
                <a:gd name="connsiteY11" fmla="*/ 266694 h 304795"/>
                <a:gd name="connsiteX12" fmla="*/ 309681 w 365765"/>
                <a:gd name="connsiteY12" fmla="*/ 152236 h 30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5765" h="304795">
                  <a:moveTo>
                    <a:pt x="14654" y="304636"/>
                  </a:moveTo>
                  <a:cubicBezTo>
                    <a:pt x="6237" y="304636"/>
                    <a:pt x="-586" y="297813"/>
                    <a:pt x="-586" y="289396"/>
                  </a:cubicBezTo>
                  <a:lnTo>
                    <a:pt x="-586" y="15076"/>
                  </a:lnTo>
                  <a:cubicBezTo>
                    <a:pt x="-578" y="6654"/>
                    <a:pt x="6255" y="-167"/>
                    <a:pt x="14677" y="-159"/>
                  </a:cubicBezTo>
                  <a:cubicBezTo>
                    <a:pt x="16645" y="-158"/>
                    <a:pt x="18594" y="225"/>
                    <a:pt x="20416" y="967"/>
                  </a:cubicBezTo>
                  <a:lnTo>
                    <a:pt x="355696" y="138127"/>
                  </a:lnTo>
                  <a:cubicBezTo>
                    <a:pt x="363488" y="141309"/>
                    <a:pt x="367226" y="150205"/>
                    <a:pt x="364044" y="157997"/>
                  </a:cubicBezTo>
                  <a:cubicBezTo>
                    <a:pt x="362497" y="161788"/>
                    <a:pt x="359487" y="164798"/>
                    <a:pt x="355696" y="166346"/>
                  </a:cubicBezTo>
                  <a:lnTo>
                    <a:pt x="20416" y="303506"/>
                  </a:lnTo>
                  <a:cubicBezTo>
                    <a:pt x="18587" y="304253"/>
                    <a:pt x="16629" y="304636"/>
                    <a:pt x="14654" y="304636"/>
                  </a:cubicBezTo>
                  <a:close/>
                  <a:moveTo>
                    <a:pt x="29894" y="37779"/>
                  </a:moveTo>
                  <a:lnTo>
                    <a:pt x="29894" y="266694"/>
                  </a:lnTo>
                  <a:lnTo>
                    <a:pt x="309681" y="15223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D31A307-1C8A-2C89-8294-A3B7790D8327}"/>
                </a:ext>
              </a:extLst>
            </p:cNvPr>
            <p:cNvSpPr/>
            <p:nvPr/>
          </p:nvSpPr>
          <p:spPr>
            <a:xfrm>
              <a:off x="10536134" y="8161078"/>
              <a:ext cx="67800" cy="84760"/>
            </a:xfrm>
            <a:custGeom>
              <a:avLst/>
              <a:gdLst>
                <a:gd name="connsiteX0" fmla="*/ 60756 w 121905"/>
                <a:gd name="connsiteY0" fmla="*/ 152106 h 152400"/>
                <a:gd name="connsiteX1" fmla="*/ 46489 w 121905"/>
                <a:gd name="connsiteY1" fmla="*/ 142215 h 152400"/>
                <a:gd name="connsiteX2" fmla="*/ 769 w 121905"/>
                <a:gd name="connsiteY2" fmla="*/ 20295 h 152400"/>
                <a:gd name="connsiteX3" fmla="*/ 9691 w 121905"/>
                <a:gd name="connsiteY3" fmla="*/ 675 h 152400"/>
                <a:gd name="connsiteX4" fmla="*/ 15036 w 121905"/>
                <a:gd name="connsiteY4" fmla="*/ -294 h 152400"/>
                <a:gd name="connsiteX5" fmla="*/ 106476 w 121905"/>
                <a:gd name="connsiteY5" fmla="*/ -294 h 152400"/>
                <a:gd name="connsiteX6" fmla="*/ 121701 w 121905"/>
                <a:gd name="connsiteY6" fmla="*/ 14980 h 152400"/>
                <a:gd name="connsiteX7" fmla="*/ 120733 w 121905"/>
                <a:gd name="connsiteY7" fmla="*/ 20304 h 152400"/>
                <a:gd name="connsiteX8" fmla="*/ 75013 w 121905"/>
                <a:gd name="connsiteY8" fmla="*/ 142225 h 152400"/>
                <a:gd name="connsiteX9" fmla="*/ 60756 w 121905"/>
                <a:gd name="connsiteY9" fmla="*/ 152106 h 152400"/>
                <a:gd name="connsiteX10" fmla="*/ 37031 w 121905"/>
                <a:gd name="connsiteY10" fmla="*/ 30186 h 152400"/>
                <a:gd name="connsiteX11" fmla="*/ 60756 w 121905"/>
                <a:gd name="connsiteY11" fmla="*/ 93466 h 152400"/>
                <a:gd name="connsiteX12" fmla="*/ 84491 w 121905"/>
                <a:gd name="connsiteY12" fmla="*/ 3018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05" h="152400">
                  <a:moveTo>
                    <a:pt x="60756" y="152106"/>
                  </a:moveTo>
                  <a:cubicBezTo>
                    <a:pt x="54403" y="152104"/>
                    <a:pt x="48718" y="148163"/>
                    <a:pt x="46489" y="142215"/>
                  </a:cubicBezTo>
                  <a:lnTo>
                    <a:pt x="769" y="20295"/>
                  </a:lnTo>
                  <a:cubicBezTo>
                    <a:pt x="-2184" y="12413"/>
                    <a:pt x="1809" y="3629"/>
                    <a:pt x="9691" y="675"/>
                  </a:cubicBezTo>
                  <a:cubicBezTo>
                    <a:pt x="11400" y="34"/>
                    <a:pt x="13211" y="-294"/>
                    <a:pt x="15036" y="-294"/>
                  </a:cubicBezTo>
                  <a:lnTo>
                    <a:pt x="106476" y="-294"/>
                  </a:lnTo>
                  <a:cubicBezTo>
                    <a:pt x="114898" y="-280"/>
                    <a:pt x="121715" y="6558"/>
                    <a:pt x="121701" y="14980"/>
                  </a:cubicBezTo>
                  <a:cubicBezTo>
                    <a:pt x="121698" y="16798"/>
                    <a:pt x="121371" y="18602"/>
                    <a:pt x="120733" y="20304"/>
                  </a:cubicBezTo>
                  <a:lnTo>
                    <a:pt x="75013" y="142225"/>
                  </a:lnTo>
                  <a:cubicBezTo>
                    <a:pt x="72779" y="148163"/>
                    <a:pt x="67101" y="152099"/>
                    <a:pt x="60756" y="152106"/>
                  </a:cubicBezTo>
                  <a:close/>
                  <a:moveTo>
                    <a:pt x="37031" y="30186"/>
                  </a:moveTo>
                  <a:lnTo>
                    <a:pt x="60756" y="93466"/>
                  </a:lnTo>
                  <a:lnTo>
                    <a:pt x="84491" y="3018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130B396-3896-26F9-EC70-6E5F0BA15D98}"/>
                </a:ext>
              </a:extLst>
            </p:cNvPr>
            <p:cNvSpPr/>
            <p:nvPr/>
          </p:nvSpPr>
          <p:spPr>
            <a:xfrm>
              <a:off x="10561562" y="8262791"/>
              <a:ext cx="16953" cy="16952"/>
            </a:xfrm>
            <a:custGeom>
              <a:avLst/>
              <a:gdLst>
                <a:gd name="connsiteX0" fmla="*/ -204 w 30480"/>
                <a:gd name="connsiteY0" fmla="*/ -384 h 30480"/>
                <a:gd name="connsiteX1" fmla="*/ 30276 w 30480"/>
                <a:gd name="connsiteY1" fmla="*/ -384 h 30480"/>
                <a:gd name="connsiteX2" fmla="*/ 30276 w 30480"/>
                <a:gd name="connsiteY2" fmla="*/ 30096 h 30480"/>
                <a:gd name="connsiteX3" fmla="*/ -204 w 30480"/>
                <a:gd name="connsiteY3" fmla="*/ 30096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" h="30480">
                  <a:moveTo>
                    <a:pt x="-204" y="-384"/>
                  </a:moveTo>
                  <a:lnTo>
                    <a:pt x="30276" y="-384"/>
                  </a:lnTo>
                  <a:lnTo>
                    <a:pt x="30276" y="30096"/>
                  </a:lnTo>
                  <a:lnTo>
                    <a:pt x="-204" y="30096"/>
                  </a:lnTo>
                  <a:close/>
                </a:path>
              </a:pathLst>
            </a:custGeom>
            <a:solidFill>
              <a:srgbClr val="CCFFFF"/>
            </a:solidFill>
            <a:ln w="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76B847-FFA2-8910-31BB-891DE90D219C}"/>
              </a:ext>
            </a:extLst>
          </p:cNvPr>
          <p:cNvGrpSpPr/>
          <p:nvPr/>
        </p:nvGrpSpPr>
        <p:grpSpPr>
          <a:xfrm>
            <a:off x="1313706" y="997805"/>
            <a:ext cx="9564588" cy="998918"/>
            <a:chOff x="2385312" y="776724"/>
            <a:chExt cx="17188501" cy="1805509"/>
          </a:xfrm>
        </p:grpSpPr>
        <p:sp>
          <p:nvSpPr>
            <p:cNvPr id="19" name="椭圆 7">
              <a:extLst>
                <a:ext uri="{FF2B5EF4-FFF2-40B4-BE49-F238E27FC236}">
                  <a16:creationId xmlns:a16="http://schemas.microsoft.com/office/drawing/2014/main" id="{781E40BA-66AD-FDC3-DAAB-AF640CEC4C8D}"/>
                </a:ext>
              </a:extLst>
            </p:cNvPr>
            <p:cNvSpPr/>
            <p:nvPr/>
          </p:nvSpPr>
          <p:spPr>
            <a:xfrm>
              <a:off x="2385312" y="776724"/>
              <a:ext cx="1377431" cy="1805509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821" h="2008453">
                  <a:moveTo>
                    <a:pt x="2607" y="1004200"/>
                  </a:moveTo>
                  <a:cubicBezTo>
                    <a:pt x="-73593" y="383460"/>
                    <a:pt x="1545128" y="25242"/>
                    <a:pt x="1599179" y="976"/>
                  </a:cubicBezTo>
                  <a:cubicBezTo>
                    <a:pt x="1653230" y="-23290"/>
                    <a:pt x="355487" y="409313"/>
                    <a:pt x="326912" y="858603"/>
                  </a:cubicBezTo>
                  <a:cubicBezTo>
                    <a:pt x="326912" y="1412668"/>
                    <a:pt x="1653230" y="1983158"/>
                    <a:pt x="1599179" y="2007424"/>
                  </a:cubicBezTo>
                  <a:cubicBezTo>
                    <a:pt x="1545128" y="2031690"/>
                    <a:pt x="78807" y="1624940"/>
                    <a:pt x="2607" y="1004200"/>
                  </a:cubicBezTo>
                  <a:close/>
                </a:path>
              </a:pathLst>
            </a:custGeom>
            <a:gradFill>
              <a:gsLst>
                <a:gs pos="100000">
                  <a:srgbClr val="00FFFF"/>
                </a:gs>
                <a:gs pos="9000">
                  <a:srgbClr val="66FFFF">
                    <a:alpha val="0"/>
                  </a:srgbClr>
                </a:gs>
                <a:gs pos="69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  <p:sp>
          <p:nvSpPr>
            <p:cNvPr id="20" name="椭圆 7">
              <a:extLst>
                <a:ext uri="{FF2B5EF4-FFF2-40B4-BE49-F238E27FC236}">
                  <a16:creationId xmlns:a16="http://schemas.microsoft.com/office/drawing/2014/main" id="{ADCE5E41-7DCC-A4DE-3EC0-D586B8E9B1E5}"/>
                </a:ext>
              </a:extLst>
            </p:cNvPr>
            <p:cNvSpPr/>
            <p:nvPr/>
          </p:nvSpPr>
          <p:spPr>
            <a:xfrm rot="10800000">
              <a:off x="18222167" y="824783"/>
              <a:ext cx="1351646" cy="1709393"/>
            </a:xfrm>
            <a:custGeom>
              <a:avLst/>
              <a:gdLst>
                <a:gd name="connsiteX0" fmla="*/ 0 w 3193143"/>
                <a:gd name="connsiteY0" fmla="*/ 1003224 h 2006447"/>
                <a:gd name="connsiteX1" fmla="*/ 1596572 w 3193143"/>
                <a:gd name="connsiteY1" fmla="*/ 0 h 2006447"/>
                <a:gd name="connsiteX2" fmla="*/ 3193144 w 3193143"/>
                <a:gd name="connsiteY2" fmla="*/ 1003224 h 2006447"/>
                <a:gd name="connsiteX3" fmla="*/ 1596572 w 3193143"/>
                <a:gd name="connsiteY3" fmla="*/ 2006448 h 2006447"/>
                <a:gd name="connsiteX4" fmla="*/ 0 w 3193143"/>
                <a:gd name="connsiteY4" fmla="*/ 1003224 h 2006447"/>
                <a:gd name="connsiteX0" fmla="*/ 0 w 1598284"/>
                <a:gd name="connsiteY0" fmla="*/ 1005128 h 2009608"/>
                <a:gd name="connsiteX1" fmla="*/ 1596572 w 1598284"/>
                <a:gd name="connsiteY1" fmla="*/ 1904 h 2009608"/>
                <a:gd name="connsiteX2" fmla="*/ 333830 w 1598284"/>
                <a:gd name="connsiteY2" fmla="*/ 830956 h 2009608"/>
                <a:gd name="connsiteX3" fmla="*/ 1596572 w 1598284"/>
                <a:gd name="connsiteY3" fmla="*/ 2008352 h 2009608"/>
                <a:gd name="connsiteX4" fmla="*/ 0 w 1598284"/>
                <a:gd name="connsiteY4" fmla="*/ 1005128 h 2009608"/>
                <a:gd name="connsiteX0" fmla="*/ 0 w 1598284"/>
                <a:gd name="connsiteY0" fmla="*/ 1003407 h 2006790"/>
                <a:gd name="connsiteX1" fmla="*/ 1596572 w 1598284"/>
                <a:gd name="connsiteY1" fmla="*/ 183 h 2006790"/>
                <a:gd name="connsiteX2" fmla="*/ 333830 w 1598284"/>
                <a:gd name="connsiteY2" fmla="*/ 943535 h 2006790"/>
                <a:gd name="connsiteX3" fmla="*/ 1596572 w 1598284"/>
                <a:gd name="connsiteY3" fmla="*/ 2006631 h 2006790"/>
                <a:gd name="connsiteX4" fmla="*/ 0 w 1598284"/>
                <a:gd name="connsiteY4" fmla="*/ 1003407 h 2006790"/>
                <a:gd name="connsiteX0" fmla="*/ 0 w 1598284"/>
                <a:gd name="connsiteY0" fmla="*/ 1003493 h 2006876"/>
                <a:gd name="connsiteX1" fmla="*/ 1596572 w 1598284"/>
                <a:gd name="connsiteY1" fmla="*/ 269 h 2006876"/>
                <a:gd name="connsiteX2" fmla="*/ 333830 w 1598284"/>
                <a:gd name="connsiteY2" fmla="*/ 943621 h 2006876"/>
                <a:gd name="connsiteX3" fmla="*/ 1596572 w 1598284"/>
                <a:gd name="connsiteY3" fmla="*/ 2006717 h 2006876"/>
                <a:gd name="connsiteX4" fmla="*/ 0 w 1598284"/>
                <a:gd name="connsiteY4" fmla="*/ 1003493 h 2006876"/>
                <a:gd name="connsiteX0" fmla="*/ 0 w 1598180"/>
                <a:gd name="connsiteY0" fmla="*/ 1005198 h 2009315"/>
                <a:gd name="connsiteX1" fmla="*/ 1596572 w 1598180"/>
                <a:gd name="connsiteY1" fmla="*/ 1974 h 2009315"/>
                <a:gd name="connsiteX2" fmla="*/ 324305 w 1598180"/>
                <a:gd name="connsiteY2" fmla="*/ 859601 h 2009315"/>
                <a:gd name="connsiteX3" fmla="*/ 1596572 w 1598180"/>
                <a:gd name="connsiteY3" fmla="*/ 2008422 h 2009315"/>
                <a:gd name="connsiteX4" fmla="*/ 0 w 1598180"/>
                <a:gd name="connsiteY4" fmla="*/ 1005198 h 2009315"/>
                <a:gd name="connsiteX0" fmla="*/ 0 w 1598214"/>
                <a:gd name="connsiteY0" fmla="*/ 1004200 h 2008317"/>
                <a:gd name="connsiteX1" fmla="*/ 1596572 w 1598214"/>
                <a:gd name="connsiteY1" fmla="*/ 976 h 2008317"/>
                <a:gd name="connsiteX2" fmla="*/ 324305 w 1598214"/>
                <a:gd name="connsiteY2" fmla="*/ 858603 h 2008317"/>
                <a:gd name="connsiteX3" fmla="*/ 1596572 w 1598214"/>
                <a:gd name="connsiteY3" fmla="*/ 2007424 h 2008317"/>
                <a:gd name="connsiteX4" fmla="*/ 0 w 1598214"/>
                <a:gd name="connsiteY4" fmla="*/ 1004200 h 2008317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2607 w 1600821"/>
                <a:gd name="connsiteY0" fmla="*/ 1004200 h 2008453"/>
                <a:gd name="connsiteX1" fmla="*/ 1599179 w 1600821"/>
                <a:gd name="connsiteY1" fmla="*/ 976 h 2008453"/>
                <a:gd name="connsiteX2" fmla="*/ 326912 w 1600821"/>
                <a:gd name="connsiteY2" fmla="*/ 858603 h 2008453"/>
                <a:gd name="connsiteX3" fmla="*/ 1599179 w 1600821"/>
                <a:gd name="connsiteY3" fmla="*/ 2007424 h 2008453"/>
                <a:gd name="connsiteX4" fmla="*/ 2607 w 1600821"/>
                <a:gd name="connsiteY4" fmla="*/ 1004200 h 2008453"/>
                <a:gd name="connsiteX0" fmla="*/ 1 w 1598215"/>
                <a:gd name="connsiteY0" fmla="*/ 1004200 h 1901913"/>
                <a:gd name="connsiteX1" fmla="*/ 1596573 w 1598215"/>
                <a:gd name="connsiteY1" fmla="*/ 976 h 1901913"/>
                <a:gd name="connsiteX2" fmla="*/ 324306 w 1598215"/>
                <a:gd name="connsiteY2" fmla="*/ 858603 h 1901913"/>
                <a:gd name="connsiteX3" fmla="*/ 1588733 w 1598215"/>
                <a:gd name="connsiteY3" fmla="*/ 1901204 h 1901913"/>
                <a:gd name="connsiteX4" fmla="*/ 1 w 1598215"/>
                <a:gd name="connsiteY4" fmla="*/ 1004200 h 1901913"/>
                <a:gd name="connsiteX0" fmla="*/ 1 w 1598215"/>
                <a:gd name="connsiteY0" fmla="*/ 1004200 h 1902641"/>
                <a:gd name="connsiteX1" fmla="*/ 1596573 w 1598215"/>
                <a:gd name="connsiteY1" fmla="*/ 976 h 1902641"/>
                <a:gd name="connsiteX2" fmla="*/ 324306 w 1598215"/>
                <a:gd name="connsiteY2" fmla="*/ 858603 h 1902641"/>
                <a:gd name="connsiteX3" fmla="*/ 1588733 w 1598215"/>
                <a:gd name="connsiteY3" fmla="*/ 1901204 h 1902641"/>
                <a:gd name="connsiteX4" fmla="*/ 1 w 1598215"/>
                <a:gd name="connsiteY4" fmla="*/ 1004200 h 1902641"/>
                <a:gd name="connsiteX0" fmla="*/ 1 w 1570855"/>
                <a:gd name="connsiteY0" fmla="*/ 967073 h 1901534"/>
                <a:gd name="connsiteX1" fmla="*/ 1569467 w 1570855"/>
                <a:gd name="connsiteY1" fmla="*/ 560 h 1901534"/>
                <a:gd name="connsiteX2" fmla="*/ 297200 w 1570855"/>
                <a:gd name="connsiteY2" fmla="*/ 858187 h 1901534"/>
                <a:gd name="connsiteX3" fmla="*/ 1561627 w 1570855"/>
                <a:gd name="connsiteY3" fmla="*/ 1900788 h 1901534"/>
                <a:gd name="connsiteX4" fmla="*/ 1 w 1570855"/>
                <a:gd name="connsiteY4" fmla="*/ 967073 h 19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855" h="1901534">
                  <a:moveTo>
                    <a:pt x="1" y="967073"/>
                  </a:moveTo>
                  <a:cubicBezTo>
                    <a:pt x="-390" y="328118"/>
                    <a:pt x="1519934" y="18708"/>
                    <a:pt x="1569467" y="560"/>
                  </a:cubicBezTo>
                  <a:cubicBezTo>
                    <a:pt x="1619000" y="-17588"/>
                    <a:pt x="325775" y="408897"/>
                    <a:pt x="297200" y="858187"/>
                  </a:cubicBezTo>
                  <a:cubicBezTo>
                    <a:pt x="286630" y="1478496"/>
                    <a:pt x="1611160" y="1882640"/>
                    <a:pt x="1561627" y="1900788"/>
                  </a:cubicBezTo>
                  <a:cubicBezTo>
                    <a:pt x="1512094" y="1918936"/>
                    <a:pt x="392" y="1606028"/>
                    <a:pt x="1" y="967073"/>
                  </a:cubicBezTo>
                  <a:close/>
                </a:path>
              </a:pathLst>
            </a:custGeom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42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8349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C5FE59B-D78E-E9FA-C7B0-63DF17EC98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31B0F11-8C70-D765-729C-7CF30E25B6EC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8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PPT</a:t>
            </a:r>
            <a:r>
              <a:rPr kumimoji="0" lang="zh-CN" altLang="en-US" sz="3080" b="1" i="0" u="none" strike="noStrike" kern="1200" cap="none" spc="0" normalizeH="0" baseline="0" noProof="0" dirty="0">
                <a:ln w="571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sym typeface="钉钉进步体" panose="00020600040101010101" pitchFamily="18" charset="-122"/>
              </a:rPr>
              <a:t>竞技场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BC30FC-AF14-D625-C001-D7AFFF00DCF0}"/>
              </a:ext>
            </a:extLst>
          </p:cNvPr>
          <p:cNvSpPr txBox="1"/>
          <p:nvPr/>
        </p:nvSpPr>
        <p:spPr>
          <a:xfrm>
            <a:off x="2976320" y="3224072"/>
            <a:ext cx="1177271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H" panose="00020600040101010101" pitchFamily="18" charset="-122"/>
                <a:sym typeface="钉钉进步体" panose="00020600040101010101" pitchFamily="18" charset="-122"/>
              </a:rPr>
              <a:t>微信：</a:t>
            </a:r>
            <a:r>
              <a:rPr kumimoji="0" lang="en-US" altLang="zh-CN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H" panose="00020600040101010101" pitchFamily="18" charset="-122"/>
                <a:sym typeface="钉钉进步体" panose="00020600040101010101" pitchFamily="18" charset="-122"/>
              </a:rPr>
              <a:t>LIXPPT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OPPOSans H" panose="00020600040101010101" pitchFamily="18" charset="-122"/>
              <a:sym typeface="钉钉进步体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7E6DB2D-9EDE-8992-B226-34E2AC3E0E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2" name="图片 3">
            <a:extLst>
              <a:ext uri="{FF2B5EF4-FFF2-40B4-BE49-F238E27FC236}">
                <a16:creationId xmlns:a16="http://schemas.microsoft.com/office/drawing/2014/main" id="{B6584728-E49C-AF6A-44D4-A0CC9C67F6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478" r="1478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8DAD14D-8933-21C6-C208-A6956CFD65B5}"/>
              </a:ext>
            </a:extLst>
          </p:cNvPr>
          <p:cNvSpPr txBox="1"/>
          <p:nvPr/>
        </p:nvSpPr>
        <p:spPr>
          <a:xfrm>
            <a:off x="2976321" y="3224072"/>
            <a:ext cx="1629018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H" panose="00020600040101010101" pitchFamily="18" charset="-122"/>
                <a:sym typeface="钉钉进步体" panose="00020600040101010101" pitchFamily="18" charset="-122"/>
              </a:rPr>
              <a:t>微信：</a:t>
            </a:r>
            <a:r>
              <a:rPr kumimoji="0" lang="en-US" altLang="zh-CN" sz="13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H" panose="00020600040101010101" pitchFamily="18" charset="-122"/>
                <a:sym typeface="钉钉进步体" panose="00020600040101010101" pitchFamily="18" charset="-122"/>
              </a:rPr>
              <a:t>Y1128M0819</a:t>
            </a:r>
            <a:endParaRPr kumimoji="0" lang="zh-CN" altLang="en-US" sz="13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OPPOSans H" panose="00020600040101010101" pitchFamily="18" charset="-122"/>
              <a:sym typeface="钉钉进步体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20071B-EF3E-DAA9-BFA3-510B44340B8B}"/>
              </a:ext>
            </a:extLst>
          </p:cNvPr>
          <p:cNvSpPr txBox="1"/>
          <p:nvPr/>
        </p:nvSpPr>
        <p:spPr>
          <a:xfrm>
            <a:off x="1742458" y="3777960"/>
            <a:ext cx="3277271" cy="29931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76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R" panose="00020600040101010101" pitchFamily="18" charset="-122"/>
                <a:sym typeface="钉钉进步体" panose="00020600040101010101" pitchFamily="18" charset="-122"/>
              </a:rPr>
              <a:t>PPT</a:t>
            </a:r>
            <a:r>
              <a:rPr kumimoji="0" lang="zh-CN" altLang="en-US" sz="176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OPPOSans R" panose="00020600040101010101" pitchFamily="18" charset="-122"/>
                <a:sym typeface="钉钉进步体" panose="00020600040101010101" pitchFamily="18" charset="-122"/>
              </a:rPr>
              <a:t>爱好者</a:t>
            </a:r>
            <a:endParaRPr kumimoji="0" lang="en-US" altLang="zh-CN" sz="176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钉钉进步体" panose="00020600040101010101" pitchFamily="18" charset="-122"/>
              <a:ea typeface="钉钉进步体" panose="00020600040101010101" pitchFamily="18" charset="-122"/>
              <a:cs typeface="OPPOSans R" panose="00020600040101010101" pitchFamily="18" charset="-122"/>
              <a:sym typeface="钉钉进步体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F056B6B-9410-6292-792C-CC909995A2F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1882" y="2791475"/>
            <a:ext cx="1960238" cy="193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9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757</Words>
  <Application>Microsoft Office PowerPoint</Application>
  <PresentationFormat>宽屏</PresentationFormat>
  <Paragraphs>66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DOUYU Font</vt:lpstr>
      <vt:lpstr>HarmonyOS Sans SC Light</vt:lpstr>
      <vt:lpstr>阿里巴巴普惠体 2.0 55 Regular</vt:lpstr>
      <vt:lpstr>阿里巴巴普惠体 2.0 65 Medium</vt:lpstr>
      <vt:lpstr>等线</vt:lpstr>
      <vt:lpstr>等线 Light</vt:lpstr>
      <vt:lpstr>钉钉进步体</vt:lpstr>
      <vt:lpstr>微软雅黑</vt:lpstr>
      <vt:lpstr>Arial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未来触手可及AI时代科技风ppt模板</dc:title>
  <dc:creator>PPT竞技场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74</cp:revision>
  <dcterms:created xsi:type="dcterms:W3CDTF">2023-05-08T09:18:31Z</dcterms:created>
  <dcterms:modified xsi:type="dcterms:W3CDTF">2023-06-01T01:55:26Z</dcterms:modified>
</cp:coreProperties>
</file>