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tags/tag12.xml" ContentType="application/vnd.openxmlformats-officedocument.presentationml.tags+xml"/>
  <Override PartName="/ppt/notesSlides/notesSlide12.xml" ContentType="application/vnd.openxmlformats-officedocument.presentationml.notesSlide+xml"/>
  <Override PartName="/ppt/tags/tag13.xml" ContentType="application/vnd.openxmlformats-officedocument.presentationml.tags+xml"/>
  <Override PartName="/ppt/notesSlides/notesSlide13.xml" ContentType="application/vnd.openxmlformats-officedocument.presentationml.notesSlide+xml"/>
  <Override PartName="/ppt/tags/tag14.xml" ContentType="application/vnd.openxmlformats-officedocument.presentationml.tags+xml"/>
  <Override PartName="/ppt/notesSlides/notesSlide14.xml" ContentType="application/vnd.openxmlformats-officedocument.presentationml.notesSlide+xml"/>
  <Override PartName="/ppt/tags/tag15.xml" ContentType="application/vnd.openxmlformats-officedocument.presentationml.tags+xml"/>
  <Override PartName="/ppt/notesSlides/notesSlide15.xml" ContentType="application/vnd.openxmlformats-officedocument.presentationml.notesSlide+xml"/>
  <Override PartName="/ppt/tags/tag16.xml" ContentType="application/vnd.openxmlformats-officedocument.presentationml.tags+xml"/>
  <Override PartName="/ppt/notesSlides/notesSlide16.xml" ContentType="application/vnd.openxmlformats-officedocument.presentationml.notesSlide+xml"/>
  <Override PartName="/ppt/tags/tag17.xml" ContentType="application/vnd.openxmlformats-officedocument.presentationml.tags+xml"/>
  <Override PartName="/ppt/notesSlides/notesSlide17.xml" ContentType="application/vnd.openxmlformats-officedocument.presentationml.notesSlide+xml"/>
  <Override PartName="/ppt/tags/tag18.xml" ContentType="application/vnd.openxmlformats-officedocument.presentationml.tags+xml"/>
  <Override PartName="/ppt/notesSlides/notesSlide18.xml" ContentType="application/vnd.openxmlformats-officedocument.presentationml.notesSlide+xml"/>
  <Override PartName="/ppt/tags/tag19.xml" ContentType="application/vnd.openxmlformats-officedocument.presentationml.tags+xml"/>
  <Override PartName="/ppt/notesSlides/notesSlide19.xml" ContentType="application/vnd.openxmlformats-officedocument.presentationml.notesSlide+xml"/>
  <Override PartName="/ppt/tags/tag20.xml" ContentType="application/vnd.openxmlformats-officedocument.presentationml.tags+xml"/>
  <Override PartName="/ppt/notesSlides/notesSlide20.xml" ContentType="application/vnd.openxmlformats-officedocument.presentationml.notesSlide+xml"/>
  <Override PartName="/ppt/tags/tag21.xml" ContentType="application/vnd.openxmlformats-officedocument.presentationml.tags+xml"/>
  <Override PartName="/ppt/notesSlides/notesSlide21.xml" ContentType="application/vnd.openxmlformats-officedocument.presentationml.notesSlide+xml"/>
  <Override PartName="/ppt/tags/tag22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6"/>
  </p:notesMasterIdLst>
  <p:sldIdLst>
    <p:sldId id="347" r:id="rId3"/>
    <p:sldId id="357" r:id="rId4"/>
    <p:sldId id="358" r:id="rId5"/>
    <p:sldId id="359" r:id="rId6"/>
    <p:sldId id="360" r:id="rId7"/>
    <p:sldId id="361" r:id="rId8"/>
    <p:sldId id="362" r:id="rId9"/>
    <p:sldId id="364" r:id="rId10"/>
    <p:sldId id="363" r:id="rId11"/>
    <p:sldId id="365" r:id="rId12"/>
    <p:sldId id="366" r:id="rId13"/>
    <p:sldId id="369" r:id="rId14"/>
    <p:sldId id="367" r:id="rId15"/>
    <p:sldId id="370" r:id="rId16"/>
    <p:sldId id="371" r:id="rId17"/>
    <p:sldId id="372" r:id="rId18"/>
    <p:sldId id="374" r:id="rId19"/>
    <p:sldId id="373" r:id="rId20"/>
    <p:sldId id="375" r:id="rId21"/>
    <p:sldId id="376" r:id="rId22"/>
    <p:sldId id="378" r:id="rId23"/>
    <p:sldId id="379" r:id="rId24"/>
    <p:sldId id="337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565" autoAdjust="0"/>
  </p:normalViewPr>
  <p:slideViewPr>
    <p:cSldViewPr snapToGrid="0" showGuides="1">
      <p:cViewPr>
        <p:scale>
          <a:sx n="66" d="100"/>
          <a:sy n="66" d="100"/>
        </p:scale>
        <p:origin x="996" y="678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7D8EB5-D4AE-441A-820C-BE95AC5C5643}" type="datetimeFigureOut">
              <a:rPr lang="zh-CN" altLang="en-US" smtClean="0"/>
              <a:t>2023/6/1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043E36-E7F6-4A0C-965E-322D6A399A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8030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D5804D-937A-4026-8218-4337B25D1E2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8734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D5804D-937A-4026-8218-4337B25D1E22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4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D5804D-937A-4026-8218-4337B25D1E22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0428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D5804D-937A-4026-8218-4337B25D1E22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8060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D5804D-937A-4026-8218-4337B25D1E22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80147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D5804D-937A-4026-8218-4337B25D1E22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7470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D5804D-937A-4026-8218-4337B25D1E22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5146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D5804D-937A-4026-8218-4337B25D1E22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31955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D5804D-937A-4026-8218-4337B25D1E22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4373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D5804D-937A-4026-8218-4337B25D1E22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85367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D5804D-937A-4026-8218-4337B25D1E22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4329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D5804D-937A-4026-8218-4337B25D1E2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5314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D5804D-937A-4026-8218-4337B25D1E22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43413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D5804D-937A-4026-8218-4337B25D1E22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2702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D5804D-937A-4026-8218-4337B25D1E22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60758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D5804D-937A-4026-8218-4337B25D1E2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6453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D5804D-937A-4026-8218-4337B25D1E2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6278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D5804D-937A-4026-8218-4337B25D1E2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7973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D5804D-937A-4026-8218-4337B25D1E2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7468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D5804D-937A-4026-8218-4337B25D1E2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11182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D5804D-937A-4026-8218-4337B25D1E2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0359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D5804D-937A-4026-8218-4337B25D1E2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4267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6327A3-91D3-265C-44E1-7BF103DBE4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28E029E-E0F5-4E8C-B530-86C8C55F22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C7E16E6-73E0-FA53-59FB-2AD6A61871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82816-D236-437C-A903-4AB394615641}" type="datetimeFigureOut">
              <a:rPr lang="zh-CN" altLang="en-US" smtClean="0"/>
              <a:t>2023/6/1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96CD3F6-7953-ECBA-B726-32C4E59B86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D35447C-EBA4-C359-681F-A84148C416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00AFE-E5F9-4FE8-A97C-1D87BA7169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1210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F2C0A75-C6F8-7B09-7809-4590863FBFDB}"/>
              </a:ext>
            </a:extLst>
          </p:cNvPr>
          <p:cNvSpPr txBox="1"/>
          <p:nvPr userDrawn="1"/>
        </p:nvSpPr>
        <p:spPr>
          <a:xfrm>
            <a:off x="10121607" y="6563585"/>
            <a:ext cx="863301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" dirty="0"/>
              <a:t>51PPT模板网，幻灯片演示模板及素材免费下载！</a:t>
            </a:r>
          </a:p>
          <a:p>
            <a:r>
              <a:rPr lang="zh-CN" altLang="en-US" sz="200" dirty="0"/>
              <a:t>51PPT模板网 唯一访问网址：www.51pptmoban.com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56A41-0999-4870-B561-7B169035C83B}" type="datetimeFigureOut">
              <a:rPr lang="zh-CN" altLang="en-US" smtClean="0"/>
              <a:pPr/>
              <a:t>2023/6/1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A2C0A-4855-49D5-9F88-7D97FAC33DB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310CAE7B-47F3-1D82-A53D-A8BD91CA9F2F}"/>
              </a:ext>
            </a:extLst>
          </p:cNvPr>
          <p:cNvSpPr/>
          <p:nvPr userDrawn="1"/>
        </p:nvSpPr>
        <p:spPr>
          <a:xfrm>
            <a:off x="2" y="0"/>
            <a:ext cx="1731833" cy="863086"/>
          </a:xfrm>
          <a:custGeom>
            <a:avLst/>
            <a:gdLst>
              <a:gd name="connsiteX0" fmla="*/ 0 w 1298875"/>
              <a:gd name="connsiteY0" fmla="*/ 0 h 647514"/>
              <a:gd name="connsiteX1" fmla="*/ 1298875 w 1298875"/>
              <a:gd name="connsiteY1" fmla="*/ 0 h 647514"/>
              <a:gd name="connsiteX2" fmla="*/ 1281915 w 1298875"/>
              <a:gd name="connsiteY2" fmla="*/ 27917 h 647514"/>
              <a:gd name="connsiteX3" fmla="*/ 116592 w 1298875"/>
              <a:gd name="connsiteY3" fmla="*/ 647514 h 647514"/>
              <a:gd name="connsiteX4" fmla="*/ 0 w 1298875"/>
              <a:gd name="connsiteY4" fmla="*/ 641627 h 647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98875" h="647514">
                <a:moveTo>
                  <a:pt x="0" y="0"/>
                </a:moveTo>
                <a:lnTo>
                  <a:pt x="1298875" y="0"/>
                </a:lnTo>
                <a:lnTo>
                  <a:pt x="1281915" y="27917"/>
                </a:lnTo>
                <a:cubicBezTo>
                  <a:pt x="1029367" y="401738"/>
                  <a:pt x="601682" y="647514"/>
                  <a:pt x="116592" y="647514"/>
                </a:cubicBezTo>
                <a:lnTo>
                  <a:pt x="0" y="641627"/>
                </a:lnTo>
                <a:close/>
              </a:path>
            </a:pathLst>
          </a:custGeom>
          <a:solidFill>
            <a:srgbClr val="FFC933"/>
          </a:solidFill>
          <a:ln w="233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 sz="2399">
              <a:solidFill>
                <a:schemeClr val="tx1"/>
              </a:solidFill>
              <a:cs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3A80F73E-68B8-07F4-ABF3-C6B5E0CD90DA}"/>
              </a:ext>
            </a:extLst>
          </p:cNvPr>
          <p:cNvGrpSpPr/>
          <p:nvPr userDrawn="1"/>
        </p:nvGrpSpPr>
        <p:grpSpPr>
          <a:xfrm>
            <a:off x="366113" y="6400578"/>
            <a:ext cx="1165185" cy="722042"/>
            <a:chOff x="338456" y="4478529"/>
            <a:chExt cx="873889" cy="541699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A8659A27-383E-BB9C-CCB7-91F334EACF34}"/>
                </a:ext>
              </a:extLst>
            </p:cNvPr>
            <p:cNvGrpSpPr/>
            <p:nvPr/>
          </p:nvGrpSpPr>
          <p:grpSpPr>
            <a:xfrm>
              <a:off x="338456" y="4478529"/>
              <a:ext cx="873889" cy="90169"/>
              <a:chOff x="338456" y="4478529"/>
              <a:chExt cx="873889" cy="90169"/>
            </a:xfrm>
            <a:solidFill>
              <a:srgbClr val="5900CC">
                <a:alpha val="50000"/>
              </a:srgbClr>
            </a:solidFill>
          </p:grpSpPr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BEBB68F5-D65C-0368-5793-F26451B811C8}"/>
                  </a:ext>
                </a:extLst>
              </p:cNvPr>
              <p:cNvSpPr/>
              <p:nvPr/>
            </p:nvSpPr>
            <p:spPr>
              <a:xfrm>
                <a:off x="33845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solidFill>
                    <a:schemeClr val="tx1"/>
                  </a:solidFill>
                  <a:cs typeface="+mn-ea"/>
                </a:endParaRPr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4A86E5AC-F561-1852-C113-B3340F2AC306}"/>
                  </a:ext>
                </a:extLst>
              </p:cNvPr>
              <p:cNvSpPr/>
              <p:nvPr/>
            </p:nvSpPr>
            <p:spPr>
              <a:xfrm>
                <a:off x="495200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solidFill>
                    <a:schemeClr val="tx1"/>
                  </a:solidFill>
                  <a:cs typeface="+mn-ea"/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34538728-13F6-BF49-6FC4-65756673E29D}"/>
                  </a:ext>
                </a:extLst>
              </p:cNvPr>
              <p:cNvSpPr/>
              <p:nvPr/>
            </p:nvSpPr>
            <p:spPr>
              <a:xfrm>
                <a:off x="651944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solidFill>
                    <a:schemeClr val="tx1"/>
                  </a:solidFill>
                  <a:cs typeface="+mn-ea"/>
                </a:endParaRPr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74FC4157-23D5-6011-51AA-8096F1283238}"/>
                  </a:ext>
                </a:extLst>
              </p:cNvPr>
              <p:cNvSpPr/>
              <p:nvPr/>
            </p:nvSpPr>
            <p:spPr>
              <a:xfrm>
                <a:off x="808688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solidFill>
                    <a:schemeClr val="tx1"/>
                  </a:solidFill>
                  <a:cs typeface="+mn-ea"/>
                </a:endParaRPr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29E196A9-6B81-CC9E-093D-48018CBBE5C4}"/>
                  </a:ext>
                </a:extLst>
              </p:cNvPr>
              <p:cNvSpPr/>
              <p:nvPr/>
            </p:nvSpPr>
            <p:spPr>
              <a:xfrm>
                <a:off x="965432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solidFill>
                    <a:schemeClr val="tx1"/>
                  </a:solidFill>
                  <a:cs typeface="+mn-ea"/>
                </a:endParaRPr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0092422B-9B09-A4CE-D4EF-D1C587441BA5}"/>
                  </a:ext>
                </a:extLst>
              </p:cNvPr>
              <p:cNvSpPr/>
              <p:nvPr/>
            </p:nvSpPr>
            <p:spPr>
              <a:xfrm>
                <a:off x="112217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solidFill>
                    <a:schemeClr val="tx1"/>
                  </a:solidFill>
                  <a:cs typeface="+mn-ea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BFEB6C10-F0CB-ACD9-6F02-02373F73CC94}"/>
                </a:ext>
              </a:extLst>
            </p:cNvPr>
            <p:cNvGrpSpPr/>
            <p:nvPr/>
          </p:nvGrpSpPr>
          <p:grpSpPr>
            <a:xfrm>
              <a:off x="338456" y="4629039"/>
              <a:ext cx="873889" cy="90169"/>
              <a:chOff x="338456" y="4478529"/>
              <a:chExt cx="873889" cy="90169"/>
            </a:xfrm>
            <a:solidFill>
              <a:srgbClr val="5900CC">
                <a:alpha val="37000"/>
              </a:srgbClr>
            </a:solidFill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48C69194-CBB6-9E26-04BA-DD5BD7838D33}"/>
                  </a:ext>
                </a:extLst>
              </p:cNvPr>
              <p:cNvSpPr/>
              <p:nvPr/>
            </p:nvSpPr>
            <p:spPr>
              <a:xfrm>
                <a:off x="33845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solidFill>
                    <a:schemeClr val="tx1"/>
                  </a:solidFill>
                  <a:cs typeface="+mn-ea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1AF2D285-675C-862B-9347-2E0FACB39D1A}"/>
                  </a:ext>
                </a:extLst>
              </p:cNvPr>
              <p:cNvSpPr/>
              <p:nvPr/>
            </p:nvSpPr>
            <p:spPr>
              <a:xfrm>
                <a:off x="495200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solidFill>
                    <a:schemeClr val="tx1"/>
                  </a:solidFill>
                  <a:cs typeface="+mn-ea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2417A1C3-2EC5-4045-769D-FB1AB7AE6E3A}"/>
                  </a:ext>
                </a:extLst>
              </p:cNvPr>
              <p:cNvSpPr/>
              <p:nvPr/>
            </p:nvSpPr>
            <p:spPr>
              <a:xfrm>
                <a:off x="651944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solidFill>
                    <a:schemeClr val="tx1"/>
                  </a:solidFill>
                  <a:cs typeface="+mn-ea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CDFB3B21-6D25-FA65-FFCE-F5913C1F57BA}"/>
                  </a:ext>
                </a:extLst>
              </p:cNvPr>
              <p:cNvSpPr/>
              <p:nvPr/>
            </p:nvSpPr>
            <p:spPr>
              <a:xfrm>
                <a:off x="808688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solidFill>
                    <a:schemeClr val="tx1"/>
                  </a:solidFill>
                  <a:cs typeface="+mn-ea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225A7904-3C6C-ED37-F7BE-69D8ED006991}"/>
                  </a:ext>
                </a:extLst>
              </p:cNvPr>
              <p:cNvSpPr/>
              <p:nvPr/>
            </p:nvSpPr>
            <p:spPr>
              <a:xfrm>
                <a:off x="965432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solidFill>
                    <a:schemeClr val="tx1"/>
                  </a:solidFill>
                  <a:cs typeface="+mn-ea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C973C81B-9B5C-A63B-49E1-1D517AD6DE88}"/>
                  </a:ext>
                </a:extLst>
              </p:cNvPr>
              <p:cNvSpPr/>
              <p:nvPr/>
            </p:nvSpPr>
            <p:spPr>
              <a:xfrm>
                <a:off x="112217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solidFill>
                    <a:schemeClr val="tx1"/>
                  </a:solidFill>
                  <a:cs typeface="+mn-ea"/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5145237F-1B8D-E16B-9BEF-9620330EDD1B}"/>
                </a:ext>
              </a:extLst>
            </p:cNvPr>
            <p:cNvGrpSpPr/>
            <p:nvPr/>
          </p:nvGrpSpPr>
          <p:grpSpPr>
            <a:xfrm>
              <a:off x="338456" y="4779549"/>
              <a:ext cx="873889" cy="90169"/>
              <a:chOff x="338456" y="4478529"/>
              <a:chExt cx="873889" cy="90169"/>
            </a:xfrm>
            <a:solidFill>
              <a:srgbClr val="5900CC">
                <a:alpha val="24000"/>
              </a:srgbClr>
            </a:solidFill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E2F48DFA-D2E4-DB3A-060A-857BF3CC5C18}"/>
                  </a:ext>
                </a:extLst>
              </p:cNvPr>
              <p:cNvSpPr/>
              <p:nvPr/>
            </p:nvSpPr>
            <p:spPr>
              <a:xfrm>
                <a:off x="33845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solidFill>
                    <a:schemeClr val="tx1"/>
                  </a:solidFill>
                  <a:cs typeface="+mn-ea"/>
                </a:endParaRP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55A87988-92F1-1917-6D1F-42322196EACF}"/>
                  </a:ext>
                </a:extLst>
              </p:cNvPr>
              <p:cNvSpPr/>
              <p:nvPr/>
            </p:nvSpPr>
            <p:spPr>
              <a:xfrm>
                <a:off x="495200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solidFill>
                    <a:schemeClr val="tx1"/>
                  </a:solidFill>
                  <a:cs typeface="+mn-ea"/>
                </a:endParaRP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7C7F734B-D8BB-9E25-7EF2-AFC889B28C86}"/>
                  </a:ext>
                </a:extLst>
              </p:cNvPr>
              <p:cNvSpPr/>
              <p:nvPr/>
            </p:nvSpPr>
            <p:spPr>
              <a:xfrm>
                <a:off x="651944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solidFill>
                    <a:schemeClr val="tx1"/>
                  </a:solidFill>
                  <a:cs typeface="+mn-ea"/>
                </a:endParaRPr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3B6F90A6-316C-988C-BECC-FA793232E342}"/>
                  </a:ext>
                </a:extLst>
              </p:cNvPr>
              <p:cNvSpPr/>
              <p:nvPr/>
            </p:nvSpPr>
            <p:spPr>
              <a:xfrm>
                <a:off x="808688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solidFill>
                    <a:schemeClr val="tx1"/>
                  </a:solidFill>
                  <a:cs typeface="+mn-ea"/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B520D31B-95CB-9D75-20AC-30040211C640}"/>
                  </a:ext>
                </a:extLst>
              </p:cNvPr>
              <p:cNvSpPr/>
              <p:nvPr/>
            </p:nvSpPr>
            <p:spPr>
              <a:xfrm>
                <a:off x="965432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solidFill>
                    <a:schemeClr val="tx1"/>
                  </a:solidFill>
                  <a:cs typeface="+mn-ea"/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9D2DB0A4-FFA3-4375-424D-87DB0F23AFF8}"/>
                  </a:ext>
                </a:extLst>
              </p:cNvPr>
              <p:cNvSpPr/>
              <p:nvPr/>
            </p:nvSpPr>
            <p:spPr>
              <a:xfrm>
                <a:off x="112217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solidFill>
                    <a:schemeClr val="tx1"/>
                  </a:solidFill>
                  <a:cs typeface="+mn-ea"/>
                </a:endParaRP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8AEDF57D-5828-ED12-CFC8-35454AEDF416}"/>
                </a:ext>
              </a:extLst>
            </p:cNvPr>
            <p:cNvGrpSpPr/>
            <p:nvPr/>
          </p:nvGrpSpPr>
          <p:grpSpPr>
            <a:xfrm>
              <a:off x="338456" y="4930059"/>
              <a:ext cx="873889" cy="90169"/>
              <a:chOff x="338456" y="4478529"/>
              <a:chExt cx="873889" cy="90169"/>
            </a:xfrm>
            <a:solidFill>
              <a:srgbClr val="5900CC">
                <a:alpha val="10000"/>
              </a:srgbClr>
            </a:solidFill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67DE4FCB-7469-1E41-2493-4E2915B9256E}"/>
                  </a:ext>
                </a:extLst>
              </p:cNvPr>
              <p:cNvSpPr/>
              <p:nvPr/>
            </p:nvSpPr>
            <p:spPr>
              <a:xfrm>
                <a:off x="33845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solidFill>
                    <a:schemeClr val="tx1"/>
                  </a:solidFill>
                  <a:cs typeface="+mn-ea"/>
                </a:endParaRPr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89686517-0A41-E5E1-81AA-8449663A4493}"/>
                  </a:ext>
                </a:extLst>
              </p:cNvPr>
              <p:cNvSpPr/>
              <p:nvPr/>
            </p:nvSpPr>
            <p:spPr>
              <a:xfrm>
                <a:off x="495200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solidFill>
                    <a:schemeClr val="tx1"/>
                  </a:solidFill>
                  <a:cs typeface="+mn-ea"/>
                </a:endParaRPr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C8BEF067-1FE1-E63E-AEDF-DA95E3FE263A}"/>
                  </a:ext>
                </a:extLst>
              </p:cNvPr>
              <p:cNvSpPr/>
              <p:nvPr/>
            </p:nvSpPr>
            <p:spPr>
              <a:xfrm>
                <a:off x="651944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solidFill>
                    <a:schemeClr val="tx1"/>
                  </a:solidFill>
                  <a:cs typeface="+mn-ea"/>
                </a:endParaRPr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AC835F02-C90D-2175-F020-3685CF73211B}"/>
                  </a:ext>
                </a:extLst>
              </p:cNvPr>
              <p:cNvSpPr/>
              <p:nvPr/>
            </p:nvSpPr>
            <p:spPr>
              <a:xfrm>
                <a:off x="808688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solidFill>
                    <a:schemeClr val="tx1"/>
                  </a:solidFill>
                  <a:cs typeface="+mn-ea"/>
                </a:endParaRPr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17EA130D-18C4-AB70-D6B1-98EFA8B30C3F}"/>
                  </a:ext>
                </a:extLst>
              </p:cNvPr>
              <p:cNvSpPr/>
              <p:nvPr/>
            </p:nvSpPr>
            <p:spPr>
              <a:xfrm>
                <a:off x="965432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solidFill>
                    <a:schemeClr val="tx1"/>
                  </a:solidFill>
                  <a:cs typeface="+mn-ea"/>
                </a:endParaRPr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A3307940-EDE6-69C6-0F29-9CCFA1412A19}"/>
                  </a:ext>
                </a:extLst>
              </p:cNvPr>
              <p:cNvSpPr/>
              <p:nvPr/>
            </p:nvSpPr>
            <p:spPr>
              <a:xfrm>
                <a:off x="112217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solidFill>
                    <a:schemeClr val="tx1"/>
                  </a:solidFill>
                  <a:cs typeface="+mn-ea"/>
                </a:endParaRPr>
              </a:p>
            </p:txBody>
          </p: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1E881350-BC49-F002-E34F-8AE5A3C2E163}"/>
              </a:ext>
            </a:extLst>
          </p:cNvPr>
          <p:cNvGrpSpPr/>
          <p:nvPr userDrawn="1"/>
        </p:nvGrpSpPr>
        <p:grpSpPr>
          <a:xfrm>
            <a:off x="8564229" y="4940585"/>
            <a:ext cx="3627769" cy="1917417"/>
            <a:chOff x="4276723" y="2571750"/>
            <a:chExt cx="4867275" cy="2573339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57C66E3E-6492-8314-C5E0-3E15DB7C3A74}"/>
                </a:ext>
              </a:extLst>
            </p:cNvPr>
            <p:cNvSpPr/>
            <p:nvPr/>
          </p:nvSpPr>
          <p:spPr>
            <a:xfrm flipH="1">
              <a:off x="4276723" y="4398321"/>
              <a:ext cx="4867275" cy="746768"/>
            </a:xfrm>
            <a:custGeom>
              <a:avLst/>
              <a:gdLst>
                <a:gd name="connsiteX0" fmla="*/ 883161 w 3721570"/>
                <a:gd name="connsiteY0" fmla="*/ 0 h 826273"/>
                <a:gd name="connsiteX1" fmla="*/ 3695953 w 3721570"/>
                <a:gd name="connsiteY1" fmla="*/ 788320 h 826273"/>
                <a:gd name="connsiteX2" fmla="*/ 3721570 w 3721570"/>
                <a:gd name="connsiteY2" fmla="*/ 826273 h 826273"/>
                <a:gd name="connsiteX3" fmla="*/ 0 w 3721570"/>
                <a:gd name="connsiteY3" fmla="*/ 826273 h 826273"/>
                <a:gd name="connsiteX4" fmla="*/ 0 w 3721570"/>
                <a:gd name="connsiteY4" fmla="*/ 51466 h 826273"/>
                <a:gd name="connsiteX5" fmla="*/ 7348 w 3721570"/>
                <a:gd name="connsiteY5" fmla="*/ 50441 h 826273"/>
                <a:gd name="connsiteX6" fmla="*/ 883161 w 3721570"/>
                <a:gd name="connsiteY6" fmla="*/ 0 h 826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21570" h="826273">
                  <a:moveTo>
                    <a:pt x="883161" y="0"/>
                  </a:moveTo>
                  <a:cubicBezTo>
                    <a:pt x="2204766" y="0"/>
                    <a:pt x="3323056" y="331607"/>
                    <a:pt x="3695953" y="788320"/>
                  </a:cubicBezTo>
                  <a:lnTo>
                    <a:pt x="3721570" y="826273"/>
                  </a:lnTo>
                  <a:lnTo>
                    <a:pt x="0" y="826273"/>
                  </a:lnTo>
                  <a:lnTo>
                    <a:pt x="0" y="51466"/>
                  </a:lnTo>
                  <a:lnTo>
                    <a:pt x="7348" y="50441"/>
                  </a:lnTo>
                  <a:cubicBezTo>
                    <a:pt x="284017" y="17660"/>
                    <a:pt x="578176" y="0"/>
                    <a:pt x="883161" y="0"/>
                  </a:cubicBezTo>
                  <a:close/>
                </a:path>
              </a:pathLst>
            </a:custGeom>
            <a:solidFill>
              <a:srgbClr val="CED5E5"/>
            </a:solidFill>
            <a:ln w="23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9">
                <a:solidFill>
                  <a:schemeClr val="tx1"/>
                </a:solidFill>
                <a:cs typeface="+mn-ea"/>
              </a:endParaRPr>
            </a:p>
          </p:txBody>
        </p:sp>
        <p:grpSp>
          <p:nvGrpSpPr>
            <p:cNvPr id="39" name="图形 58">
              <a:extLst>
                <a:ext uri="{FF2B5EF4-FFF2-40B4-BE49-F238E27FC236}">
                  <a16:creationId xmlns:a16="http://schemas.microsoft.com/office/drawing/2014/main" id="{0143DCCA-C352-8E42-66AC-52A6E3065B5C}"/>
                </a:ext>
              </a:extLst>
            </p:cNvPr>
            <p:cNvGrpSpPr/>
            <p:nvPr/>
          </p:nvGrpSpPr>
          <p:grpSpPr>
            <a:xfrm>
              <a:off x="6643641" y="2571750"/>
              <a:ext cx="2222833" cy="2199955"/>
              <a:chOff x="4968460" y="977416"/>
              <a:chExt cx="3221402" cy="3188247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B2B26C3F-2B92-136E-B9D0-3FF7C49E957B}"/>
                  </a:ext>
                </a:extLst>
              </p:cNvPr>
              <p:cNvSpPr/>
              <p:nvPr/>
            </p:nvSpPr>
            <p:spPr>
              <a:xfrm>
                <a:off x="6496615" y="1035643"/>
                <a:ext cx="1635722" cy="1860210"/>
              </a:xfrm>
              <a:custGeom>
                <a:avLst/>
                <a:gdLst>
                  <a:gd name="connsiteX0" fmla="*/ 1 w 1635722"/>
                  <a:gd name="connsiteY0" fmla="*/ 0 h 1860210"/>
                  <a:gd name="connsiteX1" fmla="*/ 1635723 w 1635722"/>
                  <a:gd name="connsiteY1" fmla="*/ 0 h 1860210"/>
                  <a:gd name="connsiteX2" fmla="*/ 1635723 w 1635722"/>
                  <a:gd name="connsiteY2" fmla="*/ 1860211 h 1860210"/>
                  <a:gd name="connsiteX3" fmla="*/ 1 w 1635722"/>
                  <a:gd name="connsiteY3" fmla="*/ 1860211 h 1860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5722" h="1860210">
                    <a:moveTo>
                      <a:pt x="1" y="0"/>
                    </a:moveTo>
                    <a:lnTo>
                      <a:pt x="1635723" y="0"/>
                    </a:lnTo>
                    <a:lnTo>
                      <a:pt x="1635723" y="1860211"/>
                    </a:lnTo>
                    <a:lnTo>
                      <a:pt x="1" y="1860211"/>
                    </a:lnTo>
                    <a:close/>
                  </a:path>
                </a:pathLst>
              </a:custGeom>
              <a:solidFill>
                <a:srgbClr val="F1F2F7"/>
              </a:solidFill>
              <a:ln w="23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0A382B22-D72F-84C4-68BC-397874348A52}"/>
                  </a:ext>
                </a:extLst>
              </p:cNvPr>
              <p:cNvSpPr/>
              <p:nvPr/>
            </p:nvSpPr>
            <p:spPr>
              <a:xfrm>
                <a:off x="6439090" y="977416"/>
                <a:ext cx="1750772" cy="1976663"/>
              </a:xfrm>
              <a:custGeom>
                <a:avLst/>
                <a:gdLst>
                  <a:gd name="connsiteX0" fmla="*/ 1 w 1750772"/>
                  <a:gd name="connsiteY0" fmla="*/ 0 h 1976663"/>
                  <a:gd name="connsiteX1" fmla="*/ 1 w 1750772"/>
                  <a:gd name="connsiteY1" fmla="*/ 1976664 h 1976663"/>
                  <a:gd name="connsiteX2" fmla="*/ 1750774 w 1750772"/>
                  <a:gd name="connsiteY2" fmla="*/ 1976664 h 1976663"/>
                  <a:gd name="connsiteX3" fmla="*/ 1750774 w 1750772"/>
                  <a:gd name="connsiteY3" fmla="*/ 0 h 1976663"/>
                  <a:gd name="connsiteX4" fmla="*/ 1 w 1750772"/>
                  <a:gd name="connsiteY4" fmla="*/ 0 h 1976663"/>
                  <a:gd name="connsiteX5" fmla="*/ 1693249 w 1750772"/>
                  <a:gd name="connsiteY5" fmla="*/ 1918437 h 1976663"/>
                  <a:gd name="connsiteX6" fmla="*/ 57526 w 1750772"/>
                  <a:gd name="connsiteY6" fmla="*/ 1918437 h 1976663"/>
                  <a:gd name="connsiteX7" fmla="*/ 57526 w 1750772"/>
                  <a:gd name="connsiteY7" fmla="*/ 58227 h 1976663"/>
                  <a:gd name="connsiteX8" fmla="*/ 1693249 w 1750772"/>
                  <a:gd name="connsiteY8" fmla="*/ 58227 h 1976663"/>
                  <a:gd name="connsiteX9" fmla="*/ 1693249 w 1750772"/>
                  <a:gd name="connsiteY9" fmla="*/ 1918437 h 1976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50772" h="1976663">
                    <a:moveTo>
                      <a:pt x="1" y="0"/>
                    </a:moveTo>
                    <a:lnTo>
                      <a:pt x="1" y="1976664"/>
                    </a:lnTo>
                    <a:lnTo>
                      <a:pt x="1750774" y="1976664"/>
                    </a:lnTo>
                    <a:lnTo>
                      <a:pt x="1750774" y="0"/>
                    </a:lnTo>
                    <a:lnTo>
                      <a:pt x="1" y="0"/>
                    </a:lnTo>
                    <a:close/>
                    <a:moveTo>
                      <a:pt x="1693249" y="1918437"/>
                    </a:moveTo>
                    <a:lnTo>
                      <a:pt x="57526" y="1918437"/>
                    </a:lnTo>
                    <a:lnTo>
                      <a:pt x="57526" y="58227"/>
                    </a:lnTo>
                    <a:lnTo>
                      <a:pt x="1693249" y="58227"/>
                    </a:lnTo>
                    <a:lnTo>
                      <a:pt x="1693249" y="1918437"/>
                    </a:lnTo>
                    <a:close/>
                  </a:path>
                </a:pathLst>
              </a:custGeom>
              <a:solidFill>
                <a:srgbClr val="CED5E5"/>
              </a:solidFill>
              <a:ln w="23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FDA4B80A-26D1-917C-39A9-576500C923AC}"/>
                  </a:ext>
                </a:extLst>
              </p:cNvPr>
              <p:cNvSpPr/>
              <p:nvPr/>
            </p:nvSpPr>
            <p:spPr>
              <a:xfrm>
                <a:off x="6670827" y="1417974"/>
                <a:ext cx="1229305" cy="1087129"/>
              </a:xfrm>
              <a:custGeom>
                <a:avLst/>
                <a:gdLst>
                  <a:gd name="connsiteX0" fmla="*/ 172576 w 1229305"/>
                  <a:gd name="connsiteY0" fmla="*/ 1002246 h 1087129"/>
                  <a:gd name="connsiteX1" fmla="*/ 919233 w 1229305"/>
                  <a:gd name="connsiteY1" fmla="*/ 0 h 1087129"/>
                  <a:gd name="connsiteX2" fmla="*/ 1049482 w 1229305"/>
                  <a:gd name="connsiteY2" fmla="*/ 75999 h 1087129"/>
                  <a:gd name="connsiteX3" fmla="*/ 296278 w 1229305"/>
                  <a:gd name="connsiteY3" fmla="*/ 1087130 h 1087129"/>
                  <a:gd name="connsiteX4" fmla="*/ 172576 w 1229305"/>
                  <a:gd name="connsiteY4" fmla="*/ 1002246 h 1087129"/>
                  <a:gd name="connsiteX5" fmla="*/ 981201 w 1229305"/>
                  <a:gd name="connsiteY5" fmla="*/ 1007156 h 1087129"/>
                  <a:gd name="connsiteX6" fmla="*/ 803481 w 1229305"/>
                  <a:gd name="connsiteY6" fmla="*/ 937939 h 1087129"/>
                  <a:gd name="connsiteX7" fmla="*/ 733095 w 1229305"/>
                  <a:gd name="connsiteY7" fmla="*/ 763727 h 1087129"/>
                  <a:gd name="connsiteX8" fmla="*/ 981201 w 1229305"/>
                  <a:gd name="connsiteY8" fmla="*/ 520298 h 1087129"/>
                  <a:gd name="connsiteX9" fmla="*/ 1158920 w 1229305"/>
                  <a:gd name="connsiteY9" fmla="*/ 589515 h 1087129"/>
                  <a:gd name="connsiteX10" fmla="*/ 1229307 w 1229305"/>
                  <a:gd name="connsiteY10" fmla="*/ 763727 h 1087129"/>
                  <a:gd name="connsiteX11" fmla="*/ 1158920 w 1229305"/>
                  <a:gd name="connsiteY11" fmla="*/ 937939 h 1087129"/>
                  <a:gd name="connsiteX12" fmla="*/ 981201 w 1229305"/>
                  <a:gd name="connsiteY12" fmla="*/ 1007156 h 1087129"/>
                  <a:gd name="connsiteX13" fmla="*/ 981201 w 1229305"/>
                  <a:gd name="connsiteY13" fmla="*/ 657329 h 1087129"/>
                  <a:gd name="connsiteX14" fmla="*/ 879947 w 1229305"/>
                  <a:gd name="connsiteY14" fmla="*/ 763961 h 1087129"/>
                  <a:gd name="connsiteX15" fmla="*/ 981201 w 1229305"/>
                  <a:gd name="connsiteY15" fmla="*/ 870593 h 1087129"/>
                  <a:gd name="connsiteX16" fmla="*/ 1082454 w 1229305"/>
                  <a:gd name="connsiteY16" fmla="*/ 763961 h 1087129"/>
                  <a:gd name="connsiteX17" fmla="*/ 981201 w 1229305"/>
                  <a:gd name="connsiteY17" fmla="*/ 657329 h 1087129"/>
                  <a:gd name="connsiteX18" fmla="*/ 248107 w 1229305"/>
                  <a:gd name="connsiteY18" fmla="*/ 557011 h 1087129"/>
                  <a:gd name="connsiteX19" fmla="*/ 70387 w 1229305"/>
                  <a:gd name="connsiteY19" fmla="*/ 487794 h 1087129"/>
                  <a:gd name="connsiteX20" fmla="*/ 1 w 1229305"/>
                  <a:gd name="connsiteY20" fmla="*/ 313582 h 1087129"/>
                  <a:gd name="connsiteX21" fmla="*/ 70387 w 1229305"/>
                  <a:gd name="connsiteY21" fmla="*/ 139370 h 1087129"/>
                  <a:gd name="connsiteX22" fmla="*/ 248107 w 1229305"/>
                  <a:gd name="connsiteY22" fmla="*/ 70153 h 1087129"/>
                  <a:gd name="connsiteX23" fmla="*/ 425827 w 1229305"/>
                  <a:gd name="connsiteY23" fmla="*/ 139370 h 1087129"/>
                  <a:gd name="connsiteX24" fmla="*/ 496213 w 1229305"/>
                  <a:gd name="connsiteY24" fmla="*/ 313582 h 1087129"/>
                  <a:gd name="connsiteX25" fmla="*/ 425827 w 1229305"/>
                  <a:gd name="connsiteY25" fmla="*/ 487794 h 1087129"/>
                  <a:gd name="connsiteX26" fmla="*/ 248107 w 1229305"/>
                  <a:gd name="connsiteY26" fmla="*/ 557011 h 1087129"/>
                  <a:gd name="connsiteX27" fmla="*/ 248107 w 1229305"/>
                  <a:gd name="connsiteY27" fmla="*/ 207184 h 1087129"/>
                  <a:gd name="connsiteX28" fmla="*/ 146854 w 1229305"/>
                  <a:gd name="connsiteY28" fmla="*/ 313816 h 1087129"/>
                  <a:gd name="connsiteX29" fmla="*/ 248107 w 1229305"/>
                  <a:gd name="connsiteY29" fmla="*/ 420447 h 1087129"/>
                  <a:gd name="connsiteX30" fmla="*/ 349360 w 1229305"/>
                  <a:gd name="connsiteY30" fmla="*/ 313816 h 1087129"/>
                  <a:gd name="connsiteX31" fmla="*/ 248107 w 1229305"/>
                  <a:gd name="connsiteY31" fmla="*/ 207184 h 1087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229305" h="1087129">
                    <a:moveTo>
                      <a:pt x="172576" y="1002246"/>
                    </a:moveTo>
                    <a:lnTo>
                      <a:pt x="919233" y="0"/>
                    </a:lnTo>
                    <a:lnTo>
                      <a:pt x="1049482" y="75999"/>
                    </a:lnTo>
                    <a:lnTo>
                      <a:pt x="296278" y="1087130"/>
                    </a:lnTo>
                    <a:lnTo>
                      <a:pt x="172576" y="1002246"/>
                    </a:lnTo>
                    <a:close/>
                    <a:moveTo>
                      <a:pt x="981201" y="1007156"/>
                    </a:moveTo>
                    <a:cubicBezTo>
                      <a:pt x="912217" y="1007156"/>
                      <a:pt x="849080" y="982603"/>
                      <a:pt x="803481" y="937939"/>
                    </a:cubicBezTo>
                    <a:cubicBezTo>
                      <a:pt x="758116" y="893275"/>
                      <a:pt x="733095" y="831541"/>
                      <a:pt x="733095" y="763727"/>
                    </a:cubicBezTo>
                    <a:cubicBezTo>
                      <a:pt x="733095" y="625059"/>
                      <a:pt x="839727" y="520298"/>
                      <a:pt x="981201" y="520298"/>
                    </a:cubicBezTo>
                    <a:cubicBezTo>
                      <a:pt x="1050184" y="520298"/>
                      <a:pt x="1113321" y="544851"/>
                      <a:pt x="1158920" y="589515"/>
                    </a:cubicBezTo>
                    <a:cubicBezTo>
                      <a:pt x="1204286" y="634179"/>
                      <a:pt x="1229307" y="695913"/>
                      <a:pt x="1229307" y="763727"/>
                    </a:cubicBezTo>
                    <a:cubicBezTo>
                      <a:pt x="1229307" y="831541"/>
                      <a:pt x="1204286" y="893509"/>
                      <a:pt x="1158920" y="937939"/>
                    </a:cubicBezTo>
                    <a:cubicBezTo>
                      <a:pt x="1113555" y="982603"/>
                      <a:pt x="1050418" y="1007156"/>
                      <a:pt x="981201" y="1007156"/>
                    </a:cubicBezTo>
                    <a:close/>
                    <a:moveTo>
                      <a:pt x="981201" y="657329"/>
                    </a:moveTo>
                    <a:cubicBezTo>
                      <a:pt x="923442" y="657329"/>
                      <a:pt x="879947" y="703162"/>
                      <a:pt x="879947" y="763961"/>
                    </a:cubicBezTo>
                    <a:cubicBezTo>
                      <a:pt x="879947" y="824760"/>
                      <a:pt x="923442" y="870593"/>
                      <a:pt x="981201" y="870593"/>
                    </a:cubicBezTo>
                    <a:cubicBezTo>
                      <a:pt x="1038960" y="870593"/>
                      <a:pt x="1082454" y="824760"/>
                      <a:pt x="1082454" y="763961"/>
                    </a:cubicBezTo>
                    <a:cubicBezTo>
                      <a:pt x="1082454" y="703162"/>
                      <a:pt x="1038960" y="657329"/>
                      <a:pt x="981201" y="657329"/>
                    </a:cubicBezTo>
                    <a:close/>
                    <a:moveTo>
                      <a:pt x="248107" y="557011"/>
                    </a:moveTo>
                    <a:cubicBezTo>
                      <a:pt x="179124" y="557011"/>
                      <a:pt x="115986" y="532458"/>
                      <a:pt x="70387" y="487794"/>
                    </a:cubicBezTo>
                    <a:cubicBezTo>
                      <a:pt x="25022" y="443130"/>
                      <a:pt x="1" y="381396"/>
                      <a:pt x="1" y="313582"/>
                    </a:cubicBezTo>
                    <a:cubicBezTo>
                      <a:pt x="1" y="245768"/>
                      <a:pt x="25022" y="183800"/>
                      <a:pt x="70387" y="139370"/>
                    </a:cubicBezTo>
                    <a:cubicBezTo>
                      <a:pt x="115753" y="94706"/>
                      <a:pt x="178890" y="70153"/>
                      <a:pt x="248107" y="70153"/>
                    </a:cubicBezTo>
                    <a:cubicBezTo>
                      <a:pt x="317090" y="70153"/>
                      <a:pt x="380228" y="94706"/>
                      <a:pt x="425827" y="139370"/>
                    </a:cubicBezTo>
                    <a:cubicBezTo>
                      <a:pt x="471192" y="184033"/>
                      <a:pt x="496213" y="245768"/>
                      <a:pt x="496213" y="313582"/>
                    </a:cubicBezTo>
                    <a:cubicBezTo>
                      <a:pt x="496213" y="381396"/>
                      <a:pt x="471192" y="443364"/>
                      <a:pt x="425827" y="487794"/>
                    </a:cubicBezTo>
                    <a:cubicBezTo>
                      <a:pt x="380228" y="532458"/>
                      <a:pt x="317090" y="557011"/>
                      <a:pt x="248107" y="557011"/>
                    </a:cubicBezTo>
                    <a:close/>
                    <a:moveTo>
                      <a:pt x="248107" y="207184"/>
                    </a:moveTo>
                    <a:cubicBezTo>
                      <a:pt x="190348" y="207184"/>
                      <a:pt x="146854" y="253017"/>
                      <a:pt x="146854" y="313816"/>
                    </a:cubicBezTo>
                    <a:cubicBezTo>
                      <a:pt x="146854" y="374614"/>
                      <a:pt x="190348" y="420447"/>
                      <a:pt x="248107" y="420447"/>
                    </a:cubicBezTo>
                    <a:cubicBezTo>
                      <a:pt x="305866" y="420447"/>
                      <a:pt x="349360" y="374614"/>
                      <a:pt x="349360" y="313816"/>
                    </a:cubicBezTo>
                    <a:cubicBezTo>
                      <a:pt x="349360" y="253017"/>
                      <a:pt x="305866" y="207184"/>
                      <a:pt x="248107" y="2071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23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E1540585-A1AD-4E7C-1B31-24B3D56D7BF7}"/>
                  </a:ext>
                </a:extLst>
              </p:cNvPr>
              <p:cNvSpPr/>
              <p:nvPr/>
            </p:nvSpPr>
            <p:spPr>
              <a:xfrm>
                <a:off x="5950065" y="3883133"/>
                <a:ext cx="328843" cy="282530"/>
              </a:xfrm>
              <a:custGeom>
                <a:avLst/>
                <a:gdLst>
                  <a:gd name="connsiteX0" fmla="*/ 321829 w 328843"/>
                  <a:gd name="connsiteY0" fmla="*/ 86755 h 282530"/>
                  <a:gd name="connsiteX1" fmla="*/ 328845 w 328843"/>
                  <a:gd name="connsiteY1" fmla="*/ 0 h 282530"/>
                  <a:gd name="connsiteX2" fmla="*/ 192983 w 328843"/>
                  <a:gd name="connsiteY2" fmla="*/ 24553 h 282530"/>
                  <a:gd name="connsiteX3" fmla="*/ 192983 w 328843"/>
                  <a:gd name="connsiteY3" fmla="*/ 98681 h 282530"/>
                  <a:gd name="connsiteX4" fmla="*/ 57822 w 328843"/>
                  <a:gd name="connsiteY4" fmla="*/ 180292 h 282530"/>
                  <a:gd name="connsiteX5" fmla="*/ 765 w 328843"/>
                  <a:gd name="connsiteY5" fmla="*/ 270555 h 282530"/>
                  <a:gd name="connsiteX6" fmla="*/ 179186 w 328843"/>
                  <a:gd name="connsiteY6" fmla="*/ 254653 h 282530"/>
                  <a:gd name="connsiteX7" fmla="*/ 321596 w 328843"/>
                  <a:gd name="connsiteY7" fmla="*/ 133991 h 282530"/>
                  <a:gd name="connsiteX8" fmla="*/ 321829 w 328843"/>
                  <a:gd name="connsiteY8" fmla="*/ 86755 h 282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8843" h="282530">
                    <a:moveTo>
                      <a:pt x="321829" y="86755"/>
                    </a:moveTo>
                    <a:cubicBezTo>
                      <a:pt x="326272" y="52380"/>
                      <a:pt x="328845" y="0"/>
                      <a:pt x="328845" y="0"/>
                    </a:cubicBezTo>
                    <a:lnTo>
                      <a:pt x="192983" y="24553"/>
                    </a:lnTo>
                    <a:lnTo>
                      <a:pt x="192983" y="98681"/>
                    </a:lnTo>
                    <a:cubicBezTo>
                      <a:pt x="192983" y="98681"/>
                      <a:pt x="98744" y="145683"/>
                      <a:pt x="57822" y="180292"/>
                    </a:cubicBezTo>
                    <a:cubicBezTo>
                      <a:pt x="16666" y="214667"/>
                      <a:pt x="-4380" y="241325"/>
                      <a:pt x="765" y="270555"/>
                    </a:cubicBezTo>
                    <a:cubicBezTo>
                      <a:pt x="6143" y="299785"/>
                      <a:pt x="142005" y="267983"/>
                      <a:pt x="179186" y="254653"/>
                    </a:cubicBezTo>
                    <a:cubicBezTo>
                      <a:pt x="216367" y="241325"/>
                      <a:pt x="326506" y="180993"/>
                      <a:pt x="321596" y="133991"/>
                    </a:cubicBezTo>
                    <a:cubicBezTo>
                      <a:pt x="318088" y="101253"/>
                      <a:pt x="321829" y="86755"/>
                      <a:pt x="321829" y="86755"/>
                    </a:cubicBezTo>
                    <a:close/>
                  </a:path>
                </a:pathLst>
              </a:custGeom>
              <a:solidFill>
                <a:srgbClr val="141B25"/>
              </a:solidFill>
              <a:ln w="23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FE83A957-8CA6-936E-67C8-EEDCDF93A0F1}"/>
                  </a:ext>
                </a:extLst>
              </p:cNvPr>
              <p:cNvSpPr/>
              <p:nvPr/>
            </p:nvSpPr>
            <p:spPr>
              <a:xfrm>
                <a:off x="6400039" y="3839803"/>
                <a:ext cx="385312" cy="233458"/>
              </a:xfrm>
              <a:custGeom>
                <a:avLst/>
                <a:gdLst>
                  <a:gd name="connsiteX0" fmla="*/ 232673 w 385312"/>
                  <a:gd name="connsiteY0" fmla="*/ 120732 h 233458"/>
                  <a:gd name="connsiteX1" fmla="*/ 136798 w 385312"/>
                  <a:gd name="connsiteY1" fmla="*/ 109274 h 233458"/>
                  <a:gd name="connsiteX2" fmla="*/ 136798 w 385312"/>
                  <a:gd name="connsiteY2" fmla="*/ 109274 h 233458"/>
                  <a:gd name="connsiteX3" fmla="*/ 149893 w 385312"/>
                  <a:gd name="connsiteY3" fmla="*/ 6149 h 233458"/>
                  <a:gd name="connsiteX4" fmla="*/ 11927 w 385312"/>
                  <a:gd name="connsiteY4" fmla="*/ 70 h 233458"/>
                  <a:gd name="connsiteX5" fmla="*/ 17773 w 385312"/>
                  <a:gd name="connsiteY5" fmla="*/ 78874 h 233458"/>
                  <a:gd name="connsiteX6" fmla="*/ 1 w 385312"/>
                  <a:gd name="connsiteY6" fmla="*/ 198835 h 233458"/>
                  <a:gd name="connsiteX7" fmla="*/ 365963 w 385312"/>
                  <a:gd name="connsiteY7" fmla="*/ 227597 h 233458"/>
                  <a:gd name="connsiteX8" fmla="*/ 232673 w 385312"/>
                  <a:gd name="connsiteY8" fmla="*/ 120732 h 233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5312" h="233458">
                    <a:moveTo>
                      <a:pt x="232673" y="120732"/>
                    </a:moveTo>
                    <a:cubicBezTo>
                      <a:pt x="185671" y="108806"/>
                      <a:pt x="136798" y="109274"/>
                      <a:pt x="136798" y="109274"/>
                    </a:cubicBezTo>
                    <a:lnTo>
                      <a:pt x="136798" y="109274"/>
                    </a:lnTo>
                    <a:cubicBezTo>
                      <a:pt x="141475" y="75366"/>
                      <a:pt x="149893" y="11294"/>
                      <a:pt x="149893" y="6149"/>
                    </a:cubicBezTo>
                    <a:cubicBezTo>
                      <a:pt x="149893" y="-1100"/>
                      <a:pt x="11927" y="70"/>
                      <a:pt x="11927" y="70"/>
                    </a:cubicBezTo>
                    <a:lnTo>
                      <a:pt x="17773" y="78874"/>
                    </a:lnTo>
                    <a:lnTo>
                      <a:pt x="1" y="198835"/>
                    </a:lnTo>
                    <a:cubicBezTo>
                      <a:pt x="1" y="198835"/>
                      <a:pt x="291601" y="250514"/>
                      <a:pt x="365963" y="227597"/>
                    </a:cubicBezTo>
                    <a:cubicBezTo>
                      <a:pt x="440325" y="204681"/>
                      <a:pt x="279676" y="132658"/>
                      <a:pt x="232673" y="120732"/>
                    </a:cubicBezTo>
                    <a:close/>
                  </a:path>
                </a:pathLst>
              </a:custGeom>
              <a:solidFill>
                <a:srgbClr val="141B25"/>
              </a:solidFill>
              <a:ln w="23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BDD2F9A7-54EB-EFAA-D665-D26CF2365D8B}"/>
                  </a:ext>
                </a:extLst>
              </p:cNvPr>
              <p:cNvSpPr/>
              <p:nvPr/>
            </p:nvSpPr>
            <p:spPr>
              <a:xfrm>
                <a:off x="6085989" y="2697322"/>
                <a:ext cx="318024" cy="1238919"/>
              </a:xfrm>
              <a:custGeom>
                <a:avLst/>
                <a:gdLst>
                  <a:gd name="connsiteX0" fmla="*/ 49575 w 318024"/>
                  <a:gd name="connsiteY0" fmla="*/ 19409 h 1238919"/>
                  <a:gd name="connsiteX1" fmla="*/ 1 w 318024"/>
                  <a:gd name="connsiteY1" fmla="*/ 1224161 h 1238919"/>
                  <a:gd name="connsiteX2" fmla="*/ 267048 w 318024"/>
                  <a:gd name="connsiteY2" fmla="*/ 1224161 h 1238919"/>
                  <a:gd name="connsiteX3" fmla="*/ 318026 w 318024"/>
                  <a:gd name="connsiteY3" fmla="*/ 181461 h 1238919"/>
                  <a:gd name="connsiteX4" fmla="*/ 303995 w 318024"/>
                  <a:gd name="connsiteY4" fmla="*/ 0 h 1238919"/>
                  <a:gd name="connsiteX5" fmla="*/ 49575 w 318024"/>
                  <a:gd name="connsiteY5" fmla="*/ 19409 h 1238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8024" h="1238919">
                    <a:moveTo>
                      <a:pt x="49575" y="19409"/>
                    </a:moveTo>
                    <a:lnTo>
                      <a:pt x="1" y="1224161"/>
                    </a:lnTo>
                    <a:cubicBezTo>
                      <a:pt x="1" y="1224161"/>
                      <a:pt x="74830" y="1257367"/>
                      <a:pt x="267048" y="1224161"/>
                    </a:cubicBezTo>
                    <a:lnTo>
                      <a:pt x="318026" y="181461"/>
                    </a:lnTo>
                    <a:lnTo>
                      <a:pt x="303995" y="0"/>
                    </a:lnTo>
                    <a:lnTo>
                      <a:pt x="49575" y="19409"/>
                    </a:lnTo>
                    <a:close/>
                  </a:path>
                </a:pathLst>
              </a:custGeom>
              <a:solidFill>
                <a:srgbClr val="283444"/>
              </a:solidFill>
              <a:ln w="23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C0A42ABB-7673-9A28-7478-5A9EC9F9ED5E}"/>
                  </a:ext>
                </a:extLst>
              </p:cNvPr>
              <p:cNvSpPr/>
              <p:nvPr/>
            </p:nvSpPr>
            <p:spPr>
              <a:xfrm>
                <a:off x="6318428" y="2649151"/>
                <a:ext cx="314068" cy="1223479"/>
              </a:xfrm>
              <a:custGeom>
                <a:avLst/>
                <a:gdLst>
                  <a:gd name="connsiteX0" fmla="*/ 37649 w 314068"/>
                  <a:gd name="connsiteY0" fmla="*/ 1209429 h 1223479"/>
                  <a:gd name="connsiteX1" fmla="*/ 174447 w 314068"/>
                  <a:gd name="connsiteY1" fmla="*/ 1221355 h 1223479"/>
                  <a:gd name="connsiteX2" fmla="*/ 308906 w 314068"/>
                  <a:gd name="connsiteY2" fmla="*/ 1187448 h 1223479"/>
                  <a:gd name="connsiteX3" fmla="*/ 278740 w 314068"/>
                  <a:gd name="connsiteY3" fmla="*/ 0 h 1223479"/>
                  <a:gd name="connsiteX4" fmla="*/ 45834 w 314068"/>
                  <a:gd name="connsiteY4" fmla="*/ 48171 h 1223479"/>
                  <a:gd name="connsiteX5" fmla="*/ 1 w 314068"/>
                  <a:gd name="connsiteY5" fmla="*/ 1178796 h 1223479"/>
                  <a:gd name="connsiteX6" fmla="*/ 37649 w 314068"/>
                  <a:gd name="connsiteY6" fmla="*/ 1209429 h 1223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4068" h="1223479">
                    <a:moveTo>
                      <a:pt x="37649" y="1209429"/>
                    </a:moveTo>
                    <a:cubicBezTo>
                      <a:pt x="37649" y="1209429"/>
                      <a:pt x="84886" y="1230007"/>
                      <a:pt x="174447" y="1221355"/>
                    </a:cubicBezTo>
                    <a:cubicBezTo>
                      <a:pt x="264008" y="1212703"/>
                      <a:pt x="308906" y="1187448"/>
                      <a:pt x="308906" y="1187448"/>
                    </a:cubicBezTo>
                    <a:cubicBezTo>
                      <a:pt x="308906" y="1187448"/>
                      <a:pt x="332524" y="181461"/>
                      <a:pt x="278740" y="0"/>
                    </a:cubicBezTo>
                    <a:lnTo>
                      <a:pt x="45834" y="48171"/>
                    </a:lnTo>
                    <a:lnTo>
                      <a:pt x="1" y="1178796"/>
                    </a:lnTo>
                    <a:lnTo>
                      <a:pt x="37649" y="1209429"/>
                    </a:lnTo>
                    <a:close/>
                  </a:path>
                </a:pathLst>
              </a:custGeom>
              <a:solidFill>
                <a:srgbClr val="283444"/>
              </a:solidFill>
              <a:ln w="23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grpSp>
            <p:nvGrpSpPr>
              <p:cNvPr id="48" name="图形 58">
                <a:extLst>
                  <a:ext uri="{FF2B5EF4-FFF2-40B4-BE49-F238E27FC236}">
                    <a16:creationId xmlns:a16="http://schemas.microsoft.com/office/drawing/2014/main" id="{E41E580C-CE59-F1F6-65AF-053CB34A2B0B}"/>
                  </a:ext>
                </a:extLst>
              </p:cNvPr>
              <p:cNvGrpSpPr/>
              <p:nvPr/>
            </p:nvGrpSpPr>
            <p:grpSpPr>
              <a:xfrm>
                <a:off x="6718999" y="1490933"/>
                <a:ext cx="186137" cy="314856"/>
                <a:chOff x="6718999" y="1490933"/>
                <a:chExt cx="186137" cy="314856"/>
              </a:xfrm>
            </p:grpSpPr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066BA698-C17E-D131-D5D8-553CC83EA567}"/>
                    </a:ext>
                  </a:extLst>
                </p:cNvPr>
                <p:cNvSpPr/>
                <p:nvPr/>
              </p:nvSpPr>
              <p:spPr>
                <a:xfrm>
                  <a:off x="6733029" y="1497246"/>
                  <a:ext cx="111542" cy="239220"/>
                </a:xfrm>
                <a:custGeom>
                  <a:avLst/>
                  <a:gdLst>
                    <a:gd name="connsiteX0" fmla="*/ 4024 w 111542"/>
                    <a:gd name="connsiteY0" fmla="*/ 239440 h 239220"/>
                    <a:gd name="connsiteX1" fmla="*/ 750 w 111542"/>
                    <a:gd name="connsiteY1" fmla="*/ 26878 h 239220"/>
                    <a:gd name="connsiteX2" fmla="*/ 109954 w 111542"/>
                    <a:gd name="connsiteY2" fmla="*/ 220 h 239220"/>
                    <a:gd name="connsiteX3" fmla="*/ 112292 w 111542"/>
                    <a:gd name="connsiteY3" fmla="*/ 207638 h 2392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1542" h="239220">
                      <a:moveTo>
                        <a:pt x="4024" y="239440"/>
                      </a:moveTo>
                      <a:lnTo>
                        <a:pt x="750" y="26878"/>
                      </a:lnTo>
                      <a:lnTo>
                        <a:pt x="109954" y="220"/>
                      </a:lnTo>
                      <a:lnTo>
                        <a:pt x="112292" y="207638"/>
                      </a:lnTo>
                      <a:close/>
                    </a:path>
                  </a:pathLst>
                </a:custGeom>
                <a:solidFill>
                  <a:srgbClr val="8B34FF"/>
                </a:solidFill>
                <a:ln w="23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2399"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B0985355-4D6E-5C9B-7576-3CC8E95040C2}"/>
                    </a:ext>
                  </a:extLst>
                </p:cNvPr>
                <p:cNvSpPr/>
                <p:nvPr/>
              </p:nvSpPr>
              <p:spPr>
                <a:xfrm>
                  <a:off x="6718999" y="1515720"/>
                  <a:ext cx="17304" cy="220746"/>
                </a:xfrm>
                <a:custGeom>
                  <a:avLst/>
                  <a:gdLst>
                    <a:gd name="connsiteX0" fmla="*/ 14781 w 17304"/>
                    <a:gd name="connsiteY0" fmla="*/ 8404 h 220746"/>
                    <a:gd name="connsiteX1" fmla="*/ 1218 w 17304"/>
                    <a:gd name="connsiteY1" fmla="*/ 220 h 220746"/>
                    <a:gd name="connsiteX2" fmla="*/ 750 w 17304"/>
                    <a:gd name="connsiteY2" fmla="*/ 210911 h 220746"/>
                    <a:gd name="connsiteX3" fmla="*/ 18054 w 17304"/>
                    <a:gd name="connsiteY3" fmla="*/ 220967 h 2207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304" h="220746">
                      <a:moveTo>
                        <a:pt x="14781" y="8404"/>
                      </a:moveTo>
                      <a:lnTo>
                        <a:pt x="1218" y="220"/>
                      </a:lnTo>
                      <a:lnTo>
                        <a:pt x="750" y="210911"/>
                      </a:lnTo>
                      <a:lnTo>
                        <a:pt x="18054" y="220967"/>
                      </a:lnTo>
                      <a:close/>
                    </a:path>
                  </a:pathLst>
                </a:custGeom>
                <a:solidFill>
                  <a:srgbClr val="5900CC"/>
                </a:solidFill>
                <a:ln w="23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2399"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5DE8DB6D-5CFE-5B65-2D24-2D7E40FB3DB5}"/>
                    </a:ext>
                  </a:extLst>
                </p:cNvPr>
                <p:cNvSpPr/>
                <p:nvPr/>
              </p:nvSpPr>
              <p:spPr>
                <a:xfrm>
                  <a:off x="6719466" y="1490933"/>
                  <a:ext cx="122766" cy="32971"/>
                </a:xfrm>
                <a:custGeom>
                  <a:avLst/>
                  <a:gdLst>
                    <a:gd name="connsiteX0" fmla="*/ 750 w 122766"/>
                    <a:gd name="connsiteY0" fmla="*/ 25007 h 32971"/>
                    <a:gd name="connsiteX1" fmla="*/ 109019 w 122766"/>
                    <a:gd name="connsiteY1" fmla="*/ 220 h 32971"/>
                    <a:gd name="connsiteX2" fmla="*/ 123517 w 122766"/>
                    <a:gd name="connsiteY2" fmla="*/ 6534 h 32971"/>
                    <a:gd name="connsiteX3" fmla="*/ 14313 w 122766"/>
                    <a:gd name="connsiteY3" fmla="*/ 33192 h 329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2766" h="32971">
                      <a:moveTo>
                        <a:pt x="750" y="25007"/>
                      </a:moveTo>
                      <a:lnTo>
                        <a:pt x="109019" y="220"/>
                      </a:lnTo>
                      <a:lnTo>
                        <a:pt x="123517" y="6534"/>
                      </a:lnTo>
                      <a:lnTo>
                        <a:pt x="14313" y="33192"/>
                      </a:lnTo>
                      <a:close/>
                    </a:path>
                  </a:pathLst>
                </a:custGeom>
                <a:solidFill>
                  <a:srgbClr val="5900CC"/>
                </a:solidFill>
                <a:ln w="23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2399"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CF7C1A6A-CA81-7147-2827-36A56C4B002D}"/>
                    </a:ext>
                  </a:extLst>
                </p:cNvPr>
                <p:cNvSpPr/>
                <p:nvPr/>
              </p:nvSpPr>
              <p:spPr>
                <a:xfrm>
                  <a:off x="6802246" y="1690166"/>
                  <a:ext cx="102890" cy="115623"/>
                </a:xfrm>
                <a:custGeom>
                  <a:avLst/>
                  <a:gdLst>
                    <a:gd name="connsiteX0" fmla="*/ 750 w 102890"/>
                    <a:gd name="connsiteY0" fmla="*/ 78791 h 115623"/>
                    <a:gd name="connsiteX1" fmla="*/ 2855 w 102890"/>
                    <a:gd name="connsiteY1" fmla="*/ 922 h 115623"/>
                    <a:gd name="connsiteX2" fmla="*/ 95924 w 102890"/>
                    <a:gd name="connsiteY2" fmla="*/ 220 h 115623"/>
                    <a:gd name="connsiteX3" fmla="*/ 103640 w 102890"/>
                    <a:gd name="connsiteY3" fmla="*/ 91184 h 115623"/>
                    <a:gd name="connsiteX4" fmla="*/ 750 w 102890"/>
                    <a:gd name="connsiteY4" fmla="*/ 78791 h 115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2890" h="115623">
                      <a:moveTo>
                        <a:pt x="750" y="78791"/>
                      </a:moveTo>
                      <a:lnTo>
                        <a:pt x="2855" y="922"/>
                      </a:lnTo>
                      <a:lnTo>
                        <a:pt x="95924" y="220"/>
                      </a:lnTo>
                      <a:lnTo>
                        <a:pt x="103640" y="91184"/>
                      </a:lnTo>
                      <a:cubicBezTo>
                        <a:pt x="103406" y="90951"/>
                        <a:pt x="24602" y="154322"/>
                        <a:pt x="750" y="78791"/>
                      </a:cubicBezTo>
                      <a:close/>
                    </a:path>
                  </a:pathLst>
                </a:custGeom>
                <a:solidFill>
                  <a:srgbClr val="FFDFD7"/>
                </a:solidFill>
                <a:ln w="233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2399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3FFA2142-559B-3806-44AE-8507F75CA33D}"/>
                  </a:ext>
                </a:extLst>
              </p:cNvPr>
              <p:cNvSpPr/>
              <p:nvPr/>
            </p:nvSpPr>
            <p:spPr>
              <a:xfrm>
                <a:off x="5085614" y="3404459"/>
                <a:ext cx="556543" cy="457394"/>
              </a:xfrm>
              <a:custGeom>
                <a:avLst/>
                <a:gdLst>
                  <a:gd name="connsiteX0" fmla="*/ 1 w 556543"/>
                  <a:gd name="connsiteY0" fmla="*/ 0 h 457394"/>
                  <a:gd name="connsiteX1" fmla="*/ 3509 w 556543"/>
                  <a:gd name="connsiteY1" fmla="*/ 206950 h 457394"/>
                  <a:gd name="connsiteX2" fmla="*/ 258396 w 556543"/>
                  <a:gd name="connsiteY2" fmla="*/ 457394 h 457394"/>
                  <a:gd name="connsiteX3" fmla="*/ 289965 w 556543"/>
                  <a:gd name="connsiteY3" fmla="*/ 457394 h 457394"/>
                  <a:gd name="connsiteX4" fmla="*/ 544384 w 556543"/>
                  <a:gd name="connsiteY4" fmla="*/ 216771 h 457394"/>
                  <a:gd name="connsiteX5" fmla="*/ 556544 w 556543"/>
                  <a:gd name="connsiteY5" fmla="*/ 0 h 457394"/>
                  <a:gd name="connsiteX6" fmla="*/ 1 w 556543"/>
                  <a:gd name="connsiteY6" fmla="*/ 0 h 457394"/>
                  <a:gd name="connsiteX7" fmla="*/ 1 w 556543"/>
                  <a:gd name="connsiteY7" fmla="*/ 0 h 457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56543" h="457394">
                    <a:moveTo>
                      <a:pt x="1" y="0"/>
                    </a:moveTo>
                    <a:lnTo>
                      <a:pt x="3509" y="206950"/>
                    </a:lnTo>
                    <a:cubicBezTo>
                      <a:pt x="5847" y="346086"/>
                      <a:pt x="119260" y="457394"/>
                      <a:pt x="258396" y="457394"/>
                    </a:cubicBezTo>
                    <a:lnTo>
                      <a:pt x="289965" y="457394"/>
                    </a:lnTo>
                    <a:cubicBezTo>
                      <a:pt x="425125" y="457394"/>
                      <a:pt x="536901" y="351932"/>
                      <a:pt x="544384" y="216771"/>
                    </a:cubicBezTo>
                    <a:lnTo>
                      <a:pt x="556544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CED5E5"/>
              </a:solidFill>
              <a:ln w="23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1C2AD536-EB6D-4C45-479E-CBFAF797BFBD}"/>
                  </a:ext>
                </a:extLst>
              </p:cNvPr>
              <p:cNvSpPr/>
              <p:nvPr/>
            </p:nvSpPr>
            <p:spPr>
              <a:xfrm>
                <a:off x="4997252" y="2498345"/>
                <a:ext cx="336936" cy="663620"/>
              </a:xfrm>
              <a:custGeom>
                <a:avLst/>
                <a:gdLst>
                  <a:gd name="connsiteX0" fmla="*/ 336937 w 336936"/>
                  <a:gd name="connsiteY0" fmla="*/ 663621 h 663620"/>
                  <a:gd name="connsiteX1" fmla="*/ 2778 w 336936"/>
                  <a:gd name="connsiteY1" fmla="*/ 146597 h 663620"/>
                  <a:gd name="connsiteX2" fmla="*/ 247376 w 336936"/>
                  <a:gd name="connsiteY2" fmla="*/ 108714 h 663620"/>
                  <a:gd name="connsiteX3" fmla="*/ 336937 w 336936"/>
                  <a:gd name="connsiteY3" fmla="*/ 663621 h 663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6936" h="663620">
                    <a:moveTo>
                      <a:pt x="336937" y="663621"/>
                    </a:moveTo>
                    <a:cubicBezTo>
                      <a:pt x="336937" y="663621"/>
                      <a:pt x="32709" y="369214"/>
                      <a:pt x="2778" y="146597"/>
                    </a:cubicBezTo>
                    <a:cubicBezTo>
                      <a:pt x="-27154" y="-76021"/>
                      <a:pt x="193593" y="-8440"/>
                      <a:pt x="247376" y="108714"/>
                    </a:cubicBezTo>
                    <a:cubicBezTo>
                      <a:pt x="301160" y="226103"/>
                      <a:pt x="336937" y="663621"/>
                      <a:pt x="336937" y="663621"/>
                    </a:cubicBezTo>
                    <a:close/>
                  </a:path>
                </a:pathLst>
              </a:custGeom>
              <a:solidFill>
                <a:srgbClr val="52CB96"/>
              </a:solidFill>
              <a:ln w="23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2A71840A-5437-8550-6D06-B5E84081CB41}"/>
                  </a:ext>
                </a:extLst>
              </p:cNvPr>
              <p:cNvSpPr/>
              <p:nvPr/>
            </p:nvSpPr>
            <p:spPr>
              <a:xfrm>
                <a:off x="5346114" y="2546448"/>
                <a:ext cx="397682" cy="434523"/>
              </a:xfrm>
              <a:custGeom>
                <a:avLst/>
                <a:gdLst>
                  <a:gd name="connsiteX0" fmla="*/ 1 w 397682"/>
                  <a:gd name="connsiteY0" fmla="*/ 434524 h 434523"/>
                  <a:gd name="connsiteX1" fmla="*/ 157143 w 397682"/>
                  <a:gd name="connsiteY1" fmla="*/ 86568 h 434523"/>
                  <a:gd name="connsiteX2" fmla="*/ 387711 w 397682"/>
                  <a:gd name="connsiteY2" fmla="*/ 48685 h 434523"/>
                  <a:gd name="connsiteX3" fmla="*/ 236649 w 397682"/>
                  <a:gd name="connsiteY3" fmla="*/ 273407 h 434523"/>
                  <a:gd name="connsiteX4" fmla="*/ 1 w 397682"/>
                  <a:gd name="connsiteY4" fmla="*/ 434524 h 434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7682" h="434523">
                    <a:moveTo>
                      <a:pt x="1" y="434524"/>
                    </a:moveTo>
                    <a:cubicBezTo>
                      <a:pt x="1" y="434524"/>
                      <a:pt x="33908" y="197876"/>
                      <a:pt x="157143" y="86568"/>
                    </a:cubicBezTo>
                    <a:cubicBezTo>
                      <a:pt x="280377" y="-24741"/>
                      <a:pt x="346087" y="-18895"/>
                      <a:pt x="387711" y="48685"/>
                    </a:cubicBezTo>
                    <a:cubicBezTo>
                      <a:pt x="429568" y="116265"/>
                      <a:pt x="332056" y="203722"/>
                      <a:pt x="236649" y="273407"/>
                    </a:cubicBezTo>
                    <a:cubicBezTo>
                      <a:pt x="141241" y="343092"/>
                      <a:pt x="1" y="434524"/>
                      <a:pt x="1" y="434524"/>
                    </a:cubicBezTo>
                    <a:close/>
                  </a:path>
                </a:pathLst>
              </a:custGeom>
              <a:solidFill>
                <a:srgbClr val="52CB96"/>
              </a:solidFill>
              <a:ln w="23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C0ED00F6-77B4-D827-548A-9CD4B5243A01}"/>
                  </a:ext>
                </a:extLst>
              </p:cNvPr>
              <p:cNvSpPr/>
              <p:nvPr/>
            </p:nvSpPr>
            <p:spPr>
              <a:xfrm>
                <a:off x="5104742" y="1962053"/>
                <a:ext cx="249323" cy="452086"/>
              </a:xfrm>
              <a:custGeom>
                <a:avLst/>
                <a:gdLst>
                  <a:gd name="connsiteX0" fmla="*/ 249324 w 249323"/>
                  <a:gd name="connsiteY0" fmla="*/ 452087 h 452086"/>
                  <a:gd name="connsiteX1" fmla="*/ 30682 w 249323"/>
                  <a:gd name="connsiteY1" fmla="*/ 195562 h 452086"/>
                  <a:gd name="connsiteX2" fmla="*/ 30682 w 249323"/>
                  <a:gd name="connsiteY2" fmla="*/ 772 h 452086"/>
                  <a:gd name="connsiteX3" fmla="*/ 187824 w 249323"/>
                  <a:gd name="connsiteY3" fmla="*/ 147859 h 452086"/>
                  <a:gd name="connsiteX4" fmla="*/ 249324 w 249323"/>
                  <a:gd name="connsiteY4" fmla="*/ 452087 h 452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9323" h="452086">
                    <a:moveTo>
                      <a:pt x="249324" y="452087"/>
                    </a:moveTo>
                    <a:cubicBezTo>
                      <a:pt x="249324" y="452087"/>
                      <a:pt x="88207" y="334698"/>
                      <a:pt x="30682" y="195562"/>
                    </a:cubicBezTo>
                    <a:cubicBezTo>
                      <a:pt x="-27077" y="56427"/>
                      <a:pt x="10806" y="6618"/>
                      <a:pt x="30682" y="772"/>
                    </a:cubicBezTo>
                    <a:cubicBezTo>
                      <a:pt x="50559" y="-5308"/>
                      <a:pt x="153917" y="22753"/>
                      <a:pt x="187824" y="147859"/>
                    </a:cubicBezTo>
                    <a:cubicBezTo>
                      <a:pt x="221497" y="273198"/>
                      <a:pt x="249324" y="452087"/>
                      <a:pt x="249324" y="452087"/>
                    </a:cubicBezTo>
                    <a:close/>
                  </a:path>
                </a:pathLst>
              </a:custGeom>
              <a:solidFill>
                <a:srgbClr val="52CB96"/>
              </a:solidFill>
              <a:ln w="23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BB4D5F2A-0E17-26DA-99BE-FA1877B4008E}"/>
                  </a:ext>
                </a:extLst>
              </p:cNvPr>
              <p:cNvSpPr/>
              <p:nvPr/>
            </p:nvSpPr>
            <p:spPr>
              <a:xfrm>
                <a:off x="5354065" y="1853870"/>
                <a:ext cx="282418" cy="386057"/>
              </a:xfrm>
              <a:custGeom>
                <a:avLst/>
                <a:gdLst>
                  <a:gd name="connsiteX0" fmla="*/ 1 w 282418"/>
                  <a:gd name="connsiteY0" fmla="*/ 386057 h 386057"/>
                  <a:gd name="connsiteX1" fmla="*/ 85587 w 282418"/>
                  <a:gd name="connsiteY1" fmla="*/ 75749 h 386057"/>
                  <a:gd name="connsiteX2" fmla="*/ 272427 w 282418"/>
                  <a:gd name="connsiteY2" fmla="*/ 61719 h 386057"/>
                  <a:gd name="connsiteX3" fmla="*/ 190816 w 282418"/>
                  <a:gd name="connsiteY3" fmla="*/ 258614 h 386057"/>
                  <a:gd name="connsiteX4" fmla="*/ 1 w 282418"/>
                  <a:gd name="connsiteY4" fmla="*/ 386057 h 386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2418" h="386057">
                    <a:moveTo>
                      <a:pt x="1" y="386057"/>
                    </a:moveTo>
                    <a:cubicBezTo>
                      <a:pt x="1" y="386057"/>
                      <a:pt x="1" y="187292"/>
                      <a:pt x="85587" y="75749"/>
                    </a:cubicBezTo>
                    <a:cubicBezTo>
                      <a:pt x="171173" y="-35793"/>
                      <a:pt x="232673" y="-9837"/>
                      <a:pt x="272427" y="61719"/>
                    </a:cubicBezTo>
                    <a:cubicBezTo>
                      <a:pt x="312180" y="133275"/>
                      <a:pt x="222618" y="224707"/>
                      <a:pt x="190816" y="258614"/>
                    </a:cubicBezTo>
                    <a:cubicBezTo>
                      <a:pt x="159247" y="292755"/>
                      <a:pt x="1" y="386057"/>
                      <a:pt x="1" y="386057"/>
                    </a:cubicBezTo>
                    <a:close/>
                  </a:path>
                </a:pathLst>
              </a:custGeom>
              <a:solidFill>
                <a:srgbClr val="52CB96"/>
              </a:solidFill>
              <a:ln w="23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91FF483B-8676-FD3B-BF35-873A99AB6878}"/>
                  </a:ext>
                </a:extLst>
              </p:cNvPr>
              <p:cNvSpPr/>
              <p:nvPr/>
            </p:nvSpPr>
            <p:spPr>
              <a:xfrm>
                <a:off x="7458172" y="3178334"/>
                <a:ext cx="489664" cy="612665"/>
              </a:xfrm>
              <a:custGeom>
                <a:avLst/>
                <a:gdLst>
                  <a:gd name="connsiteX0" fmla="*/ 32973 w 489664"/>
                  <a:gd name="connsiteY0" fmla="*/ 1403 h 612665"/>
                  <a:gd name="connsiteX1" fmla="*/ 1 w 489664"/>
                  <a:gd name="connsiteY1" fmla="*/ 603312 h 612665"/>
                  <a:gd name="connsiteX2" fmla="*/ 489666 w 489664"/>
                  <a:gd name="connsiteY2" fmla="*/ 612665 h 612665"/>
                  <a:gd name="connsiteX3" fmla="*/ 455992 w 489664"/>
                  <a:gd name="connsiteY3" fmla="*/ 0 h 612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664" h="612665">
                    <a:moveTo>
                      <a:pt x="32973" y="1403"/>
                    </a:moveTo>
                    <a:lnTo>
                      <a:pt x="1" y="603312"/>
                    </a:lnTo>
                    <a:lnTo>
                      <a:pt x="489666" y="612665"/>
                    </a:lnTo>
                    <a:lnTo>
                      <a:pt x="455992" y="0"/>
                    </a:lnTo>
                    <a:close/>
                  </a:path>
                </a:pathLst>
              </a:custGeom>
              <a:solidFill>
                <a:srgbClr val="FFC933"/>
              </a:solidFill>
              <a:ln w="23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100BDFDB-AAD2-3575-8EC2-677CBFBCBAE9}"/>
                  </a:ext>
                </a:extLst>
              </p:cNvPr>
              <p:cNvSpPr/>
              <p:nvPr/>
            </p:nvSpPr>
            <p:spPr>
              <a:xfrm>
                <a:off x="6141500" y="1342396"/>
                <a:ext cx="245387" cy="297026"/>
              </a:xfrm>
              <a:custGeom>
                <a:avLst/>
                <a:gdLst>
                  <a:gd name="connsiteX0" fmla="*/ 221827 w 245387"/>
                  <a:gd name="connsiteY0" fmla="*/ 35591 h 297026"/>
                  <a:gd name="connsiteX1" fmla="*/ 243106 w 245387"/>
                  <a:gd name="connsiteY1" fmla="*/ 249089 h 297026"/>
                  <a:gd name="connsiteX2" fmla="*/ 117300 w 245387"/>
                  <a:gd name="connsiteY2" fmla="*/ 297026 h 297026"/>
                  <a:gd name="connsiteX3" fmla="*/ 43406 w 245387"/>
                  <a:gd name="connsiteY3" fmla="*/ 289543 h 297026"/>
                  <a:gd name="connsiteX4" fmla="*/ 2483 w 245387"/>
                  <a:gd name="connsiteY4" fmla="*/ 79086 h 297026"/>
                  <a:gd name="connsiteX5" fmla="*/ 221827 w 245387"/>
                  <a:gd name="connsiteY5" fmla="*/ 35591 h 297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5387" h="297026">
                    <a:moveTo>
                      <a:pt x="221827" y="35591"/>
                    </a:moveTo>
                    <a:cubicBezTo>
                      <a:pt x="221827" y="35591"/>
                      <a:pt x="254097" y="210037"/>
                      <a:pt x="243106" y="249089"/>
                    </a:cubicBezTo>
                    <a:cubicBezTo>
                      <a:pt x="232116" y="288140"/>
                      <a:pt x="117300" y="297026"/>
                      <a:pt x="117300" y="297026"/>
                    </a:cubicBezTo>
                    <a:lnTo>
                      <a:pt x="43406" y="289543"/>
                    </a:lnTo>
                    <a:cubicBezTo>
                      <a:pt x="43406" y="289543"/>
                      <a:pt x="-12249" y="126322"/>
                      <a:pt x="2483" y="79086"/>
                    </a:cubicBezTo>
                    <a:cubicBezTo>
                      <a:pt x="17215" y="31850"/>
                      <a:pt x="147933" y="-46020"/>
                      <a:pt x="221827" y="35591"/>
                    </a:cubicBezTo>
                    <a:close/>
                  </a:path>
                </a:pathLst>
              </a:custGeom>
              <a:solidFill>
                <a:srgbClr val="FFDFD7"/>
              </a:solidFill>
              <a:ln w="23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AFF4A237-A298-0C9B-663B-3972CF964906}"/>
                  </a:ext>
                </a:extLst>
              </p:cNvPr>
              <p:cNvSpPr/>
              <p:nvPr/>
            </p:nvSpPr>
            <p:spPr>
              <a:xfrm>
                <a:off x="6184904" y="1631939"/>
                <a:ext cx="136329" cy="113882"/>
              </a:xfrm>
              <a:custGeom>
                <a:avLst/>
                <a:gdLst>
                  <a:gd name="connsiteX0" fmla="*/ 1 w 136329"/>
                  <a:gd name="connsiteY0" fmla="*/ 0 h 113882"/>
                  <a:gd name="connsiteX1" fmla="*/ 1 w 136329"/>
                  <a:gd name="connsiteY1" fmla="*/ 93537 h 113882"/>
                  <a:gd name="connsiteX2" fmla="*/ 73193 w 136329"/>
                  <a:gd name="connsiteY2" fmla="*/ 112946 h 113882"/>
                  <a:gd name="connsiteX3" fmla="*/ 136331 w 136329"/>
                  <a:gd name="connsiteY3" fmla="*/ 93771 h 113882"/>
                  <a:gd name="connsiteX4" fmla="*/ 92836 w 136329"/>
                  <a:gd name="connsiteY4" fmla="*/ 0 h 113882"/>
                  <a:gd name="connsiteX5" fmla="*/ 1 w 136329"/>
                  <a:gd name="connsiteY5" fmla="*/ 0 h 113882"/>
                  <a:gd name="connsiteX6" fmla="*/ 1 w 136329"/>
                  <a:gd name="connsiteY6" fmla="*/ 0 h 113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6329" h="113882">
                    <a:moveTo>
                      <a:pt x="1" y="0"/>
                    </a:moveTo>
                    <a:lnTo>
                      <a:pt x="1" y="93537"/>
                    </a:lnTo>
                    <a:cubicBezTo>
                      <a:pt x="1" y="93537"/>
                      <a:pt x="40923" y="119025"/>
                      <a:pt x="73193" y="112946"/>
                    </a:cubicBezTo>
                    <a:cubicBezTo>
                      <a:pt x="105464" y="106866"/>
                      <a:pt x="136331" y="93771"/>
                      <a:pt x="136331" y="93771"/>
                    </a:cubicBezTo>
                    <a:lnTo>
                      <a:pt x="92836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DFD7"/>
              </a:solidFill>
              <a:ln w="23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31563159-0E95-B18C-741A-08334FE3D222}"/>
                  </a:ext>
                </a:extLst>
              </p:cNvPr>
              <p:cNvSpPr/>
              <p:nvPr/>
            </p:nvSpPr>
            <p:spPr>
              <a:xfrm>
                <a:off x="6076445" y="2713782"/>
                <a:ext cx="149858" cy="195167"/>
              </a:xfrm>
              <a:custGeom>
                <a:avLst/>
                <a:gdLst>
                  <a:gd name="connsiteX0" fmla="*/ 2764 w 149858"/>
                  <a:gd name="connsiteY0" fmla="*/ 80585 h 195167"/>
                  <a:gd name="connsiteX1" fmla="*/ 109162 w 149858"/>
                  <a:gd name="connsiteY1" fmla="*/ 195167 h 195167"/>
                  <a:gd name="connsiteX2" fmla="*/ 149616 w 149858"/>
                  <a:gd name="connsiteY2" fmla="*/ 77545 h 195167"/>
                  <a:gd name="connsiteX3" fmla="*/ 89987 w 149858"/>
                  <a:gd name="connsiteY3" fmla="*/ 9029 h 195167"/>
                  <a:gd name="connsiteX4" fmla="*/ 30825 w 149858"/>
                  <a:gd name="connsiteY4" fmla="*/ 6457 h 195167"/>
                  <a:gd name="connsiteX5" fmla="*/ 2764 w 149858"/>
                  <a:gd name="connsiteY5" fmla="*/ 80585 h 195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9858" h="195167">
                    <a:moveTo>
                      <a:pt x="2764" y="80585"/>
                    </a:moveTo>
                    <a:cubicBezTo>
                      <a:pt x="2764" y="80585"/>
                      <a:pt x="29422" y="162429"/>
                      <a:pt x="109162" y="195167"/>
                    </a:cubicBezTo>
                    <a:cubicBezTo>
                      <a:pt x="109162" y="195167"/>
                      <a:pt x="144939" y="129224"/>
                      <a:pt x="149616" y="77545"/>
                    </a:cubicBezTo>
                    <a:cubicBezTo>
                      <a:pt x="154293" y="25866"/>
                      <a:pt x="89987" y="9029"/>
                      <a:pt x="89987" y="9029"/>
                    </a:cubicBezTo>
                    <a:cubicBezTo>
                      <a:pt x="89987" y="9029"/>
                      <a:pt x="43920" y="-9444"/>
                      <a:pt x="30825" y="6457"/>
                    </a:cubicBezTo>
                    <a:cubicBezTo>
                      <a:pt x="17262" y="22124"/>
                      <a:pt x="-8461" y="42001"/>
                      <a:pt x="2764" y="80585"/>
                    </a:cubicBezTo>
                    <a:close/>
                  </a:path>
                </a:pathLst>
              </a:custGeom>
              <a:solidFill>
                <a:srgbClr val="FFDFD7"/>
              </a:solidFill>
              <a:ln w="23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C2F1BDB1-3715-ECCC-F7CC-63334089F68D}"/>
                  </a:ext>
                </a:extLst>
              </p:cNvPr>
              <p:cNvSpPr/>
              <p:nvPr/>
            </p:nvSpPr>
            <p:spPr>
              <a:xfrm>
                <a:off x="6127102" y="1317729"/>
                <a:ext cx="252837" cy="313742"/>
              </a:xfrm>
              <a:custGeom>
                <a:avLst/>
                <a:gdLst>
                  <a:gd name="connsiteX0" fmla="*/ 94283 w 252837"/>
                  <a:gd name="connsiteY0" fmla="*/ 108897 h 313742"/>
                  <a:gd name="connsiteX1" fmla="*/ 237394 w 252837"/>
                  <a:gd name="connsiteY1" fmla="*/ 66571 h 313742"/>
                  <a:gd name="connsiteX2" fmla="*/ 227339 w 252837"/>
                  <a:gd name="connsiteY2" fmla="*/ 3200 h 313742"/>
                  <a:gd name="connsiteX3" fmla="*/ 159291 w 252837"/>
                  <a:gd name="connsiteY3" fmla="*/ 14425 h 313742"/>
                  <a:gd name="connsiteX4" fmla="*/ 42136 w 252837"/>
                  <a:gd name="connsiteY4" fmla="*/ 24480 h 313742"/>
                  <a:gd name="connsiteX5" fmla="*/ 6358 w 252837"/>
                  <a:gd name="connsiteY5" fmla="*/ 149819 h 313742"/>
                  <a:gd name="connsiteX6" fmla="*/ 57570 w 252837"/>
                  <a:gd name="connsiteY6" fmla="*/ 313742 h 313742"/>
                  <a:gd name="connsiteX7" fmla="*/ 67391 w 252837"/>
                  <a:gd name="connsiteY7" fmla="*/ 195886 h 313742"/>
                  <a:gd name="connsiteX8" fmla="*/ 84929 w 252837"/>
                  <a:gd name="connsiteY8" fmla="*/ 164551 h 313742"/>
                  <a:gd name="connsiteX9" fmla="*/ 107612 w 252837"/>
                  <a:gd name="connsiteY9" fmla="*/ 181855 h 313742"/>
                  <a:gd name="connsiteX10" fmla="*/ 116498 w 252837"/>
                  <a:gd name="connsiteY10" fmla="*/ 179517 h 313742"/>
                  <a:gd name="connsiteX11" fmla="*/ 94283 w 252837"/>
                  <a:gd name="connsiteY11" fmla="*/ 108897 h 313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52837" h="313742">
                    <a:moveTo>
                      <a:pt x="94283" y="108897"/>
                    </a:moveTo>
                    <a:cubicBezTo>
                      <a:pt x="94283" y="108897"/>
                      <a:pt x="208631" y="97906"/>
                      <a:pt x="237394" y="66571"/>
                    </a:cubicBezTo>
                    <a:cubicBezTo>
                      <a:pt x="266156" y="35471"/>
                      <a:pt x="250021" y="11385"/>
                      <a:pt x="227339" y="3200"/>
                    </a:cubicBezTo>
                    <a:cubicBezTo>
                      <a:pt x="204656" y="-4984"/>
                      <a:pt x="175426" y="3902"/>
                      <a:pt x="159291" y="14425"/>
                    </a:cubicBezTo>
                    <a:cubicBezTo>
                      <a:pt x="143156" y="24948"/>
                      <a:pt x="67157" y="8345"/>
                      <a:pt x="42136" y="24480"/>
                    </a:cubicBezTo>
                    <a:cubicBezTo>
                      <a:pt x="17349" y="40615"/>
                      <a:pt x="-13518" y="66104"/>
                      <a:pt x="6358" y="149819"/>
                    </a:cubicBezTo>
                    <a:cubicBezTo>
                      <a:pt x="26001" y="233768"/>
                      <a:pt x="16647" y="260660"/>
                      <a:pt x="57570" y="313742"/>
                    </a:cubicBezTo>
                    <a:lnTo>
                      <a:pt x="67391" y="195886"/>
                    </a:lnTo>
                    <a:lnTo>
                      <a:pt x="84929" y="164551"/>
                    </a:lnTo>
                    <a:lnTo>
                      <a:pt x="107612" y="181855"/>
                    </a:lnTo>
                    <a:lnTo>
                      <a:pt x="116498" y="179517"/>
                    </a:lnTo>
                    <a:cubicBezTo>
                      <a:pt x="116264" y="179283"/>
                      <a:pt x="110418" y="155431"/>
                      <a:pt x="94283" y="108897"/>
                    </a:cubicBezTo>
                    <a:close/>
                  </a:path>
                </a:pathLst>
              </a:custGeom>
              <a:solidFill>
                <a:srgbClr val="5900CC"/>
              </a:solidFill>
              <a:ln w="23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45360E59-53A8-7423-D8A8-B5B951232C10}"/>
                  </a:ext>
                </a:extLst>
              </p:cNvPr>
              <p:cNvSpPr/>
              <p:nvPr/>
            </p:nvSpPr>
            <p:spPr>
              <a:xfrm>
                <a:off x="6163079" y="1458896"/>
                <a:ext cx="74119" cy="96126"/>
              </a:xfrm>
              <a:custGeom>
                <a:avLst/>
                <a:gdLst>
                  <a:gd name="connsiteX0" fmla="*/ 71635 w 74119"/>
                  <a:gd name="connsiteY0" fmla="*/ 40455 h 96126"/>
                  <a:gd name="connsiteX1" fmla="*/ 27438 w 74119"/>
                  <a:gd name="connsiteY1" fmla="*/ 0 h 96126"/>
                  <a:gd name="connsiteX2" fmla="*/ 3587 w 74119"/>
                  <a:gd name="connsiteY2" fmla="*/ 50510 h 96126"/>
                  <a:gd name="connsiteX3" fmla="*/ 57604 w 74119"/>
                  <a:gd name="connsiteY3" fmla="*/ 96109 h 96126"/>
                  <a:gd name="connsiteX4" fmla="*/ 71635 w 74119"/>
                  <a:gd name="connsiteY4" fmla="*/ 40455 h 96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119" h="96126">
                    <a:moveTo>
                      <a:pt x="71635" y="40455"/>
                    </a:moveTo>
                    <a:cubicBezTo>
                      <a:pt x="71635" y="40455"/>
                      <a:pt x="59241" y="0"/>
                      <a:pt x="27438" y="0"/>
                    </a:cubicBezTo>
                    <a:cubicBezTo>
                      <a:pt x="-4364" y="0"/>
                      <a:pt x="-2493" y="38584"/>
                      <a:pt x="3587" y="50510"/>
                    </a:cubicBezTo>
                    <a:cubicBezTo>
                      <a:pt x="9900" y="62436"/>
                      <a:pt x="32583" y="95174"/>
                      <a:pt x="57604" y="96109"/>
                    </a:cubicBezTo>
                    <a:cubicBezTo>
                      <a:pt x="82859" y="97278"/>
                      <a:pt x="71635" y="40455"/>
                      <a:pt x="71635" y="40455"/>
                    </a:cubicBezTo>
                    <a:close/>
                  </a:path>
                </a:pathLst>
              </a:custGeom>
              <a:solidFill>
                <a:srgbClr val="FFDFD7"/>
              </a:solidFill>
              <a:ln w="23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7653C3F5-DB66-26F4-F6F4-A6DD51D17663}"/>
                  </a:ext>
                </a:extLst>
              </p:cNvPr>
              <p:cNvSpPr/>
              <p:nvPr/>
            </p:nvSpPr>
            <p:spPr>
              <a:xfrm>
                <a:off x="5919387" y="1707002"/>
                <a:ext cx="265984" cy="1110748"/>
              </a:xfrm>
              <a:custGeom>
                <a:avLst/>
                <a:gdLst>
                  <a:gd name="connsiteX0" fmla="*/ 265518 w 265984"/>
                  <a:gd name="connsiteY0" fmla="*/ 0 h 1110748"/>
                  <a:gd name="connsiteX1" fmla="*/ 120069 w 265984"/>
                  <a:gd name="connsiteY1" fmla="*/ 174914 h 1110748"/>
                  <a:gd name="connsiteX2" fmla="*/ 809 w 265984"/>
                  <a:gd name="connsiteY2" fmla="*/ 611028 h 1110748"/>
                  <a:gd name="connsiteX3" fmla="*/ 150702 w 265984"/>
                  <a:gd name="connsiteY3" fmla="*/ 1110748 h 1110748"/>
                  <a:gd name="connsiteX4" fmla="*/ 265986 w 265984"/>
                  <a:gd name="connsiteY4" fmla="*/ 1011365 h 1110748"/>
                  <a:gd name="connsiteX5" fmla="*/ 148130 w 265984"/>
                  <a:gd name="connsiteY5" fmla="*/ 617108 h 1110748"/>
                  <a:gd name="connsiteX6" fmla="*/ 189286 w 265984"/>
                  <a:gd name="connsiteY6" fmla="*/ 385605 h 1110748"/>
                  <a:gd name="connsiteX7" fmla="*/ 265518 w 265984"/>
                  <a:gd name="connsiteY7" fmla="*/ 0 h 1110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5984" h="1110748">
                    <a:moveTo>
                      <a:pt x="265518" y="0"/>
                    </a:moveTo>
                    <a:cubicBezTo>
                      <a:pt x="265518" y="0"/>
                      <a:pt x="150702" y="128379"/>
                      <a:pt x="120069" y="174914"/>
                    </a:cubicBezTo>
                    <a:cubicBezTo>
                      <a:pt x="89669" y="221214"/>
                      <a:pt x="-9947" y="547423"/>
                      <a:pt x="809" y="611028"/>
                    </a:cubicBezTo>
                    <a:cubicBezTo>
                      <a:pt x="11332" y="674633"/>
                      <a:pt x="116093" y="1031242"/>
                      <a:pt x="150702" y="1110748"/>
                    </a:cubicBezTo>
                    <a:cubicBezTo>
                      <a:pt x="150702" y="1110748"/>
                      <a:pt x="169175" y="1027267"/>
                      <a:pt x="265986" y="1011365"/>
                    </a:cubicBezTo>
                    <a:cubicBezTo>
                      <a:pt x="265986" y="1011365"/>
                      <a:pt x="161459" y="704565"/>
                      <a:pt x="148130" y="617108"/>
                    </a:cubicBezTo>
                    <a:cubicBezTo>
                      <a:pt x="134801" y="529651"/>
                      <a:pt x="189286" y="385605"/>
                      <a:pt x="189286" y="385605"/>
                    </a:cubicBezTo>
                    <a:lnTo>
                      <a:pt x="265518" y="0"/>
                    </a:lnTo>
                    <a:close/>
                  </a:path>
                </a:pathLst>
              </a:custGeom>
              <a:solidFill>
                <a:srgbClr val="FFC933"/>
              </a:solidFill>
              <a:ln w="23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398C5918-9703-FEC0-F035-5F3A6A8C5980}"/>
                  </a:ext>
                </a:extLst>
              </p:cNvPr>
              <p:cNvSpPr/>
              <p:nvPr/>
            </p:nvSpPr>
            <p:spPr>
              <a:xfrm>
                <a:off x="6075466" y="1700923"/>
                <a:ext cx="876582" cy="1026538"/>
              </a:xfrm>
              <a:custGeom>
                <a:avLst/>
                <a:gdLst>
                  <a:gd name="connsiteX0" fmla="*/ 109439 w 876582"/>
                  <a:gd name="connsiteY0" fmla="*/ 6080 h 1026538"/>
                  <a:gd name="connsiteX1" fmla="*/ 1 w 876582"/>
                  <a:gd name="connsiteY1" fmla="*/ 204845 h 1026538"/>
                  <a:gd name="connsiteX2" fmla="*/ 22450 w 876582"/>
                  <a:gd name="connsiteY2" fmla="*/ 353335 h 1026538"/>
                  <a:gd name="connsiteX3" fmla="*/ 33440 w 876582"/>
                  <a:gd name="connsiteY3" fmla="*/ 1009495 h 1026538"/>
                  <a:gd name="connsiteX4" fmla="*/ 324807 w 876582"/>
                  <a:gd name="connsiteY4" fmla="*/ 1009495 h 1026538"/>
                  <a:gd name="connsiteX5" fmla="*/ 531523 w 876582"/>
                  <a:gd name="connsiteY5" fmla="*/ 943317 h 1026538"/>
                  <a:gd name="connsiteX6" fmla="*/ 444066 w 876582"/>
                  <a:gd name="connsiteY6" fmla="*/ 346553 h 1026538"/>
                  <a:gd name="connsiteX7" fmla="*/ 732393 w 876582"/>
                  <a:gd name="connsiteY7" fmla="*/ 530119 h 1026538"/>
                  <a:gd name="connsiteX8" fmla="*/ 869190 w 876582"/>
                  <a:gd name="connsiteY8" fmla="*/ 504630 h 1026538"/>
                  <a:gd name="connsiteX9" fmla="*/ 831542 w 876582"/>
                  <a:gd name="connsiteY9" fmla="*/ 62903 h 1026538"/>
                  <a:gd name="connsiteX10" fmla="*/ 723273 w 876582"/>
                  <a:gd name="connsiteY10" fmla="*/ 54485 h 1026538"/>
                  <a:gd name="connsiteX11" fmla="*/ 743150 w 876582"/>
                  <a:gd name="connsiteY11" fmla="*/ 353335 h 1026538"/>
                  <a:gd name="connsiteX12" fmla="*/ 402676 w 876582"/>
                  <a:gd name="connsiteY12" fmla="*/ 73426 h 1026538"/>
                  <a:gd name="connsiteX13" fmla="*/ 234310 w 876582"/>
                  <a:gd name="connsiteY13" fmla="*/ 0 h 1026538"/>
                  <a:gd name="connsiteX14" fmla="*/ 184502 w 876582"/>
                  <a:gd name="connsiteY14" fmla="*/ 31802 h 1026538"/>
                  <a:gd name="connsiteX15" fmla="*/ 109439 w 876582"/>
                  <a:gd name="connsiteY15" fmla="*/ 6080 h 1026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76582" h="1026538">
                    <a:moveTo>
                      <a:pt x="109439" y="6080"/>
                    </a:moveTo>
                    <a:lnTo>
                      <a:pt x="1" y="204845"/>
                    </a:lnTo>
                    <a:lnTo>
                      <a:pt x="22450" y="353335"/>
                    </a:lnTo>
                    <a:lnTo>
                      <a:pt x="33440" y="1009495"/>
                    </a:lnTo>
                    <a:cubicBezTo>
                      <a:pt x="33440" y="1009495"/>
                      <a:pt x="161586" y="1047845"/>
                      <a:pt x="324807" y="1009495"/>
                    </a:cubicBezTo>
                    <a:cubicBezTo>
                      <a:pt x="487795" y="971145"/>
                      <a:pt x="531523" y="943317"/>
                      <a:pt x="531523" y="943317"/>
                    </a:cubicBezTo>
                    <a:lnTo>
                      <a:pt x="444066" y="346553"/>
                    </a:lnTo>
                    <a:cubicBezTo>
                      <a:pt x="444066" y="346553"/>
                      <a:pt x="667385" y="516790"/>
                      <a:pt x="732393" y="530119"/>
                    </a:cubicBezTo>
                    <a:cubicBezTo>
                      <a:pt x="837154" y="551633"/>
                      <a:pt x="840194" y="544384"/>
                      <a:pt x="869190" y="504630"/>
                    </a:cubicBezTo>
                    <a:cubicBezTo>
                      <a:pt x="898421" y="464877"/>
                      <a:pt x="831542" y="62903"/>
                      <a:pt x="831542" y="62903"/>
                    </a:cubicBezTo>
                    <a:cubicBezTo>
                      <a:pt x="831542" y="62903"/>
                      <a:pt x="756011" y="85820"/>
                      <a:pt x="723273" y="54485"/>
                    </a:cubicBezTo>
                    <a:cubicBezTo>
                      <a:pt x="723273" y="54485"/>
                      <a:pt x="738239" y="249743"/>
                      <a:pt x="743150" y="353335"/>
                    </a:cubicBezTo>
                    <a:cubicBezTo>
                      <a:pt x="743150" y="353335"/>
                      <a:pt x="479610" y="131653"/>
                      <a:pt x="402676" y="73426"/>
                    </a:cubicBezTo>
                    <a:cubicBezTo>
                      <a:pt x="325743" y="15200"/>
                      <a:pt x="234310" y="0"/>
                      <a:pt x="234310" y="0"/>
                    </a:cubicBezTo>
                    <a:cubicBezTo>
                      <a:pt x="234310" y="0"/>
                      <a:pt x="229166" y="31802"/>
                      <a:pt x="184502" y="31802"/>
                    </a:cubicBezTo>
                    <a:cubicBezTo>
                      <a:pt x="139838" y="31802"/>
                      <a:pt x="109439" y="6080"/>
                      <a:pt x="109439" y="6080"/>
                    </a:cubicBezTo>
                    <a:close/>
                  </a:path>
                </a:pathLst>
              </a:custGeom>
              <a:solidFill>
                <a:srgbClr val="FFC933"/>
              </a:solidFill>
              <a:ln w="23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C38739BC-0E20-B722-9D8E-D508D6B50F01}"/>
                  </a:ext>
                </a:extLst>
              </p:cNvPr>
              <p:cNvSpPr/>
              <p:nvPr/>
            </p:nvSpPr>
            <p:spPr>
              <a:xfrm>
                <a:off x="6086223" y="2878783"/>
                <a:ext cx="318024" cy="1057873"/>
              </a:xfrm>
              <a:custGeom>
                <a:avLst/>
                <a:gdLst>
                  <a:gd name="connsiteX0" fmla="*/ 318026 w 318024"/>
                  <a:gd name="connsiteY0" fmla="*/ 0 h 1057873"/>
                  <a:gd name="connsiteX1" fmla="*/ 267048 w 318024"/>
                  <a:gd name="connsiteY1" fmla="*/ 1042700 h 1057873"/>
                  <a:gd name="connsiteX2" fmla="*/ 1 w 318024"/>
                  <a:gd name="connsiteY2" fmla="*/ 1042700 h 1057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8024" h="1057873">
                    <a:moveTo>
                      <a:pt x="318026" y="0"/>
                    </a:moveTo>
                    <a:lnTo>
                      <a:pt x="267048" y="1042700"/>
                    </a:lnTo>
                    <a:cubicBezTo>
                      <a:pt x="267048" y="1042700"/>
                      <a:pt x="94941" y="1076841"/>
                      <a:pt x="1" y="1042700"/>
                    </a:cubicBezTo>
                  </a:path>
                </a:pathLst>
              </a:custGeom>
              <a:noFill/>
              <a:ln w="6999" cap="rnd">
                <a:solidFill>
                  <a:srgbClr val="141B25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99EE9615-6529-53ED-6C65-4938E475B2FD}"/>
                  </a:ext>
                </a:extLst>
              </p:cNvPr>
              <p:cNvSpPr/>
              <p:nvPr/>
            </p:nvSpPr>
            <p:spPr>
              <a:xfrm>
                <a:off x="6356310" y="3836833"/>
                <a:ext cx="271256" cy="35654"/>
              </a:xfrm>
              <a:custGeom>
                <a:avLst/>
                <a:gdLst>
                  <a:gd name="connsiteX0" fmla="*/ 1 w 271256"/>
                  <a:gd name="connsiteY0" fmla="*/ 19175 h 35654"/>
                  <a:gd name="connsiteX1" fmla="*/ 145918 w 271256"/>
                  <a:gd name="connsiteY1" fmla="*/ 32738 h 35654"/>
                  <a:gd name="connsiteX2" fmla="*/ 271257 w 271256"/>
                  <a:gd name="connsiteY2" fmla="*/ 0 h 35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1256" h="35654">
                    <a:moveTo>
                      <a:pt x="1" y="19175"/>
                    </a:moveTo>
                    <a:cubicBezTo>
                      <a:pt x="1" y="19175"/>
                      <a:pt x="38117" y="43962"/>
                      <a:pt x="145918" y="32738"/>
                    </a:cubicBezTo>
                    <a:cubicBezTo>
                      <a:pt x="246002" y="22449"/>
                      <a:pt x="271257" y="0"/>
                      <a:pt x="271257" y="0"/>
                    </a:cubicBezTo>
                  </a:path>
                </a:pathLst>
              </a:custGeom>
              <a:noFill/>
              <a:ln w="6999" cap="rnd">
                <a:solidFill>
                  <a:srgbClr val="141B25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55E64FD9-0DBA-70C7-E0E9-F99B128812B1}"/>
                  </a:ext>
                </a:extLst>
              </p:cNvPr>
              <p:cNvSpPr/>
              <p:nvPr/>
            </p:nvSpPr>
            <p:spPr>
              <a:xfrm>
                <a:off x="6365664" y="2871534"/>
                <a:ext cx="76933" cy="14498"/>
              </a:xfrm>
              <a:custGeom>
                <a:avLst/>
                <a:gdLst>
                  <a:gd name="connsiteX0" fmla="*/ 1 w 76933"/>
                  <a:gd name="connsiteY0" fmla="*/ 14498 h 14498"/>
                  <a:gd name="connsiteX1" fmla="*/ 76935 w 76933"/>
                  <a:gd name="connsiteY1" fmla="*/ 0 h 14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933" h="14498">
                    <a:moveTo>
                      <a:pt x="1" y="14498"/>
                    </a:moveTo>
                    <a:lnTo>
                      <a:pt x="76935" y="0"/>
                    </a:lnTo>
                  </a:path>
                </a:pathLst>
              </a:custGeom>
              <a:ln w="6999" cap="rnd">
                <a:solidFill>
                  <a:srgbClr val="141B25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88526026-27BD-EF99-9C7B-555E56044ED0}"/>
                  </a:ext>
                </a:extLst>
              </p:cNvPr>
              <p:cNvSpPr/>
              <p:nvPr/>
            </p:nvSpPr>
            <p:spPr>
              <a:xfrm>
                <a:off x="6801545" y="3384583"/>
                <a:ext cx="839024" cy="574782"/>
              </a:xfrm>
              <a:custGeom>
                <a:avLst/>
                <a:gdLst>
                  <a:gd name="connsiteX0" fmla="*/ 1 w 839024"/>
                  <a:gd name="connsiteY0" fmla="*/ 0 h 574782"/>
                  <a:gd name="connsiteX1" fmla="*/ 14499 w 839024"/>
                  <a:gd name="connsiteY1" fmla="*/ 574783 h 574782"/>
                  <a:gd name="connsiteX2" fmla="*/ 839025 w 839024"/>
                  <a:gd name="connsiteY2" fmla="*/ 574783 h 574782"/>
                  <a:gd name="connsiteX3" fmla="*/ 819149 w 839024"/>
                  <a:gd name="connsiteY3" fmla="*/ 0 h 574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9024" h="574782">
                    <a:moveTo>
                      <a:pt x="1" y="0"/>
                    </a:moveTo>
                    <a:lnTo>
                      <a:pt x="14499" y="574783"/>
                    </a:lnTo>
                    <a:lnTo>
                      <a:pt x="839025" y="574783"/>
                    </a:lnTo>
                    <a:lnTo>
                      <a:pt x="819149" y="0"/>
                    </a:lnTo>
                    <a:close/>
                  </a:path>
                </a:pathLst>
              </a:custGeom>
              <a:solidFill>
                <a:srgbClr val="FFB3DA"/>
              </a:solidFill>
              <a:ln w="23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DB0E1F74-0835-54C8-39AE-F185DFC7010A}"/>
                  </a:ext>
                </a:extLst>
              </p:cNvPr>
              <p:cNvSpPr/>
              <p:nvPr/>
            </p:nvSpPr>
            <p:spPr>
              <a:xfrm>
                <a:off x="7735274" y="3456138"/>
                <a:ext cx="425358" cy="423721"/>
              </a:xfrm>
              <a:custGeom>
                <a:avLst/>
                <a:gdLst>
                  <a:gd name="connsiteX0" fmla="*/ 1 w 425358"/>
                  <a:gd name="connsiteY0" fmla="*/ 468 h 423721"/>
                  <a:gd name="connsiteX1" fmla="*/ 27594 w 425358"/>
                  <a:gd name="connsiteY1" fmla="*/ 423721 h 423721"/>
                  <a:gd name="connsiteX2" fmla="*/ 425359 w 425358"/>
                  <a:gd name="connsiteY2" fmla="*/ 423488 h 423721"/>
                  <a:gd name="connsiteX3" fmla="*/ 425359 w 425358"/>
                  <a:gd name="connsiteY3" fmla="*/ 0 h 423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5358" h="423721">
                    <a:moveTo>
                      <a:pt x="1" y="468"/>
                    </a:moveTo>
                    <a:lnTo>
                      <a:pt x="27594" y="423721"/>
                    </a:lnTo>
                    <a:lnTo>
                      <a:pt x="425359" y="423488"/>
                    </a:lnTo>
                    <a:lnTo>
                      <a:pt x="425359" y="0"/>
                    </a:lnTo>
                    <a:close/>
                  </a:path>
                </a:pathLst>
              </a:custGeom>
              <a:solidFill>
                <a:srgbClr val="8B34FF"/>
              </a:solidFill>
              <a:ln w="23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8780617A-1BD1-C2E6-A545-3E2F7107D43B}"/>
                  </a:ext>
                </a:extLst>
              </p:cNvPr>
              <p:cNvSpPr/>
              <p:nvPr/>
            </p:nvSpPr>
            <p:spPr>
              <a:xfrm>
                <a:off x="5319222" y="2226833"/>
                <a:ext cx="43494" cy="1177626"/>
              </a:xfrm>
              <a:custGeom>
                <a:avLst/>
                <a:gdLst>
                  <a:gd name="connsiteX0" fmla="*/ 40689 w 43494"/>
                  <a:gd name="connsiteY0" fmla="*/ 8418 h 1177626"/>
                  <a:gd name="connsiteX1" fmla="*/ 43496 w 43494"/>
                  <a:gd name="connsiteY1" fmla="*/ 1177627 h 1177626"/>
                  <a:gd name="connsiteX2" fmla="*/ 1 w 43494"/>
                  <a:gd name="connsiteY2" fmla="*/ 1177627 h 1177626"/>
                  <a:gd name="connsiteX3" fmla="*/ 35311 w 43494"/>
                  <a:gd name="connsiteY3" fmla="*/ 0 h 1177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494" h="1177626">
                    <a:moveTo>
                      <a:pt x="40689" y="8418"/>
                    </a:moveTo>
                    <a:lnTo>
                      <a:pt x="43496" y="1177627"/>
                    </a:lnTo>
                    <a:lnTo>
                      <a:pt x="1" y="1177627"/>
                    </a:lnTo>
                    <a:lnTo>
                      <a:pt x="35311" y="0"/>
                    </a:lnTo>
                  </a:path>
                </a:pathLst>
              </a:custGeom>
              <a:solidFill>
                <a:srgbClr val="37B37F"/>
              </a:solidFill>
              <a:ln w="23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28FCE685-B79E-77C6-F0EC-BF9A5645752F}"/>
                  </a:ext>
                </a:extLst>
              </p:cNvPr>
              <p:cNvSpPr/>
              <p:nvPr/>
            </p:nvSpPr>
            <p:spPr>
              <a:xfrm>
                <a:off x="7125649" y="3417087"/>
                <a:ext cx="188944" cy="188944"/>
              </a:xfrm>
              <a:custGeom>
                <a:avLst/>
                <a:gdLst>
                  <a:gd name="connsiteX0" fmla="*/ 1 w 188944"/>
                  <a:gd name="connsiteY0" fmla="*/ 0 h 188944"/>
                  <a:gd name="connsiteX1" fmla="*/ 1 w 188944"/>
                  <a:gd name="connsiteY1" fmla="*/ 110139 h 188944"/>
                  <a:gd name="connsiteX2" fmla="*/ 78806 w 188944"/>
                  <a:gd name="connsiteY2" fmla="*/ 188944 h 188944"/>
                  <a:gd name="connsiteX3" fmla="*/ 110140 w 188944"/>
                  <a:gd name="connsiteY3" fmla="*/ 188944 h 188944"/>
                  <a:gd name="connsiteX4" fmla="*/ 188945 w 188944"/>
                  <a:gd name="connsiteY4" fmla="*/ 110139 h 188944"/>
                  <a:gd name="connsiteX5" fmla="*/ 188945 w 188944"/>
                  <a:gd name="connsiteY5" fmla="*/ 0 h 1889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8944" h="188944">
                    <a:moveTo>
                      <a:pt x="1" y="0"/>
                    </a:moveTo>
                    <a:lnTo>
                      <a:pt x="1" y="110139"/>
                    </a:lnTo>
                    <a:cubicBezTo>
                      <a:pt x="1" y="153634"/>
                      <a:pt x="35311" y="188944"/>
                      <a:pt x="78806" y="188944"/>
                    </a:cubicBezTo>
                    <a:lnTo>
                      <a:pt x="110140" y="188944"/>
                    </a:lnTo>
                    <a:cubicBezTo>
                      <a:pt x="153635" y="188944"/>
                      <a:pt x="188945" y="153634"/>
                      <a:pt x="188945" y="110139"/>
                    </a:cubicBezTo>
                    <a:lnTo>
                      <a:pt x="188945" y="0"/>
                    </a:lnTo>
                  </a:path>
                </a:pathLst>
              </a:custGeom>
              <a:noFill/>
              <a:ln w="11665" cap="flat">
                <a:solidFill>
                  <a:srgbClr val="ED85C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15F6871A-A4B0-8D4D-A5D0-EFE08FBFD597}"/>
                  </a:ext>
                </a:extLst>
              </p:cNvPr>
              <p:cNvSpPr/>
              <p:nvPr/>
            </p:nvSpPr>
            <p:spPr>
              <a:xfrm>
                <a:off x="7641036" y="3202186"/>
                <a:ext cx="131185" cy="131185"/>
              </a:xfrm>
              <a:custGeom>
                <a:avLst/>
                <a:gdLst>
                  <a:gd name="connsiteX0" fmla="*/ 1 w 131185"/>
                  <a:gd name="connsiteY0" fmla="*/ 0 h 131185"/>
                  <a:gd name="connsiteX1" fmla="*/ 1 w 131185"/>
                  <a:gd name="connsiteY1" fmla="*/ 76466 h 131185"/>
                  <a:gd name="connsiteX2" fmla="*/ 54720 w 131185"/>
                  <a:gd name="connsiteY2" fmla="*/ 131185 h 131185"/>
                  <a:gd name="connsiteX3" fmla="*/ 76467 w 131185"/>
                  <a:gd name="connsiteY3" fmla="*/ 131185 h 131185"/>
                  <a:gd name="connsiteX4" fmla="*/ 131186 w 131185"/>
                  <a:gd name="connsiteY4" fmla="*/ 76466 h 131185"/>
                  <a:gd name="connsiteX5" fmla="*/ 131186 w 131185"/>
                  <a:gd name="connsiteY5" fmla="*/ 0 h 131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1185" h="131185">
                    <a:moveTo>
                      <a:pt x="1" y="0"/>
                    </a:moveTo>
                    <a:lnTo>
                      <a:pt x="1" y="76466"/>
                    </a:lnTo>
                    <a:cubicBezTo>
                      <a:pt x="1" y="106632"/>
                      <a:pt x="24554" y="131185"/>
                      <a:pt x="54720" y="131185"/>
                    </a:cubicBezTo>
                    <a:lnTo>
                      <a:pt x="76467" y="131185"/>
                    </a:lnTo>
                    <a:cubicBezTo>
                      <a:pt x="106633" y="131185"/>
                      <a:pt x="131186" y="106632"/>
                      <a:pt x="131186" y="76466"/>
                    </a:cubicBezTo>
                    <a:lnTo>
                      <a:pt x="131186" y="0"/>
                    </a:lnTo>
                  </a:path>
                </a:pathLst>
              </a:custGeom>
              <a:noFill/>
              <a:ln w="11665" cap="flat">
                <a:solidFill>
                  <a:srgbClr val="FEAC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259A7576-4AE0-B386-8589-48CFEC84C83E}"/>
                  </a:ext>
                </a:extLst>
              </p:cNvPr>
              <p:cNvSpPr/>
              <p:nvPr/>
            </p:nvSpPr>
            <p:spPr>
              <a:xfrm>
                <a:off x="7886336" y="3480926"/>
                <a:ext cx="131185" cy="131185"/>
              </a:xfrm>
              <a:custGeom>
                <a:avLst/>
                <a:gdLst>
                  <a:gd name="connsiteX0" fmla="*/ 1 w 131185"/>
                  <a:gd name="connsiteY0" fmla="*/ 0 h 131185"/>
                  <a:gd name="connsiteX1" fmla="*/ 1 w 131185"/>
                  <a:gd name="connsiteY1" fmla="*/ 76466 h 131185"/>
                  <a:gd name="connsiteX2" fmla="*/ 54720 w 131185"/>
                  <a:gd name="connsiteY2" fmla="*/ 131185 h 131185"/>
                  <a:gd name="connsiteX3" fmla="*/ 76467 w 131185"/>
                  <a:gd name="connsiteY3" fmla="*/ 131185 h 131185"/>
                  <a:gd name="connsiteX4" fmla="*/ 131186 w 131185"/>
                  <a:gd name="connsiteY4" fmla="*/ 76466 h 131185"/>
                  <a:gd name="connsiteX5" fmla="*/ 131186 w 131185"/>
                  <a:gd name="connsiteY5" fmla="*/ 0 h 131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1185" h="131185">
                    <a:moveTo>
                      <a:pt x="1" y="0"/>
                    </a:moveTo>
                    <a:lnTo>
                      <a:pt x="1" y="76466"/>
                    </a:lnTo>
                    <a:cubicBezTo>
                      <a:pt x="1" y="106632"/>
                      <a:pt x="24554" y="131185"/>
                      <a:pt x="54720" y="131185"/>
                    </a:cubicBezTo>
                    <a:lnTo>
                      <a:pt x="76467" y="131185"/>
                    </a:lnTo>
                    <a:cubicBezTo>
                      <a:pt x="106633" y="131185"/>
                      <a:pt x="131186" y="106632"/>
                      <a:pt x="131186" y="76466"/>
                    </a:cubicBezTo>
                    <a:lnTo>
                      <a:pt x="131186" y="0"/>
                    </a:lnTo>
                  </a:path>
                </a:pathLst>
              </a:custGeom>
              <a:noFill/>
              <a:ln w="11665" cap="flat">
                <a:solidFill>
                  <a:srgbClr val="5900C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A3809377-D5F6-3FAE-45C3-812A882187C0}"/>
                  </a:ext>
                </a:extLst>
              </p:cNvPr>
              <p:cNvSpPr/>
              <p:nvPr/>
            </p:nvSpPr>
            <p:spPr>
              <a:xfrm>
                <a:off x="6065416" y="2092607"/>
                <a:ext cx="119955" cy="725143"/>
              </a:xfrm>
              <a:custGeom>
                <a:avLst/>
                <a:gdLst>
                  <a:gd name="connsiteX0" fmla="*/ 4673 w 119955"/>
                  <a:gd name="connsiteY0" fmla="*/ 725143 h 725143"/>
                  <a:gd name="connsiteX1" fmla="*/ 119957 w 119955"/>
                  <a:gd name="connsiteY1" fmla="*/ 625760 h 725143"/>
                  <a:gd name="connsiteX2" fmla="*/ 2101 w 119955"/>
                  <a:gd name="connsiteY2" fmla="*/ 231503 h 725143"/>
                  <a:gd name="connsiteX3" fmla="*/ 43257 w 119955"/>
                  <a:gd name="connsiteY3" fmla="*/ 0 h 725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955" h="725143">
                    <a:moveTo>
                      <a:pt x="4673" y="725143"/>
                    </a:moveTo>
                    <a:cubicBezTo>
                      <a:pt x="4673" y="725143"/>
                      <a:pt x="23147" y="641662"/>
                      <a:pt x="119957" y="625760"/>
                    </a:cubicBezTo>
                    <a:cubicBezTo>
                      <a:pt x="119957" y="625760"/>
                      <a:pt x="15430" y="318960"/>
                      <a:pt x="2101" y="231503"/>
                    </a:cubicBezTo>
                    <a:cubicBezTo>
                      <a:pt x="-11228" y="144047"/>
                      <a:pt x="43257" y="0"/>
                      <a:pt x="43257" y="0"/>
                    </a:cubicBezTo>
                  </a:path>
                </a:pathLst>
              </a:custGeom>
              <a:noFill/>
              <a:ln w="6999" cap="rnd">
                <a:solidFill>
                  <a:srgbClr val="FEAC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D26C99AA-9F4D-9241-BDED-A07C67F18A26}"/>
                  </a:ext>
                </a:extLst>
              </p:cNvPr>
              <p:cNvSpPr/>
              <p:nvPr/>
            </p:nvSpPr>
            <p:spPr>
              <a:xfrm>
                <a:off x="6159649" y="2747598"/>
                <a:ext cx="66696" cy="196660"/>
              </a:xfrm>
              <a:custGeom>
                <a:avLst/>
                <a:gdLst>
                  <a:gd name="connsiteX0" fmla="*/ 1 w 66696"/>
                  <a:gd name="connsiteY0" fmla="*/ 196661 h 196660"/>
                  <a:gd name="connsiteX1" fmla="*/ 25724 w 66696"/>
                  <a:gd name="connsiteY1" fmla="*/ 161351 h 196660"/>
                  <a:gd name="connsiteX2" fmla="*/ 66178 w 66696"/>
                  <a:gd name="connsiteY2" fmla="*/ 43728 h 196660"/>
                  <a:gd name="connsiteX3" fmla="*/ 66178 w 66696"/>
                  <a:gd name="connsiteY3" fmla="*/ 0 h 196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696" h="196660">
                    <a:moveTo>
                      <a:pt x="1" y="196661"/>
                    </a:moveTo>
                    <a:cubicBezTo>
                      <a:pt x="14967" y="179824"/>
                      <a:pt x="25724" y="161351"/>
                      <a:pt x="25724" y="161351"/>
                    </a:cubicBezTo>
                    <a:cubicBezTo>
                      <a:pt x="25724" y="161351"/>
                      <a:pt x="61501" y="95407"/>
                      <a:pt x="66178" y="43728"/>
                    </a:cubicBezTo>
                    <a:cubicBezTo>
                      <a:pt x="66178" y="43728"/>
                      <a:pt x="67347" y="20578"/>
                      <a:pt x="66178" y="0"/>
                    </a:cubicBezTo>
                  </a:path>
                </a:pathLst>
              </a:custGeom>
              <a:noFill/>
              <a:ln w="6999" cap="rnd">
                <a:solidFill>
                  <a:srgbClr val="141B25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35A16B27-C146-3B3D-C27D-0589E995B72E}"/>
                  </a:ext>
                </a:extLst>
              </p:cNvPr>
              <p:cNvSpPr/>
              <p:nvPr/>
            </p:nvSpPr>
            <p:spPr>
              <a:xfrm>
                <a:off x="6172043" y="1707002"/>
                <a:ext cx="161116" cy="48960"/>
              </a:xfrm>
              <a:custGeom>
                <a:avLst/>
                <a:gdLst>
                  <a:gd name="connsiteX0" fmla="*/ 1 w 161116"/>
                  <a:gd name="connsiteY0" fmla="*/ 14498 h 48960"/>
                  <a:gd name="connsiteX1" fmla="*/ 88861 w 161116"/>
                  <a:gd name="connsiteY1" fmla="*/ 48873 h 48960"/>
                  <a:gd name="connsiteX2" fmla="*/ 161118 w 161116"/>
                  <a:gd name="connsiteY2" fmla="*/ 0 h 48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1116" h="48960">
                    <a:moveTo>
                      <a:pt x="1" y="14498"/>
                    </a:moveTo>
                    <a:cubicBezTo>
                      <a:pt x="1" y="14498"/>
                      <a:pt x="47237" y="50977"/>
                      <a:pt x="88861" y="48873"/>
                    </a:cubicBezTo>
                    <a:cubicBezTo>
                      <a:pt x="130718" y="46768"/>
                      <a:pt x="141241" y="41156"/>
                      <a:pt x="161118" y="0"/>
                    </a:cubicBezTo>
                  </a:path>
                </a:pathLst>
              </a:custGeom>
              <a:noFill/>
              <a:ln w="6999" cap="rnd">
                <a:solidFill>
                  <a:srgbClr val="FEAC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8730AEAF-00BC-86E1-6639-35155D9EE724}"/>
                  </a:ext>
                </a:extLst>
              </p:cNvPr>
              <p:cNvSpPr/>
              <p:nvPr/>
            </p:nvSpPr>
            <p:spPr>
              <a:xfrm>
                <a:off x="4968460" y="3861854"/>
                <a:ext cx="824525" cy="2338"/>
              </a:xfrm>
              <a:custGeom>
                <a:avLst/>
                <a:gdLst>
                  <a:gd name="connsiteX0" fmla="*/ 1 w 824525"/>
                  <a:gd name="connsiteY0" fmla="*/ 0 h 2338"/>
                  <a:gd name="connsiteX1" fmla="*/ 824527 w 824525"/>
                  <a:gd name="connsiteY1" fmla="*/ 0 h 2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24525" h="2338">
                    <a:moveTo>
                      <a:pt x="1" y="0"/>
                    </a:moveTo>
                    <a:lnTo>
                      <a:pt x="824527" y="0"/>
                    </a:lnTo>
                  </a:path>
                </a:pathLst>
              </a:custGeom>
              <a:ln w="6999" cap="rnd">
                <a:solidFill>
                  <a:srgbClr val="CED5E5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D7B51849-B505-6B82-0DD2-F3ED85547029}"/>
                  </a:ext>
                </a:extLst>
              </p:cNvPr>
              <p:cNvSpPr/>
              <p:nvPr/>
            </p:nvSpPr>
            <p:spPr>
              <a:xfrm>
                <a:off x="5861735" y="3861854"/>
                <a:ext cx="195725" cy="2338"/>
              </a:xfrm>
              <a:custGeom>
                <a:avLst/>
                <a:gdLst>
                  <a:gd name="connsiteX0" fmla="*/ 1 w 195725"/>
                  <a:gd name="connsiteY0" fmla="*/ 0 h 2338"/>
                  <a:gd name="connsiteX1" fmla="*/ 195726 w 195725"/>
                  <a:gd name="connsiteY1" fmla="*/ 0 h 2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725" h="2338">
                    <a:moveTo>
                      <a:pt x="1" y="0"/>
                    </a:moveTo>
                    <a:lnTo>
                      <a:pt x="195726" y="0"/>
                    </a:lnTo>
                  </a:path>
                </a:pathLst>
              </a:custGeom>
              <a:ln w="6999" cap="rnd">
                <a:solidFill>
                  <a:srgbClr val="CED5E5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2F324EF5-F30B-9312-AA78-2CBE08D95365}"/>
                  </a:ext>
                </a:extLst>
              </p:cNvPr>
              <p:cNvSpPr/>
              <p:nvPr/>
            </p:nvSpPr>
            <p:spPr>
              <a:xfrm>
                <a:off x="6508307" y="1970776"/>
                <a:ext cx="98681" cy="673464"/>
              </a:xfrm>
              <a:custGeom>
                <a:avLst/>
                <a:gdLst>
                  <a:gd name="connsiteX0" fmla="*/ 98682 w 98681"/>
                  <a:gd name="connsiteY0" fmla="*/ 673464 h 673464"/>
                  <a:gd name="connsiteX1" fmla="*/ 1 w 98681"/>
                  <a:gd name="connsiteY1" fmla="*/ 0 h 673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8681" h="673464">
                    <a:moveTo>
                      <a:pt x="98682" y="673464"/>
                    </a:moveTo>
                    <a:lnTo>
                      <a:pt x="1" y="0"/>
                    </a:lnTo>
                  </a:path>
                </a:pathLst>
              </a:custGeom>
              <a:ln w="6999" cap="rnd">
                <a:solidFill>
                  <a:srgbClr val="FEAC0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D5633DD3-F13D-669B-643B-E322798DBE56}"/>
                  </a:ext>
                </a:extLst>
              </p:cNvPr>
              <p:cNvSpPr/>
              <p:nvPr/>
            </p:nvSpPr>
            <p:spPr>
              <a:xfrm>
                <a:off x="5346114" y="2666455"/>
                <a:ext cx="265644" cy="314517"/>
              </a:xfrm>
              <a:custGeom>
                <a:avLst/>
                <a:gdLst>
                  <a:gd name="connsiteX0" fmla="*/ 1 w 265644"/>
                  <a:gd name="connsiteY0" fmla="*/ 314517 h 314517"/>
                  <a:gd name="connsiteX1" fmla="*/ 265645 w 265644"/>
                  <a:gd name="connsiteY1" fmla="*/ 0 h 314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5644" h="314517">
                    <a:moveTo>
                      <a:pt x="1" y="314517"/>
                    </a:moveTo>
                    <a:cubicBezTo>
                      <a:pt x="1" y="314517"/>
                      <a:pt x="145451" y="84651"/>
                      <a:pt x="265645" y="0"/>
                    </a:cubicBezTo>
                  </a:path>
                </a:pathLst>
              </a:custGeom>
              <a:noFill/>
              <a:ln w="6999" cap="rnd">
                <a:solidFill>
                  <a:srgbClr val="37B37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20288A2F-3CD9-7F0B-5E61-CE01570E892A}"/>
                  </a:ext>
                </a:extLst>
              </p:cNvPr>
              <p:cNvSpPr/>
              <p:nvPr/>
            </p:nvSpPr>
            <p:spPr>
              <a:xfrm>
                <a:off x="5131447" y="2666455"/>
                <a:ext cx="202740" cy="495510"/>
              </a:xfrm>
              <a:custGeom>
                <a:avLst/>
                <a:gdLst>
                  <a:gd name="connsiteX0" fmla="*/ 202742 w 202740"/>
                  <a:gd name="connsiteY0" fmla="*/ 495511 h 495510"/>
                  <a:gd name="connsiteX1" fmla="*/ 1 w 202740"/>
                  <a:gd name="connsiteY1" fmla="*/ 0 h 495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2740" h="495510">
                    <a:moveTo>
                      <a:pt x="202742" y="495511"/>
                    </a:moveTo>
                    <a:cubicBezTo>
                      <a:pt x="202742" y="495511"/>
                      <a:pt x="78104" y="172107"/>
                      <a:pt x="1" y="0"/>
                    </a:cubicBezTo>
                  </a:path>
                </a:pathLst>
              </a:custGeom>
              <a:noFill/>
              <a:ln w="6999" cap="rnd">
                <a:solidFill>
                  <a:srgbClr val="37B37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5B9121C1-CDB3-7A17-4E5E-2EF1DF4A1ABE}"/>
                  </a:ext>
                </a:extLst>
              </p:cNvPr>
              <p:cNvSpPr/>
              <p:nvPr/>
            </p:nvSpPr>
            <p:spPr>
              <a:xfrm>
                <a:off x="5354065" y="1965631"/>
                <a:ext cx="166495" cy="274296"/>
              </a:xfrm>
              <a:custGeom>
                <a:avLst/>
                <a:gdLst>
                  <a:gd name="connsiteX0" fmla="*/ 1 w 166495"/>
                  <a:gd name="connsiteY0" fmla="*/ 274296 h 274296"/>
                  <a:gd name="connsiteX1" fmla="*/ 166496 w 166495"/>
                  <a:gd name="connsiteY1" fmla="*/ 0 h 274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6495" h="274296">
                    <a:moveTo>
                      <a:pt x="1" y="274296"/>
                    </a:moveTo>
                    <a:cubicBezTo>
                      <a:pt x="1" y="274296"/>
                      <a:pt x="80910" y="79740"/>
                      <a:pt x="166496" y="0"/>
                    </a:cubicBezTo>
                  </a:path>
                </a:pathLst>
              </a:custGeom>
              <a:noFill/>
              <a:ln w="6999" cap="rnd">
                <a:solidFill>
                  <a:srgbClr val="37B37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6A47C270-F986-32B6-B937-79BBCFC2C75C}"/>
                  </a:ext>
                </a:extLst>
              </p:cNvPr>
              <p:cNvSpPr/>
              <p:nvPr/>
            </p:nvSpPr>
            <p:spPr>
              <a:xfrm>
                <a:off x="5191779" y="2086995"/>
                <a:ext cx="162286" cy="327144"/>
              </a:xfrm>
              <a:custGeom>
                <a:avLst/>
                <a:gdLst>
                  <a:gd name="connsiteX0" fmla="*/ 162287 w 162286"/>
                  <a:gd name="connsiteY0" fmla="*/ 327144 h 327144"/>
                  <a:gd name="connsiteX1" fmla="*/ 1 w 162286"/>
                  <a:gd name="connsiteY1" fmla="*/ 0 h 32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2286" h="327144">
                    <a:moveTo>
                      <a:pt x="162287" y="327144"/>
                    </a:moveTo>
                    <a:cubicBezTo>
                      <a:pt x="162287" y="327144"/>
                      <a:pt x="49575" y="77635"/>
                      <a:pt x="1" y="0"/>
                    </a:cubicBezTo>
                  </a:path>
                </a:pathLst>
              </a:custGeom>
              <a:noFill/>
              <a:ln w="6999" cap="rnd">
                <a:solidFill>
                  <a:srgbClr val="37B37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7A893435-6C7B-6EB1-03A7-B132B3C6578C}"/>
                  </a:ext>
                </a:extLst>
              </p:cNvPr>
              <p:cNvSpPr/>
              <p:nvPr/>
            </p:nvSpPr>
            <p:spPr>
              <a:xfrm>
                <a:off x="6703677" y="1555067"/>
                <a:ext cx="193847" cy="169405"/>
              </a:xfrm>
              <a:custGeom>
                <a:avLst/>
                <a:gdLst>
                  <a:gd name="connsiteX0" fmla="*/ 99740 w 193847"/>
                  <a:gd name="connsiteY0" fmla="*/ 167603 h 169405"/>
                  <a:gd name="connsiteX1" fmla="*/ 18129 w 193847"/>
                  <a:gd name="connsiteY1" fmla="*/ 101894 h 169405"/>
                  <a:gd name="connsiteX2" fmla="*/ 5034 w 193847"/>
                  <a:gd name="connsiteY2" fmla="*/ 3212 h 169405"/>
                  <a:gd name="connsiteX3" fmla="*/ 137154 w 193847"/>
                  <a:gd name="connsiteY3" fmla="*/ 40393 h 169405"/>
                  <a:gd name="connsiteX4" fmla="*/ 193744 w 193847"/>
                  <a:gd name="connsiteY4" fmla="*/ 135099 h 169405"/>
                  <a:gd name="connsiteX5" fmla="*/ 99740 w 193847"/>
                  <a:gd name="connsiteY5" fmla="*/ 167603 h 169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3847" h="169405">
                    <a:moveTo>
                      <a:pt x="99740" y="167603"/>
                    </a:moveTo>
                    <a:cubicBezTo>
                      <a:pt x="99740" y="167603"/>
                      <a:pt x="30523" y="135099"/>
                      <a:pt x="18129" y="101894"/>
                    </a:cubicBezTo>
                    <a:cubicBezTo>
                      <a:pt x="5501" y="68688"/>
                      <a:pt x="-7360" y="13501"/>
                      <a:pt x="5034" y="3212"/>
                    </a:cubicBezTo>
                    <a:cubicBezTo>
                      <a:pt x="17427" y="-7077"/>
                      <a:pt x="115173" y="7889"/>
                      <a:pt x="137154" y="40393"/>
                    </a:cubicBezTo>
                    <a:cubicBezTo>
                      <a:pt x="159369" y="72897"/>
                      <a:pt x="189769" y="89032"/>
                      <a:pt x="193744" y="135099"/>
                    </a:cubicBezTo>
                    <a:cubicBezTo>
                      <a:pt x="197486" y="180932"/>
                      <a:pt x="99740" y="167603"/>
                      <a:pt x="99740" y="167603"/>
                    </a:cubicBezTo>
                    <a:close/>
                  </a:path>
                </a:pathLst>
              </a:custGeom>
              <a:solidFill>
                <a:srgbClr val="FFDFD7"/>
              </a:solidFill>
              <a:ln w="23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</p:grpSp>
        <p:sp>
          <p:nvSpPr>
            <p:cNvPr id="40" name="iconfont-10187-1799676">
              <a:extLst>
                <a:ext uri="{FF2B5EF4-FFF2-40B4-BE49-F238E27FC236}">
                  <a16:creationId xmlns:a16="http://schemas.microsoft.com/office/drawing/2014/main" id="{AF7F0B1F-2771-3B9B-83FB-13D0986B16E8}"/>
                </a:ext>
              </a:extLst>
            </p:cNvPr>
            <p:cNvSpPr/>
            <p:nvPr/>
          </p:nvSpPr>
          <p:spPr>
            <a:xfrm rot="20994786">
              <a:off x="5526061" y="3956027"/>
              <a:ext cx="609685" cy="609685"/>
            </a:xfrm>
            <a:custGeom>
              <a:avLst/>
              <a:gdLst>
                <a:gd name="T0" fmla="*/ 10240 w 10880"/>
                <a:gd name="T1" fmla="*/ 8320 h 10880"/>
                <a:gd name="T2" fmla="*/ 2848 w 10880"/>
                <a:gd name="T3" fmla="*/ 8320 h 10880"/>
                <a:gd name="T4" fmla="*/ 1920 w 10880"/>
                <a:gd name="T5" fmla="*/ 1568 h 10880"/>
                <a:gd name="T6" fmla="*/ 320 w 10880"/>
                <a:gd name="T7" fmla="*/ 0 h 10880"/>
                <a:gd name="T8" fmla="*/ 0 w 10880"/>
                <a:gd name="T9" fmla="*/ 320 h 10880"/>
                <a:gd name="T10" fmla="*/ 320 w 10880"/>
                <a:gd name="T11" fmla="*/ 640 h 10880"/>
                <a:gd name="T12" fmla="*/ 1280 w 10880"/>
                <a:gd name="T13" fmla="*/ 1632 h 10880"/>
                <a:gd name="T14" fmla="*/ 2240 w 10880"/>
                <a:gd name="T15" fmla="*/ 8672 h 10880"/>
                <a:gd name="T16" fmla="*/ 2560 w 10880"/>
                <a:gd name="T17" fmla="*/ 8960 h 10880"/>
                <a:gd name="T18" fmla="*/ 10240 w 10880"/>
                <a:gd name="T19" fmla="*/ 8960 h 10880"/>
                <a:gd name="T20" fmla="*/ 10560 w 10880"/>
                <a:gd name="T21" fmla="*/ 8640 h 10880"/>
                <a:gd name="T22" fmla="*/ 10240 w 10880"/>
                <a:gd name="T23" fmla="*/ 8320 h 10880"/>
                <a:gd name="T24" fmla="*/ 10816 w 10880"/>
                <a:gd name="T25" fmla="*/ 3008 h 10880"/>
                <a:gd name="T26" fmla="*/ 10560 w 10880"/>
                <a:gd name="T27" fmla="*/ 2880 h 10880"/>
                <a:gd name="T28" fmla="*/ 2880 w 10880"/>
                <a:gd name="T29" fmla="*/ 2880 h 10880"/>
                <a:gd name="T30" fmla="*/ 2560 w 10880"/>
                <a:gd name="T31" fmla="*/ 3200 h 10880"/>
                <a:gd name="T32" fmla="*/ 2880 w 10880"/>
                <a:gd name="T33" fmla="*/ 3520 h 10880"/>
                <a:gd name="T34" fmla="*/ 10144 w 10880"/>
                <a:gd name="T35" fmla="*/ 3520 h 10880"/>
                <a:gd name="T36" fmla="*/ 9344 w 10880"/>
                <a:gd name="T37" fmla="*/ 6432 h 10880"/>
                <a:gd name="T38" fmla="*/ 3488 w 10880"/>
                <a:gd name="T39" fmla="*/ 7040 h 10880"/>
                <a:gd name="T40" fmla="*/ 3200 w 10880"/>
                <a:gd name="T41" fmla="*/ 7392 h 10880"/>
                <a:gd name="T42" fmla="*/ 3520 w 10880"/>
                <a:gd name="T43" fmla="*/ 7680 h 10880"/>
                <a:gd name="T44" fmla="*/ 3552 w 10880"/>
                <a:gd name="T45" fmla="*/ 7680 h 10880"/>
                <a:gd name="T46" fmla="*/ 9632 w 10880"/>
                <a:gd name="T47" fmla="*/ 7040 h 10880"/>
                <a:gd name="T48" fmla="*/ 9920 w 10880"/>
                <a:gd name="T49" fmla="*/ 6816 h 10880"/>
                <a:gd name="T50" fmla="*/ 10880 w 10880"/>
                <a:gd name="T51" fmla="*/ 3296 h 10880"/>
                <a:gd name="T52" fmla="*/ 10816 w 10880"/>
                <a:gd name="T53" fmla="*/ 3008 h 10880"/>
                <a:gd name="T54" fmla="*/ 3520 w 10880"/>
                <a:gd name="T55" fmla="*/ 9600 h 10880"/>
                <a:gd name="T56" fmla="*/ 2880 w 10880"/>
                <a:gd name="T57" fmla="*/ 10240 h 10880"/>
                <a:gd name="T58" fmla="*/ 3520 w 10880"/>
                <a:gd name="T59" fmla="*/ 10880 h 10880"/>
                <a:gd name="T60" fmla="*/ 4160 w 10880"/>
                <a:gd name="T61" fmla="*/ 10240 h 10880"/>
                <a:gd name="T62" fmla="*/ 3520 w 10880"/>
                <a:gd name="T63" fmla="*/ 9600 h 10880"/>
                <a:gd name="T64" fmla="*/ 8640 w 10880"/>
                <a:gd name="T65" fmla="*/ 9600 h 10880"/>
                <a:gd name="T66" fmla="*/ 8000 w 10880"/>
                <a:gd name="T67" fmla="*/ 10240 h 10880"/>
                <a:gd name="T68" fmla="*/ 8640 w 10880"/>
                <a:gd name="T69" fmla="*/ 10880 h 10880"/>
                <a:gd name="T70" fmla="*/ 9280 w 10880"/>
                <a:gd name="T71" fmla="*/ 10240 h 10880"/>
                <a:gd name="T72" fmla="*/ 8640 w 10880"/>
                <a:gd name="T73" fmla="*/ 9600 h 10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880" h="10880">
                  <a:moveTo>
                    <a:pt x="10240" y="8320"/>
                  </a:moveTo>
                  <a:lnTo>
                    <a:pt x="2848" y="8320"/>
                  </a:lnTo>
                  <a:lnTo>
                    <a:pt x="1920" y="1568"/>
                  </a:lnTo>
                  <a:cubicBezTo>
                    <a:pt x="1792" y="640"/>
                    <a:pt x="1120" y="0"/>
                    <a:pt x="320" y="0"/>
                  </a:cubicBezTo>
                  <a:cubicBezTo>
                    <a:pt x="128" y="0"/>
                    <a:pt x="0" y="128"/>
                    <a:pt x="0" y="320"/>
                  </a:cubicBezTo>
                  <a:cubicBezTo>
                    <a:pt x="0" y="512"/>
                    <a:pt x="128" y="640"/>
                    <a:pt x="320" y="640"/>
                  </a:cubicBezTo>
                  <a:cubicBezTo>
                    <a:pt x="896" y="640"/>
                    <a:pt x="1216" y="1152"/>
                    <a:pt x="1280" y="1632"/>
                  </a:cubicBezTo>
                  <a:lnTo>
                    <a:pt x="2240" y="8672"/>
                  </a:lnTo>
                  <a:cubicBezTo>
                    <a:pt x="2272" y="8832"/>
                    <a:pt x="2400" y="8960"/>
                    <a:pt x="2560" y="8960"/>
                  </a:cubicBezTo>
                  <a:lnTo>
                    <a:pt x="10240" y="8960"/>
                  </a:lnTo>
                  <a:cubicBezTo>
                    <a:pt x="10432" y="8960"/>
                    <a:pt x="10560" y="8832"/>
                    <a:pt x="10560" y="8640"/>
                  </a:cubicBezTo>
                  <a:cubicBezTo>
                    <a:pt x="10560" y="8448"/>
                    <a:pt x="10432" y="8320"/>
                    <a:pt x="10240" y="8320"/>
                  </a:cubicBezTo>
                  <a:close/>
                  <a:moveTo>
                    <a:pt x="10816" y="3008"/>
                  </a:moveTo>
                  <a:cubicBezTo>
                    <a:pt x="10752" y="2944"/>
                    <a:pt x="10656" y="2880"/>
                    <a:pt x="10560" y="2880"/>
                  </a:cubicBezTo>
                  <a:lnTo>
                    <a:pt x="2880" y="2880"/>
                  </a:lnTo>
                  <a:cubicBezTo>
                    <a:pt x="2688" y="2880"/>
                    <a:pt x="2560" y="3008"/>
                    <a:pt x="2560" y="3200"/>
                  </a:cubicBezTo>
                  <a:cubicBezTo>
                    <a:pt x="2560" y="3392"/>
                    <a:pt x="2688" y="3520"/>
                    <a:pt x="2880" y="3520"/>
                  </a:cubicBezTo>
                  <a:lnTo>
                    <a:pt x="10144" y="3520"/>
                  </a:lnTo>
                  <a:lnTo>
                    <a:pt x="9344" y="6432"/>
                  </a:lnTo>
                  <a:lnTo>
                    <a:pt x="3488" y="7040"/>
                  </a:lnTo>
                  <a:cubicBezTo>
                    <a:pt x="3328" y="7072"/>
                    <a:pt x="3200" y="7200"/>
                    <a:pt x="3200" y="7392"/>
                  </a:cubicBezTo>
                  <a:cubicBezTo>
                    <a:pt x="3232" y="7552"/>
                    <a:pt x="3360" y="7680"/>
                    <a:pt x="3520" y="7680"/>
                  </a:cubicBezTo>
                  <a:lnTo>
                    <a:pt x="3552" y="7680"/>
                  </a:lnTo>
                  <a:lnTo>
                    <a:pt x="9632" y="7040"/>
                  </a:lnTo>
                  <a:cubicBezTo>
                    <a:pt x="9760" y="7040"/>
                    <a:pt x="9888" y="6944"/>
                    <a:pt x="9920" y="6816"/>
                  </a:cubicBezTo>
                  <a:lnTo>
                    <a:pt x="10880" y="3296"/>
                  </a:lnTo>
                  <a:cubicBezTo>
                    <a:pt x="10880" y="3200"/>
                    <a:pt x="10880" y="3072"/>
                    <a:pt x="10816" y="3008"/>
                  </a:cubicBezTo>
                  <a:close/>
                  <a:moveTo>
                    <a:pt x="3520" y="9600"/>
                  </a:moveTo>
                  <a:cubicBezTo>
                    <a:pt x="3168" y="9600"/>
                    <a:pt x="2880" y="9888"/>
                    <a:pt x="2880" y="10240"/>
                  </a:cubicBezTo>
                  <a:cubicBezTo>
                    <a:pt x="2880" y="10592"/>
                    <a:pt x="3168" y="10880"/>
                    <a:pt x="3520" y="10880"/>
                  </a:cubicBezTo>
                  <a:cubicBezTo>
                    <a:pt x="3872" y="10880"/>
                    <a:pt x="4160" y="10592"/>
                    <a:pt x="4160" y="10240"/>
                  </a:cubicBezTo>
                  <a:cubicBezTo>
                    <a:pt x="4160" y="9888"/>
                    <a:pt x="3872" y="9600"/>
                    <a:pt x="3520" y="9600"/>
                  </a:cubicBezTo>
                  <a:close/>
                  <a:moveTo>
                    <a:pt x="8640" y="9600"/>
                  </a:moveTo>
                  <a:cubicBezTo>
                    <a:pt x="8288" y="9600"/>
                    <a:pt x="8000" y="9888"/>
                    <a:pt x="8000" y="10240"/>
                  </a:cubicBezTo>
                  <a:cubicBezTo>
                    <a:pt x="8000" y="10592"/>
                    <a:pt x="8288" y="10880"/>
                    <a:pt x="8640" y="10880"/>
                  </a:cubicBezTo>
                  <a:cubicBezTo>
                    <a:pt x="8992" y="10880"/>
                    <a:pt x="9280" y="10592"/>
                    <a:pt x="9280" y="10240"/>
                  </a:cubicBezTo>
                  <a:cubicBezTo>
                    <a:pt x="9280" y="9888"/>
                    <a:pt x="8992" y="9600"/>
                    <a:pt x="8640" y="9600"/>
                  </a:cubicBezTo>
                  <a:close/>
                </a:path>
              </a:pathLst>
            </a:custGeom>
            <a:solidFill>
              <a:srgbClr val="CED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/>
            </a:p>
          </p:txBody>
        </p:sp>
      </p:grpSp>
      <p:sp>
        <p:nvSpPr>
          <p:cNvPr id="86" name="shopping-cart_319633">
            <a:extLst>
              <a:ext uri="{FF2B5EF4-FFF2-40B4-BE49-F238E27FC236}">
                <a16:creationId xmlns:a16="http://schemas.microsoft.com/office/drawing/2014/main" id="{74646E58-20C2-34EF-D4B3-9C7CD9CC75A0}"/>
              </a:ext>
            </a:extLst>
          </p:cNvPr>
          <p:cNvSpPr/>
          <p:nvPr userDrawn="1"/>
        </p:nvSpPr>
        <p:spPr>
          <a:xfrm rot="19345226">
            <a:off x="11699606" y="4234896"/>
            <a:ext cx="476289" cy="455546"/>
          </a:xfrm>
          <a:custGeom>
            <a:avLst/>
            <a:gdLst>
              <a:gd name="T0" fmla="*/ 6281 w 6554"/>
              <a:gd name="T1" fmla="*/ 4642 h 6280"/>
              <a:gd name="T2" fmla="*/ 6554 w 6554"/>
              <a:gd name="T3" fmla="*/ 4369 h 6280"/>
              <a:gd name="T4" fmla="*/ 6554 w 6554"/>
              <a:gd name="T5" fmla="*/ 1365 h 6280"/>
              <a:gd name="T6" fmla="*/ 6281 w 6554"/>
              <a:gd name="T7" fmla="*/ 1092 h 6280"/>
              <a:gd name="T8" fmla="*/ 1365 w 6554"/>
              <a:gd name="T9" fmla="*/ 1092 h 6280"/>
              <a:gd name="T10" fmla="*/ 1365 w 6554"/>
              <a:gd name="T11" fmla="*/ 273 h 6280"/>
              <a:gd name="T12" fmla="*/ 1092 w 6554"/>
              <a:gd name="T13" fmla="*/ 0 h 6280"/>
              <a:gd name="T14" fmla="*/ 273 w 6554"/>
              <a:gd name="T15" fmla="*/ 0 h 6280"/>
              <a:gd name="T16" fmla="*/ 0 w 6554"/>
              <a:gd name="T17" fmla="*/ 273 h 6280"/>
              <a:gd name="T18" fmla="*/ 273 w 6554"/>
              <a:gd name="T19" fmla="*/ 546 h 6280"/>
              <a:gd name="T20" fmla="*/ 819 w 6554"/>
              <a:gd name="T21" fmla="*/ 546 h 6280"/>
              <a:gd name="T22" fmla="*/ 819 w 6554"/>
              <a:gd name="T23" fmla="*/ 1365 h 6280"/>
              <a:gd name="T24" fmla="*/ 819 w 6554"/>
              <a:gd name="T25" fmla="*/ 1638 h 6280"/>
              <a:gd name="T26" fmla="*/ 819 w 6554"/>
              <a:gd name="T27" fmla="*/ 4369 h 6280"/>
              <a:gd name="T28" fmla="*/ 819 w 6554"/>
              <a:gd name="T29" fmla="*/ 5734 h 6280"/>
              <a:gd name="T30" fmla="*/ 1092 w 6554"/>
              <a:gd name="T31" fmla="*/ 6007 h 6280"/>
              <a:gd name="T32" fmla="*/ 2260 w 6554"/>
              <a:gd name="T33" fmla="*/ 6007 h 6280"/>
              <a:gd name="T34" fmla="*/ 2731 w 6554"/>
              <a:gd name="T35" fmla="*/ 6280 h 6280"/>
              <a:gd name="T36" fmla="*/ 3201 w 6554"/>
              <a:gd name="T37" fmla="*/ 6007 h 6280"/>
              <a:gd name="T38" fmla="*/ 5537 w 6554"/>
              <a:gd name="T39" fmla="*/ 6007 h 6280"/>
              <a:gd name="T40" fmla="*/ 6007 w 6554"/>
              <a:gd name="T41" fmla="*/ 6280 h 6280"/>
              <a:gd name="T42" fmla="*/ 6554 w 6554"/>
              <a:gd name="T43" fmla="*/ 5734 h 6280"/>
              <a:gd name="T44" fmla="*/ 6007 w 6554"/>
              <a:gd name="T45" fmla="*/ 5188 h 6280"/>
              <a:gd name="T46" fmla="*/ 5537 w 6554"/>
              <a:gd name="T47" fmla="*/ 5461 h 6280"/>
              <a:gd name="T48" fmla="*/ 3201 w 6554"/>
              <a:gd name="T49" fmla="*/ 5461 h 6280"/>
              <a:gd name="T50" fmla="*/ 2731 w 6554"/>
              <a:gd name="T51" fmla="*/ 5188 h 6280"/>
              <a:gd name="T52" fmla="*/ 2260 w 6554"/>
              <a:gd name="T53" fmla="*/ 5461 h 6280"/>
              <a:gd name="T54" fmla="*/ 1365 w 6554"/>
              <a:gd name="T55" fmla="*/ 5461 h 6280"/>
              <a:gd name="T56" fmla="*/ 1365 w 6554"/>
              <a:gd name="T57" fmla="*/ 4642 h 6280"/>
              <a:gd name="T58" fmla="*/ 6281 w 6554"/>
              <a:gd name="T59" fmla="*/ 4642 h 6280"/>
              <a:gd name="T60" fmla="*/ 2811 w 6554"/>
              <a:gd name="T61" fmla="*/ 2537 h 6280"/>
              <a:gd name="T62" fmla="*/ 3197 w 6554"/>
              <a:gd name="T63" fmla="*/ 2537 h 6280"/>
              <a:gd name="T64" fmla="*/ 3804 w 6554"/>
              <a:gd name="T65" fmla="*/ 3145 h 6280"/>
              <a:gd name="T66" fmla="*/ 4978 w 6554"/>
              <a:gd name="T67" fmla="*/ 1736 h 6280"/>
              <a:gd name="T68" fmla="*/ 5363 w 6554"/>
              <a:gd name="T69" fmla="*/ 1701 h 6280"/>
              <a:gd name="T70" fmla="*/ 5398 w 6554"/>
              <a:gd name="T71" fmla="*/ 2086 h 6280"/>
              <a:gd name="T72" fmla="*/ 4033 w 6554"/>
              <a:gd name="T73" fmla="*/ 3724 h 6280"/>
              <a:gd name="T74" fmla="*/ 4023 w 6554"/>
              <a:gd name="T75" fmla="*/ 3732 h 6280"/>
              <a:gd name="T76" fmla="*/ 4016 w 6554"/>
              <a:gd name="T77" fmla="*/ 3742 h 6280"/>
              <a:gd name="T78" fmla="*/ 3963 w 6554"/>
              <a:gd name="T79" fmla="*/ 3777 h 6280"/>
              <a:gd name="T80" fmla="*/ 3931 w 6554"/>
              <a:gd name="T81" fmla="*/ 3799 h 6280"/>
              <a:gd name="T82" fmla="*/ 3823 w 6554"/>
              <a:gd name="T83" fmla="*/ 3822 h 6280"/>
              <a:gd name="T84" fmla="*/ 3823 w 6554"/>
              <a:gd name="T85" fmla="*/ 3822 h 6280"/>
              <a:gd name="T86" fmla="*/ 3726 w 6554"/>
              <a:gd name="T87" fmla="*/ 3804 h 6280"/>
              <a:gd name="T88" fmla="*/ 3698 w 6554"/>
              <a:gd name="T89" fmla="*/ 3788 h 6280"/>
              <a:gd name="T90" fmla="*/ 3648 w 6554"/>
              <a:gd name="T91" fmla="*/ 3759 h 6280"/>
              <a:gd name="T92" fmla="*/ 3640 w 6554"/>
              <a:gd name="T93" fmla="*/ 3749 h 6280"/>
              <a:gd name="T94" fmla="*/ 3630 w 6554"/>
              <a:gd name="T95" fmla="*/ 3742 h 6280"/>
              <a:gd name="T96" fmla="*/ 2811 w 6554"/>
              <a:gd name="T97" fmla="*/ 2923 h 6280"/>
              <a:gd name="T98" fmla="*/ 2811 w 6554"/>
              <a:gd name="T99" fmla="*/ 2537 h 6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6554" h="6280">
                <a:moveTo>
                  <a:pt x="6281" y="4642"/>
                </a:moveTo>
                <a:cubicBezTo>
                  <a:pt x="6431" y="4642"/>
                  <a:pt x="6554" y="4520"/>
                  <a:pt x="6554" y="4369"/>
                </a:cubicBezTo>
                <a:lnTo>
                  <a:pt x="6554" y="1365"/>
                </a:lnTo>
                <a:cubicBezTo>
                  <a:pt x="6554" y="1214"/>
                  <a:pt x="6431" y="1092"/>
                  <a:pt x="6281" y="1092"/>
                </a:cubicBezTo>
                <a:lnTo>
                  <a:pt x="1365" y="1092"/>
                </a:lnTo>
                <a:lnTo>
                  <a:pt x="1365" y="273"/>
                </a:lnTo>
                <a:cubicBezTo>
                  <a:pt x="1365" y="122"/>
                  <a:pt x="1243" y="0"/>
                  <a:pt x="1092" y="0"/>
                </a:cubicBezTo>
                <a:lnTo>
                  <a:pt x="273" y="0"/>
                </a:lnTo>
                <a:cubicBezTo>
                  <a:pt x="122" y="0"/>
                  <a:pt x="0" y="122"/>
                  <a:pt x="0" y="273"/>
                </a:cubicBezTo>
                <a:cubicBezTo>
                  <a:pt x="0" y="424"/>
                  <a:pt x="122" y="546"/>
                  <a:pt x="273" y="546"/>
                </a:cubicBezTo>
                <a:lnTo>
                  <a:pt x="819" y="546"/>
                </a:lnTo>
                <a:lnTo>
                  <a:pt x="819" y="1365"/>
                </a:lnTo>
                <a:lnTo>
                  <a:pt x="819" y="1638"/>
                </a:lnTo>
                <a:lnTo>
                  <a:pt x="819" y="4369"/>
                </a:lnTo>
                <a:lnTo>
                  <a:pt x="819" y="5734"/>
                </a:lnTo>
                <a:cubicBezTo>
                  <a:pt x="819" y="5885"/>
                  <a:pt x="942" y="6007"/>
                  <a:pt x="1092" y="6007"/>
                </a:cubicBezTo>
                <a:lnTo>
                  <a:pt x="2260" y="6007"/>
                </a:lnTo>
                <a:cubicBezTo>
                  <a:pt x="2355" y="6169"/>
                  <a:pt x="2529" y="6280"/>
                  <a:pt x="2731" y="6280"/>
                </a:cubicBezTo>
                <a:cubicBezTo>
                  <a:pt x="2932" y="6280"/>
                  <a:pt x="3106" y="6169"/>
                  <a:pt x="3201" y="6007"/>
                </a:cubicBezTo>
                <a:lnTo>
                  <a:pt x="5537" y="6007"/>
                </a:lnTo>
                <a:cubicBezTo>
                  <a:pt x="5632" y="6169"/>
                  <a:pt x="5806" y="6280"/>
                  <a:pt x="6007" y="6280"/>
                </a:cubicBezTo>
                <a:cubicBezTo>
                  <a:pt x="6309" y="6280"/>
                  <a:pt x="6554" y="6036"/>
                  <a:pt x="6554" y="5734"/>
                </a:cubicBezTo>
                <a:cubicBezTo>
                  <a:pt x="6554" y="5432"/>
                  <a:pt x="6309" y="5188"/>
                  <a:pt x="6007" y="5188"/>
                </a:cubicBezTo>
                <a:cubicBezTo>
                  <a:pt x="5806" y="5188"/>
                  <a:pt x="5632" y="5298"/>
                  <a:pt x="5537" y="5461"/>
                </a:cubicBezTo>
                <a:lnTo>
                  <a:pt x="3201" y="5461"/>
                </a:lnTo>
                <a:cubicBezTo>
                  <a:pt x="3106" y="5298"/>
                  <a:pt x="2932" y="5188"/>
                  <a:pt x="2731" y="5188"/>
                </a:cubicBezTo>
                <a:cubicBezTo>
                  <a:pt x="2529" y="5188"/>
                  <a:pt x="2355" y="5298"/>
                  <a:pt x="2260" y="5461"/>
                </a:cubicBezTo>
                <a:lnTo>
                  <a:pt x="1365" y="5461"/>
                </a:lnTo>
                <a:lnTo>
                  <a:pt x="1365" y="4642"/>
                </a:lnTo>
                <a:lnTo>
                  <a:pt x="6281" y="4642"/>
                </a:lnTo>
                <a:close/>
                <a:moveTo>
                  <a:pt x="2811" y="2537"/>
                </a:moveTo>
                <a:cubicBezTo>
                  <a:pt x="2917" y="2430"/>
                  <a:pt x="3090" y="2430"/>
                  <a:pt x="3197" y="2537"/>
                </a:cubicBezTo>
                <a:lnTo>
                  <a:pt x="3804" y="3145"/>
                </a:lnTo>
                <a:lnTo>
                  <a:pt x="4978" y="1736"/>
                </a:lnTo>
                <a:cubicBezTo>
                  <a:pt x="5075" y="1620"/>
                  <a:pt x="5247" y="1605"/>
                  <a:pt x="5363" y="1701"/>
                </a:cubicBezTo>
                <a:cubicBezTo>
                  <a:pt x="5479" y="1798"/>
                  <a:pt x="5495" y="1970"/>
                  <a:pt x="5398" y="2086"/>
                </a:cubicBezTo>
                <a:lnTo>
                  <a:pt x="4033" y="3724"/>
                </a:lnTo>
                <a:cubicBezTo>
                  <a:pt x="4030" y="3728"/>
                  <a:pt x="4026" y="3729"/>
                  <a:pt x="4023" y="3732"/>
                </a:cubicBezTo>
                <a:cubicBezTo>
                  <a:pt x="4020" y="3735"/>
                  <a:pt x="4019" y="3739"/>
                  <a:pt x="4016" y="3742"/>
                </a:cubicBezTo>
                <a:cubicBezTo>
                  <a:pt x="4000" y="3758"/>
                  <a:pt x="3981" y="3767"/>
                  <a:pt x="3963" y="3777"/>
                </a:cubicBezTo>
                <a:cubicBezTo>
                  <a:pt x="3952" y="3784"/>
                  <a:pt x="3943" y="3794"/>
                  <a:pt x="3931" y="3799"/>
                </a:cubicBezTo>
                <a:cubicBezTo>
                  <a:pt x="3896" y="3814"/>
                  <a:pt x="3860" y="3822"/>
                  <a:pt x="3823" y="3822"/>
                </a:cubicBezTo>
                <a:lnTo>
                  <a:pt x="3823" y="3822"/>
                </a:lnTo>
                <a:cubicBezTo>
                  <a:pt x="3790" y="3822"/>
                  <a:pt x="3757" y="3816"/>
                  <a:pt x="3726" y="3804"/>
                </a:cubicBezTo>
                <a:cubicBezTo>
                  <a:pt x="3716" y="3800"/>
                  <a:pt x="3708" y="3793"/>
                  <a:pt x="3698" y="3788"/>
                </a:cubicBezTo>
                <a:cubicBezTo>
                  <a:pt x="3681" y="3779"/>
                  <a:pt x="3663" y="3772"/>
                  <a:pt x="3648" y="3759"/>
                </a:cubicBezTo>
                <a:cubicBezTo>
                  <a:pt x="3645" y="3756"/>
                  <a:pt x="3643" y="3752"/>
                  <a:pt x="3640" y="3749"/>
                </a:cubicBezTo>
                <a:cubicBezTo>
                  <a:pt x="3637" y="3746"/>
                  <a:pt x="3633" y="3745"/>
                  <a:pt x="3630" y="3742"/>
                </a:cubicBezTo>
                <a:lnTo>
                  <a:pt x="2811" y="2923"/>
                </a:lnTo>
                <a:cubicBezTo>
                  <a:pt x="2704" y="2816"/>
                  <a:pt x="2704" y="2644"/>
                  <a:pt x="2811" y="2537"/>
                </a:cubicBezTo>
                <a:close/>
              </a:path>
            </a:pathLst>
          </a:custGeom>
          <a:solidFill>
            <a:srgbClr val="5900CC">
              <a:alpha val="51000"/>
            </a:srgbClr>
          </a:solidFill>
          <a:ln w="233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2399">
              <a:solidFill>
                <a:schemeClr val="tx1"/>
              </a:solidFill>
              <a:cs typeface="+mn-ea"/>
            </a:endParaRPr>
          </a:p>
        </p:txBody>
      </p:sp>
      <p:grpSp>
        <p:nvGrpSpPr>
          <p:cNvPr id="87" name="图形 2">
            <a:extLst>
              <a:ext uri="{FF2B5EF4-FFF2-40B4-BE49-F238E27FC236}">
                <a16:creationId xmlns:a16="http://schemas.microsoft.com/office/drawing/2014/main" id="{66821157-A379-EB62-7CCA-DC3EB221DF1E}"/>
              </a:ext>
            </a:extLst>
          </p:cNvPr>
          <p:cNvGrpSpPr/>
          <p:nvPr userDrawn="1"/>
        </p:nvGrpSpPr>
        <p:grpSpPr>
          <a:xfrm>
            <a:off x="9590371" y="5264432"/>
            <a:ext cx="636428" cy="558769"/>
            <a:chOff x="11839964" y="-3235537"/>
            <a:chExt cx="477321" cy="419206"/>
          </a:xfr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FFB3DA"/>
              </a:gs>
            </a:gsLst>
            <a:lin ang="13500000" scaled="1"/>
            <a:tileRect/>
          </a:gradFill>
        </p:grpSpPr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E77005FD-596E-ECBD-5520-6F85B11B7457}"/>
                </a:ext>
              </a:extLst>
            </p:cNvPr>
            <p:cNvSpPr/>
            <p:nvPr/>
          </p:nvSpPr>
          <p:spPr>
            <a:xfrm>
              <a:off x="11839964" y="-3159947"/>
              <a:ext cx="343633" cy="343616"/>
            </a:xfrm>
            <a:custGeom>
              <a:avLst/>
              <a:gdLst>
                <a:gd name="connsiteX0" fmla="*/ 264099 w 343633"/>
                <a:gd name="connsiteY0" fmla="*/ 343617 h 343616"/>
                <a:gd name="connsiteX1" fmla="*/ 261660 w 343633"/>
                <a:gd name="connsiteY1" fmla="*/ 343211 h 343616"/>
                <a:gd name="connsiteX2" fmla="*/ 6517 w 343633"/>
                <a:gd name="connsiteY2" fmla="*/ 272518 h 343616"/>
                <a:gd name="connsiteX3" fmla="*/ 1236 w 343633"/>
                <a:gd name="connsiteY3" fmla="*/ 268455 h 343616"/>
                <a:gd name="connsiteX4" fmla="*/ 422 w 343633"/>
                <a:gd name="connsiteY4" fmla="*/ 261548 h 343616"/>
                <a:gd name="connsiteX5" fmla="*/ 71116 w 343633"/>
                <a:gd name="connsiteY5" fmla="*/ 6405 h 343616"/>
                <a:gd name="connsiteX6" fmla="*/ 82085 w 343633"/>
                <a:gd name="connsiteY6" fmla="*/ 311 h 343616"/>
                <a:gd name="connsiteX7" fmla="*/ 337229 w 343633"/>
                <a:gd name="connsiteY7" fmla="*/ 71003 h 343616"/>
                <a:gd name="connsiteX8" fmla="*/ 343323 w 343633"/>
                <a:gd name="connsiteY8" fmla="*/ 81973 h 343616"/>
                <a:gd name="connsiteX9" fmla="*/ 272630 w 343633"/>
                <a:gd name="connsiteY9" fmla="*/ 337117 h 343616"/>
                <a:gd name="connsiteX10" fmla="*/ 264099 w 343633"/>
                <a:gd name="connsiteY10" fmla="*/ 343617 h 343616"/>
                <a:gd name="connsiteX11" fmla="*/ 19924 w 343633"/>
                <a:gd name="connsiteY11" fmla="*/ 257892 h 343616"/>
                <a:gd name="connsiteX12" fmla="*/ 257598 w 343633"/>
                <a:gd name="connsiteY12" fmla="*/ 323709 h 343616"/>
                <a:gd name="connsiteX13" fmla="*/ 323415 w 343633"/>
                <a:gd name="connsiteY13" fmla="*/ 86036 h 343616"/>
                <a:gd name="connsiteX14" fmla="*/ 85741 w 343633"/>
                <a:gd name="connsiteY14" fmla="*/ 20218 h 343616"/>
                <a:gd name="connsiteX15" fmla="*/ 19924 w 343633"/>
                <a:gd name="connsiteY15" fmla="*/ 257892 h 34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43633" h="343616">
                  <a:moveTo>
                    <a:pt x="264099" y="343617"/>
                  </a:moveTo>
                  <a:cubicBezTo>
                    <a:pt x="263286" y="343617"/>
                    <a:pt x="262473" y="343617"/>
                    <a:pt x="261660" y="343211"/>
                  </a:cubicBezTo>
                  <a:lnTo>
                    <a:pt x="6517" y="272518"/>
                  </a:lnTo>
                  <a:cubicBezTo>
                    <a:pt x="4080" y="271705"/>
                    <a:pt x="2454" y="270487"/>
                    <a:pt x="1236" y="268455"/>
                  </a:cubicBezTo>
                  <a:cubicBezTo>
                    <a:pt x="17" y="266424"/>
                    <a:pt x="-390" y="263986"/>
                    <a:pt x="422" y="261548"/>
                  </a:cubicBezTo>
                  <a:lnTo>
                    <a:pt x="71116" y="6405"/>
                  </a:lnTo>
                  <a:cubicBezTo>
                    <a:pt x="72335" y="1529"/>
                    <a:pt x="77210" y="-908"/>
                    <a:pt x="82085" y="311"/>
                  </a:cubicBezTo>
                  <a:lnTo>
                    <a:pt x="337229" y="71003"/>
                  </a:lnTo>
                  <a:cubicBezTo>
                    <a:pt x="342104" y="72222"/>
                    <a:pt x="344542" y="77098"/>
                    <a:pt x="343323" y="81973"/>
                  </a:cubicBezTo>
                  <a:lnTo>
                    <a:pt x="272630" y="337117"/>
                  </a:lnTo>
                  <a:cubicBezTo>
                    <a:pt x="271412" y="341179"/>
                    <a:pt x="267755" y="343617"/>
                    <a:pt x="264099" y="343617"/>
                  </a:cubicBezTo>
                  <a:close/>
                  <a:moveTo>
                    <a:pt x="19924" y="257892"/>
                  </a:moveTo>
                  <a:lnTo>
                    <a:pt x="257598" y="323709"/>
                  </a:lnTo>
                  <a:lnTo>
                    <a:pt x="323415" y="86036"/>
                  </a:lnTo>
                  <a:lnTo>
                    <a:pt x="85741" y="20218"/>
                  </a:lnTo>
                  <a:lnTo>
                    <a:pt x="19924" y="257892"/>
                  </a:lnTo>
                  <a:close/>
                </a:path>
              </a:pathLst>
            </a:custGeom>
            <a:grpFill/>
            <a:ln w="23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9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C0E77C7D-98C1-9AC0-BCC3-72061165BABA}"/>
                </a:ext>
              </a:extLst>
            </p:cNvPr>
            <p:cNvSpPr/>
            <p:nvPr/>
          </p:nvSpPr>
          <p:spPr>
            <a:xfrm>
              <a:off x="11973224" y="-3235515"/>
              <a:ext cx="343745" cy="343616"/>
            </a:xfrm>
            <a:custGeom>
              <a:avLst/>
              <a:gdLst>
                <a:gd name="connsiteX0" fmla="*/ 264099 w 343745"/>
                <a:gd name="connsiteY0" fmla="*/ 343617 h 343616"/>
                <a:gd name="connsiteX1" fmla="*/ 261661 w 343745"/>
                <a:gd name="connsiteY1" fmla="*/ 343210 h 343616"/>
                <a:gd name="connsiteX2" fmla="*/ 6517 w 343745"/>
                <a:gd name="connsiteY2" fmla="*/ 272518 h 343616"/>
                <a:gd name="connsiteX3" fmla="*/ 1235 w 343745"/>
                <a:gd name="connsiteY3" fmla="*/ 268455 h 343616"/>
                <a:gd name="connsiteX4" fmla="*/ 423 w 343745"/>
                <a:gd name="connsiteY4" fmla="*/ 261548 h 343616"/>
                <a:gd name="connsiteX5" fmla="*/ 71116 w 343745"/>
                <a:gd name="connsiteY5" fmla="*/ 6405 h 343616"/>
                <a:gd name="connsiteX6" fmla="*/ 82085 w 343745"/>
                <a:gd name="connsiteY6" fmla="*/ 311 h 343616"/>
                <a:gd name="connsiteX7" fmla="*/ 337229 w 343745"/>
                <a:gd name="connsiteY7" fmla="*/ 71003 h 343616"/>
                <a:gd name="connsiteX8" fmla="*/ 342510 w 343745"/>
                <a:gd name="connsiteY8" fmla="*/ 75066 h 343616"/>
                <a:gd name="connsiteX9" fmla="*/ 343323 w 343745"/>
                <a:gd name="connsiteY9" fmla="*/ 81973 h 343616"/>
                <a:gd name="connsiteX10" fmla="*/ 272630 w 343745"/>
                <a:gd name="connsiteY10" fmla="*/ 337116 h 343616"/>
                <a:gd name="connsiteX11" fmla="*/ 264099 w 343745"/>
                <a:gd name="connsiteY11" fmla="*/ 343617 h 343616"/>
                <a:gd name="connsiteX12" fmla="*/ 20331 w 343745"/>
                <a:gd name="connsiteY12" fmla="*/ 257892 h 343616"/>
                <a:gd name="connsiteX13" fmla="*/ 258004 w 343745"/>
                <a:gd name="connsiteY13" fmla="*/ 323709 h 343616"/>
                <a:gd name="connsiteX14" fmla="*/ 323822 w 343745"/>
                <a:gd name="connsiteY14" fmla="*/ 86035 h 343616"/>
                <a:gd name="connsiteX15" fmla="*/ 86148 w 343745"/>
                <a:gd name="connsiteY15" fmla="*/ 20218 h 343616"/>
                <a:gd name="connsiteX16" fmla="*/ 20331 w 343745"/>
                <a:gd name="connsiteY16" fmla="*/ 257892 h 34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43745" h="343616">
                  <a:moveTo>
                    <a:pt x="264099" y="343617"/>
                  </a:moveTo>
                  <a:cubicBezTo>
                    <a:pt x="263285" y="343617"/>
                    <a:pt x="262473" y="343617"/>
                    <a:pt x="261661" y="343210"/>
                  </a:cubicBezTo>
                  <a:lnTo>
                    <a:pt x="6517" y="272518"/>
                  </a:lnTo>
                  <a:cubicBezTo>
                    <a:pt x="4080" y="271705"/>
                    <a:pt x="2454" y="270487"/>
                    <a:pt x="1235" y="268455"/>
                  </a:cubicBezTo>
                  <a:cubicBezTo>
                    <a:pt x="17" y="266424"/>
                    <a:pt x="-390" y="263986"/>
                    <a:pt x="423" y="261548"/>
                  </a:cubicBezTo>
                  <a:lnTo>
                    <a:pt x="71116" y="6405"/>
                  </a:lnTo>
                  <a:cubicBezTo>
                    <a:pt x="72334" y="1529"/>
                    <a:pt x="77210" y="-908"/>
                    <a:pt x="82085" y="311"/>
                  </a:cubicBezTo>
                  <a:lnTo>
                    <a:pt x="337229" y="71003"/>
                  </a:lnTo>
                  <a:cubicBezTo>
                    <a:pt x="339666" y="71816"/>
                    <a:pt x="341292" y="73034"/>
                    <a:pt x="342510" y="75066"/>
                  </a:cubicBezTo>
                  <a:cubicBezTo>
                    <a:pt x="343729" y="77097"/>
                    <a:pt x="344135" y="79535"/>
                    <a:pt x="343323" y="81973"/>
                  </a:cubicBezTo>
                  <a:lnTo>
                    <a:pt x="272630" y="337116"/>
                  </a:lnTo>
                  <a:cubicBezTo>
                    <a:pt x="271818" y="341179"/>
                    <a:pt x="268161" y="343617"/>
                    <a:pt x="264099" y="343617"/>
                  </a:cubicBezTo>
                  <a:close/>
                  <a:moveTo>
                    <a:pt x="20331" y="257892"/>
                  </a:moveTo>
                  <a:lnTo>
                    <a:pt x="258004" y="323709"/>
                  </a:lnTo>
                  <a:lnTo>
                    <a:pt x="323822" y="86035"/>
                  </a:lnTo>
                  <a:lnTo>
                    <a:pt x="86148" y="20218"/>
                  </a:lnTo>
                  <a:lnTo>
                    <a:pt x="20331" y="257892"/>
                  </a:lnTo>
                  <a:close/>
                </a:path>
              </a:pathLst>
            </a:custGeom>
            <a:grpFill/>
            <a:ln w="23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9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070A5811-1BC0-0BC3-9762-6114BF1BE178}"/>
                </a:ext>
              </a:extLst>
            </p:cNvPr>
            <p:cNvSpPr/>
            <p:nvPr/>
          </p:nvSpPr>
          <p:spPr>
            <a:xfrm>
              <a:off x="11910746" y="-3235537"/>
              <a:ext cx="151395" cy="93370"/>
            </a:xfrm>
            <a:custGeom>
              <a:avLst/>
              <a:gdLst>
                <a:gd name="connsiteX0" fmla="*/ 8864 w 151395"/>
                <a:gd name="connsiteY0" fmla="*/ 93371 h 93370"/>
                <a:gd name="connsiteX1" fmla="*/ 1145 w 151395"/>
                <a:gd name="connsiteY1" fmla="*/ 88902 h 93370"/>
                <a:gd name="connsiteX2" fmla="*/ 4396 w 151395"/>
                <a:gd name="connsiteY2" fmla="*/ 76713 h 93370"/>
                <a:gd name="connsiteX3" fmla="*/ 138062 w 151395"/>
                <a:gd name="connsiteY3" fmla="*/ 1145 h 93370"/>
                <a:gd name="connsiteX4" fmla="*/ 150250 w 151395"/>
                <a:gd name="connsiteY4" fmla="*/ 4396 h 93370"/>
                <a:gd name="connsiteX5" fmla="*/ 146999 w 151395"/>
                <a:gd name="connsiteY5" fmla="*/ 16584 h 93370"/>
                <a:gd name="connsiteX6" fmla="*/ 13334 w 151395"/>
                <a:gd name="connsiteY6" fmla="*/ 92152 h 93370"/>
                <a:gd name="connsiteX7" fmla="*/ 8864 w 151395"/>
                <a:gd name="connsiteY7" fmla="*/ 93371 h 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395" h="93370">
                  <a:moveTo>
                    <a:pt x="8864" y="93371"/>
                  </a:moveTo>
                  <a:cubicBezTo>
                    <a:pt x="5615" y="93371"/>
                    <a:pt x="2770" y="91746"/>
                    <a:pt x="1145" y="88902"/>
                  </a:cubicBezTo>
                  <a:cubicBezTo>
                    <a:pt x="-1293" y="84433"/>
                    <a:pt x="333" y="79151"/>
                    <a:pt x="4396" y="76713"/>
                  </a:cubicBezTo>
                  <a:lnTo>
                    <a:pt x="138062" y="1145"/>
                  </a:lnTo>
                  <a:cubicBezTo>
                    <a:pt x="142531" y="-1292"/>
                    <a:pt x="147813" y="333"/>
                    <a:pt x="150250" y="4396"/>
                  </a:cubicBezTo>
                  <a:cubicBezTo>
                    <a:pt x="152688" y="8865"/>
                    <a:pt x="151062" y="14146"/>
                    <a:pt x="146999" y="16584"/>
                  </a:cubicBezTo>
                  <a:lnTo>
                    <a:pt x="13334" y="92152"/>
                  </a:lnTo>
                  <a:cubicBezTo>
                    <a:pt x="12115" y="93371"/>
                    <a:pt x="10490" y="93371"/>
                    <a:pt x="8864" y="93371"/>
                  </a:cubicBezTo>
                  <a:close/>
                </a:path>
              </a:pathLst>
            </a:custGeom>
            <a:grpFill/>
            <a:ln w="23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9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63811C79-D797-8C8E-7602-381023A03F22}"/>
                </a:ext>
              </a:extLst>
            </p:cNvPr>
            <p:cNvSpPr/>
            <p:nvPr/>
          </p:nvSpPr>
          <p:spPr>
            <a:xfrm>
              <a:off x="12165890" y="-3164844"/>
              <a:ext cx="151395" cy="93370"/>
            </a:xfrm>
            <a:custGeom>
              <a:avLst/>
              <a:gdLst>
                <a:gd name="connsiteX0" fmla="*/ 8864 w 151395"/>
                <a:gd name="connsiteY0" fmla="*/ 93371 h 93370"/>
                <a:gd name="connsiteX1" fmla="*/ 1145 w 151395"/>
                <a:gd name="connsiteY1" fmla="*/ 88902 h 93370"/>
                <a:gd name="connsiteX2" fmla="*/ 4396 w 151395"/>
                <a:gd name="connsiteY2" fmla="*/ 76713 h 93370"/>
                <a:gd name="connsiteX3" fmla="*/ 138062 w 151395"/>
                <a:gd name="connsiteY3" fmla="*/ 1145 h 93370"/>
                <a:gd name="connsiteX4" fmla="*/ 150250 w 151395"/>
                <a:gd name="connsiteY4" fmla="*/ 4395 h 93370"/>
                <a:gd name="connsiteX5" fmla="*/ 146999 w 151395"/>
                <a:gd name="connsiteY5" fmla="*/ 16584 h 93370"/>
                <a:gd name="connsiteX6" fmla="*/ 13334 w 151395"/>
                <a:gd name="connsiteY6" fmla="*/ 92152 h 93370"/>
                <a:gd name="connsiteX7" fmla="*/ 8864 w 151395"/>
                <a:gd name="connsiteY7" fmla="*/ 93371 h 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395" h="93370">
                  <a:moveTo>
                    <a:pt x="8864" y="93371"/>
                  </a:moveTo>
                  <a:cubicBezTo>
                    <a:pt x="5614" y="93371"/>
                    <a:pt x="2770" y="91746"/>
                    <a:pt x="1145" y="88902"/>
                  </a:cubicBezTo>
                  <a:cubicBezTo>
                    <a:pt x="-1293" y="84433"/>
                    <a:pt x="333" y="79151"/>
                    <a:pt x="4396" y="76713"/>
                  </a:cubicBezTo>
                  <a:lnTo>
                    <a:pt x="138062" y="1145"/>
                  </a:lnTo>
                  <a:cubicBezTo>
                    <a:pt x="142531" y="-1292"/>
                    <a:pt x="147812" y="333"/>
                    <a:pt x="150250" y="4395"/>
                  </a:cubicBezTo>
                  <a:cubicBezTo>
                    <a:pt x="152688" y="8865"/>
                    <a:pt x="151062" y="14146"/>
                    <a:pt x="146999" y="16584"/>
                  </a:cubicBezTo>
                  <a:lnTo>
                    <a:pt x="13334" y="92152"/>
                  </a:lnTo>
                  <a:cubicBezTo>
                    <a:pt x="11708" y="93371"/>
                    <a:pt x="10083" y="93371"/>
                    <a:pt x="8864" y="93371"/>
                  </a:cubicBezTo>
                  <a:close/>
                </a:path>
              </a:pathLst>
            </a:custGeom>
            <a:grpFill/>
            <a:ln w="23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9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4EC290BC-013A-DAB2-3C7A-4339FA350EE2}"/>
                </a:ext>
              </a:extLst>
            </p:cNvPr>
            <p:cNvSpPr/>
            <p:nvPr/>
          </p:nvSpPr>
          <p:spPr>
            <a:xfrm>
              <a:off x="12095197" y="-2909701"/>
              <a:ext cx="151395" cy="93370"/>
            </a:xfrm>
            <a:custGeom>
              <a:avLst/>
              <a:gdLst>
                <a:gd name="connsiteX0" fmla="*/ 8865 w 151395"/>
                <a:gd name="connsiteY0" fmla="*/ 93371 h 93370"/>
                <a:gd name="connsiteX1" fmla="*/ 1145 w 151395"/>
                <a:gd name="connsiteY1" fmla="*/ 88902 h 93370"/>
                <a:gd name="connsiteX2" fmla="*/ 4395 w 151395"/>
                <a:gd name="connsiteY2" fmla="*/ 76713 h 93370"/>
                <a:gd name="connsiteX3" fmla="*/ 138062 w 151395"/>
                <a:gd name="connsiteY3" fmla="*/ 1145 h 93370"/>
                <a:gd name="connsiteX4" fmla="*/ 150250 w 151395"/>
                <a:gd name="connsiteY4" fmla="*/ 4396 h 93370"/>
                <a:gd name="connsiteX5" fmla="*/ 147000 w 151395"/>
                <a:gd name="connsiteY5" fmla="*/ 16584 h 93370"/>
                <a:gd name="connsiteX6" fmla="*/ 13333 w 151395"/>
                <a:gd name="connsiteY6" fmla="*/ 92152 h 93370"/>
                <a:gd name="connsiteX7" fmla="*/ 8865 w 151395"/>
                <a:gd name="connsiteY7" fmla="*/ 93371 h 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395" h="93370">
                  <a:moveTo>
                    <a:pt x="8865" y="93371"/>
                  </a:moveTo>
                  <a:cubicBezTo>
                    <a:pt x="5614" y="93371"/>
                    <a:pt x="2771" y="91746"/>
                    <a:pt x="1145" y="88902"/>
                  </a:cubicBezTo>
                  <a:cubicBezTo>
                    <a:pt x="-1292" y="84433"/>
                    <a:pt x="333" y="79151"/>
                    <a:pt x="4395" y="76713"/>
                  </a:cubicBezTo>
                  <a:lnTo>
                    <a:pt x="138062" y="1145"/>
                  </a:lnTo>
                  <a:cubicBezTo>
                    <a:pt x="142531" y="-1292"/>
                    <a:pt x="147812" y="333"/>
                    <a:pt x="150250" y="4396"/>
                  </a:cubicBezTo>
                  <a:cubicBezTo>
                    <a:pt x="152688" y="8865"/>
                    <a:pt x="151063" y="14146"/>
                    <a:pt x="147000" y="16584"/>
                  </a:cubicBezTo>
                  <a:lnTo>
                    <a:pt x="13333" y="92152"/>
                  </a:lnTo>
                  <a:cubicBezTo>
                    <a:pt x="11709" y="92965"/>
                    <a:pt x="10084" y="93371"/>
                    <a:pt x="8865" y="93371"/>
                  </a:cubicBezTo>
                  <a:close/>
                </a:path>
              </a:pathLst>
            </a:custGeom>
            <a:grpFill/>
            <a:ln w="23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9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1BAF6502-15DC-5537-3AE0-E16D3D7C3DAB}"/>
                </a:ext>
              </a:extLst>
            </p:cNvPr>
            <p:cNvSpPr/>
            <p:nvPr/>
          </p:nvSpPr>
          <p:spPr>
            <a:xfrm>
              <a:off x="11840054" y="-2980393"/>
              <a:ext cx="151395" cy="93370"/>
            </a:xfrm>
            <a:custGeom>
              <a:avLst/>
              <a:gdLst>
                <a:gd name="connsiteX0" fmla="*/ 8865 w 151395"/>
                <a:gd name="connsiteY0" fmla="*/ 93371 h 93370"/>
                <a:gd name="connsiteX1" fmla="*/ 1146 w 151395"/>
                <a:gd name="connsiteY1" fmla="*/ 88902 h 93370"/>
                <a:gd name="connsiteX2" fmla="*/ 4395 w 151395"/>
                <a:gd name="connsiteY2" fmla="*/ 76713 h 93370"/>
                <a:gd name="connsiteX3" fmla="*/ 138062 w 151395"/>
                <a:gd name="connsiteY3" fmla="*/ 1145 h 93370"/>
                <a:gd name="connsiteX4" fmla="*/ 150250 w 151395"/>
                <a:gd name="connsiteY4" fmla="*/ 4396 h 93370"/>
                <a:gd name="connsiteX5" fmla="*/ 147000 w 151395"/>
                <a:gd name="connsiteY5" fmla="*/ 16584 h 93370"/>
                <a:gd name="connsiteX6" fmla="*/ 13334 w 151395"/>
                <a:gd name="connsiteY6" fmla="*/ 92152 h 93370"/>
                <a:gd name="connsiteX7" fmla="*/ 8865 w 151395"/>
                <a:gd name="connsiteY7" fmla="*/ 93371 h 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395" h="93370">
                  <a:moveTo>
                    <a:pt x="8865" y="93371"/>
                  </a:moveTo>
                  <a:cubicBezTo>
                    <a:pt x="5614" y="93371"/>
                    <a:pt x="2770" y="91746"/>
                    <a:pt x="1146" y="88902"/>
                  </a:cubicBezTo>
                  <a:cubicBezTo>
                    <a:pt x="-1292" y="84433"/>
                    <a:pt x="332" y="79151"/>
                    <a:pt x="4395" y="76713"/>
                  </a:cubicBezTo>
                  <a:lnTo>
                    <a:pt x="138062" y="1145"/>
                  </a:lnTo>
                  <a:cubicBezTo>
                    <a:pt x="142530" y="-1292"/>
                    <a:pt x="147812" y="333"/>
                    <a:pt x="150250" y="4396"/>
                  </a:cubicBezTo>
                  <a:cubicBezTo>
                    <a:pt x="152687" y="8865"/>
                    <a:pt x="151062" y="14146"/>
                    <a:pt x="147000" y="16584"/>
                  </a:cubicBezTo>
                  <a:lnTo>
                    <a:pt x="13334" y="92152"/>
                  </a:lnTo>
                  <a:cubicBezTo>
                    <a:pt x="12115" y="92965"/>
                    <a:pt x="10489" y="93371"/>
                    <a:pt x="8865" y="93371"/>
                  </a:cubicBezTo>
                  <a:close/>
                </a:path>
              </a:pathLst>
            </a:custGeom>
            <a:grpFill/>
            <a:ln w="23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9">
                <a:solidFill>
                  <a:schemeClr val="tx1"/>
                </a:solidFill>
                <a:cs typeface="+mn-ea"/>
              </a:endParaRPr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84F425D3-0048-80E3-25B2-D74AAD65FFB5}"/>
              </a:ext>
            </a:extLst>
          </p:cNvPr>
          <p:cNvGrpSpPr/>
          <p:nvPr userDrawn="1"/>
        </p:nvGrpSpPr>
        <p:grpSpPr>
          <a:xfrm>
            <a:off x="10059963" y="159814"/>
            <a:ext cx="1925415" cy="981341"/>
            <a:chOff x="6423171" y="154762"/>
            <a:chExt cx="2510474" cy="1279927"/>
          </a:xfrm>
        </p:grpSpPr>
        <p:sp>
          <p:nvSpPr>
            <p:cNvPr id="95" name="弧形 94">
              <a:extLst>
                <a:ext uri="{FF2B5EF4-FFF2-40B4-BE49-F238E27FC236}">
                  <a16:creationId xmlns:a16="http://schemas.microsoft.com/office/drawing/2014/main" id="{1FA373CB-4B19-C70C-F767-D88EA2BCE9FA}"/>
                </a:ext>
              </a:extLst>
            </p:cNvPr>
            <p:cNvSpPr/>
            <p:nvPr/>
          </p:nvSpPr>
          <p:spPr>
            <a:xfrm rot="20067494">
              <a:off x="7028645" y="538317"/>
              <a:ext cx="1905000" cy="555288"/>
            </a:xfrm>
            <a:prstGeom prst="arc">
              <a:avLst>
                <a:gd name="adj1" fmla="val 19891538"/>
                <a:gd name="adj2" fmla="val 11760570"/>
              </a:avLst>
            </a:prstGeom>
            <a:ln>
              <a:solidFill>
                <a:srgbClr val="FFB3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399"/>
            </a:p>
          </p:txBody>
        </p:sp>
        <p:sp>
          <p:nvSpPr>
            <p:cNvPr id="96" name="缺角矩形 95">
              <a:extLst>
                <a:ext uri="{FF2B5EF4-FFF2-40B4-BE49-F238E27FC236}">
                  <a16:creationId xmlns:a16="http://schemas.microsoft.com/office/drawing/2014/main" id="{73A8472B-58B0-C675-F4F9-5BC430022BB7}"/>
                </a:ext>
              </a:extLst>
            </p:cNvPr>
            <p:cNvSpPr/>
            <p:nvPr/>
          </p:nvSpPr>
          <p:spPr>
            <a:xfrm>
              <a:off x="8015156" y="154762"/>
              <a:ext cx="314325" cy="314325"/>
            </a:xfrm>
            <a:prstGeom prst="plaque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5900CC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/>
            </a:p>
          </p:txBody>
        </p:sp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F887B5C7-067F-3509-4316-84E4BE3A29C4}"/>
                </a:ext>
              </a:extLst>
            </p:cNvPr>
            <p:cNvGrpSpPr/>
            <p:nvPr/>
          </p:nvGrpSpPr>
          <p:grpSpPr>
            <a:xfrm>
              <a:off x="6423171" y="474542"/>
              <a:ext cx="814386" cy="291441"/>
              <a:chOff x="231354" y="311925"/>
              <a:chExt cx="814386" cy="291441"/>
            </a:xfrm>
          </p:grpSpPr>
          <p:grpSp>
            <p:nvGrpSpPr>
              <p:cNvPr id="103" name="组合 102">
                <a:extLst>
                  <a:ext uri="{FF2B5EF4-FFF2-40B4-BE49-F238E27FC236}">
                    <a16:creationId xmlns:a16="http://schemas.microsoft.com/office/drawing/2014/main" id="{9C0795BB-02DB-1993-ABED-B3B00B75ED3F}"/>
                  </a:ext>
                </a:extLst>
              </p:cNvPr>
              <p:cNvGrpSpPr/>
              <p:nvPr/>
            </p:nvGrpSpPr>
            <p:grpSpPr>
              <a:xfrm>
                <a:off x="231354" y="311925"/>
                <a:ext cx="814386" cy="88937"/>
                <a:chOff x="231354" y="311925"/>
                <a:chExt cx="814386" cy="88937"/>
              </a:xfrm>
            </p:grpSpPr>
            <p:sp>
              <p:nvSpPr>
                <p:cNvPr id="118" name="箭头: V 形 117">
                  <a:extLst>
                    <a:ext uri="{FF2B5EF4-FFF2-40B4-BE49-F238E27FC236}">
                      <a16:creationId xmlns:a16="http://schemas.microsoft.com/office/drawing/2014/main" id="{7712779F-1AC5-E957-D9CA-39F690DB3064}"/>
                    </a:ext>
                  </a:extLst>
                </p:cNvPr>
                <p:cNvSpPr/>
                <p:nvPr/>
              </p:nvSpPr>
              <p:spPr>
                <a:xfrm rot="5400000">
                  <a:off x="254754" y="288525"/>
                  <a:ext cx="88932" cy="135731"/>
                </a:xfrm>
                <a:prstGeom prst="chevron">
                  <a:avLst>
                    <a:gd name="adj" fmla="val 64784"/>
                  </a:avLst>
                </a:prstGeom>
                <a:solidFill>
                  <a:srgbClr val="5900CC">
                    <a:alpha val="51000"/>
                  </a:srgbClr>
                </a:solidFill>
                <a:ln w="2333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zh-CN" altLang="en-US" sz="2399">
                    <a:solidFill>
                      <a:schemeClr val="tx1"/>
                    </a:solidFill>
                    <a:cs typeface="+mn-ea"/>
                  </a:endParaRPr>
                </a:p>
              </p:txBody>
            </p:sp>
            <p:sp>
              <p:nvSpPr>
                <p:cNvPr id="119" name="箭头: V 形 118">
                  <a:extLst>
                    <a:ext uri="{FF2B5EF4-FFF2-40B4-BE49-F238E27FC236}">
                      <a16:creationId xmlns:a16="http://schemas.microsoft.com/office/drawing/2014/main" id="{2750F83F-2C7D-87C5-1A47-0256E7329450}"/>
                    </a:ext>
                  </a:extLst>
                </p:cNvPr>
                <p:cNvSpPr/>
                <p:nvPr/>
              </p:nvSpPr>
              <p:spPr>
                <a:xfrm rot="5400000">
                  <a:off x="390485" y="288526"/>
                  <a:ext cx="88932" cy="135731"/>
                </a:xfrm>
                <a:prstGeom prst="chevron">
                  <a:avLst>
                    <a:gd name="adj" fmla="val 64784"/>
                  </a:avLst>
                </a:prstGeom>
                <a:solidFill>
                  <a:srgbClr val="5900CC">
                    <a:alpha val="51000"/>
                  </a:srgbClr>
                </a:solidFill>
                <a:ln w="2333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zh-CN" altLang="en-US" sz="2399">
                    <a:solidFill>
                      <a:schemeClr val="tx1"/>
                    </a:solidFill>
                    <a:cs typeface="+mn-ea"/>
                  </a:endParaRPr>
                </a:p>
              </p:txBody>
            </p:sp>
            <p:sp>
              <p:nvSpPr>
                <p:cNvPr id="120" name="箭头: V 形 119">
                  <a:extLst>
                    <a:ext uri="{FF2B5EF4-FFF2-40B4-BE49-F238E27FC236}">
                      <a16:creationId xmlns:a16="http://schemas.microsoft.com/office/drawing/2014/main" id="{72ACE0C4-C135-157E-33B9-9B4863E05492}"/>
                    </a:ext>
                  </a:extLst>
                </p:cNvPr>
                <p:cNvSpPr/>
                <p:nvPr/>
              </p:nvSpPr>
              <p:spPr>
                <a:xfrm rot="5400000">
                  <a:off x="526216" y="288527"/>
                  <a:ext cx="88932" cy="135731"/>
                </a:xfrm>
                <a:prstGeom prst="chevron">
                  <a:avLst>
                    <a:gd name="adj" fmla="val 64784"/>
                  </a:avLst>
                </a:prstGeom>
                <a:solidFill>
                  <a:srgbClr val="5900CC">
                    <a:alpha val="51000"/>
                  </a:srgbClr>
                </a:solidFill>
                <a:ln w="2333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zh-CN" altLang="en-US" sz="2399">
                    <a:solidFill>
                      <a:schemeClr val="tx1"/>
                    </a:solidFill>
                    <a:cs typeface="+mn-ea"/>
                  </a:endParaRPr>
                </a:p>
              </p:txBody>
            </p:sp>
            <p:sp>
              <p:nvSpPr>
                <p:cNvPr id="121" name="箭头: V 形 120">
                  <a:extLst>
                    <a:ext uri="{FF2B5EF4-FFF2-40B4-BE49-F238E27FC236}">
                      <a16:creationId xmlns:a16="http://schemas.microsoft.com/office/drawing/2014/main" id="{3CCB5B96-4030-9D6D-4832-80F79F34AE3C}"/>
                    </a:ext>
                  </a:extLst>
                </p:cNvPr>
                <p:cNvSpPr/>
                <p:nvPr/>
              </p:nvSpPr>
              <p:spPr>
                <a:xfrm rot="5400000">
                  <a:off x="661947" y="288528"/>
                  <a:ext cx="88932" cy="135731"/>
                </a:xfrm>
                <a:prstGeom prst="chevron">
                  <a:avLst>
                    <a:gd name="adj" fmla="val 64784"/>
                  </a:avLst>
                </a:prstGeom>
                <a:solidFill>
                  <a:srgbClr val="5900CC">
                    <a:alpha val="51000"/>
                  </a:srgbClr>
                </a:solidFill>
                <a:ln w="2333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zh-CN" altLang="en-US" sz="2399">
                    <a:solidFill>
                      <a:schemeClr val="tx1"/>
                    </a:solidFill>
                    <a:cs typeface="+mn-ea"/>
                  </a:endParaRPr>
                </a:p>
              </p:txBody>
            </p:sp>
            <p:sp>
              <p:nvSpPr>
                <p:cNvPr id="122" name="箭头: V 形 121">
                  <a:extLst>
                    <a:ext uri="{FF2B5EF4-FFF2-40B4-BE49-F238E27FC236}">
                      <a16:creationId xmlns:a16="http://schemas.microsoft.com/office/drawing/2014/main" id="{FA9BF0FB-02D2-316E-25FA-837B21657E9B}"/>
                    </a:ext>
                  </a:extLst>
                </p:cNvPr>
                <p:cNvSpPr/>
                <p:nvPr/>
              </p:nvSpPr>
              <p:spPr>
                <a:xfrm rot="5400000">
                  <a:off x="797678" y="288529"/>
                  <a:ext cx="88932" cy="135731"/>
                </a:xfrm>
                <a:prstGeom prst="chevron">
                  <a:avLst>
                    <a:gd name="adj" fmla="val 64784"/>
                  </a:avLst>
                </a:prstGeom>
                <a:solidFill>
                  <a:srgbClr val="5900CC">
                    <a:alpha val="51000"/>
                  </a:srgbClr>
                </a:solidFill>
                <a:ln w="2333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zh-CN" altLang="en-US" sz="2399">
                    <a:solidFill>
                      <a:schemeClr val="tx1"/>
                    </a:solidFill>
                    <a:cs typeface="+mn-ea"/>
                  </a:endParaRPr>
                </a:p>
              </p:txBody>
            </p:sp>
            <p:sp>
              <p:nvSpPr>
                <p:cNvPr id="123" name="箭头: V 形 122">
                  <a:extLst>
                    <a:ext uri="{FF2B5EF4-FFF2-40B4-BE49-F238E27FC236}">
                      <a16:creationId xmlns:a16="http://schemas.microsoft.com/office/drawing/2014/main" id="{40219C52-54A6-0836-FDEA-8DF2B4CE4679}"/>
                    </a:ext>
                  </a:extLst>
                </p:cNvPr>
                <p:cNvSpPr/>
                <p:nvPr/>
              </p:nvSpPr>
              <p:spPr>
                <a:xfrm rot="5400000">
                  <a:off x="933409" y="288530"/>
                  <a:ext cx="88932" cy="135731"/>
                </a:xfrm>
                <a:prstGeom prst="chevron">
                  <a:avLst>
                    <a:gd name="adj" fmla="val 64784"/>
                  </a:avLst>
                </a:prstGeom>
                <a:solidFill>
                  <a:srgbClr val="5900CC">
                    <a:alpha val="51000"/>
                  </a:srgbClr>
                </a:solidFill>
                <a:ln w="2333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zh-CN" altLang="en-US" sz="2399">
                    <a:solidFill>
                      <a:schemeClr val="tx1"/>
                    </a:solidFill>
                    <a:cs typeface="+mn-ea"/>
                  </a:endParaRPr>
                </a:p>
              </p:txBody>
            </p:sp>
          </p:grpSp>
          <p:grpSp>
            <p:nvGrpSpPr>
              <p:cNvPr id="104" name="组合 103">
                <a:extLst>
                  <a:ext uri="{FF2B5EF4-FFF2-40B4-BE49-F238E27FC236}">
                    <a16:creationId xmlns:a16="http://schemas.microsoft.com/office/drawing/2014/main" id="{ED4B8A85-6971-922B-2D0A-0B8BE8A9F0A7}"/>
                  </a:ext>
                </a:extLst>
              </p:cNvPr>
              <p:cNvGrpSpPr/>
              <p:nvPr/>
            </p:nvGrpSpPr>
            <p:grpSpPr>
              <a:xfrm>
                <a:off x="231354" y="413374"/>
                <a:ext cx="814386" cy="88937"/>
                <a:chOff x="231354" y="311925"/>
                <a:chExt cx="814386" cy="88937"/>
              </a:xfrm>
              <a:solidFill>
                <a:srgbClr val="5900CC">
                  <a:alpha val="26000"/>
                </a:srgbClr>
              </a:solidFill>
            </p:grpSpPr>
            <p:sp>
              <p:nvSpPr>
                <p:cNvPr id="112" name="箭头: V 形 111">
                  <a:extLst>
                    <a:ext uri="{FF2B5EF4-FFF2-40B4-BE49-F238E27FC236}">
                      <a16:creationId xmlns:a16="http://schemas.microsoft.com/office/drawing/2014/main" id="{FCFBF960-5FE8-5CD7-DDB5-85BE0AD6DD02}"/>
                    </a:ext>
                  </a:extLst>
                </p:cNvPr>
                <p:cNvSpPr/>
                <p:nvPr/>
              </p:nvSpPr>
              <p:spPr>
                <a:xfrm rot="5400000">
                  <a:off x="254754" y="288525"/>
                  <a:ext cx="88932" cy="135731"/>
                </a:xfrm>
                <a:prstGeom prst="chevron">
                  <a:avLst>
                    <a:gd name="adj" fmla="val 64784"/>
                  </a:avLst>
                </a:prstGeom>
                <a:grpFill/>
                <a:ln w="2333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zh-CN" altLang="en-US" sz="2399">
                    <a:solidFill>
                      <a:schemeClr val="tx1"/>
                    </a:solidFill>
                    <a:cs typeface="+mn-ea"/>
                  </a:endParaRPr>
                </a:p>
              </p:txBody>
            </p:sp>
            <p:sp>
              <p:nvSpPr>
                <p:cNvPr id="113" name="箭头: V 形 112">
                  <a:extLst>
                    <a:ext uri="{FF2B5EF4-FFF2-40B4-BE49-F238E27FC236}">
                      <a16:creationId xmlns:a16="http://schemas.microsoft.com/office/drawing/2014/main" id="{BF12C446-B6CA-EA28-1388-ACDC0A4723BD}"/>
                    </a:ext>
                  </a:extLst>
                </p:cNvPr>
                <p:cNvSpPr/>
                <p:nvPr/>
              </p:nvSpPr>
              <p:spPr>
                <a:xfrm rot="5400000">
                  <a:off x="390485" y="288526"/>
                  <a:ext cx="88932" cy="135731"/>
                </a:xfrm>
                <a:prstGeom prst="chevron">
                  <a:avLst>
                    <a:gd name="adj" fmla="val 64784"/>
                  </a:avLst>
                </a:prstGeom>
                <a:grpFill/>
                <a:ln w="2333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zh-CN" altLang="en-US" sz="2399">
                    <a:solidFill>
                      <a:schemeClr val="tx1"/>
                    </a:solidFill>
                    <a:cs typeface="+mn-ea"/>
                  </a:endParaRPr>
                </a:p>
              </p:txBody>
            </p:sp>
            <p:sp>
              <p:nvSpPr>
                <p:cNvPr id="114" name="箭头: V 形 113">
                  <a:extLst>
                    <a:ext uri="{FF2B5EF4-FFF2-40B4-BE49-F238E27FC236}">
                      <a16:creationId xmlns:a16="http://schemas.microsoft.com/office/drawing/2014/main" id="{44C6C783-2058-D2A1-5EA7-66E8DFC284B2}"/>
                    </a:ext>
                  </a:extLst>
                </p:cNvPr>
                <p:cNvSpPr/>
                <p:nvPr/>
              </p:nvSpPr>
              <p:spPr>
                <a:xfrm rot="5400000">
                  <a:off x="526216" y="288527"/>
                  <a:ext cx="88932" cy="135731"/>
                </a:xfrm>
                <a:prstGeom prst="chevron">
                  <a:avLst>
                    <a:gd name="adj" fmla="val 64784"/>
                  </a:avLst>
                </a:prstGeom>
                <a:grpFill/>
                <a:ln w="2333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zh-CN" altLang="en-US" sz="2399">
                    <a:solidFill>
                      <a:schemeClr val="tx1"/>
                    </a:solidFill>
                    <a:cs typeface="+mn-ea"/>
                  </a:endParaRPr>
                </a:p>
              </p:txBody>
            </p:sp>
            <p:sp>
              <p:nvSpPr>
                <p:cNvPr id="115" name="箭头: V 形 114">
                  <a:extLst>
                    <a:ext uri="{FF2B5EF4-FFF2-40B4-BE49-F238E27FC236}">
                      <a16:creationId xmlns:a16="http://schemas.microsoft.com/office/drawing/2014/main" id="{9410F4B4-3006-742D-15C2-FF155AEDA301}"/>
                    </a:ext>
                  </a:extLst>
                </p:cNvPr>
                <p:cNvSpPr/>
                <p:nvPr/>
              </p:nvSpPr>
              <p:spPr>
                <a:xfrm rot="5400000">
                  <a:off x="661947" y="288528"/>
                  <a:ext cx="88932" cy="135731"/>
                </a:xfrm>
                <a:prstGeom prst="chevron">
                  <a:avLst>
                    <a:gd name="adj" fmla="val 64784"/>
                  </a:avLst>
                </a:prstGeom>
                <a:grpFill/>
                <a:ln w="2333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zh-CN" altLang="en-US" sz="2399">
                    <a:solidFill>
                      <a:schemeClr val="tx1"/>
                    </a:solidFill>
                    <a:cs typeface="+mn-ea"/>
                  </a:endParaRPr>
                </a:p>
              </p:txBody>
            </p:sp>
            <p:sp>
              <p:nvSpPr>
                <p:cNvPr id="116" name="箭头: V 形 115">
                  <a:extLst>
                    <a:ext uri="{FF2B5EF4-FFF2-40B4-BE49-F238E27FC236}">
                      <a16:creationId xmlns:a16="http://schemas.microsoft.com/office/drawing/2014/main" id="{8A04C780-1D2D-7619-024A-AD3386126C0D}"/>
                    </a:ext>
                  </a:extLst>
                </p:cNvPr>
                <p:cNvSpPr/>
                <p:nvPr/>
              </p:nvSpPr>
              <p:spPr>
                <a:xfrm rot="5400000">
                  <a:off x="797678" y="288529"/>
                  <a:ext cx="88932" cy="135731"/>
                </a:xfrm>
                <a:prstGeom prst="chevron">
                  <a:avLst>
                    <a:gd name="adj" fmla="val 64784"/>
                  </a:avLst>
                </a:prstGeom>
                <a:grpFill/>
                <a:ln w="2333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zh-CN" altLang="en-US" sz="2399">
                    <a:solidFill>
                      <a:schemeClr val="tx1"/>
                    </a:solidFill>
                    <a:cs typeface="+mn-ea"/>
                  </a:endParaRPr>
                </a:p>
              </p:txBody>
            </p:sp>
            <p:sp>
              <p:nvSpPr>
                <p:cNvPr id="117" name="箭头: V 形 116">
                  <a:extLst>
                    <a:ext uri="{FF2B5EF4-FFF2-40B4-BE49-F238E27FC236}">
                      <a16:creationId xmlns:a16="http://schemas.microsoft.com/office/drawing/2014/main" id="{B3270E02-A720-07EE-BCCC-75F02667239A}"/>
                    </a:ext>
                  </a:extLst>
                </p:cNvPr>
                <p:cNvSpPr/>
                <p:nvPr/>
              </p:nvSpPr>
              <p:spPr>
                <a:xfrm rot="5400000">
                  <a:off x="933409" y="288530"/>
                  <a:ext cx="88932" cy="135731"/>
                </a:xfrm>
                <a:prstGeom prst="chevron">
                  <a:avLst>
                    <a:gd name="adj" fmla="val 64784"/>
                  </a:avLst>
                </a:prstGeom>
                <a:grpFill/>
                <a:ln w="2333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zh-CN" altLang="en-US" sz="2399">
                    <a:solidFill>
                      <a:schemeClr val="tx1"/>
                    </a:solidFill>
                    <a:cs typeface="+mn-ea"/>
                  </a:endParaRPr>
                </a:p>
              </p:txBody>
            </p:sp>
          </p:grpSp>
          <p:grpSp>
            <p:nvGrpSpPr>
              <p:cNvPr id="105" name="组合 104">
                <a:extLst>
                  <a:ext uri="{FF2B5EF4-FFF2-40B4-BE49-F238E27FC236}">
                    <a16:creationId xmlns:a16="http://schemas.microsoft.com/office/drawing/2014/main" id="{08F36662-A6FA-4FC6-94E6-D03900B315BB}"/>
                  </a:ext>
                </a:extLst>
              </p:cNvPr>
              <p:cNvGrpSpPr/>
              <p:nvPr/>
            </p:nvGrpSpPr>
            <p:grpSpPr>
              <a:xfrm>
                <a:off x="231354" y="514429"/>
                <a:ext cx="814386" cy="88937"/>
                <a:chOff x="231354" y="311925"/>
                <a:chExt cx="814386" cy="88937"/>
              </a:xfrm>
              <a:solidFill>
                <a:srgbClr val="5900CC">
                  <a:alpha val="6000"/>
                </a:srgbClr>
              </a:solidFill>
            </p:grpSpPr>
            <p:sp>
              <p:nvSpPr>
                <p:cNvPr id="106" name="箭头: V 形 105">
                  <a:extLst>
                    <a:ext uri="{FF2B5EF4-FFF2-40B4-BE49-F238E27FC236}">
                      <a16:creationId xmlns:a16="http://schemas.microsoft.com/office/drawing/2014/main" id="{BDA7F319-65A8-D349-6DBD-C9D43E225E36}"/>
                    </a:ext>
                  </a:extLst>
                </p:cNvPr>
                <p:cNvSpPr/>
                <p:nvPr/>
              </p:nvSpPr>
              <p:spPr>
                <a:xfrm rot="5400000">
                  <a:off x="254754" y="288525"/>
                  <a:ext cx="88932" cy="135731"/>
                </a:xfrm>
                <a:prstGeom prst="chevron">
                  <a:avLst>
                    <a:gd name="adj" fmla="val 64784"/>
                  </a:avLst>
                </a:prstGeom>
                <a:grpFill/>
                <a:ln w="2333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zh-CN" altLang="en-US" sz="2399">
                    <a:solidFill>
                      <a:schemeClr val="tx1"/>
                    </a:solidFill>
                    <a:cs typeface="+mn-ea"/>
                  </a:endParaRPr>
                </a:p>
              </p:txBody>
            </p:sp>
            <p:sp>
              <p:nvSpPr>
                <p:cNvPr id="107" name="箭头: V 形 106">
                  <a:extLst>
                    <a:ext uri="{FF2B5EF4-FFF2-40B4-BE49-F238E27FC236}">
                      <a16:creationId xmlns:a16="http://schemas.microsoft.com/office/drawing/2014/main" id="{BFCB5D56-29AD-76E2-B571-75FD3102B3EB}"/>
                    </a:ext>
                  </a:extLst>
                </p:cNvPr>
                <p:cNvSpPr/>
                <p:nvPr/>
              </p:nvSpPr>
              <p:spPr>
                <a:xfrm rot="5400000">
                  <a:off x="390485" y="288526"/>
                  <a:ext cx="88932" cy="135731"/>
                </a:xfrm>
                <a:prstGeom prst="chevron">
                  <a:avLst>
                    <a:gd name="adj" fmla="val 64784"/>
                  </a:avLst>
                </a:prstGeom>
                <a:grpFill/>
                <a:ln w="2333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zh-CN" altLang="en-US" sz="2399">
                    <a:solidFill>
                      <a:schemeClr val="tx1"/>
                    </a:solidFill>
                    <a:cs typeface="+mn-ea"/>
                  </a:endParaRPr>
                </a:p>
              </p:txBody>
            </p:sp>
            <p:sp>
              <p:nvSpPr>
                <p:cNvPr id="108" name="箭头: V 形 107">
                  <a:extLst>
                    <a:ext uri="{FF2B5EF4-FFF2-40B4-BE49-F238E27FC236}">
                      <a16:creationId xmlns:a16="http://schemas.microsoft.com/office/drawing/2014/main" id="{B81B656C-50CA-5B47-2FCA-3B0A2CCE5577}"/>
                    </a:ext>
                  </a:extLst>
                </p:cNvPr>
                <p:cNvSpPr/>
                <p:nvPr/>
              </p:nvSpPr>
              <p:spPr>
                <a:xfrm rot="5400000">
                  <a:off x="526216" y="288527"/>
                  <a:ext cx="88932" cy="135731"/>
                </a:xfrm>
                <a:prstGeom prst="chevron">
                  <a:avLst>
                    <a:gd name="adj" fmla="val 64784"/>
                  </a:avLst>
                </a:prstGeom>
                <a:grpFill/>
                <a:ln w="2333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zh-CN" altLang="en-US" sz="2399">
                    <a:solidFill>
                      <a:schemeClr val="tx1"/>
                    </a:solidFill>
                    <a:cs typeface="+mn-ea"/>
                  </a:endParaRPr>
                </a:p>
              </p:txBody>
            </p:sp>
            <p:sp>
              <p:nvSpPr>
                <p:cNvPr id="109" name="箭头: V 形 108">
                  <a:extLst>
                    <a:ext uri="{FF2B5EF4-FFF2-40B4-BE49-F238E27FC236}">
                      <a16:creationId xmlns:a16="http://schemas.microsoft.com/office/drawing/2014/main" id="{BCAEAA59-9B34-0506-410A-BE8149CC1E23}"/>
                    </a:ext>
                  </a:extLst>
                </p:cNvPr>
                <p:cNvSpPr/>
                <p:nvPr/>
              </p:nvSpPr>
              <p:spPr>
                <a:xfrm rot="5400000">
                  <a:off x="661947" y="288528"/>
                  <a:ext cx="88932" cy="135731"/>
                </a:xfrm>
                <a:prstGeom prst="chevron">
                  <a:avLst>
                    <a:gd name="adj" fmla="val 64784"/>
                  </a:avLst>
                </a:prstGeom>
                <a:grpFill/>
                <a:ln w="2333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zh-CN" altLang="en-US" sz="2399">
                    <a:solidFill>
                      <a:schemeClr val="tx1"/>
                    </a:solidFill>
                    <a:cs typeface="+mn-ea"/>
                  </a:endParaRPr>
                </a:p>
              </p:txBody>
            </p:sp>
            <p:sp>
              <p:nvSpPr>
                <p:cNvPr id="110" name="箭头: V 形 109">
                  <a:extLst>
                    <a:ext uri="{FF2B5EF4-FFF2-40B4-BE49-F238E27FC236}">
                      <a16:creationId xmlns:a16="http://schemas.microsoft.com/office/drawing/2014/main" id="{81FC716A-3FAE-04A8-9C1D-13B304459DF1}"/>
                    </a:ext>
                  </a:extLst>
                </p:cNvPr>
                <p:cNvSpPr/>
                <p:nvPr/>
              </p:nvSpPr>
              <p:spPr>
                <a:xfrm rot="5400000">
                  <a:off x="797678" y="288529"/>
                  <a:ext cx="88932" cy="135731"/>
                </a:xfrm>
                <a:prstGeom prst="chevron">
                  <a:avLst>
                    <a:gd name="adj" fmla="val 64784"/>
                  </a:avLst>
                </a:prstGeom>
                <a:grpFill/>
                <a:ln w="2333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zh-CN" altLang="en-US" sz="2399">
                    <a:solidFill>
                      <a:schemeClr val="tx1"/>
                    </a:solidFill>
                    <a:cs typeface="+mn-ea"/>
                  </a:endParaRPr>
                </a:p>
              </p:txBody>
            </p:sp>
            <p:sp>
              <p:nvSpPr>
                <p:cNvPr id="111" name="箭头: V 形 110">
                  <a:extLst>
                    <a:ext uri="{FF2B5EF4-FFF2-40B4-BE49-F238E27FC236}">
                      <a16:creationId xmlns:a16="http://schemas.microsoft.com/office/drawing/2014/main" id="{3572BEA3-86DE-5552-D042-8409E158A11D}"/>
                    </a:ext>
                  </a:extLst>
                </p:cNvPr>
                <p:cNvSpPr/>
                <p:nvPr/>
              </p:nvSpPr>
              <p:spPr>
                <a:xfrm rot="5400000">
                  <a:off x="933409" y="288530"/>
                  <a:ext cx="88932" cy="135731"/>
                </a:xfrm>
                <a:prstGeom prst="chevron">
                  <a:avLst>
                    <a:gd name="adj" fmla="val 64784"/>
                  </a:avLst>
                </a:prstGeom>
                <a:grpFill/>
                <a:ln w="2333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zh-CN" altLang="en-US" sz="2399">
                    <a:solidFill>
                      <a:schemeClr val="tx1"/>
                    </a:solidFill>
                    <a:cs typeface="+mn-ea"/>
                  </a:endParaRPr>
                </a:p>
              </p:txBody>
            </p:sp>
          </p:grpSp>
        </p:grpSp>
        <p:sp>
          <p:nvSpPr>
            <p:cNvPr id="98" name="iconfont-11592-5504441">
              <a:extLst>
                <a:ext uri="{FF2B5EF4-FFF2-40B4-BE49-F238E27FC236}">
                  <a16:creationId xmlns:a16="http://schemas.microsoft.com/office/drawing/2014/main" id="{B6AB06A3-6DE2-C1E3-83C5-04153881BEDD}"/>
                </a:ext>
              </a:extLst>
            </p:cNvPr>
            <p:cNvSpPr/>
            <p:nvPr/>
          </p:nvSpPr>
          <p:spPr>
            <a:xfrm rot="1678957">
              <a:off x="8479908" y="1152260"/>
              <a:ext cx="282429" cy="282429"/>
            </a:xfrm>
            <a:custGeom>
              <a:avLst/>
              <a:gdLst>
                <a:gd name="T0" fmla="*/ 0 w 11734"/>
                <a:gd name="T1" fmla="*/ 1336 h 11734"/>
                <a:gd name="T2" fmla="*/ 1336 w 11734"/>
                <a:gd name="T3" fmla="*/ 0 h 11734"/>
                <a:gd name="T4" fmla="*/ 10398 w 11734"/>
                <a:gd name="T5" fmla="*/ 0 h 11734"/>
                <a:gd name="T6" fmla="*/ 11734 w 11734"/>
                <a:gd name="T7" fmla="*/ 1336 h 11734"/>
                <a:gd name="T8" fmla="*/ 11734 w 11734"/>
                <a:gd name="T9" fmla="*/ 10398 h 11734"/>
                <a:gd name="T10" fmla="*/ 10398 w 11734"/>
                <a:gd name="T11" fmla="*/ 11734 h 11734"/>
                <a:gd name="T12" fmla="*/ 1336 w 11734"/>
                <a:gd name="T13" fmla="*/ 11734 h 11734"/>
                <a:gd name="T14" fmla="*/ 0 w 11734"/>
                <a:gd name="T15" fmla="*/ 10398 h 11734"/>
                <a:gd name="T16" fmla="*/ 0 w 11734"/>
                <a:gd name="T17" fmla="*/ 1336 h 11734"/>
                <a:gd name="T18" fmla="*/ 1067 w 11734"/>
                <a:gd name="T19" fmla="*/ 1336 h 11734"/>
                <a:gd name="T20" fmla="*/ 1067 w 11734"/>
                <a:gd name="T21" fmla="*/ 10398 h 11734"/>
                <a:gd name="T22" fmla="*/ 1336 w 11734"/>
                <a:gd name="T23" fmla="*/ 10667 h 11734"/>
                <a:gd name="T24" fmla="*/ 10398 w 11734"/>
                <a:gd name="T25" fmla="*/ 10667 h 11734"/>
                <a:gd name="T26" fmla="*/ 10667 w 11734"/>
                <a:gd name="T27" fmla="*/ 10398 h 11734"/>
                <a:gd name="T28" fmla="*/ 10667 w 11734"/>
                <a:gd name="T29" fmla="*/ 1336 h 11734"/>
                <a:gd name="T30" fmla="*/ 10398 w 11734"/>
                <a:gd name="T31" fmla="*/ 1067 h 11734"/>
                <a:gd name="T32" fmla="*/ 1336 w 11734"/>
                <a:gd name="T33" fmla="*/ 1067 h 11734"/>
                <a:gd name="T34" fmla="*/ 1067 w 11734"/>
                <a:gd name="T35" fmla="*/ 1336 h 11734"/>
                <a:gd name="T36" fmla="*/ 7734 w 11734"/>
                <a:gd name="T37" fmla="*/ 2134 h 11734"/>
                <a:gd name="T38" fmla="*/ 8267 w 11734"/>
                <a:gd name="T39" fmla="*/ 1600 h 11734"/>
                <a:gd name="T40" fmla="*/ 8800 w 11734"/>
                <a:gd name="T41" fmla="*/ 2134 h 11734"/>
                <a:gd name="T42" fmla="*/ 8800 w 11734"/>
                <a:gd name="T43" fmla="*/ 3467 h 11734"/>
                <a:gd name="T44" fmla="*/ 5867 w 11734"/>
                <a:gd name="T45" fmla="*/ 6400 h 11734"/>
                <a:gd name="T46" fmla="*/ 2934 w 11734"/>
                <a:gd name="T47" fmla="*/ 3467 h 11734"/>
                <a:gd name="T48" fmla="*/ 2934 w 11734"/>
                <a:gd name="T49" fmla="*/ 2134 h 11734"/>
                <a:gd name="T50" fmla="*/ 3467 w 11734"/>
                <a:gd name="T51" fmla="*/ 1600 h 11734"/>
                <a:gd name="T52" fmla="*/ 4000 w 11734"/>
                <a:gd name="T53" fmla="*/ 2134 h 11734"/>
                <a:gd name="T54" fmla="*/ 4000 w 11734"/>
                <a:gd name="T55" fmla="*/ 3467 h 11734"/>
                <a:gd name="T56" fmla="*/ 5867 w 11734"/>
                <a:gd name="T57" fmla="*/ 5334 h 11734"/>
                <a:gd name="T58" fmla="*/ 7734 w 11734"/>
                <a:gd name="T59" fmla="*/ 3467 h 11734"/>
                <a:gd name="T60" fmla="*/ 7734 w 11734"/>
                <a:gd name="T61" fmla="*/ 2134 h 11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734" h="11734">
                  <a:moveTo>
                    <a:pt x="0" y="1336"/>
                  </a:moveTo>
                  <a:cubicBezTo>
                    <a:pt x="0" y="598"/>
                    <a:pt x="598" y="0"/>
                    <a:pt x="1336" y="0"/>
                  </a:cubicBezTo>
                  <a:lnTo>
                    <a:pt x="10398" y="0"/>
                  </a:lnTo>
                  <a:cubicBezTo>
                    <a:pt x="11136" y="0"/>
                    <a:pt x="11734" y="598"/>
                    <a:pt x="11734" y="1336"/>
                  </a:cubicBezTo>
                  <a:lnTo>
                    <a:pt x="11734" y="10398"/>
                  </a:lnTo>
                  <a:cubicBezTo>
                    <a:pt x="11734" y="11136"/>
                    <a:pt x="11136" y="11734"/>
                    <a:pt x="10398" y="11734"/>
                  </a:cubicBezTo>
                  <a:lnTo>
                    <a:pt x="1336" y="11734"/>
                  </a:lnTo>
                  <a:cubicBezTo>
                    <a:pt x="598" y="11734"/>
                    <a:pt x="0" y="11136"/>
                    <a:pt x="0" y="10398"/>
                  </a:cubicBezTo>
                  <a:lnTo>
                    <a:pt x="0" y="1336"/>
                  </a:lnTo>
                  <a:close/>
                  <a:moveTo>
                    <a:pt x="1067" y="1336"/>
                  </a:moveTo>
                  <a:lnTo>
                    <a:pt x="1067" y="10398"/>
                  </a:lnTo>
                  <a:cubicBezTo>
                    <a:pt x="1067" y="10547"/>
                    <a:pt x="1187" y="10667"/>
                    <a:pt x="1336" y="10667"/>
                  </a:cubicBezTo>
                  <a:lnTo>
                    <a:pt x="10398" y="10667"/>
                  </a:lnTo>
                  <a:cubicBezTo>
                    <a:pt x="10547" y="10667"/>
                    <a:pt x="10667" y="10547"/>
                    <a:pt x="10667" y="10398"/>
                  </a:cubicBezTo>
                  <a:lnTo>
                    <a:pt x="10667" y="1336"/>
                  </a:lnTo>
                  <a:cubicBezTo>
                    <a:pt x="10667" y="1187"/>
                    <a:pt x="10547" y="1067"/>
                    <a:pt x="10398" y="1067"/>
                  </a:cubicBezTo>
                  <a:lnTo>
                    <a:pt x="1336" y="1067"/>
                  </a:lnTo>
                  <a:cubicBezTo>
                    <a:pt x="1187" y="1067"/>
                    <a:pt x="1067" y="1187"/>
                    <a:pt x="1067" y="1336"/>
                  </a:cubicBezTo>
                  <a:close/>
                  <a:moveTo>
                    <a:pt x="7734" y="2134"/>
                  </a:moveTo>
                  <a:cubicBezTo>
                    <a:pt x="7734" y="1839"/>
                    <a:pt x="7972" y="1600"/>
                    <a:pt x="8267" y="1600"/>
                  </a:cubicBezTo>
                  <a:cubicBezTo>
                    <a:pt x="8562" y="1600"/>
                    <a:pt x="8800" y="1839"/>
                    <a:pt x="8800" y="2134"/>
                  </a:cubicBezTo>
                  <a:lnTo>
                    <a:pt x="8800" y="3467"/>
                  </a:lnTo>
                  <a:cubicBezTo>
                    <a:pt x="8800" y="5086"/>
                    <a:pt x="7487" y="6400"/>
                    <a:pt x="5867" y="6400"/>
                  </a:cubicBezTo>
                  <a:cubicBezTo>
                    <a:pt x="4248" y="6400"/>
                    <a:pt x="2934" y="5085"/>
                    <a:pt x="2934" y="3467"/>
                  </a:cubicBezTo>
                  <a:lnTo>
                    <a:pt x="2934" y="2134"/>
                  </a:lnTo>
                  <a:cubicBezTo>
                    <a:pt x="2934" y="1839"/>
                    <a:pt x="3172" y="1600"/>
                    <a:pt x="3467" y="1600"/>
                  </a:cubicBezTo>
                  <a:cubicBezTo>
                    <a:pt x="3762" y="1600"/>
                    <a:pt x="4000" y="1839"/>
                    <a:pt x="4000" y="2134"/>
                  </a:cubicBezTo>
                  <a:lnTo>
                    <a:pt x="4000" y="3467"/>
                  </a:lnTo>
                  <a:cubicBezTo>
                    <a:pt x="4000" y="4496"/>
                    <a:pt x="4837" y="5334"/>
                    <a:pt x="5867" y="5334"/>
                  </a:cubicBezTo>
                  <a:cubicBezTo>
                    <a:pt x="6898" y="5334"/>
                    <a:pt x="7734" y="4497"/>
                    <a:pt x="7734" y="3467"/>
                  </a:cubicBezTo>
                  <a:lnTo>
                    <a:pt x="7734" y="2134"/>
                  </a:lnTo>
                  <a:close/>
                </a:path>
              </a:pathLst>
            </a:custGeom>
            <a:solidFill>
              <a:srgbClr val="FFB3DA">
                <a:alpha val="51000"/>
              </a:srgbClr>
            </a:solidFill>
            <a:ln w="23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399">
                <a:cs typeface="+mn-ea"/>
              </a:endParaRPr>
            </a:p>
          </p:txBody>
        </p:sp>
        <p:grpSp>
          <p:nvGrpSpPr>
            <p:cNvPr id="99" name="文本框-60_矢量">
              <a:extLst>
                <a:ext uri="{FF2B5EF4-FFF2-40B4-BE49-F238E27FC236}">
                  <a16:creationId xmlns:a16="http://schemas.microsoft.com/office/drawing/2014/main" id="{4A9800ED-9CE7-5F92-76B9-ED5227560146}"/>
                </a:ext>
              </a:extLst>
            </p:cNvPr>
            <p:cNvGrpSpPr/>
            <p:nvPr/>
          </p:nvGrpSpPr>
          <p:grpSpPr>
            <a:xfrm>
              <a:off x="7361567" y="511906"/>
              <a:ext cx="1052702" cy="576758"/>
              <a:chOff x="7361567" y="511906"/>
              <a:chExt cx="1052702" cy="576758"/>
            </a:xfrm>
          </p:grpSpPr>
          <p:sp>
            <p:nvSpPr>
              <p:cNvPr id="100" name="文本框 99">
                <a:extLst>
                  <a:ext uri="{FF2B5EF4-FFF2-40B4-BE49-F238E27FC236}">
                    <a16:creationId xmlns:a16="http://schemas.microsoft.com/office/drawing/2014/main" id="{0D4A7E45-9B99-CA8E-E42A-6CCE50EA22EA}"/>
                  </a:ext>
                </a:extLst>
              </p:cNvPr>
              <p:cNvSpPr txBox="1"/>
              <p:nvPr/>
            </p:nvSpPr>
            <p:spPr>
              <a:xfrm>
                <a:off x="7361567" y="526308"/>
                <a:ext cx="367588" cy="558927"/>
              </a:xfrm>
              <a:custGeom>
                <a:avLst/>
                <a:gdLst/>
                <a:ahLst/>
                <a:cxnLst/>
                <a:rect l="l" t="t" r="r" b="b"/>
                <a:pathLst>
                  <a:path w="367588" h="558927">
                    <a:moveTo>
                      <a:pt x="178993" y="281178"/>
                    </a:moveTo>
                    <a:cubicBezTo>
                      <a:pt x="159334" y="281178"/>
                      <a:pt x="144475" y="287121"/>
                      <a:pt x="134416" y="299009"/>
                    </a:cubicBezTo>
                    <a:cubicBezTo>
                      <a:pt x="123901" y="312725"/>
                      <a:pt x="118643" y="329412"/>
                      <a:pt x="118643" y="349072"/>
                    </a:cubicBezTo>
                    <a:cubicBezTo>
                      <a:pt x="118643" y="370103"/>
                      <a:pt x="123901" y="387020"/>
                      <a:pt x="134416" y="399821"/>
                    </a:cubicBezTo>
                    <a:cubicBezTo>
                      <a:pt x="147218" y="413080"/>
                      <a:pt x="162077" y="419709"/>
                      <a:pt x="178993" y="419709"/>
                    </a:cubicBezTo>
                    <a:cubicBezTo>
                      <a:pt x="195910" y="419709"/>
                      <a:pt x="210540" y="413080"/>
                      <a:pt x="222885" y="399821"/>
                    </a:cubicBezTo>
                    <a:cubicBezTo>
                      <a:pt x="233400" y="387934"/>
                      <a:pt x="238658" y="371018"/>
                      <a:pt x="238658" y="349072"/>
                    </a:cubicBezTo>
                    <a:cubicBezTo>
                      <a:pt x="238658" y="328498"/>
                      <a:pt x="233400" y="311810"/>
                      <a:pt x="222885" y="299009"/>
                    </a:cubicBezTo>
                    <a:cubicBezTo>
                      <a:pt x="211912" y="287121"/>
                      <a:pt x="197281" y="281178"/>
                      <a:pt x="178993" y="281178"/>
                    </a:cubicBezTo>
                    <a:close/>
                    <a:moveTo>
                      <a:pt x="137845" y="0"/>
                    </a:moveTo>
                    <a:lnTo>
                      <a:pt x="264033" y="0"/>
                    </a:lnTo>
                    <a:lnTo>
                      <a:pt x="196824" y="102184"/>
                    </a:lnTo>
                    <a:cubicBezTo>
                      <a:pt x="174421" y="136931"/>
                      <a:pt x="160705" y="169392"/>
                      <a:pt x="155676" y="199568"/>
                    </a:cubicBezTo>
                    <a:cubicBezTo>
                      <a:pt x="162534" y="194081"/>
                      <a:pt x="171564" y="190538"/>
                      <a:pt x="182765" y="188938"/>
                    </a:cubicBezTo>
                    <a:cubicBezTo>
                      <a:pt x="193967" y="187338"/>
                      <a:pt x="207340" y="186537"/>
                      <a:pt x="222885" y="186537"/>
                    </a:cubicBezTo>
                    <a:cubicBezTo>
                      <a:pt x="250317" y="186537"/>
                      <a:pt x="275463" y="193395"/>
                      <a:pt x="298323" y="207111"/>
                    </a:cubicBezTo>
                    <a:cubicBezTo>
                      <a:pt x="319354" y="222199"/>
                      <a:pt x="335813" y="240030"/>
                      <a:pt x="347700" y="260604"/>
                    </a:cubicBezTo>
                    <a:cubicBezTo>
                      <a:pt x="351358" y="268376"/>
                      <a:pt x="355473" y="281178"/>
                      <a:pt x="360045" y="299009"/>
                    </a:cubicBezTo>
                    <a:cubicBezTo>
                      <a:pt x="364617" y="316839"/>
                      <a:pt x="367131" y="334670"/>
                      <a:pt x="367588" y="352501"/>
                    </a:cubicBezTo>
                    <a:cubicBezTo>
                      <a:pt x="367588" y="371246"/>
                      <a:pt x="365531" y="390792"/>
                      <a:pt x="361416" y="411137"/>
                    </a:cubicBezTo>
                    <a:cubicBezTo>
                      <a:pt x="357301" y="431482"/>
                      <a:pt x="352044" y="449199"/>
                      <a:pt x="345643" y="464286"/>
                    </a:cubicBezTo>
                    <a:cubicBezTo>
                      <a:pt x="339242" y="479374"/>
                      <a:pt x="329298" y="493776"/>
                      <a:pt x="315811" y="507492"/>
                    </a:cubicBezTo>
                    <a:cubicBezTo>
                      <a:pt x="302323" y="521208"/>
                      <a:pt x="288721" y="532181"/>
                      <a:pt x="275005" y="540410"/>
                    </a:cubicBezTo>
                    <a:cubicBezTo>
                      <a:pt x="262204" y="548183"/>
                      <a:pt x="247459" y="553212"/>
                      <a:pt x="230771" y="555498"/>
                    </a:cubicBezTo>
                    <a:cubicBezTo>
                      <a:pt x="214084" y="557784"/>
                      <a:pt x="194538" y="558927"/>
                      <a:pt x="172135" y="558927"/>
                    </a:cubicBezTo>
                    <a:cubicBezTo>
                      <a:pt x="140589" y="558927"/>
                      <a:pt x="109956" y="549554"/>
                      <a:pt x="80238" y="530809"/>
                    </a:cubicBezTo>
                    <a:cubicBezTo>
                      <a:pt x="67894" y="523494"/>
                      <a:pt x="57035" y="513893"/>
                      <a:pt x="47663" y="502005"/>
                    </a:cubicBezTo>
                    <a:cubicBezTo>
                      <a:pt x="38290" y="490118"/>
                      <a:pt x="29032" y="475945"/>
                      <a:pt x="19888" y="459486"/>
                    </a:cubicBezTo>
                    <a:cubicBezTo>
                      <a:pt x="6629" y="428853"/>
                      <a:pt x="0" y="392049"/>
                      <a:pt x="0" y="349072"/>
                    </a:cubicBezTo>
                    <a:cubicBezTo>
                      <a:pt x="0" y="308381"/>
                      <a:pt x="6172" y="267919"/>
                      <a:pt x="18516" y="227685"/>
                    </a:cubicBezTo>
                    <a:cubicBezTo>
                      <a:pt x="29032" y="185623"/>
                      <a:pt x="47548" y="141503"/>
                      <a:pt x="74066" y="95326"/>
                    </a:cubicBezTo>
                    <a:close/>
                  </a:path>
                </a:pathLst>
              </a:custGeom>
              <a:solidFill>
                <a:srgbClr val="5900CC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7198" dirty="0">
                  <a:solidFill>
                    <a:srgbClr val="5900CC"/>
                  </a:solidFill>
                  <a:latin typeface="Aa厚底黑" panose="00020600040101010101" pitchFamily="18" charset="-122"/>
                  <a:ea typeface="Aa厚底黑" panose="00020600040101010101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101" name="文本框 100">
                <a:extLst>
                  <a:ext uri="{FF2B5EF4-FFF2-40B4-BE49-F238E27FC236}">
                    <a16:creationId xmlns:a16="http://schemas.microsoft.com/office/drawing/2014/main" id="{144F49E4-3477-576A-911B-5D3645030117}"/>
                  </a:ext>
                </a:extLst>
              </p:cNvPr>
              <p:cNvSpPr txBox="1"/>
              <p:nvPr/>
            </p:nvSpPr>
            <p:spPr>
              <a:xfrm>
                <a:off x="7760855" y="521507"/>
                <a:ext cx="221513" cy="567157"/>
              </a:xfrm>
              <a:custGeom>
                <a:avLst/>
                <a:gdLst/>
                <a:ahLst/>
                <a:cxnLst/>
                <a:rect l="l" t="t" r="r" b="b"/>
                <a:pathLst>
                  <a:path w="221513" h="567157">
                    <a:moveTo>
                      <a:pt x="221513" y="0"/>
                    </a:moveTo>
                    <a:lnTo>
                      <a:pt x="221513" y="567157"/>
                    </a:lnTo>
                    <a:lnTo>
                      <a:pt x="78867" y="567157"/>
                    </a:lnTo>
                    <a:lnTo>
                      <a:pt x="78867" y="165278"/>
                    </a:lnTo>
                    <a:lnTo>
                      <a:pt x="0" y="172822"/>
                    </a:lnTo>
                    <a:lnTo>
                      <a:pt x="0" y="27432"/>
                    </a:lnTo>
                    <a:close/>
                  </a:path>
                </a:pathLst>
              </a:custGeom>
              <a:solidFill>
                <a:srgbClr val="5900CC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7198" dirty="0">
                  <a:solidFill>
                    <a:srgbClr val="5900CC"/>
                  </a:solidFill>
                  <a:latin typeface="Aa厚底黑" panose="00020600040101010101" pitchFamily="18" charset="-122"/>
                  <a:ea typeface="Aa厚底黑" panose="00020600040101010101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102" name="文本框 101">
                <a:extLst>
                  <a:ext uri="{FF2B5EF4-FFF2-40B4-BE49-F238E27FC236}">
                    <a16:creationId xmlns:a16="http://schemas.microsoft.com/office/drawing/2014/main" id="{880834B2-2474-7238-2C64-AFB532BEF787}"/>
                  </a:ext>
                </a:extLst>
              </p:cNvPr>
              <p:cNvSpPr txBox="1"/>
              <p:nvPr/>
            </p:nvSpPr>
            <p:spPr>
              <a:xfrm>
                <a:off x="8045995" y="511906"/>
                <a:ext cx="368274" cy="571957"/>
              </a:xfrm>
              <a:custGeom>
                <a:avLst/>
                <a:gdLst/>
                <a:ahLst/>
                <a:cxnLst/>
                <a:rect l="l" t="t" r="r" b="b"/>
                <a:pathLst>
                  <a:path w="368274" h="571957">
                    <a:moveTo>
                      <a:pt x="185166" y="325069"/>
                    </a:moveTo>
                    <a:cubicBezTo>
                      <a:pt x="166421" y="325069"/>
                      <a:pt x="151790" y="330098"/>
                      <a:pt x="141275" y="340157"/>
                    </a:cubicBezTo>
                    <a:cubicBezTo>
                      <a:pt x="129845" y="351587"/>
                      <a:pt x="124130" y="364846"/>
                      <a:pt x="124130" y="379933"/>
                    </a:cubicBezTo>
                    <a:cubicBezTo>
                      <a:pt x="124130" y="394564"/>
                      <a:pt x="129845" y="407365"/>
                      <a:pt x="141275" y="418338"/>
                    </a:cubicBezTo>
                    <a:cubicBezTo>
                      <a:pt x="153619" y="428396"/>
                      <a:pt x="168250" y="433426"/>
                      <a:pt x="185166" y="433426"/>
                    </a:cubicBezTo>
                    <a:cubicBezTo>
                      <a:pt x="203911" y="433426"/>
                      <a:pt x="218084" y="428396"/>
                      <a:pt x="227686" y="418338"/>
                    </a:cubicBezTo>
                    <a:cubicBezTo>
                      <a:pt x="239116" y="407365"/>
                      <a:pt x="244831" y="394564"/>
                      <a:pt x="244831" y="379933"/>
                    </a:cubicBezTo>
                    <a:cubicBezTo>
                      <a:pt x="244831" y="364846"/>
                      <a:pt x="239116" y="351587"/>
                      <a:pt x="227686" y="340157"/>
                    </a:cubicBezTo>
                    <a:cubicBezTo>
                      <a:pt x="218999" y="330098"/>
                      <a:pt x="204826" y="325069"/>
                      <a:pt x="185166" y="325069"/>
                    </a:cubicBezTo>
                    <a:close/>
                    <a:moveTo>
                      <a:pt x="185166" y="100127"/>
                    </a:moveTo>
                    <a:cubicBezTo>
                      <a:pt x="170993" y="100127"/>
                      <a:pt x="158648" y="104242"/>
                      <a:pt x="148133" y="112471"/>
                    </a:cubicBezTo>
                    <a:cubicBezTo>
                      <a:pt x="138989" y="122987"/>
                      <a:pt x="134417" y="135560"/>
                      <a:pt x="134417" y="150190"/>
                    </a:cubicBezTo>
                    <a:cubicBezTo>
                      <a:pt x="134417" y="165278"/>
                      <a:pt x="138989" y="177394"/>
                      <a:pt x="148133" y="186538"/>
                    </a:cubicBezTo>
                    <a:cubicBezTo>
                      <a:pt x="157734" y="196139"/>
                      <a:pt x="170078" y="200939"/>
                      <a:pt x="185166" y="200939"/>
                    </a:cubicBezTo>
                    <a:cubicBezTo>
                      <a:pt x="199796" y="200939"/>
                      <a:pt x="211684" y="196139"/>
                      <a:pt x="220828" y="186538"/>
                    </a:cubicBezTo>
                    <a:cubicBezTo>
                      <a:pt x="229057" y="177394"/>
                      <a:pt x="233172" y="165278"/>
                      <a:pt x="233172" y="150190"/>
                    </a:cubicBezTo>
                    <a:cubicBezTo>
                      <a:pt x="233172" y="135560"/>
                      <a:pt x="229057" y="122987"/>
                      <a:pt x="220828" y="112471"/>
                    </a:cubicBezTo>
                    <a:cubicBezTo>
                      <a:pt x="211226" y="104242"/>
                      <a:pt x="199339" y="100127"/>
                      <a:pt x="185166" y="100127"/>
                    </a:cubicBezTo>
                    <a:close/>
                    <a:moveTo>
                      <a:pt x="185166" y="0"/>
                    </a:moveTo>
                    <a:cubicBezTo>
                      <a:pt x="219456" y="0"/>
                      <a:pt x="248260" y="6629"/>
                      <a:pt x="271577" y="19888"/>
                    </a:cubicBezTo>
                    <a:cubicBezTo>
                      <a:pt x="295808" y="33147"/>
                      <a:pt x="314096" y="50749"/>
                      <a:pt x="326441" y="72695"/>
                    </a:cubicBezTo>
                    <a:cubicBezTo>
                      <a:pt x="339700" y="100584"/>
                      <a:pt x="346329" y="127330"/>
                      <a:pt x="346329" y="152933"/>
                    </a:cubicBezTo>
                    <a:cubicBezTo>
                      <a:pt x="346329" y="175793"/>
                      <a:pt x="341300" y="196596"/>
                      <a:pt x="331241" y="215341"/>
                    </a:cubicBezTo>
                    <a:cubicBezTo>
                      <a:pt x="321640" y="232258"/>
                      <a:pt x="307238" y="247345"/>
                      <a:pt x="288036" y="260604"/>
                    </a:cubicBezTo>
                    <a:cubicBezTo>
                      <a:pt x="312268" y="275692"/>
                      <a:pt x="331699" y="295123"/>
                      <a:pt x="346329" y="318897"/>
                    </a:cubicBezTo>
                    <a:cubicBezTo>
                      <a:pt x="360959" y="340385"/>
                      <a:pt x="368274" y="367132"/>
                      <a:pt x="368274" y="399136"/>
                    </a:cubicBezTo>
                    <a:cubicBezTo>
                      <a:pt x="368274" y="435254"/>
                      <a:pt x="360959" y="465430"/>
                      <a:pt x="346329" y="489661"/>
                    </a:cubicBezTo>
                    <a:cubicBezTo>
                      <a:pt x="332156" y="515722"/>
                      <a:pt x="310210" y="536524"/>
                      <a:pt x="280492" y="552069"/>
                    </a:cubicBezTo>
                    <a:cubicBezTo>
                      <a:pt x="251689" y="565328"/>
                      <a:pt x="219913" y="571957"/>
                      <a:pt x="185166" y="571957"/>
                    </a:cubicBezTo>
                    <a:cubicBezTo>
                      <a:pt x="149047" y="571957"/>
                      <a:pt x="116815" y="565328"/>
                      <a:pt x="88468" y="552069"/>
                    </a:cubicBezTo>
                    <a:cubicBezTo>
                      <a:pt x="62408" y="538810"/>
                      <a:pt x="40462" y="518008"/>
                      <a:pt x="22631" y="489661"/>
                    </a:cubicBezTo>
                    <a:cubicBezTo>
                      <a:pt x="7544" y="465430"/>
                      <a:pt x="0" y="435254"/>
                      <a:pt x="0" y="399136"/>
                    </a:cubicBezTo>
                    <a:cubicBezTo>
                      <a:pt x="0" y="367132"/>
                      <a:pt x="7544" y="340385"/>
                      <a:pt x="22631" y="318897"/>
                    </a:cubicBezTo>
                    <a:cubicBezTo>
                      <a:pt x="29947" y="306095"/>
                      <a:pt x="38405" y="295123"/>
                      <a:pt x="48006" y="285979"/>
                    </a:cubicBezTo>
                    <a:cubicBezTo>
                      <a:pt x="57607" y="276835"/>
                      <a:pt x="68809" y="268376"/>
                      <a:pt x="81610" y="260604"/>
                    </a:cubicBezTo>
                    <a:cubicBezTo>
                      <a:pt x="62408" y="247802"/>
                      <a:pt x="47777" y="232715"/>
                      <a:pt x="37719" y="215341"/>
                    </a:cubicBezTo>
                    <a:cubicBezTo>
                      <a:pt x="27661" y="194767"/>
                      <a:pt x="22631" y="173965"/>
                      <a:pt x="22631" y="152933"/>
                    </a:cubicBezTo>
                    <a:cubicBezTo>
                      <a:pt x="22631" y="125959"/>
                      <a:pt x="29261" y="99212"/>
                      <a:pt x="42520" y="72695"/>
                    </a:cubicBezTo>
                    <a:cubicBezTo>
                      <a:pt x="54864" y="51664"/>
                      <a:pt x="73152" y="34061"/>
                      <a:pt x="97384" y="19888"/>
                    </a:cubicBezTo>
                    <a:cubicBezTo>
                      <a:pt x="119786" y="6629"/>
                      <a:pt x="149047" y="0"/>
                      <a:pt x="185166" y="0"/>
                    </a:cubicBezTo>
                    <a:close/>
                  </a:path>
                </a:pathLst>
              </a:custGeom>
              <a:solidFill>
                <a:srgbClr val="5900CC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7198" dirty="0">
                  <a:solidFill>
                    <a:srgbClr val="5900CC"/>
                  </a:solidFill>
                  <a:latin typeface="Aa厚底黑" panose="00020600040101010101" pitchFamily="18" charset="-122"/>
                  <a:ea typeface="Aa厚底黑" panose="00020600040101010101" pitchFamily="18" charset="-122"/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88746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2A5775B6-4C5A-221F-C081-D0599E317DA7}"/>
              </a:ext>
            </a:extLst>
          </p:cNvPr>
          <p:cNvGrpSpPr/>
          <p:nvPr userDrawn="1"/>
        </p:nvGrpSpPr>
        <p:grpSpPr>
          <a:xfrm>
            <a:off x="2" y="3359695"/>
            <a:ext cx="12195175" cy="3495133"/>
            <a:chOff x="0" y="2521079"/>
            <a:chExt cx="9144000" cy="2622421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A29453DE-A3FF-6110-1F10-174FA530D277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8" name="图片 7">
              <a:hlinkClick r:id="rId2"/>
              <a:extLst>
                <a:ext uri="{FF2B5EF4-FFF2-40B4-BE49-F238E27FC236}">
                  <a16:creationId xmlns:a16="http://schemas.microsoft.com/office/drawing/2014/main" id="{F1F90F26-4F6B-33B0-C824-228CA1EE994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404359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39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moban.com/" TargetMode="External"/><Relationship Id="rId1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3FC6CC3-BC4B-1466-CDB0-806F8CBA12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4CB1F77-3ECC-1CCD-06FE-313C57B39A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127FBF-2E0C-77F3-5D2A-B92062A8B3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B82816-D236-437C-A903-4AB394615641}" type="datetimeFigureOut">
              <a:rPr lang="zh-CN" altLang="en-US" smtClean="0"/>
              <a:t>2023/6/1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8C8F466-BFC7-3C16-1114-B120813BB2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1CF79CB-C441-8491-C5DE-D86569264B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800AFE-E5F9-4FE8-A97C-1D87BA7169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589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6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E31C17-0F69-84F3-48F2-E587DEBA56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310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0BC89-1D53-4F43-A2BD-398E102CB3F3}" type="datetimeFigureOut">
              <a:rPr lang="zh-CN" altLang="en-US" smtClean="0"/>
              <a:t>2023/6/1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D77CC-2420-677D-508C-EA122D2946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9127" y="6356466"/>
            <a:ext cx="4113748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CFB3A1-3AD6-78C5-E938-2215D8613F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134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6B5BE-E465-4A0E-BA1A-AFD2C353C10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BD8F199-5FBC-5373-F344-2B7036C1A94B}"/>
              </a:ext>
            </a:extLst>
          </p:cNvPr>
          <p:cNvGrpSpPr/>
          <p:nvPr userDrawn="1"/>
        </p:nvGrpSpPr>
        <p:grpSpPr>
          <a:xfrm>
            <a:off x="2" y="3359695"/>
            <a:ext cx="12195175" cy="3495133"/>
            <a:chOff x="0" y="2521079"/>
            <a:chExt cx="9144000" cy="2622421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9AD4A4F-8493-16EA-C275-D610AFA8E605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9" name="图片 8">
              <a:hlinkClick r:id="rId2"/>
              <a:extLst>
                <a:ext uri="{FF2B5EF4-FFF2-40B4-BE49-F238E27FC236}">
                  <a16:creationId xmlns:a16="http://schemas.microsoft.com/office/drawing/2014/main" id="{8519D6F3-B5CF-0117-C49D-A4B5B1A167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594C2229-C59B-D4DA-88DC-6EC4387CF27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309" y="1009560"/>
            <a:ext cx="9755715" cy="1560349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CF50F65C-DD05-308B-EA75-40E6306EF00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75683" y="4869351"/>
            <a:ext cx="9787132" cy="1353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150309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3889" rtl="0" eaLnBrk="1" latinLnBrk="0" hangingPunct="1">
        <a:lnSpc>
          <a:spcPct val="90000"/>
        </a:lnSpc>
        <a:spcBef>
          <a:spcPct val="0"/>
        </a:spcBef>
        <a:buNone/>
        <a:defRPr sz="439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473" indent="-228473" algn="l" defTabSz="91388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418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362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307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25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196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140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085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03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45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88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83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77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72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66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613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55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6" Type="http://schemas.openxmlformats.org/officeDocument/2006/relationships/image" Target="../media/image7.jp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椭圆 126">
            <a:extLst>
              <a:ext uri="{FF2B5EF4-FFF2-40B4-BE49-F238E27FC236}">
                <a16:creationId xmlns:a16="http://schemas.microsoft.com/office/drawing/2014/main" id="{6A336065-9357-80F7-5CE3-8541BC6345E7}"/>
              </a:ext>
            </a:extLst>
          </p:cNvPr>
          <p:cNvSpPr/>
          <p:nvPr/>
        </p:nvSpPr>
        <p:spPr>
          <a:xfrm>
            <a:off x="1122460" y="1287130"/>
            <a:ext cx="1633796" cy="1633796"/>
          </a:xfrm>
          <a:prstGeom prst="ellipse">
            <a:avLst/>
          </a:prstGeom>
          <a:solidFill>
            <a:srgbClr val="FFB3DA"/>
          </a:solidFill>
          <a:ln w="233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 sz="2399">
              <a:cs typeface="+mn-ea"/>
            </a:endParaRPr>
          </a:p>
        </p:txBody>
      </p:sp>
      <p:sp>
        <p:nvSpPr>
          <p:cNvPr id="123" name="任意多边形: 形状 122">
            <a:extLst>
              <a:ext uri="{FF2B5EF4-FFF2-40B4-BE49-F238E27FC236}">
                <a16:creationId xmlns:a16="http://schemas.microsoft.com/office/drawing/2014/main" id="{7A67507F-D698-1DFE-C96E-BAEB1B34326A}"/>
              </a:ext>
            </a:extLst>
          </p:cNvPr>
          <p:cNvSpPr/>
          <p:nvPr/>
        </p:nvSpPr>
        <p:spPr>
          <a:xfrm flipH="1">
            <a:off x="5702419" y="5862618"/>
            <a:ext cx="6487698" cy="995383"/>
          </a:xfrm>
          <a:custGeom>
            <a:avLst/>
            <a:gdLst>
              <a:gd name="connsiteX0" fmla="*/ 883161 w 3721570"/>
              <a:gd name="connsiteY0" fmla="*/ 0 h 826273"/>
              <a:gd name="connsiteX1" fmla="*/ 3695953 w 3721570"/>
              <a:gd name="connsiteY1" fmla="*/ 788320 h 826273"/>
              <a:gd name="connsiteX2" fmla="*/ 3721570 w 3721570"/>
              <a:gd name="connsiteY2" fmla="*/ 826273 h 826273"/>
              <a:gd name="connsiteX3" fmla="*/ 0 w 3721570"/>
              <a:gd name="connsiteY3" fmla="*/ 826273 h 826273"/>
              <a:gd name="connsiteX4" fmla="*/ 0 w 3721570"/>
              <a:gd name="connsiteY4" fmla="*/ 51466 h 826273"/>
              <a:gd name="connsiteX5" fmla="*/ 7348 w 3721570"/>
              <a:gd name="connsiteY5" fmla="*/ 50441 h 826273"/>
              <a:gd name="connsiteX6" fmla="*/ 883161 w 3721570"/>
              <a:gd name="connsiteY6" fmla="*/ 0 h 826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21570" h="826273">
                <a:moveTo>
                  <a:pt x="883161" y="0"/>
                </a:moveTo>
                <a:cubicBezTo>
                  <a:pt x="2204766" y="0"/>
                  <a:pt x="3323056" y="331607"/>
                  <a:pt x="3695953" y="788320"/>
                </a:cubicBezTo>
                <a:lnTo>
                  <a:pt x="3721570" y="826273"/>
                </a:lnTo>
                <a:lnTo>
                  <a:pt x="0" y="826273"/>
                </a:lnTo>
                <a:lnTo>
                  <a:pt x="0" y="51466"/>
                </a:lnTo>
                <a:lnTo>
                  <a:pt x="7348" y="50441"/>
                </a:lnTo>
                <a:cubicBezTo>
                  <a:pt x="284017" y="17660"/>
                  <a:pt x="578176" y="0"/>
                  <a:pt x="883161" y="0"/>
                </a:cubicBezTo>
                <a:close/>
              </a:path>
            </a:pathLst>
          </a:custGeom>
          <a:solidFill>
            <a:srgbClr val="CED5E5"/>
          </a:solidFill>
          <a:ln w="233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399">
              <a:cs typeface="+mn-ea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BDEEDAE3-EF0B-CA9F-21AB-F6C829508C2E}"/>
              </a:ext>
            </a:extLst>
          </p:cNvPr>
          <p:cNvSpPr txBox="1"/>
          <p:nvPr/>
        </p:nvSpPr>
        <p:spPr>
          <a:xfrm>
            <a:off x="9648515" y="541656"/>
            <a:ext cx="1665841" cy="12000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198" dirty="0">
                <a:solidFill>
                  <a:srgbClr val="5900CC"/>
                </a:solidFill>
                <a:latin typeface="Aa厚底黑" panose="00020600040101010101" pitchFamily="18" charset="-122"/>
                <a:ea typeface="Aa厚底黑" panose="00020600040101010101" pitchFamily="18" charset="-122"/>
                <a:cs typeface="+mn-ea"/>
                <a:sym typeface="+mn-lt"/>
              </a:rPr>
              <a:t>618</a:t>
            </a:r>
            <a:endParaRPr lang="zh-CN" altLang="en-US" sz="7198" dirty="0">
              <a:solidFill>
                <a:srgbClr val="5900CC"/>
              </a:solidFill>
              <a:latin typeface="Aa厚底黑" panose="00020600040101010101" pitchFamily="18" charset="-122"/>
              <a:ea typeface="Aa厚底黑" panose="00020600040101010101" pitchFamily="18" charset="-122"/>
              <a:cs typeface="+mn-ea"/>
              <a:sym typeface="+mn-lt"/>
            </a:endParaRPr>
          </a:p>
        </p:txBody>
      </p:sp>
      <p:grpSp>
        <p:nvGrpSpPr>
          <p:cNvPr id="61" name="图形 58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D3497978-6FA4-1B86-6FBF-E0A15AEEB5E6}"/>
              </a:ext>
            </a:extLst>
          </p:cNvPr>
          <p:cNvGrpSpPr/>
          <p:nvPr/>
        </p:nvGrpSpPr>
        <p:grpSpPr>
          <a:xfrm>
            <a:off x="7287186" y="2110626"/>
            <a:ext cx="4293877" cy="4249684"/>
            <a:chOff x="4968460" y="977416"/>
            <a:chExt cx="3221402" cy="3188247"/>
          </a:xfrm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C30D793A-9ABD-7341-6239-9837852C5795}"/>
                </a:ext>
              </a:extLst>
            </p:cNvPr>
            <p:cNvSpPr/>
            <p:nvPr/>
          </p:nvSpPr>
          <p:spPr>
            <a:xfrm>
              <a:off x="6496615" y="1035643"/>
              <a:ext cx="1635722" cy="1860210"/>
            </a:xfrm>
            <a:custGeom>
              <a:avLst/>
              <a:gdLst>
                <a:gd name="connsiteX0" fmla="*/ 1 w 1635722"/>
                <a:gd name="connsiteY0" fmla="*/ 0 h 1860210"/>
                <a:gd name="connsiteX1" fmla="*/ 1635723 w 1635722"/>
                <a:gd name="connsiteY1" fmla="*/ 0 h 1860210"/>
                <a:gd name="connsiteX2" fmla="*/ 1635723 w 1635722"/>
                <a:gd name="connsiteY2" fmla="*/ 1860211 h 1860210"/>
                <a:gd name="connsiteX3" fmla="*/ 1 w 1635722"/>
                <a:gd name="connsiteY3" fmla="*/ 1860211 h 18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5722" h="1860210">
                  <a:moveTo>
                    <a:pt x="1" y="0"/>
                  </a:moveTo>
                  <a:lnTo>
                    <a:pt x="1635723" y="0"/>
                  </a:lnTo>
                  <a:lnTo>
                    <a:pt x="1635723" y="1860211"/>
                  </a:lnTo>
                  <a:lnTo>
                    <a:pt x="1" y="1860211"/>
                  </a:lnTo>
                  <a:close/>
                </a:path>
              </a:pathLst>
            </a:custGeom>
            <a:solidFill>
              <a:srgbClr val="F1F2F7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80119298-9F4B-429F-7572-3A569421BBD0}"/>
                </a:ext>
              </a:extLst>
            </p:cNvPr>
            <p:cNvSpPr/>
            <p:nvPr/>
          </p:nvSpPr>
          <p:spPr>
            <a:xfrm>
              <a:off x="6439090" y="977416"/>
              <a:ext cx="1750772" cy="1976663"/>
            </a:xfrm>
            <a:custGeom>
              <a:avLst/>
              <a:gdLst>
                <a:gd name="connsiteX0" fmla="*/ 1 w 1750772"/>
                <a:gd name="connsiteY0" fmla="*/ 0 h 1976663"/>
                <a:gd name="connsiteX1" fmla="*/ 1 w 1750772"/>
                <a:gd name="connsiteY1" fmla="*/ 1976664 h 1976663"/>
                <a:gd name="connsiteX2" fmla="*/ 1750774 w 1750772"/>
                <a:gd name="connsiteY2" fmla="*/ 1976664 h 1976663"/>
                <a:gd name="connsiteX3" fmla="*/ 1750774 w 1750772"/>
                <a:gd name="connsiteY3" fmla="*/ 0 h 1976663"/>
                <a:gd name="connsiteX4" fmla="*/ 1 w 1750772"/>
                <a:gd name="connsiteY4" fmla="*/ 0 h 1976663"/>
                <a:gd name="connsiteX5" fmla="*/ 1693249 w 1750772"/>
                <a:gd name="connsiteY5" fmla="*/ 1918437 h 1976663"/>
                <a:gd name="connsiteX6" fmla="*/ 57526 w 1750772"/>
                <a:gd name="connsiteY6" fmla="*/ 1918437 h 1976663"/>
                <a:gd name="connsiteX7" fmla="*/ 57526 w 1750772"/>
                <a:gd name="connsiteY7" fmla="*/ 58227 h 1976663"/>
                <a:gd name="connsiteX8" fmla="*/ 1693249 w 1750772"/>
                <a:gd name="connsiteY8" fmla="*/ 58227 h 1976663"/>
                <a:gd name="connsiteX9" fmla="*/ 1693249 w 1750772"/>
                <a:gd name="connsiteY9" fmla="*/ 1918437 h 1976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50772" h="1976663">
                  <a:moveTo>
                    <a:pt x="1" y="0"/>
                  </a:moveTo>
                  <a:lnTo>
                    <a:pt x="1" y="1976664"/>
                  </a:lnTo>
                  <a:lnTo>
                    <a:pt x="1750774" y="1976664"/>
                  </a:lnTo>
                  <a:lnTo>
                    <a:pt x="1750774" y="0"/>
                  </a:lnTo>
                  <a:lnTo>
                    <a:pt x="1" y="0"/>
                  </a:lnTo>
                  <a:close/>
                  <a:moveTo>
                    <a:pt x="1693249" y="1918437"/>
                  </a:moveTo>
                  <a:lnTo>
                    <a:pt x="57526" y="1918437"/>
                  </a:lnTo>
                  <a:lnTo>
                    <a:pt x="57526" y="58227"/>
                  </a:lnTo>
                  <a:lnTo>
                    <a:pt x="1693249" y="58227"/>
                  </a:lnTo>
                  <a:lnTo>
                    <a:pt x="1693249" y="1918437"/>
                  </a:lnTo>
                  <a:close/>
                </a:path>
              </a:pathLst>
            </a:custGeom>
            <a:solidFill>
              <a:srgbClr val="CED5E5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3CD25963-B594-D83A-F5C5-B9CF68E4B12A}"/>
                </a:ext>
              </a:extLst>
            </p:cNvPr>
            <p:cNvSpPr/>
            <p:nvPr/>
          </p:nvSpPr>
          <p:spPr>
            <a:xfrm>
              <a:off x="6670827" y="1417974"/>
              <a:ext cx="1229305" cy="1087129"/>
            </a:xfrm>
            <a:custGeom>
              <a:avLst/>
              <a:gdLst>
                <a:gd name="connsiteX0" fmla="*/ 172576 w 1229305"/>
                <a:gd name="connsiteY0" fmla="*/ 1002246 h 1087129"/>
                <a:gd name="connsiteX1" fmla="*/ 919233 w 1229305"/>
                <a:gd name="connsiteY1" fmla="*/ 0 h 1087129"/>
                <a:gd name="connsiteX2" fmla="*/ 1049482 w 1229305"/>
                <a:gd name="connsiteY2" fmla="*/ 75999 h 1087129"/>
                <a:gd name="connsiteX3" fmla="*/ 296278 w 1229305"/>
                <a:gd name="connsiteY3" fmla="*/ 1087130 h 1087129"/>
                <a:gd name="connsiteX4" fmla="*/ 172576 w 1229305"/>
                <a:gd name="connsiteY4" fmla="*/ 1002246 h 1087129"/>
                <a:gd name="connsiteX5" fmla="*/ 981201 w 1229305"/>
                <a:gd name="connsiteY5" fmla="*/ 1007156 h 1087129"/>
                <a:gd name="connsiteX6" fmla="*/ 803481 w 1229305"/>
                <a:gd name="connsiteY6" fmla="*/ 937939 h 1087129"/>
                <a:gd name="connsiteX7" fmla="*/ 733095 w 1229305"/>
                <a:gd name="connsiteY7" fmla="*/ 763727 h 1087129"/>
                <a:gd name="connsiteX8" fmla="*/ 981201 w 1229305"/>
                <a:gd name="connsiteY8" fmla="*/ 520298 h 1087129"/>
                <a:gd name="connsiteX9" fmla="*/ 1158920 w 1229305"/>
                <a:gd name="connsiteY9" fmla="*/ 589515 h 1087129"/>
                <a:gd name="connsiteX10" fmla="*/ 1229307 w 1229305"/>
                <a:gd name="connsiteY10" fmla="*/ 763727 h 1087129"/>
                <a:gd name="connsiteX11" fmla="*/ 1158920 w 1229305"/>
                <a:gd name="connsiteY11" fmla="*/ 937939 h 1087129"/>
                <a:gd name="connsiteX12" fmla="*/ 981201 w 1229305"/>
                <a:gd name="connsiteY12" fmla="*/ 1007156 h 1087129"/>
                <a:gd name="connsiteX13" fmla="*/ 981201 w 1229305"/>
                <a:gd name="connsiteY13" fmla="*/ 657329 h 1087129"/>
                <a:gd name="connsiteX14" fmla="*/ 879947 w 1229305"/>
                <a:gd name="connsiteY14" fmla="*/ 763961 h 1087129"/>
                <a:gd name="connsiteX15" fmla="*/ 981201 w 1229305"/>
                <a:gd name="connsiteY15" fmla="*/ 870593 h 1087129"/>
                <a:gd name="connsiteX16" fmla="*/ 1082454 w 1229305"/>
                <a:gd name="connsiteY16" fmla="*/ 763961 h 1087129"/>
                <a:gd name="connsiteX17" fmla="*/ 981201 w 1229305"/>
                <a:gd name="connsiteY17" fmla="*/ 657329 h 1087129"/>
                <a:gd name="connsiteX18" fmla="*/ 248107 w 1229305"/>
                <a:gd name="connsiteY18" fmla="*/ 557011 h 1087129"/>
                <a:gd name="connsiteX19" fmla="*/ 70387 w 1229305"/>
                <a:gd name="connsiteY19" fmla="*/ 487794 h 1087129"/>
                <a:gd name="connsiteX20" fmla="*/ 1 w 1229305"/>
                <a:gd name="connsiteY20" fmla="*/ 313582 h 1087129"/>
                <a:gd name="connsiteX21" fmla="*/ 70387 w 1229305"/>
                <a:gd name="connsiteY21" fmla="*/ 139370 h 1087129"/>
                <a:gd name="connsiteX22" fmla="*/ 248107 w 1229305"/>
                <a:gd name="connsiteY22" fmla="*/ 70153 h 1087129"/>
                <a:gd name="connsiteX23" fmla="*/ 425827 w 1229305"/>
                <a:gd name="connsiteY23" fmla="*/ 139370 h 1087129"/>
                <a:gd name="connsiteX24" fmla="*/ 496213 w 1229305"/>
                <a:gd name="connsiteY24" fmla="*/ 313582 h 1087129"/>
                <a:gd name="connsiteX25" fmla="*/ 425827 w 1229305"/>
                <a:gd name="connsiteY25" fmla="*/ 487794 h 1087129"/>
                <a:gd name="connsiteX26" fmla="*/ 248107 w 1229305"/>
                <a:gd name="connsiteY26" fmla="*/ 557011 h 1087129"/>
                <a:gd name="connsiteX27" fmla="*/ 248107 w 1229305"/>
                <a:gd name="connsiteY27" fmla="*/ 207184 h 1087129"/>
                <a:gd name="connsiteX28" fmla="*/ 146854 w 1229305"/>
                <a:gd name="connsiteY28" fmla="*/ 313816 h 1087129"/>
                <a:gd name="connsiteX29" fmla="*/ 248107 w 1229305"/>
                <a:gd name="connsiteY29" fmla="*/ 420447 h 1087129"/>
                <a:gd name="connsiteX30" fmla="*/ 349360 w 1229305"/>
                <a:gd name="connsiteY30" fmla="*/ 313816 h 1087129"/>
                <a:gd name="connsiteX31" fmla="*/ 248107 w 1229305"/>
                <a:gd name="connsiteY31" fmla="*/ 207184 h 1087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229305" h="1087129">
                  <a:moveTo>
                    <a:pt x="172576" y="1002246"/>
                  </a:moveTo>
                  <a:lnTo>
                    <a:pt x="919233" y="0"/>
                  </a:lnTo>
                  <a:lnTo>
                    <a:pt x="1049482" y="75999"/>
                  </a:lnTo>
                  <a:lnTo>
                    <a:pt x="296278" y="1087130"/>
                  </a:lnTo>
                  <a:lnTo>
                    <a:pt x="172576" y="1002246"/>
                  </a:lnTo>
                  <a:close/>
                  <a:moveTo>
                    <a:pt x="981201" y="1007156"/>
                  </a:moveTo>
                  <a:cubicBezTo>
                    <a:pt x="912217" y="1007156"/>
                    <a:pt x="849080" y="982603"/>
                    <a:pt x="803481" y="937939"/>
                  </a:cubicBezTo>
                  <a:cubicBezTo>
                    <a:pt x="758116" y="893275"/>
                    <a:pt x="733095" y="831541"/>
                    <a:pt x="733095" y="763727"/>
                  </a:cubicBezTo>
                  <a:cubicBezTo>
                    <a:pt x="733095" y="625059"/>
                    <a:pt x="839727" y="520298"/>
                    <a:pt x="981201" y="520298"/>
                  </a:cubicBezTo>
                  <a:cubicBezTo>
                    <a:pt x="1050184" y="520298"/>
                    <a:pt x="1113321" y="544851"/>
                    <a:pt x="1158920" y="589515"/>
                  </a:cubicBezTo>
                  <a:cubicBezTo>
                    <a:pt x="1204286" y="634179"/>
                    <a:pt x="1229307" y="695913"/>
                    <a:pt x="1229307" y="763727"/>
                  </a:cubicBezTo>
                  <a:cubicBezTo>
                    <a:pt x="1229307" y="831541"/>
                    <a:pt x="1204286" y="893509"/>
                    <a:pt x="1158920" y="937939"/>
                  </a:cubicBezTo>
                  <a:cubicBezTo>
                    <a:pt x="1113555" y="982603"/>
                    <a:pt x="1050418" y="1007156"/>
                    <a:pt x="981201" y="1007156"/>
                  </a:cubicBezTo>
                  <a:close/>
                  <a:moveTo>
                    <a:pt x="981201" y="657329"/>
                  </a:moveTo>
                  <a:cubicBezTo>
                    <a:pt x="923442" y="657329"/>
                    <a:pt x="879947" y="703162"/>
                    <a:pt x="879947" y="763961"/>
                  </a:cubicBezTo>
                  <a:cubicBezTo>
                    <a:pt x="879947" y="824760"/>
                    <a:pt x="923442" y="870593"/>
                    <a:pt x="981201" y="870593"/>
                  </a:cubicBezTo>
                  <a:cubicBezTo>
                    <a:pt x="1038960" y="870593"/>
                    <a:pt x="1082454" y="824760"/>
                    <a:pt x="1082454" y="763961"/>
                  </a:cubicBezTo>
                  <a:cubicBezTo>
                    <a:pt x="1082454" y="703162"/>
                    <a:pt x="1038960" y="657329"/>
                    <a:pt x="981201" y="657329"/>
                  </a:cubicBezTo>
                  <a:close/>
                  <a:moveTo>
                    <a:pt x="248107" y="557011"/>
                  </a:moveTo>
                  <a:cubicBezTo>
                    <a:pt x="179124" y="557011"/>
                    <a:pt x="115986" y="532458"/>
                    <a:pt x="70387" y="487794"/>
                  </a:cubicBezTo>
                  <a:cubicBezTo>
                    <a:pt x="25022" y="443130"/>
                    <a:pt x="1" y="381396"/>
                    <a:pt x="1" y="313582"/>
                  </a:cubicBezTo>
                  <a:cubicBezTo>
                    <a:pt x="1" y="245768"/>
                    <a:pt x="25022" y="183800"/>
                    <a:pt x="70387" y="139370"/>
                  </a:cubicBezTo>
                  <a:cubicBezTo>
                    <a:pt x="115753" y="94706"/>
                    <a:pt x="178890" y="70153"/>
                    <a:pt x="248107" y="70153"/>
                  </a:cubicBezTo>
                  <a:cubicBezTo>
                    <a:pt x="317090" y="70153"/>
                    <a:pt x="380228" y="94706"/>
                    <a:pt x="425827" y="139370"/>
                  </a:cubicBezTo>
                  <a:cubicBezTo>
                    <a:pt x="471192" y="184033"/>
                    <a:pt x="496213" y="245768"/>
                    <a:pt x="496213" y="313582"/>
                  </a:cubicBezTo>
                  <a:cubicBezTo>
                    <a:pt x="496213" y="381396"/>
                    <a:pt x="471192" y="443364"/>
                    <a:pt x="425827" y="487794"/>
                  </a:cubicBezTo>
                  <a:cubicBezTo>
                    <a:pt x="380228" y="532458"/>
                    <a:pt x="317090" y="557011"/>
                    <a:pt x="248107" y="557011"/>
                  </a:cubicBezTo>
                  <a:close/>
                  <a:moveTo>
                    <a:pt x="248107" y="207184"/>
                  </a:moveTo>
                  <a:cubicBezTo>
                    <a:pt x="190348" y="207184"/>
                    <a:pt x="146854" y="253017"/>
                    <a:pt x="146854" y="313816"/>
                  </a:cubicBezTo>
                  <a:cubicBezTo>
                    <a:pt x="146854" y="374614"/>
                    <a:pt x="190348" y="420447"/>
                    <a:pt x="248107" y="420447"/>
                  </a:cubicBezTo>
                  <a:cubicBezTo>
                    <a:pt x="305866" y="420447"/>
                    <a:pt x="349360" y="374614"/>
                    <a:pt x="349360" y="313816"/>
                  </a:cubicBezTo>
                  <a:cubicBezTo>
                    <a:pt x="349360" y="253017"/>
                    <a:pt x="305866" y="207184"/>
                    <a:pt x="248107" y="207184"/>
                  </a:cubicBezTo>
                  <a:close/>
                </a:path>
              </a:pathLst>
            </a:custGeom>
            <a:solidFill>
              <a:srgbClr val="FFFFFF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7C9DE0CB-AFE0-94EB-C86D-EF3D6F26AF1C}"/>
                </a:ext>
              </a:extLst>
            </p:cNvPr>
            <p:cNvSpPr/>
            <p:nvPr/>
          </p:nvSpPr>
          <p:spPr>
            <a:xfrm>
              <a:off x="5950065" y="3883133"/>
              <a:ext cx="328843" cy="282530"/>
            </a:xfrm>
            <a:custGeom>
              <a:avLst/>
              <a:gdLst>
                <a:gd name="connsiteX0" fmla="*/ 321829 w 328843"/>
                <a:gd name="connsiteY0" fmla="*/ 86755 h 282530"/>
                <a:gd name="connsiteX1" fmla="*/ 328845 w 328843"/>
                <a:gd name="connsiteY1" fmla="*/ 0 h 282530"/>
                <a:gd name="connsiteX2" fmla="*/ 192983 w 328843"/>
                <a:gd name="connsiteY2" fmla="*/ 24553 h 282530"/>
                <a:gd name="connsiteX3" fmla="*/ 192983 w 328843"/>
                <a:gd name="connsiteY3" fmla="*/ 98681 h 282530"/>
                <a:gd name="connsiteX4" fmla="*/ 57822 w 328843"/>
                <a:gd name="connsiteY4" fmla="*/ 180292 h 282530"/>
                <a:gd name="connsiteX5" fmla="*/ 765 w 328843"/>
                <a:gd name="connsiteY5" fmla="*/ 270555 h 282530"/>
                <a:gd name="connsiteX6" fmla="*/ 179186 w 328843"/>
                <a:gd name="connsiteY6" fmla="*/ 254653 h 282530"/>
                <a:gd name="connsiteX7" fmla="*/ 321596 w 328843"/>
                <a:gd name="connsiteY7" fmla="*/ 133991 h 282530"/>
                <a:gd name="connsiteX8" fmla="*/ 321829 w 328843"/>
                <a:gd name="connsiteY8" fmla="*/ 86755 h 282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8843" h="282530">
                  <a:moveTo>
                    <a:pt x="321829" y="86755"/>
                  </a:moveTo>
                  <a:cubicBezTo>
                    <a:pt x="326272" y="52380"/>
                    <a:pt x="328845" y="0"/>
                    <a:pt x="328845" y="0"/>
                  </a:cubicBezTo>
                  <a:lnTo>
                    <a:pt x="192983" y="24553"/>
                  </a:lnTo>
                  <a:lnTo>
                    <a:pt x="192983" y="98681"/>
                  </a:lnTo>
                  <a:cubicBezTo>
                    <a:pt x="192983" y="98681"/>
                    <a:pt x="98744" y="145683"/>
                    <a:pt x="57822" y="180292"/>
                  </a:cubicBezTo>
                  <a:cubicBezTo>
                    <a:pt x="16666" y="214667"/>
                    <a:pt x="-4380" y="241325"/>
                    <a:pt x="765" y="270555"/>
                  </a:cubicBezTo>
                  <a:cubicBezTo>
                    <a:pt x="6143" y="299785"/>
                    <a:pt x="142005" y="267983"/>
                    <a:pt x="179186" y="254653"/>
                  </a:cubicBezTo>
                  <a:cubicBezTo>
                    <a:pt x="216367" y="241325"/>
                    <a:pt x="326506" y="180993"/>
                    <a:pt x="321596" y="133991"/>
                  </a:cubicBezTo>
                  <a:cubicBezTo>
                    <a:pt x="318088" y="101253"/>
                    <a:pt x="321829" y="86755"/>
                    <a:pt x="321829" y="86755"/>
                  </a:cubicBezTo>
                  <a:close/>
                </a:path>
              </a:pathLst>
            </a:custGeom>
            <a:solidFill>
              <a:srgbClr val="141B25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6FC30795-170F-E718-A51F-6AD32D415075}"/>
                </a:ext>
              </a:extLst>
            </p:cNvPr>
            <p:cNvSpPr/>
            <p:nvPr/>
          </p:nvSpPr>
          <p:spPr>
            <a:xfrm>
              <a:off x="6400039" y="3839803"/>
              <a:ext cx="385312" cy="233458"/>
            </a:xfrm>
            <a:custGeom>
              <a:avLst/>
              <a:gdLst>
                <a:gd name="connsiteX0" fmla="*/ 232673 w 385312"/>
                <a:gd name="connsiteY0" fmla="*/ 120732 h 233458"/>
                <a:gd name="connsiteX1" fmla="*/ 136798 w 385312"/>
                <a:gd name="connsiteY1" fmla="*/ 109274 h 233458"/>
                <a:gd name="connsiteX2" fmla="*/ 136798 w 385312"/>
                <a:gd name="connsiteY2" fmla="*/ 109274 h 233458"/>
                <a:gd name="connsiteX3" fmla="*/ 149893 w 385312"/>
                <a:gd name="connsiteY3" fmla="*/ 6149 h 233458"/>
                <a:gd name="connsiteX4" fmla="*/ 11927 w 385312"/>
                <a:gd name="connsiteY4" fmla="*/ 70 h 233458"/>
                <a:gd name="connsiteX5" fmla="*/ 17773 w 385312"/>
                <a:gd name="connsiteY5" fmla="*/ 78874 h 233458"/>
                <a:gd name="connsiteX6" fmla="*/ 1 w 385312"/>
                <a:gd name="connsiteY6" fmla="*/ 198835 h 233458"/>
                <a:gd name="connsiteX7" fmla="*/ 365963 w 385312"/>
                <a:gd name="connsiteY7" fmla="*/ 227597 h 233458"/>
                <a:gd name="connsiteX8" fmla="*/ 232673 w 385312"/>
                <a:gd name="connsiteY8" fmla="*/ 120732 h 23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5312" h="233458">
                  <a:moveTo>
                    <a:pt x="232673" y="120732"/>
                  </a:moveTo>
                  <a:cubicBezTo>
                    <a:pt x="185671" y="108806"/>
                    <a:pt x="136798" y="109274"/>
                    <a:pt x="136798" y="109274"/>
                  </a:cubicBezTo>
                  <a:lnTo>
                    <a:pt x="136798" y="109274"/>
                  </a:lnTo>
                  <a:cubicBezTo>
                    <a:pt x="141475" y="75366"/>
                    <a:pt x="149893" y="11294"/>
                    <a:pt x="149893" y="6149"/>
                  </a:cubicBezTo>
                  <a:cubicBezTo>
                    <a:pt x="149893" y="-1100"/>
                    <a:pt x="11927" y="70"/>
                    <a:pt x="11927" y="70"/>
                  </a:cubicBezTo>
                  <a:lnTo>
                    <a:pt x="17773" y="78874"/>
                  </a:lnTo>
                  <a:lnTo>
                    <a:pt x="1" y="198835"/>
                  </a:lnTo>
                  <a:cubicBezTo>
                    <a:pt x="1" y="198835"/>
                    <a:pt x="291601" y="250514"/>
                    <a:pt x="365963" y="227597"/>
                  </a:cubicBezTo>
                  <a:cubicBezTo>
                    <a:pt x="440325" y="204681"/>
                    <a:pt x="279676" y="132658"/>
                    <a:pt x="232673" y="120732"/>
                  </a:cubicBezTo>
                  <a:close/>
                </a:path>
              </a:pathLst>
            </a:custGeom>
            <a:solidFill>
              <a:srgbClr val="141B25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9F4AD080-3CA2-0ADE-50BB-0FB3D1E5AA7F}"/>
                </a:ext>
              </a:extLst>
            </p:cNvPr>
            <p:cNvSpPr/>
            <p:nvPr/>
          </p:nvSpPr>
          <p:spPr>
            <a:xfrm>
              <a:off x="6085989" y="2697322"/>
              <a:ext cx="318024" cy="1238919"/>
            </a:xfrm>
            <a:custGeom>
              <a:avLst/>
              <a:gdLst>
                <a:gd name="connsiteX0" fmla="*/ 49575 w 318024"/>
                <a:gd name="connsiteY0" fmla="*/ 19409 h 1238919"/>
                <a:gd name="connsiteX1" fmla="*/ 1 w 318024"/>
                <a:gd name="connsiteY1" fmla="*/ 1224161 h 1238919"/>
                <a:gd name="connsiteX2" fmla="*/ 267048 w 318024"/>
                <a:gd name="connsiteY2" fmla="*/ 1224161 h 1238919"/>
                <a:gd name="connsiteX3" fmla="*/ 318026 w 318024"/>
                <a:gd name="connsiteY3" fmla="*/ 181461 h 1238919"/>
                <a:gd name="connsiteX4" fmla="*/ 303995 w 318024"/>
                <a:gd name="connsiteY4" fmla="*/ 0 h 1238919"/>
                <a:gd name="connsiteX5" fmla="*/ 49575 w 318024"/>
                <a:gd name="connsiteY5" fmla="*/ 19409 h 1238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8024" h="1238919">
                  <a:moveTo>
                    <a:pt x="49575" y="19409"/>
                  </a:moveTo>
                  <a:lnTo>
                    <a:pt x="1" y="1224161"/>
                  </a:lnTo>
                  <a:cubicBezTo>
                    <a:pt x="1" y="1224161"/>
                    <a:pt x="74830" y="1257367"/>
                    <a:pt x="267048" y="1224161"/>
                  </a:cubicBezTo>
                  <a:lnTo>
                    <a:pt x="318026" y="181461"/>
                  </a:lnTo>
                  <a:lnTo>
                    <a:pt x="303995" y="0"/>
                  </a:lnTo>
                  <a:lnTo>
                    <a:pt x="49575" y="19409"/>
                  </a:lnTo>
                  <a:close/>
                </a:path>
              </a:pathLst>
            </a:custGeom>
            <a:solidFill>
              <a:srgbClr val="283444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DC6EC3D7-4542-5186-9A19-63F20280A870}"/>
                </a:ext>
              </a:extLst>
            </p:cNvPr>
            <p:cNvSpPr/>
            <p:nvPr/>
          </p:nvSpPr>
          <p:spPr>
            <a:xfrm>
              <a:off x="6318428" y="2649151"/>
              <a:ext cx="314068" cy="1223479"/>
            </a:xfrm>
            <a:custGeom>
              <a:avLst/>
              <a:gdLst>
                <a:gd name="connsiteX0" fmla="*/ 37649 w 314068"/>
                <a:gd name="connsiteY0" fmla="*/ 1209429 h 1223479"/>
                <a:gd name="connsiteX1" fmla="*/ 174447 w 314068"/>
                <a:gd name="connsiteY1" fmla="*/ 1221355 h 1223479"/>
                <a:gd name="connsiteX2" fmla="*/ 308906 w 314068"/>
                <a:gd name="connsiteY2" fmla="*/ 1187448 h 1223479"/>
                <a:gd name="connsiteX3" fmla="*/ 278740 w 314068"/>
                <a:gd name="connsiteY3" fmla="*/ 0 h 1223479"/>
                <a:gd name="connsiteX4" fmla="*/ 45834 w 314068"/>
                <a:gd name="connsiteY4" fmla="*/ 48171 h 1223479"/>
                <a:gd name="connsiteX5" fmla="*/ 1 w 314068"/>
                <a:gd name="connsiteY5" fmla="*/ 1178796 h 1223479"/>
                <a:gd name="connsiteX6" fmla="*/ 37649 w 314068"/>
                <a:gd name="connsiteY6" fmla="*/ 1209429 h 1223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4068" h="1223479">
                  <a:moveTo>
                    <a:pt x="37649" y="1209429"/>
                  </a:moveTo>
                  <a:cubicBezTo>
                    <a:pt x="37649" y="1209429"/>
                    <a:pt x="84886" y="1230007"/>
                    <a:pt x="174447" y="1221355"/>
                  </a:cubicBezTo>
                  <a:cubicBezTo>
                    <a:pt x="264008" y="1212703"/>
                    <a:pt x="308906" y="1187448"/>
                    <a:pt x="308906" y="1187448"/>
                  </a:cubicBezTo>
                  <a:cubicBezTo>
                    <a:pt x="308906" y="1187448"/>
                    <a:pt x="332524" y="181461"/>
                    <a:pt x="278740" y="0"/>
                  </a:cubicBezTo>
                  <a:lnTo>
                    <a:pt x="45834" y="48171"/>
                  </a:lnTo>
                  <a:lnTo>
                    <a:pt x="1" y="1178796"/>
                  </a:lnTo>
                  <a:lnTo>
                    <a:pt x="37649" y="1209429"/>
                  </a:lnTo>
                  <a:close/>
                </a:path>
              </a:pathLst>
            </a:custGeom>
            <a:solidFill>
              <a:srgbClr val="283444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grpSp>
          <p:nvGrpSpPr>
            <p:cNvPr id="69" name="图形 58">
              <a:extLst>
                <a:ext uri="{FF2B5EF4-FFF2-40B4-BE49-F238E27FC236}">
                  <a16:creationId xmlns:a16="http://schemas.microsoft.com/office/drawing/2014/main" id="{91B5E173-B1AD-B6D7-C06F-99F33E44DE49}"/>
                </a:ext>
              </a:extLst>
            </p:cNvPr>
            <p:cNvGrpSpPr/>
            <p:nvPr/>
          </p:nvGrpSpPr>
          <p:grpSpPr>
            <a:xfrm>
              <a:off x="6718999" y="1490933"/>
              <a:ext cx="186137" cy="314856"/>
              <a:chOff x="6718999" y="1490933"/>
              <a:chExt cx="186137" cy="314856"/>
            </a:xfrm>
          </p:grpSpPr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9CBB2833-BA6E-76D6-1A51-7C52B8B9A48A}"/>
                  </a:ext>
                </a:extLst>
              </p:cNvPr>
              <p:cNvSpPr/>
              <p:nvPr/>
            </p:nvSpPr>
            <p:spPr>
              <a:xfrm>
                <a:off x="6733029" y="1497246"/>
                <a:ext cx="111542" cy="239220"/>
              </a:xfrm>
              <a:custGeom>
                <a:avLst/>
                <a:gdLst>
                  <a:gd name="connsiteX0" fmla="*/ 4024 w 111542"/>
                  <a:gd name="connsiteY0" fmla="*/ 239440 h 239220"/>
                  <a:gd name="connsiteX1" fmla="*/ 750 w 111542"/>
                  <a:gd name="connsiteY1" fmla="*/ 26878 h 239220"/>
                  <a:gd name="connsiteX2" fmla="*/ 109954 w 111542"/>
                  <a:gd name="connsiteY2" fmla="*/ 220 h 239220"/>
                  <a:gd name="connsiteX3" fmla="*/ 112292 w 111542"/>
                  <a:gd name="connsiteY3" fmla="*/ 207638 h 239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542" h="239220">
                    <a:moveTo>
                      <a:pt x="4024" y="239440"/>
                    </a:moveTo>
                    <a:lnTo>
                      <a:pt x="750" y="26878"/>
                    </a:lnTo>
                    <a:lnTo>
                      <a:pt x="109954" y="220"/>
                    </a:lnTo>
                    <a:lnTo>
                      <a:pt x="112292" y="207638"/>
                    </a:lnTo>
                    <a:close/>
                  </a:path>
                </a:pathLst>
              </a:custGeom>
              <a:solidFill>
                <a:srgbClr val="8B34FF"/>
              </a:solidFill>
              <a:ln w="23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AE75EF96-7D36-F21A-D689-DAFA6492E549}"/>
                  </a:ext>
                </a:extLst>
              </p:cNvPr>
              <p:cNvSpPr/>
              <p:nvPr/>
            </p:nvSpPr>
            <p:spPr>
              <a:xfrm>
                <a:off x="6718999" y="1515720"/>
                <a:ext cx="17304" cy="220746"/>
              </a:xfrm>
              <a:custGeom>
                <a:avLst/>
                <a:gdLst>
                  <a:gd name="connsiteX0" fmla="*/ 14781 w 17304"/>
                  <a:gd name="connsiteY0" fmla="*/ 8404 h 220746"/>
                  <a:gd name="connsiteX1" fmla="*/ 1218 w 17304"/>
                  <a:gd name="connsiteY1" fmla="*/ 220 h 220746"/>
                  <a:gd name="connsiteX2" fmla="*/ 750 w 17304"/>
                  <a:gd name="connsiteY2" fmla="*/ 210911 h 220746"/>
                  <a:gd name="connsiteX3" fmla="*/ 18054 w 17304"/>
                  <a:gd name="connsiteY3" fmla="*/ 220967 h 220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04" h="220746">
                    <a:moveTo>
                      <a:pt x="14781" y="8404"/>
                    </a:moveTo>
                    <a:lnTo>
                      <a:pt x="1218" y="220"/>
                    </a:lnTo>
                    <a:lnTo>
                      <a:pt x="750" y="210911"/>
                    </a:lnTo>
                    <a:lnTo>
                      <a:pt x="18054" y="220967"/>
                    </a:lnTo>
                    <a:close/>
                  </a:path>
                </a:pathLst>
              </a:custGeom>
              <a:solidFill>
                <a:srgbClr val="5900CC"/>
              </a:solidFill>
              <a:ln w="23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E6A305CF-4D9B-174E-D04F-88B4CCDBA47D}"/>
                  </a:ext>
                </a:extLst>
              </p:cNvPr>
              <p:cNvSpPr/>
              <p:nvPr/>
            </p:nvSpPr>
            <p:spPr>
              <a:xfrm>
                <a:off x="6719466" y="1490933"/>
                <a:ext cx="122766" cy="32971"/>
              </a:xfrm>
              <a:custGeom>
                <a:avLst/>
                <a:gdLst>
                  <a:gd name="connsiteX0" fmla="*/ 750 w 122766"/>
                  <a:gd name="connsiteY0" fmla="*/ 25007 h 32971"/>
                  <a:gd name="connsiteX1" fmla="*/ 109019 w 122766"/>
                  <a:gd name="connsiteY1" fmla="*/ 220 h 32971"/>
                  <a:gd name="connsiteX2" fmla="*/ 123517 w 122766"/>
                  <a:gd name="connsiteY2" fmla="*/ 6534 h 32971"/>
                  <a:gd name="connsiteX3" fmla="*/ 14313 w 122766"/>
                  <a:gd name="connsiteY3" fmla="*/ 33192 h 32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766" h="32971">
                    <a:moveTo>
                      <a:pt x="750" y="25007"/>
                    </a:moveTo>
                    <a:lnTo>
                      <a:pt x="109019" y="220"/>
                    </a:lnTo>
                    <a:lnTo>
                      <a:pt x="123517" y="6534"/>
                    </a:lnTo>
                    <a:lnTo>
                      <a:pt x="14313" y="33192"/>
                    </a:lnTo>
                    <a:close/>
                  </a:path>
                </a:pathLst>
              </a:custGeom>
              <a:solidFill>
                <a:srgbClr val="5900CC"/>
              </a:solidFill>
              <a:ln w="23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3AC1784A-B14C-2873-E07F-03DE9B209009}"/>
                  </a:ext>
                </a:extLst>
              </p:cNvPr>
              <p:cNvSpPr/>
              <p:nvPr/>
            </p:nvSpPr>
            <p:spPr>
              <a:xfrm>
                <a:off x="6802246" y="1690166"/>
                <a:ext cx="102890" cy="115623"/>
              </a:xfrm>
              <a:custGeom>
                <a:avLst/>
                <a:gdLst>
                  <a:gd name="connsiteX0" fmla="*/ 750 w 102890"/>
                  <a:gd name="connsiteY0" fmla="*/ 78791 h 115623"/>
                  <a:gd name="connsiteX1" fmla="*/ 2855 w 102890"/>
                  <a:gd name="connsiteY1" fmla="*/ 922 h 115623"/>
                  <a:gd name="connsiteX2" fmla="*/ 95924 w 102890"/>
                  <a:gd name="connsiteY2" fmla="*/ 220 h 115623"/>
                  <a:gd name="connsiteX3" fmla="*/ 103640 w 102890"/>
                  <a:gd name="connsiteY3" fmla="*/ 91184 h 115623"/>
                  <a:gd name="connsiteX4" fmla="*/ 750 w 102890"/>
                  <a:gd name="connsiteY4" fmla="*/ 78791 h 115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890" h="115623">
                    <a:moveTo>
                      <a:pt x="750" y="78791"/>
                    </a:moveTo>
                    <a:lnTo>
                      <a:pt x="2855" y="922"/>
                    </a:lnTo>
                    <a:lnTo>
                      <a:pt x="95924" y="220"/>
                    </a:lnTo>
                    <a:lnTo>
                      <a:pt x="103640" y="91184"/>
                    </a:lnTo>
                    <a:cubicBezTo>
                      <a:pt x="103406" y="90951"/>
                      <a:pt x="24602" y="154322"/>
                      <a:pt x="750" y="78791"/>
                    </a:cubicBezTo>
                    <a:close/>
                  </a:path>
                </a:pathLst>
              </a:custGeom>
              <a:solidFill>
                <a:srgbClr val="FFDFD7"/>
              </a:solidFill>
              <a:ln w="23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</p:grp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5B148CBA-BDEA-F9A5-1293-6C3B377D61DB}"/>
                </a:ext>
              </a:extLst>
            </p:cNvPr>
            <p:cNvSpPr/>
            <p:nvPr/>
          </p:nvSpPr>
          <p:spPr>
            <a:xfrm>
              <a:off x="5085614" y="3404459"/>
              <a:ext cx="556543" cy="457394"/>
            </a:xfrm>
            <a:custGeom>
              <a:avLst/>
              <a:gdLst>
                <a:gd name="connsiteX0" fmla="*/ 1 w 556543"/>
                <a:gd name="connsiteY0" fmla="*/ 0 h 457394"/>
                <a:gd name="connsiteX1" fmla="*/ 3509 w 556543"/>
                <a:gd name="connsiteY1" fmla="*/ 206950 h 457394"/>
                <a:gd name="connsiteX2" fmla="*/ 258396 w 556543"/>
                <a:gd name="connsiteY2" fmla="*/ 457394 h 457394"/>
                <a:gd name="connsiteX3" fmla="*/ 289965 w 556543"/>
                <a:gd name="connsiteY3" fmla="*/ 457394 h 457394"/>
                <a:gd name="connsiteX4" fmla="*/ 544384 w 556543"/>
                <a:gd name="connsiteY4" fmla="*/ 216771 h 457394"/>
                <a:gd name="connsiteX5" fmla="*/ 556544 w 556543"/>
                <a:gd name="connsiteY5" fmla="*/ 0 h 457394"/>
                <a:gd name="connsiteX6" fmla="*/ 1 w 556543"/>
                <a:gd name="connsiteY6" fmla="*/ 0 h 457394"/>
                <a:gd name="connsiteX7" fmla="*/ 1 w 556543"/>
                <a:gd name="connsiteY7" fmla="*/ 0 h 457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6543" h="457394">
                  <a:moveTo>
                    <a:pt x="1" y="0"/>
                  </a:moveTo>
                  <a:lnTo>
                    <a:pt x="3509" y="206950"/>
                  </a:lnTo>
                  <a:cubicBezTo>
                    <a:pt x="5847" y="346086"/>
                    <a:pt x="119260" y="457394"/>
                    <a:pt x="258396" y="457394"/>
                  </a:cubicBezTo>
                  <a:lnTo>
                    <a:pt x="289965" y="457394"/>
                  </a:lnTo>
                  <a:cubicBezTo>
                    <a:pt x="425125" y="457394"/>
                    <a:pt x="536901" y="351932"/>
                    <a:pt x="544384" y="216771"/>
                  </a:cubicBezTo>
                  <a:lnTo>
                    <a:pt x="556544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ED5E5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4D2031F5-13A7-6CCC-C803-AB2119464681}"/>
                </a:ext>
              </a:extLst>
            </p:cNvPr>
            <p:cNvSpPr/>
            <p:nvPr/>
          </p:nvSpPr>
          <p:spPr>
            <a:xfrm>
              <a:off x="4997252" y="2498345"/>
              <a:ext cx="336936" cy="663620"/>
            </a:xfrm>
            <a:custGeom>
              <a:avLst/>
              <a:gdLst>
                <a:gd name="connsiteX0" fmla="*/ 336937 w 336936"/>
                <a:gd name="connsiteY0" fmla="*/ 663621 h 663620"/>
                <a:gd name="connsiteX1" fmla="*/ 2778 w 336936"/>
                <a:gd name="connsiteY1" fmla="*/ 146597 h 663620"/>
                <a:gd name="connsiteX2" fmla="*/ 247376 w 336936"/>
                <a:gd name="connsiteY2" fmla="*/ 108714 h 663620"/>
                <a:gd name="connsiteX3" fmla="*/ 336937 w 336936"/>
                <a:gd name="connsiteY3" fmla="*/ 663621 h 663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6936" h="663620">
                  <a:moveTo>
                    <a:pt x="336937" y="663621"/>
                  </a:moveTo>
                  <a:cubicBezTo>
                    <a:pt x="336937" y="663621"/>
                    <a:pt x="32709" y="369214"/>
                    <a:pt x="2778" y="146597"/>
                  </a:cubicBezTo>
                  <a:cubicBezTo>
                    <a:pt x="-27154" y="-76021"/>
                    <a:pt x="193593" y="-8440"/>
                    <a:pt x="247376" y="108714"/>
                  </a:cubicBezTo>
                  <a:cubicBezTo>
                    <a:pt x="301160" y="226103"/>
                    <a:pt x="336937" y="663621"/>
                    <a:pt x="336937" y="663621"/>
                  </a:cubicBezTo>
                  <a:close/>
                </a:path>
              </a:pathLst>
            </a:custGeom>
            <a:solidFill>
              <a:srgbClr val="52CB96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CCEB34CC-B477-A7FB-7B3F-FE0F40C51813}"/>
                </a:ext>
              </a:extLst>
            </p:cNvPr>
            <p:cNvSpPr/>
            <p:nvPr/>
          </p:nvSpPr>
          <p:spPr>
            <a:xfrm>
              <a:off x="5346114" y="2546448"/>
              <a:ext cx="397682" cy="434523"/>
            </a:xfrm>
            <a:custGeom>
              <a:avLst/>
              <a:gdLst>
                <a:gd name="connsiteX0" fmla="*/ 1 w 397682"/>
                <a:gd name="connsiteY0" fmla="*/ 434524 h 434523"/>
                <a:gd name="connsiteX1" fmla="*/ 157143 w 397682"/>
                <a:gd name="connsiteY1" fmla="*/ 86568 h 434523"/>
                <a:gd name="connsiteX2" fmla="*/ 387711 w 397682"/>
                <a:gd name="connsiteY2" fmla="*/ 48685 h 434523"/>
                <a:gd name="connsiteX3" fmla="*/ 236649 w 397682"/>
                <a:gd name="connsiteY3" fmla="*/ 273407 h 434523"/>
                <a:gd name="connsiteX4" fmla="*/ 1 w 397682"/>
                <a:gd name="connsiteY4" fmla="*/ 434524 h 434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682" h="434523">
                  <a:moveTo>
                    <a:pt x="1" y="434524"/>
                  </a:moveTo>
                  <a:cubicBezTo>
                    <a:pt x="1" y="434524"/>
                    <a:pt x="33908" y="197876"/>
                    <a:pt x="157143" y="86568"/>
                  </a:cubicBezTo>
                  <a:cubicBezTo>
                    <a:pt x="280377" y="-24741"/>
                    <a:pt x="346087" y="-18895"/>
                    <a:pt x="387711" y="48685"/>
                  </a:cubicBezTo>
                  <a:cubicBezTo>
                    <a:pt x="429568" y="116265"/>
                    <a:pt x="332056" y="203722"/>
                    <a:pt x="236649" y="273407"/>
                  </a:cubicBezTo>
                  <a:cubicBezTo>
                    <a:pt x="141241" y="343092"/>
                    <a:pt x="1" y="434524"/>
                    <a:pt x="1" y="434524"/>
                  </a:cubicBezTo>
                  <a:close/>
                </a:path>
              </a:pathLst>
            </a:custGeom>
            <a:solidFill>
              <a:srgbClr val="52CB96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BB828BA3-1B63-56B5-7015-9423EF1FA748}"/>
                </a:ext>
              </a:extLst>
            </p:cNvPr>
            <p:cNvSpPr/>
            <p:nvPr/>
          </p:nvSpPr>
          <p:spPr>
            <a:xfrm>
              <a:off x="5104742" y="1962053"/>
              <a:ext cx="249323" cy="452086"/>
            </a:xfrm>
            <a:custGeom>
              <a:avLst/>
              <a:gdLst>
                <a:gd name="connsiteX0" fmla="*/ 249324 w 249323"/>
                <a:gd name="connsiteY0" fmla="*/ 452087 h 452086"/>
                <a:gd name="connsiteX1" fmla="*/ 30682 w 249323"/>
                <a:gd name="connsiteY1" fmla="*/ 195562 h 452086"/>
                <a:gd name="connsiteX2" fmla="*/ 30682 w 249323"/>
                <a:gd name="connsiteY2" fmla="*/ 772 h 452086"/>
                <a:gd name="connsiteX3" fmla="*/ 187824 w 249323"/>
                <a:gd name="connsiteY3" fmla="*/ 147859 h 452086"/>
                <a:gd name="connsiteX4" fmla="*/ 249324 w 249323"/>
                <a:gd name="connsiteY4" fmla="*/ 452087 h 45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9323" h="452086">
                  <a:moveTo>
                    <a:pt x="249324" y="452087"/>
                  </a:moveTo>
                  <a:cubicBezTo>
                    <a:pt x="249324" y="452087"/>
                    <a:pt x="88207" y="334698"/>
                    <a:pt x="30682" y="195562"/>
                  </a:cubicBezTo>
                  <a:cubicBezTo>
                    <a:pt x="-27077" y="56427"/>
                    <a:pt x="10806" y="6618"/>
                    <a:pt x="30682" y="772"/>
                  </a:cubicBezTo>
                  <a:cubicBezTo>
                    <a:pt x="50559" y="-5308"/>
                    <a:pt x="153917" y="22753"/>
                    <a:pt x="187824" y="147859"/>
                  </a:cubicBezTo>
                  <a:cubicBezTo>
                    <a:pt x="221497" y="273198"/>
                    <a:pt x="249324" y="452087"/>
                    <a:pt x="249324" y="452087"/>
                  </a:cubicBezTo>
                  <a:close/>
                </a:path>
              </a:pathLst>
            </a:custGeom>
            <a:solidFill>
              <a:srgbClr val="52CB96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FA957AA1-1A90-5DA3-56E0-6665D90D67F4}"/>
                </a:ext>
              </a:extLst>
            </p:cNvPr>
            <p:cNvSpPr/>
            <p:nvPr/>
          </p:nvSpPr>
          <p:spPr>
            <a:xfrm>
              <a:off x="5354065" y="1853870"/>
              <a:ext cx="282418" cy="386057"/>
            </a:xfrm>
            <a:custGeom>
              <a:avLst/>
              <a:gdLst>
                <a:gd name="connsiteX0" fmla="*/ 1 w 282418"/>
                <a:gd name="connsiteY0" fmla="*/ 386057 h 386057"/>
                <a:gd name="connsiteX1" fmla="*/ 85587 w 282418"/>
                <a:gd name="connsiteY1" fmla="*/ 75749 h 386057"/>
                <a:gd name="connsiteX2" fmla="*/ 272427 w 282418"/>
                <a:gd name="connsiteY2" fmla="*/ 61719 h 386057"/>
                <a:gd name="connsiteX3" fmla="*/ 190816 w 282418"/>
                <a:gd name="connsiteY3" fmla="*/ 258614 h 386057"/>
                <a:gd name="connsiteX4" fmla="*/ 1 w 282418"/>
                <a:gd name="connsiteY4" fmla="*/ 386057 h 386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418" h="386057">
                  <a:moveTo>
                    <a:pt x="1" y="386057"/>
                  </a:moveTo>
                  <a:cubicBezTo>
                    <a:pt x="1" y="386057"/>
                    <a:pt x="1" y="187292"/>
                    <a:pt x="85587" y="75749"/>
                  </a:cubicBezTo>
                  <a:cubicBezTo>
                    <a:pt x="171173" y="-35793"/>
                    <a:pt x="232673" y="-9837"/>
                    <a:pt x="272427" y="61719"/>
                  </a:cubicBezTo>
                  <a:cubicBezTo>
                    <a:pt x="312180" y="133275"/>
                    <a:pt x="222618" y="224707"/>
                    <a:pt x="190816" y="258614"/>
                  </a:cubicBezTo>
                  <a:cubicBezTo>
                    <a:pt x="159247" y="292755"/>
                    <a:pt x="1" y="386057"/>
                    <a:pt x="1" y="386057"/>
                  </a:cubicBezTo>
                  <a:close/>
                </a:path>
              </a:pathLst>
            </a:custGeom>
            <a:solidFill>
              <a:srgbClr val="52CB96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D9D50AE9-1C9F-E042-57BC-A43F89E45555}"/>
                </a:ext>
              </a:extLst>
            </p:cNvPr>
            <p:cNvSpPr/>
            <p:nvPr/>
          </p:nvSpPr>
          <p:spPr>
            <a:xfrm>
              <a:off x="7458172" y="3178334"/>
              <a:ext cx="489664" cy="612665"/>
            </a:xfrm>
            <a:custGeom>
              <a:avLst/>
              <a:gdLst>
                <a:gd name="connsiteX0" fmla="*/ 32973 w 489664"/>
                <a:gd name="connsiteY0" fmla="*/ 1403 h 612665"/>
                <a:gd name="connsiteX1" fmla="*/ 1 w 489664"/>
                <a:gd name="connsiteY1" fmla="*/ 603312 h 612665"/>
                <a:gd name="connsiteX2" fmla="*/ 489666 w 489664"/>
                <a:gd name="connsiteY2" fmla="*/ 612665 h 612665"/>
                <a:gd name="connsiteX3" fmla="*/ 455992 w 489664"/>
                <a:gd name="connsiteY3" fmla="*/ 0 h 612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9664" h="612665">
                  <a:moveTo>
                    <a:pt x="32973" y="1403"/>
                  </a:moveTo>
                  <a:lnTo>
                    <a:pt x="1" y="603312"/>
                  </a:lnTo>
                  <a:lnTo>
                    <a:pt x="489666" y="612665"/>
                  </a:lnTo>
                  <a:lnTo>
                    <a:pt x="455992" y="0"/>
                  </a:lnTo>
                  <a:close/>
                </a:path>
              </a:pathLst>
            </a:custGeom>
            <a:solidFill>
              <a:srgbClr val="FFC933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5D559F47-5B0C-4D3D-FD30-6BD88F01C13A}"/>
                </a:ext>
              </a:extLst>
            </p:cNvPr>
            <p:cNvSpPr/>
            <p:nvPr/>
          </p:nvSpPr>
          <p:spPr>
            <a:xfrm>
              <a:off x="6141500" y="1342396"/>
              <a:ext cx="245387" cy="297026"/>
            </a:xfrm>
            <a:custGeom>
              <a:avLst/>
              <a:gdLst>
                <a:gd name="connsiteX0" fmla="*/ 221827 w 245387"/>
                <a:gd name="connsiteY0" fmla="*/ 35591 h 297026"/>
                <a:gd name="connsiteX1" fmla="*/ 243106 w 245387"/>
                <a:gd name="connsiteY1" fmla="*/ 249089 h 297026"/>
                <a:gd name="connsiteX2" fmla="*/ 117300 w 245387"/>
                <a:gd name="connsiteY2" fmla="*/ 297026 h 297026"/>
                <a:gd name="connsiteX3" fmla="*/ 43406 w 245387"/>
                <a:gd name="connsiteY3" fmla="*/ 289543 h 297026"/>
                <a:gd name="connsiteX4" fmla="*/ 2483 w 245387"/>
                <a:gd name="connsiteY4" fmla="*/ 79086 h 297026"/>
                <a:gd name="connsiteX5" fmla="*/ 221827 w 245387"/>
                <a:gd name="connsiteY5" fmla="*/ 35591 h 297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5387" h="297026">
                  <a:moveTo>
                    <a:pt x="221827" y="35591"/>
                  </a:moveTo>
                  <a:cubicBezTo>
                    <a:pt x="221827" y="35591"/>
                    <a:pt x="254097" y="210037"/>
                    <a:pt x="243106" y="249089"/>
                  </a:cubicBezTo>
                  <a:cubicBezTo>
                    <a:pt x="232116" y="288140"/>
                    <a:pt x="117300" y="297026"/>
                    <a:pt x="117300" y="297026"/>
                  </a:cubicBezTo>
                  <a:lnTo>
                    <a:pt x="43406" y="289543"/>
                  </a:lnTo>
                  <a:cubicBezTo>
                    <a:pt x="43406" y="289543"/>
                    <a:pt x="-12249" y="126322"/>
                    <a:pt x="2483" y="79086"/>
                  </a:cubicBezTo>
                  <a:cubicBezTo>
                    <a:pt x="17215" y="31850"/>
                    <a:pt x="147933" y="-46020"/>
                    <a:pt x="221827" y="35591"/>
                  </a:cubicBezTo>
                  <a:close/>
                </a:path>
              </a:pathLst>
            </a:custGeom>
            <a:solidFill>
              <a:srgbClr val="FFDFD7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0ED12D07-72D6-DA3B-99C4-4F7F15392E1B}"/>
                </a:ext>
              </a:extLst>
            </p:cNvPr>
            <p:cNvSpPr/>
            <p:nvPr/>
          </p:nvSpPr>
          <p:spPr>
            <a:xfrm>
              <a:off x="6184904" y="1631939"/>
              <a:ext cx="136329" cy="113882"/>
            </a:xfrm>
            <a:custGeom>
              <a:avLst/>
              <a:gdLst>
                <a:gd name="connsiteX0" fmla="*/ 1 w 136329"/>
                <a:gd name="connsiteY0" fmla="*/ 0 h 113882"/>
                <a:gd name="connsiteX1" fmla="*/ 1 w 136329"/>
                <a:gd name="connsiteY1" fmla="*/ 93537 h 113882"/>
                <a:gd name="connsiteX2" fmla="*/ 73193 w 136329"/>
                <a:gd name="connsiteY2" fmla="*/ 112946 h 113882"/>
                <a:gd name="connsiteX3" fmla="*/ 136331 w 136329"/>
                <a:gd name="connsiteY3" fmla="*/ 93771 h 113882"/>
                <a:gd name="connsiteX4" fmla="*/ 92836 w 136329"/>
                <a:gd name="connsiteY4" fmla="*/ 0 h 113882"/>
                <a:gd name="connsiteX5" fmla="*/ 1 w 136329"/>
                <a:gd name="connsiteY5" fmla="*/ 0 h 113882"/>
                <a:gd name="connsiteX6" fmla="*/ 1 w 136329"/>
                <a:gd name="connsiteY6" fmla="*/ 0 h 113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6329" h="113882">
                  <a:moveTo>
                    <a:pt x="1" y="0"/>
                  </a:moveTo>
                  <a:lnTo>
                    <a:pt x="1" y="93537"/>
                  </a:lnTo>
                  <a:cubicBezTo>
                    <a:pt x="1" y="93537"/>
                    <a:pt x="40923" y="119025"/>
                    <a:pt x="73193" y="112946"/>
                  </a:cubicBezTo>
                  <a:cubicBezTo>
                    <a:pt x="105464" y="106866"/>
                    <a:pt x="136331" y="93771"/>
                    <a:pt x="136331" y="93771"/>
                  </a:cubicBezTo>
                  <a:lnTo>
                    <a:pt x="92836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DFD7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ADF97E95-588E-1AA6-516E-1CC3DD3A3A80}"/>
                </a:ext>
              </a:extLst>
            </p:cNvPr>
            <p:cNvSpPr/>
            <p:nvPr/>
          </p:nvSpPr>
          <p:spPr>
            <a:xfrm>
              <a:off x="6076445" y="2713782"/>
              <a:ext cx="149858" cy="195167"/>
            </a:xfrm>
            <a:custGeom>
              <a:avLst/>
              <a:gdLst>
                <a:gd name="connsiteX0" fmla="*/ 2764 w 149858"/>
                <a:gd name="connsiteY0" fmla="*/ 80585 h 195167"/>
                <a:gd name="connsiteX1" fmla="*/ 109162 w 149858"/>
                <a:gd name="connsiteY1" fmla="*/ 195167 h 195167"/>
                <a:gd name="connsiteX2" fmla="*/ 149616 w 149858"/>
                <a:gd name="connsiteY2" fmla="*/ 77545 h 195167"/>
                <a:gd name="connsiteX3" fmla="*/ 89987 w 149858"/>
                <a:gd name="connsiteY3" fmla="*/ 9029 h 195167"/>
                <a:gd name="connsiteX4" fmla="*/ 30825 w 149858"/>
                <a:gd name="connsiteY4" fmla="*/ 6457 h 195167"/>
                <a:gd name="connsiteX5" fmla="*/ 2764 w 149858"/>
                <a:gd name="connsiteY5" fmla="*/ 80585 h 195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858" h="195167">
                  <a:moveTo>
                    <a:pt x="2764" y="80585"/>
                  </a:moveTo>
                  <a:cubicBezTo>
                    <a:pt x="2764" y="80585"/>
                    <a:pt x="29422" y="162429"/>
                    <a:pt x="109162" y="195167"/>
                  </a:cubicBezTo>
                  <a:cubicBezTo>
                    <a:pt x="109162" y="195167"/>
                    <a:pt x="144939" y="129224"/>
                    <a:pt x="149616" y="77545"/>
                  </a:cubicBezTo>
                  <a:cubicBezTo>
                    <a:pt x="154293" y="25866"/>
                    <a:pt x="89987" y="9029"/>
                    <a:pt x="89987" y="9029"/>
                  </a:cubicBezTo>
                  <a:cubicBezTo>
                    <a:pt x="89987" y="9029"/>
                    <a:pt x="43920" y="-9444"/>
                    <a:pt x="30825" y="6457"/>
                  </a:cubicBezTo>
                  <a:cubicBezTo>
                    <a:pt x="17262" y="22124"/>
                    <a:pt x="-8461" y="42001"/>
                    <a:pt x="2764" y="80585"/>
                  </a:cubicBezTo>
                  <a:close/>
                </a:path>
              </a:pathLst>
            </a:custGeom>
            <a:solidFill>
              <a:srgbClr val="FFDFD7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25D98499-9E2B-2F1E-975B-E8CCE242BD96}"/>
                </a:ext>
              </a:extLst>
            </p:cNvPr>
            <p:cNvSpPr/>
            <p:nvPr/>
          </p:nvSpPr>
          <p:spPr>
            <a:xfrm>
              <a:off x="6127102" y="1317729"/>
              <a:ext cx="252837" cy="313742"/>
            </a:xfrm>
            <a:custGeom>
              <a:avLst/>
              <a:gdLst>
                <a:gd name="connsiteX0" fmla="*/ 94283 w 252837"/>
                <a:gd name="connsiteY0" fmla="*/ 108897 h 313742"/>
                <a:gd name="connsiteX1" fmla="*/ 237394 w 252837"/>
                <a:gd name="connsiteY1" fmla="*/ 66571 h 313742"/>
                <a:gd name="connsiteX2" fmla="*/ 227339 w 252837"/>
                <a:gd name="connsiteY2" fmla="*/ 3200 h 313742"/>
                <a:gd name="connsiteX3" fmla="*/ 159291 w 252837"/>
                <a:gd name="connsiteY3" fmla="*/ 14425 h 313742"/>
                <a:gd name="connsiteX4" fmla="*/ 42136 w 252837"/>
                <a:gd name="connsiteY4" fmla="*/ 24480 h 313742"/>
                <a:gd name="connsiteX5" fmla="*/ 6358 w 252837"/>
                <a:gd name="connsiteY5" fmla="*/ 149819 h 313742"/>
                <a:gd name="connsiteX6" fmla="*/ 57570 w 252837"/>
                <a:gd name="connsiteY6" fmla="*/ 313742 h 313742"/>
                <a:gd name="connsiteX7" fmla="*/ 67391 w 252837"/>
                <a:gd name="connsiteY7" fmla="*/ 195886 h 313742"/>
                <a:gd name="connsiteX8" fmla="*/ 84929 w 252837"/>
                <a:gd name="connsiteY8" fmla="*/ 164551 h 313742"/>
                <a:gd name="connsiteX9" fmla="*/ 107612 w 252837"/>
                <a:gd name="connsiteY9" fmla="*/ 181855 h 313742"/>
                <a:gd name="connsiteX10" fmla="*/ 116498 w 252837"/>
                <a:gd name="connsiteY10" fmla="*/ 179517 h 313742"/>
                <a:gd name="connsiteX11" fmla="*/ 94283 w 252837"/>
                <a:gd name="connsiteY11" fmla="*/ 108897 h 313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2837" h="313742">
                  <a:moveTo>
                    <a:pt x="94283" y="108897"/>
                  </a:moveTo>
                  <a:cubicBezTo>
                    <a:pt x="94283" y="108897"/>
                    <a:pt x="208631" y="97906"/>
                    <a:pt x="237394" y="66571"/>
                  </a:cubicBezTo>
                  <a:cubicBezTo>
                    <a:pt x="266156" y="35471"/>
                    <a:pt x="250021" y="11385"/>
                    <a:pt x="227339" y="3200"/>
                  </a:cubicBezTo>
                  <a:cubicBezTo>
                    <a:pt x="204656" y="-4984"/>
                    <a:pt x="175426" y="3902"/>
                    <a:pt x="159291" y="14425"/>
                  </a:cubicBezTo>
                  <a:cubicBezTo>
                    <a:pt x="143156" y="24948"/>
                    <a:pt x="67157" y="8345"/>
                    <a:pt x="42136" y="24480"/>
                  </a:cubicBezTo>
                  <a:cubicBezTo>
                    <a:pt x="17349" y="40615"/>
                    <a:pt x="-13518" y="66104"/>
                    <a:pt x="6358" y="149819"/>
                  </a:cubicBezTo>
                  <a:cubicBezTo>
                    <a:pt x="26001" y="233768"/>
                    <a:pt x="16647" y="260660"/>
                    <a:pt x="57570" y="313742"/>
                  </a:cubicBezTo>
                  <a:lnTo>
                    <a:pt x="67391" y="195886"/>
                  </a:lnTo>
                  <a:lnTo>
                    <a:pt x="84929" y="164551"/>
                  </a:lnTo>
                  <a:lnTo>
                    <a:pt x="107612" y="181855"/>
                  </a:lnTo>
                  <a:lnTo>
                    <a:pt x="116498" y="179517"/>
                  </a:lnTo>
                  <a:cubicBezTo>
                    <a:pt x="116264" y="179283"/>
                    <a:pt x="110418" y="155431"/>
                    <a:pt x="94283" y="108897"/>
                  </a:cubicBezTo>
                  <a:close/>
                </a:path>
              </a:pathLst>
            </a:custGeom>
            <a:solidFill>
              <a:srgbClr val="5900CC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70CE3B64-ECF0-C62C-CAB3-B137F669D574}"/>
                </a:ext>
              </a:extLst>
            </p:cNvPr>
            <p:cNvSpPr/>
            <p:nvPr/>
          </p:nvSpPr>
          <p:spPr>
            <a:xfrm>
              <a:off x="6163079" y="1458896"/>
              <a:ext cx="74119" cy="96126"/>
            </a:xfrm>
            <a:custGeom>
              <a:avLst/>
              <a:gdLst>
                <a:gd name="connsiteX0" fmla="*/ 71635 w 74119"/>
                <a:gd name="connsiteY0" fmla="*/ 40455 h 96126"/>
                <a:gd name="connsiteX1" fmla="*/ 27438 w 74119"/>
                <a:gd name="connsiteY1" fmla="*/ 0 h 96126"/>
                <a:gd name="connsiteX2" fmla="*/ 3587 w 74119"/>
                <a:gd name="connsiteY2" fmla="*/ 50510 h 96126"/>
                <a:gd name="connsiteX3" fmla="*/ 57604 w 74119"/>
                <a:gd name="connsiteY3" fmla="*/ 96109 h 96126"/>
                <a:gd name="connsiteX4" fmla="*/ 71635 w 74119"/>
                <a:gd name="connsiteY4" fmla="*/ 40455 h 96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119" h="96126">
                  <a:moveTo>
                    <a:pt x="71635" y="40455"/>
                  </a:moveTo>
                  <a:cubicBezTo>
                    <a:pt x="71635" y="40455"/>
                    <a:pt x="59241" y="0"/>
                    <a:pt x="27438" y="0"/>
                  </a:cubicBezTo>
                  <a:cubicBezTo>
                    <a:pt x="-4364" y="0"/>
                    <a:pt x="-2493" y="38584"/>
                    <a:pt x="3587" y="50510"/>
                  </a:cubicBezTo>
                  <a:cubicBezTo>
                    <a:pt x="9900" y="62436"/>
                    <a:pt x="32583" y="95174"/>
                    <a:pt x="57604" y="96109"/>
                  </a:cubicBezTo>
                  <a:cubicBezTo>
                    <a:pt x="82859" y="97278"/>
                    <a:pt x="71635" y="40455"/>
                    <a:pt x="71635" y="40455"/>
                  </a:cubicBezTo>
                  <a:close/>
                </a:path>
              </a:pathLst>
            </a:custGeom>
            <a:solidFill>
              <a:srgbClr val="FFDFD7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00B81962-E507-D97C-DFA8-A6CEC1EBB2DD}"/>
                </a:ext>
              </a:extLst>
            </p:cNvPr>
            <p:cNvSpPr/>
            <p:nvPr/>
          </p:nvSpPr>
          <p:spPr>
            <a:xfrm>
              <a:off x="5919387" y="1707002"/>
              <a:ext cx="265984" cy="1110748"/>
            </a:xfrm>
            <a:custGeom>
              <a:avLst/>
              <a:gdLst>
                <a:gd name="connsiteX0" fmla="*/ 265518 w 265984"/>
                <a:gd name="connsiteY0" fmla="*/ 0 h 1110748"/>
                <a:gd name="connsiteX1" fmla="*/ 120069 w 265984"/>
                <a:gd name="connsiteY1" fmla="*/ 174914 h 1110748"/>
                <a:gd name="connsiteX2" fmla="*/ 809 w 265984"/>
                <a:gd name="connsiteY2" fmla="*/ 611028 h 1110748"/>
                <a:gd name="connsiteX3" fmla="*/ 150702 w 265984"/>
                <a:gd name="connsiteY3" fmla="*/ 1110748 h 1110748"/>
                <a:gd name="connsiteX4" fmla="*/ 265986 w 265984"/>
                <a:gd name="connsiteY4" fmla="*/ 1011365 h 1110748"/>
                <a:gd name="connsiteX5" fmla="*/ 148130 w 265984"/>
                <a:gd name="connsiteY5" fmla="*/ 617108 h 1110748"/>
                <a:gd name="connsiteX6" fmla="*/ 189286 w 265984"/>
                <a:gd name="connsiteY6" fmla="*/ 385605 h 1110748"/>
                <a:gd name="connsiteX7" fmla="*/ 265518 w 265984"/>
                <a:gd name="connsiteY7" fmla="*/ 0 h 111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5984" h="1110748">
                  <a:moveTo>
                    <a:pt x="265518" y="0"/>
                  </a:moveTo>
                  <a:cubicBezTo>
                    <a:pt x="265518" y="0"/>
                    <a:pt x="150702" y="128379"/>
                    <a:pt x="120069" y="174914"/>
                  </a:cubicBezTo>
                  <a:cubicBezTo>
                    <a:pt x="89669" y="221214"/>
                    <a:pt x="-9947" y="547423"/>
                    <a:pt x="809" y="611028"/>
                  </a:cubicBezTo>
                  <a:cubicBezTo>
                    <a:pt x="11332" y="674633"/>
                    <a:pt x="116093" y="1031242"/>
                    <a:pt x="150702" y="1110748"/>
                  </a:cubicBezTo>
                  <a:cubicBezTo>
                    <a:pt x="150702" y="1110748"/>
                    <a:pt x="169175" y="1027267"/>
                    <a:pt x="265986" y="1011365"/>
                  </a:cubicBezTo>
                  <a:cubicBezTo>
                    <a:pt x="265986" y="1011365"/>
                    <a:pt x="161459" y="704565"/>
                    <a:pt x="148130" y="617108"/>
                  </a:cubicBezTo>
                  <a:cubicBezTo>
                    <a:pt x="134801" y="529651"/>
                    <a:pt x="189286" y="385605"/>
                    <a:pt x="189286" y="385605"/>
                  </a:cubicBezTo>
                  <a:lnTo>
                    <a:pt x="265518" y="0"/>
                  </a:lnTo>
                  <a:close/>
                </a:path>
              </a:pathLst>
            </a:custGeom>
            <a:solidFill>
              <a:srgbClr val="FFC933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513A69D0-8AB4-C92A-F619-B50B9C18DCB6}"/>
                </a:ext>
              </a:extLst>
            </p:cNvPr>
            <p:cNvSpPr/>
            <p:nvPr/>
          </p:nvSpPr>
          <p:spPr>
            <a:xfrm>
              <a:off x="6075466" y="1700923"/>
              <a:ext cx="876582" cy="1026538"/>
            </a:xfrm>
            <a:custGeom>
              <a:avLst/>
              <a:gdLst>
                <a:gd name="connsiteX0" fmla="*/ 109439 w 876582"/>
                <a:gd name="connsiteY0" fmla="*/ 6080 h 1026538"/>
                <a:gd name="connsiteX1" fmla="*/ 1 w 876582"/>
                <a:gd name="connsiteY1" fmla="*/ 204845 h 1026538"/>
                <a:gd name="connsiteX2" fmla="*/ 22450 w 876582"/>
                <a:gd name="connsiteY2" fmla="*/ 353335 h 1026538"/>
                <a:gd name="connsiteX3" fmla="*/ 33440 w 876582"/>
                <a:gd name="connsiteY3" fmla="*/ 1009495 h 1026538"/>
                <a:gd name="connsiteX4" fmla="*/ 324807 w 876582"/>
                <a:gd name="connsiteY4" fmla="*/ 1009495 h 1026538"/>
                <a:gd name="connsiteX5" fmla="*/ 531523 w 876582"/>
                <a:gd name="connsiteY5" fmla="*/ 943317 h 1026538"/>
                <a:gd name="connsiteX6" fmla="*/ 444066 w 876582"/>
                <a:gd name="connsiteY6" fmla="*/ 346553 h 1026538"/>
                <a:gd name="connsiteX7" fmla="*/ 732393 w 876582"/>
                <a:gd name="connsiteY7" fmla="*/ 530119 h 1026538"/>
                <a:gd name="connsiteX8" fmla="*/ 869190 w 876582"/>
                <a:gd name="connsiteY8" fmla="*/ 504630 h 1026538"/>
                <a:gd name="connsiteX9" fmla="*/ 831542 w 876582"/>
                <a:gd name="connsiteY9" fmla="*/ 62903 h 1026538"/>
                <a:gd name="connsiteX10" fmla="*/ 723273 w 876582"/>
                <a:gd name="connsiteY10" fmla="*/ 54485 h 1026538"/>
                <a:gd name="connsiteX11" fmla="*/ 743150 w 876582"/>
                <a:gd name="connsiteY11" fmla="*/ 353335 h 1026538"/>
                <a:gd name="connsiteX12" fmla="*/ 402676 w 876582"/>
                <a:gd name="connsiteY12" fmla="*/ 73426 h 1026538"/>
                <a:gd name="connsiteX13" fmla="*/ 234310 w 876582"/>
                <a:gd name="connsiteY13" fmla="*/ 0 h 1026538"/>
                <a:gd name="connsiteX14" fmla="*/ 184502 w 876582"/>
                <a:gd name="connsiteY14" fmla="*/ 31802 h 1026538"/>
                <a:gd name="connsiteX15" fmla="*/ 109439 w 876582"/>
                <a:gd name="connsiteY15" fmla="*/ 6080 h 1026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76582" h="1026538">
                  <a:moveTo>
                    <a:pt x="109439" y="6080"/>
                  </a:moveTo>
                  <a:lnTo>
                    <a:pt x="1" y="204845"/>
                  </a:lnTo>
                  <a:lnTo>
                    <a:pt x="22450" y="353335"/>
                  </a:lnTo>
                  <a:lnTo>
                    <a:pt x="33440" y="1009495"/>
                  </a:lnTo>
                  <a:cubicBezTo>
                    <a:pt x="33440" y="1009495"/>
                    <a:pt x="161586" y="1047845"/>
                    <a:pt x="324807" y="1009495"/>
                  </a:cubicBezTo>
                  <a:cubicBezTo>
                    <a:pt x="487795" y="971145"/>
                    <a:pt x="531523" y="943317"/>
                    <a:pt x="531523" y="943317"/>
                  </a:cubicBezTo>
                  <a:lnTo>
                    <a:pt x="444066" y="346553"/>
                  </a:lnTo>
                  <a:cubicBezTo>
                    <a:pt x="444066" y="346553"/>
                    <a:pt x="667385" y="516790"/>
                    <a:pt x="732393" y="530119"/>
                  </a:cubicBezTo>
                  <a:cubicBezTo>
                    <a:pt x="837154" y="551633"/>
                    <a:pt x="840194" y="544384"/>
                    <a:pt x="869190" y="504630"/>
                  </a:cubicBezTo>
                  <a:cubicBezTo>
                    <a:pt x="898421" y="464877"/>
                    <a:pt x="831542" y="62903"/>
                    <a:pt x="831542" y="62903"/>
                  </a:cubicBezTo>
                  <a:cubicBezTo>
                    <a:pt x="831542" y="62903"/>
                    <a:pt x="756011" y="85820"/>
                    <a:pt x="723273" y="54485"/>
                  </a:cubicBezTo>
                  <a:cubicBezTo>
                    <a:pt x="723273" y="54485"/>
                    <a:pt x="738239" y="249743"/>
                    <a:pt x="743150" y="353335"/>
                  </a:cubicBezTo>
                  <a:cubicBezTo>
                    <a:pt x="743150" y="353335"/>
                    <a:pt x="479610" y="131653"/>
                    <a:pt x="402676" y="73426"/>
                  </a:cubicBezTo>
                  <a:cubicBezTo>
                    <a:pt x="325743" y="15200"/>
                    <a:pt x="234310" y="0"/>
                    <a:pt x="234310" y="0"/>
                  </a:cubicBezTo>
                  <a:cubicBezTo>
                    <a:pt x="234310" y="0"/>
                    <a:pt x="229166" y="31802"/>
                    <a:pt x="184502" y="31802"/>
                  </a:cubicBezTo>
                  <a:cubicBezTo>
                    <a:pt x="139838" y="31802"/>
                    <a:pt x="109439" y="6080"/>
                    <a:pt x="109439" y="6080"/>
                  </a:cubicBezTo>
                  <a:close/>
                </a:path>
              </a:pathLst>
            </a:custGeom>
            <a:solidFill>
              <a:srgbClr val="FFC933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03359A4F-6CC7-0207-3A4D-A966475FB609}"/>
                </a:ext>
              </a:extLst>
            </p:cNvPr>
            <p:cNvSpPr/>
            <p:nvPr/>
          </p:nvSpPr>
          <p:spPr>
            <a:xfrm>
              <a:off x="6086223" y="2878783"/>
              <a:ext cx="318024" cy="1057873"/>
            </a:xfrm>
            <a:custGeom>
              <a:avLst/>
              <a:gdLst>
                <a:gd name="connsiteX0" fmla="*/ 318026 w 318024"/>
                <a:gd name="connsiteY0" fmla="*/ 0 h 1057873"/>
                <a:gd name="connsiteX1" fmla="*/ 267048 w 318024"/>
                <a:gd name="connsiteY1" fmla="*/ 1042700 h 1057873"/>
                <a:gd name="connsiteX2" fmla="*/ 1 w 318024"/>
                <a:gd name="connsiteY2" fmla="*/ 1042700 h 1057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8024" h="1057873">
                  <a:moveTo>
                    <a:pt x="318026" y="0"/>
                  </a:moveTo>
                  <a:lnTo>
                    <a:pt x="267048" y="1042700"/>
                  </a:lnTo>
                  <a:cubicBezTo>
                    <a:pt x="267048" y="1042700"/>
                    <a:pt x="94941" y="1076841"/>
                    <a:pt x="1" y="1042700"/>
                  </a:cubicBezTo>
                </a:path>
              </a:pathLst>
            </a:custGeom>
            <a:noFill/>
            <a:ln w="6999" cap="rnd">
              <a:solidFill>
                <a:srgbClr val="141B2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FB29A281-8850-E443-B094-814949F2D9C4}"/>
                </a:ext>
              </a:extLst>
            </p:cNvPr>
            <p:cNvSpPr/>
            <p:nvPr/>
          </p:nvSpPr>
          <p:spPr>
            <a:xfrm>
              <a:off x="6356310" y="3836833"/>
              <a:ext cx="271256" cy="35654"/>
            </a:xfrm>
            <a:custGeom>
              <a:avLst/>
              <a:gdLst>
                <a:gd name="connsiteX0" fmla="*/ 1 w 271256"/>
                <a:gd name="connsiteY0" fmla="*/ 19175 h 35654"/>
                <a:gd name="connsiteX1" fmla="*/ 145918 w 271256"/>
                <a:gd name="connsiteY1" fmla="*/ 32738 h 35654"/>
                <a:gd name="connsiteX2" fmla="*/ 271257 w 271256"/>
                <a:gd name="connsiteY2" fmla="*/ 0 h 35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256" h="35654">
                  <a:moveTo>
                    <a:pt x="1" y="19175"/>
                  </a:moveTo>
                  <a:cubicBezTo>
                    <a:pt x="1" y="19175"/>
                    <a:pt x="38117" y="43962"/>
                    <a:pt x="145918" y="32738"/>
                  </a:cubicBezTo>
                  <a:cubicBezTo>
                    <a:pt x="246002" y="22449"/>
                    <a:pt x="271257" y="0"/>
                    <a:pt x="271257" y="0"/>
                  </a:cubicBezTo>
                </a:path>
              </a:pathLst>
            </a:custGeom>
            <a:noFill/>
            <a:ln w="6999" cap="rnd">
              <a:solidFill>
                <a:srgbClr val="141B2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7F59F516-50E9-E0D2-3FAF-07CF08347451}"/>
                </a:ext>
              </a:extLst>
            </p:cNvPr>
            <p:cNvSpPr/>
            <p:nvPr/>
          </p:nvSpPr>
          <p:spPr>
            <a:xfrm>
              <a:off x="6365664" y="2871534"/>
              <a:ext cx="76933" cy="14498"/>
            </a:xfrm>
            <a:custGeom>
              <a:avLst/>
              <a:gdLst>
                <a:gd name="connsiteX0" fmla="*/ 1 w 76933"/>
                <a:gd name="connsiteY0" fmla="*/ 14498 h 14498"/>
                <a:gd name="connsiteX1" fmla="*/ 76935 w 76933"/>
                <a:gd name="connsiteY1" fmla="*/ 0 h 14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6933" h="14498">
                  <a:moveTo>
                    <a:pt x="1" y="14498"/>
                  </a:moveTo>
                  <a:lnTo>
                    <a:pt x="76935" y="0"/>
                  </a:lnTo>
                </a:path>
              </a:pathLst>
            </a:custGeom>
            <a:ln w="6999" cap="rnd">
              <a:solidFill>
                <a:srgbClr val="141B2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F96CB39A-971E-EC84-CF92-20414E5801DC}"/>
                </a:ext>
              </a:extLst>
            </p:cNvPr>
            <p:cNvSpPr/>
            <p:nvPr/>
          </p:nvSpPr>
          <p:spPr>
            <a:xfrm>
              <a:off x="6801545" y="3384583"/>
              <a:ext cx="839024" cy="574782"/>
            </a:xfrm>
            <a:custGeom>
              <a:avLst/>
              <a:gdLst>
                <a:gd name="connsiteX0" fmla="*/ 1 w 839024"/>
                <a:gd name="connsiteY0" fmla="*/ 0 h 574782"/>
                <a:gd name="connsiteX1" fmla="*/ 14499 w 839024"/>
                <a:gd name="connsiteY1" fmla="*/ 574783 h 574782"/>
                <a:gd name="connsiteX2" fmla="*/ 839025 w 839024"/>
                <a:gd name="connsiteY2" fmla="*/ 574783 h 574782"/>
                <a:gd name="connsiteX3" fmla="*/ 819149 w 839024"/>
                <a:gd name="connsiteY3" fmla="*/ 0 h 574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9024" h="574782">
                  <a:moveTo>
                    <a:pt x="1" y="0"/>
                  </a:moveTo>
                  <a:lnTo>
                    <a:pt x="14499" y="574783"/>
                  </a:lnTo>
                  <a:lnTo>
                    <a:pt x="839025" y="574783"/>
                  </a:lnTo>
                  <a:lnTo>
                    <a:pt x="819149" y="0"/>
                  </a:lnTo>
                  <a:close/>
                </a:path>
              </a:pathLst>
            </a:custGeom>
            <a:solidFill>
              <a:srgbClr val="FFB3DA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7A53BDDF-50DF-2ABA-AA31-ED1CF816E6E9}"/>
                </a:ext>
              </a:extLst>
            </p:cNvPr>
            <p:cNvSpPr/>
            <p:nvPr/>
          </p:nvSpPr>
          <p:spPr>
            <a:xfrm>
              <a:off x="7735274" y="3456138"/>
              <a:ext cx="425358" cy="423721"/>
            </a:xfrm>
            <a:custGeom>
              <a:avLst/>
              <a:gdLst>
                <a:gd name="connsiteX0" fmla="*/ 1 w 425358"/>
                <a:gd name="connsiteY0" fmla="*/ 468 h 423721"/>
                <a:gd name="connsiteX1" fmla="*/ 27594 w 425358"/>
                <a:gd name="connsiteY1" fmla="*/ 423721 h 423721"/>
                <a:gd name="connsiteX2" fmla="*/ 425359 w 425358"/>
                <a:gd name="connsiteY2" fmla="*/ 423488 h 423721"/>
                <a:gd name="connsiteX3" fmla="*/ 425359 w 425358"/>
                <a:gd name="connsiteY3" fmla="*/ 0 h 423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358" h="423721">
                  <a:moveTo>
                    <a:pt x="1" y="468"/>
                  </a:moveTo>
                  <a:lnTo>
                    <a:pt x="27594" y="423721"/>
                  </a:lnTo>
                  <a:lnTo>
                    <a:pt x="425359" y="423488"/>
                  </a:lnTo>
                  <a:lnTo>
                    <a:pt x="425359" y="0"/>
                  </a:lnTo>
                  <a:close/>
                </a:path>
              </a:pathLst>
            </a:custGeom>
            <a:solidFill>
              <a:srgbClr val="8B34FF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9D28B905-BBB0-6529-CD7E-CD5796327219}"/>
                </a:ext>
              </a:extLst>
            </p:cNvPr>
            <p:cNvSpPr/>
            <p:nvPr/>
          </p:nvSpPr>
          <p:spPr>
            <a:xfrm>
              <a:off x="5319222" y="2226833"/>
              <a:ext cx="43494" cy="1177626"/>
            </a:xfrm>
            <a:custGeom>
              <a:avLst/>
              <a:gdLst>
                <a:gd name="connsiteX0" fmla="*/ 40689 w 43494"/>
                <a:gd name="connsiteY0" fmla="*/ 8418 h 1177626"/>
                <a:gd name="connsiteX1" fmla="*/ 43496 w 43494"/>
                <a:gd name="connsiteY1" fmla="*/ 1177627 h 1177626"/>
                <a:gd name="connsiteX2" fmla="*/ 1 w 43494"/>
                <a:gd name="connsiteY2" fmla="*/ 1177627 h 1177626"/>
                <a:gd name="connsiteX3" fmla="*/ 35311 w 43494"/>
                <a:gd name="connsiteY3" fmla="*/ 0 h 1177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494" h="1177626">
                  <a:moveTo>
                    <a:pt x="40689" y="8418"/>
                  </a:moveTo>
                  <a:lnTo>
                    <a:pt x="43496" y="1177627"/>
                  </a:lnTo>
                  <a:lnTo>
                    <a:pt x="1" y="1177627"/>
                  </a:lnTo>
                  <a:lnTo>
                    <a:pt x="35311" y="0"/>
                  </a:lnTo>
                </a:path>
              </a:pathLst>
            </a:custGeom>
            <a:solidFill>
              <a:srgbClr val="37B37F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4D25079F-10D2-42D9-ED97-6B3BAA2AAD83}"/>
                </a:ext>
              </a:extLst>
            </p:cNvPr>
            <p:cNvSpPr/>
            <p:nvPr/>
          </p:nvSpPr>
          <p:spPr>
            <a:xfrm>
              <a:off x="7125649" y="3417087"/>
              <a:ext cx="188944" cy="188944"/>
            </a:xfrm>
            <a:custGeom>
              <a:avLst/>
              <a:gdLst>
                <a:gd name="connsiteX0" fmla="*/ 1 w 188944"/>
                <a:gd name="connsiteY0" fmla="*/ 0 h 188944"/>
                <a:gd name="connsiteX1" fmla="*/ 1 w 188944"/>
                <a:gd name="connsiteY1" fmla="*/ 110139 h 188944"/>
                <a:gd name="connsiteX2" fmla="*/ 78806 w 188944"/>
                <a:gd name="connsiteY2" fmla="*/ 188944 h 188944"/>
                <a:gd name="connsiteX3" fmla="*/ 110140 w 188944"/>
                <a:gd name="connsiteY3" fmla="*/ 188944 h 188944"/>
                <a:gd name="connsiteX4" fmla="*/ 188945 w 188944"/>
                <a:gd name="connsiteY4" fmla="*/ 110139 h 188944"/>
                <a:gd name="connsiteX5" fmla="*/ 188945 w 188944"/>
                <a:gd name="connsiteY5" fmla="*/ 0 h 188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8944" h="188944">
                  <a:moveTo>
                    <a:pt x="1" y="0"/>
                  </a:moveTo>
                  <a:lnTo>
                    <a:pt x="1" y="110139"/>
                  </a:lnTo>
                  <a:cubicBezTo>
                    <a:pt x="1" y="153634"/>
                    <a:pt x="35311" y="188944"/>
                    <a:pt x="78806" y="188944"/>
                  </a:cubicBezTo>
                  <a:lnTo>
                    <a:pt x="110140" y="188944"/>
                  </a:lnTo>
                  <a:cubicBezTo>
                    <a:pt x="153635" y="188944"/>
                    <a:pt x="188945" y="153634"/>
                    <a:pt x="188945" y="110139"/>
                  </a:cubicBezTo>
                  <a:lnTo>
                    <a:pt x="188945" y="0"/>
                  </a:lnTo>
                </a:path>
              </a:pathLst>
            </a:custGeom>
            <a:noFill/>
            <a:ln w="11665" cap="flat">
              <a:solidFill>
                <a:srgbClr val="ED85C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0970B1E3-D2E0-EBFF-2E3A-19A983C08909}"/>
                </a:ext>
              </a:extLst>
            </p:cNvPr>
            <p:cNvSpPr/>
            <p:nvPr/>
          </p:nvSpPr>
          <p:spPr>
            <a:xfrm>
              <a:off x="7641036" y="3202186"/>
              <a:ext cx="131185" cy="131185"/>
            </a:xfrm>
            <a:custGeom>
              <a:avLst/>
              <a:gdLst>
                <a:gd name="connsiteX0" fmla="*/ 1 w 131185"/>
                <a:gd name="connsiteY0" fmla="*/ 0 h 131185"/>
                <a:gd name="connsiteX1" fmla="*/ 1 w 131185"/>
                <a:gd name="connsiteY1" fmla="*/ 76466 h 131185"/>
                <a:gd name="connsiteX2" fmla="*/ 54720 w 131185"/>
                <a:gd name="connsiteY2" fmla="*/ 131185 h 131185"/>
                <a:gd name="connsiteX3" fmla="*/ 76467 w 131185"/>
                <a:gd name="connsiteY3" fmla="*/ 131185 h 131185"/>
                <a:gd name="connsiteX4" fmla="*/ 131186 w 131185"/>
                <a:gd name="connsiteY4" fmla="*/ 76466 h 131185"/>
                <a:gd name="connsiteX5" fmla="*/ 131186 w 131185"/>
                <a:gd name="connsiteY5" fmla="*/ 0 h 131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185" h="131185">
                  <a:moveTo>
                    <a:pt x="1" y="0"/>
                  </a:moveTo>
                  <a:lnTo>
                    <a:pt x="1" y="76466"/>
                  </a:lnTo>
                  <a:cubicBezTo>
                    <a:pt x="1" y="106632"/>
                    <a:pt x="24554" y="131185"/>
                    <a:pt x="54720" y="131185"/>
                  </a:cubicBezTo>
                  <a:lnTo>
                    <a:pt x="76467" y="131185"/>
                  </a:lnTo>
                  <a:cubicBezTo>
                    <a:pt x="106633" y="131185"/>
                    <a:pt x="131186" y="106632"/>
                    <a:pt x="131186" y="76466"/>
                  </a:cubicBezTo>
                  <a:lnTo>
                    <a:pt x="131186" y="0"/>
                  </a:lnTo>
                </a:path>
              </a:pathLst>
            </a:custGeom>
            <a:noFill/>
            <a:ln w="11665" cap="flat">
              <a:solidFill>
                <a:srgbClr val="FEA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4C2802F4-E7F8-F59D-5EA5-45C376BEB439}"/>
                </a:ext>
              </a:extLst>
            </p:cNvPr>
            <p:cNvSpPr/>
            <p:nvPr/>
          </p:nvSpPr>
          <p:spPr>
            <a:xfrm>
              <a:off x="7886336" y="3480926"/>
              <a:ext cx="131185" cy="131185"/>
            </a:xfrm>
            <a:custGeom>
              <a:avLst/>
              <a:gdLst>
                <a:gd name="connsiteX0" fmla="*/ 1 w 131185"/>
                <a:gd name="connsiteY0" fmla="*/ 0 h 131185"/>
                <a:gd name="connsiteX1" fmla="*/ 1 w 131185"/>
                <a:gd name="connsiteY1" fmla="*/ 76466 h 131185"/>
                <a:gd name="connsiteX2" fmla="*/ 54720 w 131185"/>
                <a:gd name="connsiteY2" fmla="*/ 131185 h 131185"/>
                <a:gd name="connsiteX3" fmla="*/ 76467 w 131185"/>
                <a:gd name="connsiteY3" fmla="*/ 131185 h 131185"/>
                <a:gd name="connsiteX4" fmla="*/ 131186 w 131185"/>
                <a:gd name="connsiteY4" fmla="*/ 76466 h 131185"/>
                <a:gd name="connsiteX5" fmla="*/ 131186 w 131185"/>
                <a:gd name="connsiteY5" fmla="*/ 0 h 131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185" h="131185">
                  <a:moveTo>
                    <a:pt x="1" y="0"/>
                  </a:moveTo>
                  <a:lnTo>
                    <a:pt x="1" y="76466"/>
                  </a:lnTo>
                  <a:cubicBezTo>
                    <a:pt x="1" y="106632"/>
                    <a:pt x="24554" y="131185"/>
                    <a:pt x="54720" y="131185"/>
                  </a:cubicBezTo>
                  <a:lnTo>
                    <a:pt x="76467" y="131185"/>
                  </a:lnTo>
                  <a:cubicBezTo>
                    <a:pt x="106633" y="131185"/>
                    <a:pt x="131186" y="106632"/>
                    <a:pt x="131186" y="76466"/>
                  </a:cubicBezTo>
                  <a:lnTo>
                    <a:pt x="131186" y="0"/>
                  </a:lnTo>
                </a:path>
              </a:pathLst>
            </a:custGeom>
            <a:noFill/>
            <a:ln w="11665" cap="flat">
              <a:solidFill>
                <a:srgbClr val="5900C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0644F991-18DF-5167-E696-C70E9FB11F92}"/>
                </a:ext>
              </a:extLst>
            </p:cNvPr>
            <p:cNvSpPr/>
            <p:nvPr/>
          </p:nvSpPr>
          <p:spPr>
            <a:xfrm>
              <a:off x="6065416" y="2092607"/>
              <a:ext cx="119955" cy="725143"/>
            </a:xfrm>
            <a:custGeom>
              <a:avLst/>
              <a:gdLst>
                <a:gd name="connsiteX0" fmla="*/ 4673 w 119955"/>
                <a:gd name="connsiteY0" fmla="*/ 725143 h 725143"/>
                <a:gd name="connsiteX1" fmla="*/ 119957 w 119955"/>
                <a:gd name="connsiteY1" fmla="*/ 625760 h 725143"/>
                <a:gd name="connsiteX2" fmla="*/ 2101 w 119955"/>
                <a:gd name="connsiteY2" fmla="*/ 231503 h 725143"/>
                <a:gd name="connsiteX3" fmla="*/ 43257 w 119955"/>
                <a:gd name="connsiteY3" fmla="*/ 0 h 725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955" h="725143">
                  <a:moveTo>
                    <a:pt x="4673" y="725143"/>
                  </a:moveTo>
                  <a:cubicBezTo>
                    <a:pt x="4673" y="725143"/>
                    <a:pt x="23147" y="641662"/>
                    <a:pt x="119957" y="625760"/>
                  </a:cubicBezTo>
                  <a:cubicBezTo>
                    <a:pt x="119957" y="625760"/>
                    <a:pt x="15430" y="318960"/>
                    <a:pt x="2101" y="231503"/>
                  </a:cubicBezTo>
                  <a:cubicBezTo>
                    <a:pt x="-11228" y="144047"/>
                    <a:pt x="43257" y="0"/>
                    <a:pt x="43257" y="0"/>
                  </a:cubicBezTo>
                </a:path>
              </a:pathLst>
            </a:custGeom>
            <a:noFill/>
            <a:ln w="6999" cap="rnd">
              <a:solidFill>
                <a:srgbClr val="FEA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09387789-9BBB-2C22-7ADC-369F9998586C}"/>
                </a:ext>
              </a:extLst>
            </p:cNvPr>
            <p:cNvSpPr/>
            <p:nvPr/>
          </p:nvSpPr>
          <p:spPr>
            <a:xfrm>
              <a:off x="6159649" y="2747598"/>
              <a:ext cx="66696" cy="196660"/>
            </a:xfrm>
            <a:custGeom>
              <a:avLst/>
              <a:gdLst>
                <a:gd name="connsiteX0" fmla="*/ 1 w 66696"/>
                <a:gd name="connsiteY0" fmla="*/ 196661 h 196660"/>
                <a:gd name="connsiteX1" fmla="*/ 25724 w 66696"/>
                <a:gd name="connsiteY1" fmla="*/ 161351 h 196660"/>
                <a:gd name="connsiteX2" fmla="*/ 66178 w 66696"/>
                <a:gd name="connsiteY2" fmla="*/ 43728 h 196660"/>
                <a:gd name="connsiteX3" fmla="*/ 66178 w 66696"/>
                <a:gd name="connsiteY3" fmla="*/ 0 h 196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96" h="196660">
                  <a:moveTo>
                    <a:pt x="1" y="196661"/>
                  </a:moveTo>
                  <a:cubicBezTo>
                    <a:pt x="14967" y="179824"/>
                    <a:pt x="25724" y="161351"/>
                    <a:pt x="25724" y="161351"/>
                  </a:cubicBezTo>
                  <a:cubicBezTo>
                    <a:pt x="25724" y="161351"/>
                    <a:pt x="61501" y="95407"/>
                    <a:pt x="66178" y="43728"/>
                  </a:cubicBezTo>
                  <a:cubicBezTo>
                    <a:pt x="66178" y="43728"/>
                    <a:pt x="67347" y="20578"/>
                    <a:pt x="66178" y="0"/>
                  </a:cubicBezTo>
                </a:path>
              </a:pathLst>
            </a:custGeom>
            <a:noFill/>
            <a:ln w="6999" cap="rnd">
              <a:solidFill>
                <a:srgbClr val="141B2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C29762CE-1C1D-FE6C-2715-671E9BDDAB5A}"/>
                </a:ext>
              </a:extLst>
            </p:cNvPr>
            <p:cNvSpPr/>
            <p:nvPr/>
          </p:nvSpPr>
          <p:spPr>
            <a:xfrm>
              <a:off x="6172043" y="1707002"/>
              <a:ext cx="161116" cy="48960"/>
            </a:xfrm>
            <a:custGeom>
              <a:avLst/>
              <a:gdLst>
                <a:gd name="connsiteX0" fmla="*/ 1 w 161116"/>
                <a:gd name="connsiteY0" fmla="*/ 14498 h 48960"/>
                <a:gd name="connsiteX1" fmla="*/ 88861 w 161116"/>
                <a:gd name="connsiteY1" fmla="*/ 48873 h 48960"/>
                <a:gd name="connsiteX2" fmla="*/ 161118 w 161116"/>
                <a:gd name="connsiteY2" fmla="*/ 0 h 4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116" h="48960">
                  <a:moveTo>
                    <a:pt x="1" y="14498"/>
                  </a:moveTo>
                  <a:cubicBezTo>
                    <a:pt x="1" y="14498"/>
                    <a:pt x="47237" y="50977"/>
                    <a:pt x="88861" y="48873"/>
                  </a:cubicBezTo>
                  <a:cubicBezTo>
                    <a:pt x="130718" y="46768"/>
                    <a:pt x="141241" y="41156"/>
                    <a:pt x="161118" y="0"/>
                  </a:cubicBezTo>
                </a:path>
              </a:pathLst>
            </a:custGeom>
            <a:noFill/>
            <a:ln w="6999" cap="rnd">
              <a:solidFill>
                <a:srgbClr val="FEA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D2C4CB24-E0B7-6199-F7B5-D2F6661349C9}"/>
                </a:ext>
              </a:extLst>
            </p:cNvPr>
            <p:cNvSpPr/>
            <p:nvPr/>
          </p:nvSpPr>
          <p:spPr>
            <a:xfrm>
              <a:off x="4968460" y="3861854"/>
              <a:ext cx="824525" cy="2338"/>
            </a:xfrm>
            <a:custGeom>
              <a:avLst/>
              <a:gdLst>
                <a:gd name="connsiteX0" fmla="*/ 1 w 824525"/>
                <a:gd name="connsiteY0" fmla="*/ 0 h 2338"/>
                <a:gd name="connsiteX1" fmla="*/ 824527 w 824525"/>
                <a:gd name="connsiteY1" fmla="*/ 0 h 2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24525" h="2338">
                  <a:moveTo>
                    <a:pt x="1" y="0"/>
                  </a:moveTo>
                  <a:lnTo>
                    <a:pt x="824527" y="0"/>
                  </a:lnTo>
                </a:path>
              </a:pathLst>
            </a:custGeom>
            <a:ln w="6999" cap="rnd">
              <a:solidFill>
                <a:srgbClr val="CED5E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87AA7C19-A0A4-4FE1-83D3-CB54ABD128D5}"/>
                </a:ext>
              </a:extLst>
            </p:cNvPr>
            <p:cNvSpPr/>
            <p:nvPr/>
          </p:nvSpPr>
          <p:spPr>
            <a:xfrm>
              <a:off x="5861735" y="3861854"/>
              <a:ext cx="195725" cy="2338"/>
            </a:xfrm>
            <a:custGeom>
              <a:avLst/>
              <a:gdLst>
                <a:gd name="connsiteX0" fmla="*/ 1 w 195725"/>
                <a:gd name="connsiteY0" fmla="*/ 0 h 2338"/>
                <a:gd name="connsiteX1" fmla="*/ 195726 w 195725"/>
                <a:gd name="connsiteY1" fmla="*/ 0 h 2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5725" h="2338">
                  <a:moveTo>
                    <a:pt x="1" y="0"/>
                  </a:moveTo>
                  <a:lnTo>
                    <a:pt x="195726" y="0"/>
                  </a:lnTo>
                </a:path>
              </a:pathLst>
            </a:custGeom>
            <a:ln w="6999" cap="rnd">
              <a:solidFill>
                <a:srgbClr val="CED5E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878D99D1-3806-B375-9C6B-5EF34E9EFFA0}"/>
                </a:ext>
              </a:extLst>
            </p:cNvPr>
            <p:cNvSpPr/>
            <p:nvPr/>
          </p:nvSpPr>
          <p:spPr>
            <a:xfrm>
              <a:off x="6508307" y="1970776"/>
              <a:ext cx="98681" cy="673464"/>
            </a:xfrm>
            <a:custGeom>
              <a:avLst/>
              <a:gdLst>
                <a:gd name="connsiteX0" fmla="*/ 98682 w 98681"/>
                <a:gd name="connsiteY0" fmla="*/ 673464 h 673464"/>
                <a:gd name="connsiteX1" fmla="*/ 1 w 98681"/>
                <a:gd name="connsiteY1" fmla="*/ 0 h 673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8681" h="673464">
                  <a:moveTo>
                    <a:pt x="98682" y="673464"/>
                  </a:moveTo>
                  <a:lnTo>
                    <a:pt x="1" y="0"/>
                  </a:lnTo>
                </a:path>
              </a:pathLst>
            </a:custGeom>
            <a:ln w="6999" cap="rnd">
              <a:solidFill>
                <a:srgbClr val="FEA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A6F65A86-5C54-7513-3923-65CEF2ABB52D}"/>
                </a:ext>
              </a:extLst>
            </p:cNvPr>
            <p:cNvSpPr/>
            <p:nvPr/>
          </p:nvSpPr>
          <p:spPr>
            <a:xfrm>
              <a:off x="5346114" y="2666455"/>
              <a:ext cx="265644" cy="314517"/>
            </a:xfrm>
            <a:custGeom>
              <a:avLst/>
              <a:gdLst>
                <a:gd name="connsiteX0" fmla="*/ 1 w 265644"/>
                <a:gd name="connsiteY0" fmla="*/ 314517 h 314517"/>
                <a:gd name="connsiteX1" fmla="*/ 265645 w 265644"/>
                <a:gd name="connsiteY1" fmla="*/ 0 h 314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5644" h="314517">
                  <a:moveTo>
                    <a:pt x="1" y="314517"/>
                  </a:moveTo>
                  <a:cubicBezTo>
                    <a:pt x="1" y="314517"/>
                    <a:pt x="145451" y="84651"/>
                    <a:pt x="265645" y="0"/>
                  </a:cubicBezTo>
                </a:path>
              </a:pathLst>
            </a:custGeom>
            <a:noFill/>
            <a:ln w="6999" cap="rnd">
              <a:solidFill>
                <a:srgbClr val="37B3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7E481FD9-2B66-4051-B9A3-99D3A5A9B984}"/>
                </a:ext>
              </a:extLst>
            </p:cNvPr>
            <p:cNvSpPr/>
            <p:nvPr/>
          </p:nvSpPr>
          <p:spPr>
            <a:xfrm>
              <a:off x="5131447" y="2666455"/>
              <a:ext cx="202740" cy="495510"/>
            </a:xfrm>
            <a:custGeom>
              <a:avLst/>
              <a:gdLst>
                <a:gd name="connsiteX0" fmla="*/ 202742 w 202740"/>
                <a:gd name="connsiteY0" fmla="*/ 495511 h 495510"/>
                <a:gd name="connsiteX1" fmla="*/ 1 w 202740"/>
                <a:gd name="connsiteY1" fmla="*/ 0 h 495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740" h="495510">
                  <a:moveTo>
                    <a:pt x="202742" y="495511"/>
                  </a:moveTo>
                  <a:cubicBezTo>
                    <a:pt x="202742" y="495511"/>
                    <a:pt x="78104" y="172107"/>
                    <a:pt x="1" y="0"/>
                  </a:cubicBezTo>
                </a:path>
              </a:pathLst>
            </a:custGeom>
            <a:noFill/>
            <a:ln w="6999" cap="rnd">
              <a:solidFill>
                <a:srgbClr val="37B3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2FD8117A-1D55-E875-650E-61591E005AA0}"/>
                </a:ext>
              </a:extLst>
            </p:cNvPr>
            <p:cNvSpPr/>
            <p:nvPr/>
          </p:nvSpPr>
          <p:spPr>
            <a:xfrm>
              <a:off x="5354065" y="1965631"/>
              <a:ext cx="166495" cy="274296"/>
            </a:xfrm>
            <a:custGeom>
              <a:avLst/>
              <a:gdLst>
                <a:gd name="connsiteX0" fmla="*/ 1 w 166495"/>
                <a:gd name="connsiteY0" fmla="*/ 274296 h 274296"/>
                <a:gd name="connsiteX1" fmla="*/ 166496 w 166495"/>
                <a:gd name="connsiteY1" fmla="*/ 0 h 274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6495" h="274296">
                  <a:moveTo>
                    <a:pt x="1" y="274296"/>
                  </a:moveTo>
                  <a:cubicBezTo>
                    <a:pt x="1" y="274296"/>
                    <a:pt x="80910" y="79740"/>
                    <a:pt x="166496" y="0"/>
                  </a:cubicBezTo>
                </a:path>
              </a:pathLst>
            </a:custGeom>
            <a:noFill/>
            <a:ln w="6999" cap="rnd">
              <a:solidFill>
                <a:srgbClr val="37B3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B25C2EA5-24A1-8092-D5FB-F535FC019214}"/>
                </a:ext>
              </a:extLst>
            </p:cNvPr>
            <p:cNvSpPr/>
            <p:nvPr/>
          </p:nvSpPr>
          <p:spPr>
            <a:xfrm>
              <a:off x="5191779" y="2086995"/>
              <a:ext cx="162286" cy="327144"/>
            </a:xfrm>
            <a:custGeom>
              <a:avLst/>
              <a:gdLst>
                <a:gd name="connsiteX0" fmla="*/ 162287 w 162286"/>
                <a:gd name="connsiteY0" fmla="*/ 327144 h 327144"/>
                <a:gd name="connsiteX1" fmla="*/ 1 w 162286"/>
                <a:gd name="connsiteY1" fmla="*/ 0 h 32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2286" h="327144">
                  <a:moveTo>
                    <a:pt x="162287" y="327144"/>
                  </a:moveTo>
                  <a:cubicBezTo>
                    <a:pt x="162287" y="327144"/>
                    <a:pt x="49575" y="77635"/>
                    <a:pt x="1" y="0"/>
                  </a:cubicBezTo>
                </a:path>
              </a:pathLst>
            </a:custGeom>
            <a:noFill/>
            <a:ln w="6999" cap="rnd">
              <a:solidFill>
                <a:srgbClr val="37B3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FFA1E33A-8C17-5123-533F-A07806DE0444}"/>
                </a:ext>
              </a:extLst>
            </p:cNvPr>
            <p:cNvSpPr/>
            <p:nvPr/>
          </p:nvSpPr>
          <p:spPr>
            <a:xfrm>
              <a:off x="6703677" y="1555067"/>
              <a:ext cx="193847" cy="169405"/>
            </a:xfrm>
            <a:custGeom>
              <a:avLst/>
              <a:gdLst>
                <a:gd name="connsiteX0" fmla="*/ 99740 w 193847"/>
                <a:gd name="connsiteY0" fmla="*/ 167603 h 169405"/>
                <a:gd name="connsiteX1" fmla="*/ 18129 w 193847"/>
                <a:gd name="connsiteY1" fmla="*/ 101894 h 169405"/>
                <a:gd name="connsiteX2" fmla="*/ 5034 w 193847"/>
                <a:gd name="connsiteY2" fmla="*/ 3212 h 169405"/>
                <a:gd name="connsiteX3" fmla="*/ 137154 w 193847"/>
                <a:gd name="connsiteY3" fmla="*/ 40393 h 169405"/>
                <a:gd name="connsiteX4" fmla="*/ 193744 w 193847"/>
                <a:gd name="connsiteY4" fmla="*/ 135099 h 169405"/>
                <a:gd name="connsiteX5" fmla="*/ 99740 w 193847"/>
                <a:gd name="connsiteY5" fmla="*/ 167603 h 169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3847" h="169405">
                  <a:moveTo>
                    <a:pt x="99740" y="167603"/>
                  </a:moveTo>
                  <a:cubicBezTo>
                    <a:pt x="99740" y="167603"/>
                    <a:pt x="30523" y="135099"/>
                    <a:pt x="18129" y="101894"/>
                  </a:cubicBezTo>
                  <a:cubicBezTo>
                    <a:pt x="5501" y="68688"/>
                    <a:pt x="-7360" y="13501"/>
                    <a:pt x="5034" y="3212"/>
                  </a:cubicBezTo>
                  <a:cubicBezTo>
                    <a:pt x="17427" y="-7077"/>
                    <a:pt x="115173" y="7889"/>
                    <a:pt x="137154" y="40393"/>
                  </a:cubicBezTo>
                  <a:cubicBezTo>
                    <a:pt x="159369" y="72897"/>
                    <a:pt x="189769" y="89032"/>
                    <a:pt x="193744" y="135099"/>
                  </a:cubicBezTo>
                  <a:cubicBezTo>
                    <a:pt x="197486" y="180932"/>
                    <a:pt x="99740" y="167603"/>
                    <a:pt x="99740" y="167603"/>
                  </a:cubicBezTo>
                  <a:close/>
                </a:path>
              </a:pathLst>
            </a:custGeom>
            <a:solidFill>
              <a:srgbClr val="FFDFD7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</p:grpSp>
      <p:sp>
        <p:nvSpPr>
          <p:cNvPr id="108" name="文本框 107">
            <a:extLst>
              <a:ext uri="{FF2B5EF4-FFF2-40B4-BE49-F238E27FC236}">
                <a16:creationId xmlns:a16="http://schemas.microsoft.com/office/drawing/2014/main" id="{4D06A42A-7E50-D8BC-11B6-1475AA137C9B}"/>
              </a:ext>
            </a:extLst>
          </p:cNvPr>
          <p:cNvSpPr txBox="1"/>
          <p:nvPr/>
        </p:nvSpPr>
        <p:spPr>
          <a:xfrm>
            <a:off x="1179065" y="1748881"/>
            <a:ext cx="5724644" cy="12000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198" dirty="0">
                <a:latin typeface="Aa厚底黑" panose="00020600040101010101" pitchFamily="18" charset="-122"/>
                <a:ea typeface="Aa厚底黑" panose="00020600040101010101" pitchFamily="18" charset="-122"/>
                <a:cs typeface="+mn-ea"/>
                <a:sym typeface="+mn-lt"/>
              </a:rPr>
              <a:t>电商活动方案</a:t>
            </a:r>
          </a:p>
        </p:txBody>
      </p:sp>
      <p:sp>
        <p:nvSpPr>
          <p:cNvPr id="109" name="弧形 108">
            <a:extLst>
              <a:ext uri="{FF2B5EF4-FFF2-40B4-BE49-F238E27FC236}">
                <a16:creationId xmlns:a16="http://schemas.microsoft.com/office/drawing/2014/main" id="{B9B52646-E0E2-4BF0-EFCE-1A3A7BE782B6}"/>
              </a:ext>
            </a:extLst>
          </p:cNvPr>
          <p:cNvSpPr/>
          <p:nvPr/>
        </p:nvSpPr>
        <p:spPr>
          <a:xfrm rot="20067494">
            <a:off x="9370516" y="717534"/>
            <a:ext cx="2539216" cy="740156"/>
          </a:xfrm>
          <a:prstGeom prst="arc">
            <a:avLst>
              <a:gd name="adj1" fmla="val 19891538"/>
              <a:gd name="adj2" fmla="val 11760570"/>
            </a:avLst>
          </a:prstGeom>
          <a:ln>
            <a:solidFill>
              <a:srgbClr val="FFB3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399"/>
          </a:p>
        </p:txBody>
      </p:sp>
      <p:sp>
        <p:nvSpPr>
          <p:cNvPr id="110" name="缺角矩形 109">
            <a:extLst>
              <a:ext uri="{FF2B5EF4-FFF2-40B4-BE49-F238E27FC236}">
                <a16:creationId xmlns:a16="http://schemas.microsoft.com/office/drawing/2014/main" id="{A2EE42ED-6B46-FAA0-72F3-F91F0E6145CF}"/>
              </a:ext>
            </a:extLst>
          </p:cNvPr>
          <p:cNvSpPr/>
          <p:nvPr/>
        </p:nvSpPr>
        <p:spPr>
          <a:xfrm>
            <a:off x="10685459" y="206286"/>
            <a:ext cx="418971" cy="418971"/>
          </a:xfrm>
          <a:prstGeom prst="plaque">
            <a:avLst>
              <a:gd name="adj" fmla="val 50000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5900CC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/>
          </a:p>
        </p:txBody>
      </p:sp>
      <p:sp>
        <p:nvSpPr>
          <p:cNvPr id="128" name="椭圆 127">
            <a:extLst>
              <a:ext uri="{FF2B5EF4-FFF2-40B4-BE49-F238E27FC236}">
                <a16:creationId xmlns:a16="http://schemas.microsoft.com/office/drawing/2014/main" id="{57458EB5-F449-83CE-8894-CA047DDF93F7}"/>
              </a:ext>
            </a:extLst>
          </p:cNvPr>
          <p:cNvSpPr/>
          <p:nvPr/>
        </p:nvSpPr>
        <p:spPr>
          <a:xfrm>
            <a:off x="6435643" y="2319226"/>
            <a:ext cx="656036" cy="656036"/>
          </a:xfrm>
          <a:prstGeom prst="ellipse">
            <a:avLst/>
          </a:prstGeom>
          <a:solidFill>
            <a:srgbClr val="FFC933"/>
          </a:solidFill>
          <a:ln w="233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 sz="2399">
              <a:cs typeface="+mn-ea"/>
            </a:endParaRP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860CB914-A43C-0F31-834A-EA02B9C4AD84}"/>
              </a:ext>
            </a:extLst>
          </p:cNvPr>
          <p:cNvSpPr txBox="1"/>
          <p:nvPr/>
        </p:nvSpPr>
        <p:spPr>
          <a:xfrm>
            <a:off x="3689257" y="1287130"/>
            <a:ext cx="3659351" cy="420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133" dirty="0">
                <a:solidFill>
                  <a:srgbClr val="CED5E5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E-commerce activities</a:t>
            </a:r>
          </a:p>
        </p:txBody>
      </p:sp>
      <p:sp>
        <p:nvSpPr>
          <p:cNvPr id="222" name="任意多边形: 形状 221">
            <a:extLst>
              <a:ext uri="{FF2B5EF4-FFF2-40B4-BE49-F238E27FC236}">
                <a16:creationId xmlns:a16="http://schemas.microsoft.com/office/drawing/2014/main" id="{0D22674D-0387-23A0-1F99-0B1CC74098CA}"/>
              </a:ext>
            </a:extLst>
          </p:cNvPr>
          <p:cNvSpPr/>
          <p:nvPr/>
        </p:nvSpPr>
        <p:spPr>
          <a:xfrm>
            <a:off x="3724698" y="0"/>
            <a:ext cx="3009269" cy="760816"/>
          </a:xfrm>
          <a:custGeom>
            <a:avLst/>
            <a:gdLst>
              <a:gd name="connsiteX0" fmla="*/ 0 w 2257648"/>
              <a:gd name="connsiteY0" fmla="*/ 0 h 570788"/>
              <a:gd name="connsiteX1" fmla="*/ 2257648 w 2257648"/>
              <a:gd name="connsiteY1" fmla="*/ 0 h 570788"/>
              <a:gd name="connsiteX2" fmla="*/ 2213246 w 2257648"/>
              <a:gd name="connsiteY2" fmla="*/ 59378 h 570788"/>
              <a:gd name="connsiteX3" fmla="*/ 1128824 w 2257648"/>
              <a:gd name="connsiteY3" fmla="*/ 570788 h 570788"/>
              <a:gd name="connsiteX4" fmla="*/ 44403 w 2257648"/>
              <a:gd name="connsiteY4" fmla="*/ 59378 h 570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7648" h="570788">
                <a:moveTo>
                  <a:pt x="0" y="0"/>
                </a:moveTo>
                <a:lnTo>
                  <a:pt x="2257648" y="0"/>
                </a:lnTo>
                <a:lnTo>
                  <a:pt x="2213246" y="59378"/>
                </a:lnTo>
                <a:cubicBezTo>
                  <a:pt x="1955488" y="371709"/>
                  <a:pt x="1565405" y="570788"/>
                  <a:pt x="1128824" y="570788"/>
                </a:cubicBezTo>
                <a:cubicBezTo>
                  <a:pt x="692244" y="570788"/>
                  <a:pt x="302161" y="371709"/>
                  <a:pt x="44403" y="59378"/>
                </a:cubicBezTo>
                <a:close/>
              </a:path>
            </a:pathLst>
          </a:custGeom>
          <a:solidFill>
            <a:srgbClr val="FFC933"/>
          </a:solidFill>
          <a:ln w="233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 sz="2399">
              <a:cs typeface="+mn-ea"/>
            </a:endParaRPr>
          </a:p>
        </p:txBody>
      </p:sp>
      <p:sp>
        <p:nvSpPr>
          <p:cNvPr id="132" name="文本框 131">
            <a:extLst>
              <a:ext uri="{FF2B5EF4-FFF2-40B4-BE49-F238E27FC236}">
                <a16:creationId xmlns:a16="http://schemas.microsoft.com/office/drawing/2014/main" id="{0DA9C418-34F7-541E-93F8-85B3E0DE120C}"/>
              </a:ext>
            </a:extLst>
          </p:cNvPr>
          <p:cNvSpPr txBox="1"/>
          <p:nvPr/>
        </p:nvSpPr>
        <p:spPr>
          <a:xfrm>
            <a:off x="1369619" y="3000038"/>
            <a:ext cx="5227868" cy="338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599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618</a:t>
            </a:r>
            <a:r>
              <a:rPr lang="zh-CN" altLang="en-US" sz="1599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电商活动策划方案</a:t>
            </a:r>
            <a:r>
              <a:rPr lang="en-US" altLang="zh-CN" sz="1599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PPT</a:t>
            </a:r>
            <a:r>
              <a:rPr lang="zh-CN" altLang="en-US" sz="1599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模板</a:t>
            </a: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4877B4E8-E6A7-9B05-C598-FADE4FE1237B}"/>
              </a:ext>
            </a:extLst>
          </p:cNvPr>
          <p:cNvSpPr txBox="1"/>
          <p:nvPr/>
        </p:nvSpPr>
        <p:spPr>
          <a:xfrm>
            <a:off x="1354377" y="3849126"/>
            <a:ext cx="5281047" cy="7058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4C04CF87-0CAD-0545-5969-6E10D922CDF0}"/>
              </a:ext>
            </a:extLst>
          </p:cNvPr>
          <p:cNvGrpSpPr/>
          <p:nvPr/>
        </p:nvGrpSpPr>
        <p:grpSpPr>
          <a:xfrm>
            <a:off x="1354561" y="5203035"/>
            <a:ext cx="4690262" cy="357086"/>
            <a:chOff x="4289813" y="5854702"/>
            <a:chExt cx="1899549" cy="267897"/>
          </a:xfrm>
        </p:grpSpPr>
        <p:sp>
          <p:nvSpPr>
            <p:cNvPr id="135" name="文本框 134">
              <a:extLst>
                <a:ext uri="{FF2B5EF4-FFF2-40B4-BE49-F238E27FC236}">
                  <a16:creationId xmlns:a16="http://schemas.microsoft.com/office/drawing/2014/main" id="{A6AD2C6B-E41A-268A-4EC7-C7BF891E8A6C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599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599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599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id="{2BA6E09F-B5D8-469D-2B7A-74F53D072EC9}"/>
                </a:ext>
              </a:extLst>
            </p:cNvPr>
            <p:cNvSpPr txBox="1"/>
            <p:nvPr/>
          </p:nvSpPr>
          <p:spPr>
            <a:xfrm>
              <a:off x="5333898" y="5854702"/>
              <a:ext cx="855464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599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599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2023.06.02</a:t>
              </a:r>
              <a:endParaRPr lang="zh-CN" altLang="en-US" sz="1599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158" name="组合 157">
            <a:extLst>
              <a:ext uri="{FF2B5EF4-FFF2-40B4-BE49-F238E27FC236}">
                <a16:creationId xmlns:a16="http://schemas.microsoft.com/office/drawing/2014/main" id="{99C5D39C-13C4-5FF0-E988-E809047F3D37}"/>
              </a:ext>
            </a:extLst>
          </p:cNvPr>
          <p:cNvGrpSpPr/>
          <p:nvPr/>
        </p:nvGrpSpPr>
        <p:grpSpPr>
          <a:xfrm>
            <a:off x="8563466" y="632528"/>
            <a:ext cx="1085513" cy="388468"/>
            <a:chOff x="231354" y="311925"/>
            <a:chExt cx="814386" cy="291441"/>
          </a:xfrm>
        </p:grpSpPr>
        <p:grpSp>
          <p:nvGrpSpPr>
            <p:cNvPr id="143" name="组合 142">
              <a:extLst>
                <a:ext uri="{FF2B5EF4-FFF2-40B4-BE49-F238E27FC236}">
                  <a16:creationId xmlns:a16="http://schemas.microsoft.com/office/drawing/2014/main" id="{4D73479D-01D4-199C-03A8-37195F06209D}"/>
                </a:ext>
              </a:extLst>
            </p:cNvPr>
            <p:cNvGrpSpPr/>
            <p:nvPr/>
          </p:nvGrpSpPr>
          <p:grpSpPr>
            <a:xfrm>
              <a:off x="231354" y="311925"/>
              <a:ext cx="814386" cy="88937"/>
              <a:chOff x="231354" y="311925"/>
              <a:chExt cx="814386" cy="88937"/>
            </a:xfrm>
          </p:grpSpPr>
          <p:sp>
            <p:nvSpPr>
              <p:cNvPr id="137" name="箭头: V 形 136">
                <a:extLst>
                  <a:ext uri="{FF2B5EF4-FFF2-40B4-BE49-F238E27FC236}">
                    <a16:creationId xmlns:a16="http://schemas.microsoft.com/office/drawing/2014/main" id="{F425FFD6-89E4-CA5F-6768-07F46C570655}"/>
                  </a:ext>
                </a:extLst>
              </p:cNvPr>
              <p:cNvSpPr/>
              <p:nvPr/>
            </p:nvSpPr>
            <p:spPr>
              <a:xfrm rot="5400000">
                <a:off x="254754" y="288525"/>
                <a:ext cx="88932" cy="135731"/>
              </a:xfrm>
              <a:prstGeom prst="chevron">
                <a:avLst>
                  <a:gd name="adj" fmla="val 64784"/>
                </a:avLst>
              </a:prstGeom>
              <a:solidFill>
                <a:srgbClr val="5900CC">
                  <a:alpha val="51000"/>
                </a:srgbClr>
              </a:solidFill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38" name="箭头: V 形 137">
                <a:extLst>
                  <a:ext uri="{FF2B5EF4-FFF2-40B4-BE49-F238E27FC236}">
                    <a16:creationId xmlns:a16="http://schemas.microsoft.com/office/drawing/2014/main" id="{1980FA54-A100-8C78-060E-5D43B4435AC2}"/>
                  </a:ext>
                </a:extLst>
              </p:cNvPr>
              <p:cNvSpPr/>
              <p:nvPr/>
            </p:nvSpPr>
            <p:spPr>
              <a:xfrm rot="5400000">
                <a:off x="390485" y="288526"/>
                <a:ext cx="88932" cy="135731"/>
              </a:xfrm>
              <a:prstGeom prst="chevron">
                <a:avLst>
                  <a:gd name="adj" fmla="val 64784"/>
                </a:avLst>
              </a:prstGeom>
              <a:solidFill>
                <a:srgbClr val="5900CC">
                  <a:alpha val="51000"/>
                </a:srgbClr>
              </a:solidFill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39" name="箭头: V 形 138">
                <a:extLst>
                  <a:ext uri="{FF2B5EF4-FFF2-40B4-BE49-F238E27FC236}">
                    <a16:creationId xmlns:a16="http://schemas.microsoft.com/office/drawing/2014/main" id="{72B66846-82B7-39D2-B67C-3E57C9AC372B}"/>
                  </a:ext>
                </a:extLst>
              </p:cNvPr>
              <p:cNvSpPr/>
              <p:nvPr/>
            </p:nvSpPr>
            <p:spPr>
              <a:xfrm rot="5400000">
                <a:off x="526216" y="288527"/>
                <a:ext cx="88932" cy="135731"/>
              </a:xfrm>
              <a:prstGeom prst="chevron">
                <a:avLst>
                  <a:gd name="adj" fmla="val 64784"/>
                </a:avLst>
              </a:prstGeom>
              <a:solidFill>
                <a:srgbClr val="5900CC">
                  <a:alpha val="51000"/>
                </a:srgbClr>
              </a:solidFill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40" name="箭头: V 形 139">
                <a:extLst>
                  <a:ext uri="{FF2B5EF4-FFF2-40B4-BE49-F238E27FC236}">
                    <a16:creationId xmlns:a16="http://schemas.microsoft.com/office/drawing/2014/main" id="{4AC336C3-F353-9242-FE66-3C394F2E2FE9}"/>
                  </a:ext>
                </a:extLst>
              </p:cNvPr>
              <p:cNvSpPr/>
              <p:nvPr/>
            </p:nvSpPr>
            <p:spPr>
              <a:xfrm rot="5400000">
                <a:off x="661947" y="288528"/>
                <a:ext cx="88932" cy="135731"/>
              </a:xfrm>
              <a:prstGeom prst="chevron">
                <a:avLst>
                  <a:gd name="adj" fmla="val 64784"/>
                </a:avLst>
              </a:prstGeom>
              <a:solidFill>
                <a:srgbClr val="5900CC">
                  <a:alpha val="51000"/>
                </a:srgbClr>
              </a:solidFill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41" name="箭头: V 形 140">
                <a:extLst>
                  <a:ext uri="{FF2B5EF4-FFF2-40B4-BE49-F238E27FC236}">
                    <a16:creationId xmlns:a16="http://schemas.microsoft.com/office/drawing/2014/main" id="{11562B8A-3D1F-C7CF-FF40-D7998827AE03}"/>
                  </a:ext>
                </a:extLst>
              </p:cNvPr>
              <p:cNvSpPr/>
              <p:nvPr/>
            </p:nvSpPr>
            <p:spPr>
              <a:xfrm rot="5400000">
                <a:off x="797678" y="288529"/>
                <a:ext cx="88932" cy="135731"/>
              </a:xfrm>
              <a:prstGeom prst="chevron">
                <a:avLst>
                  <a:gd name="adj" fmla="val 64784"/>
                </a:avLst>
              </a:prstGeom>
              <a:solidFill>
                <a:srgbClr val="5900CC">
                  <a:alpha val="51000"/>
                </a:srgbClr>
              </a:solidFill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42" name="箭头: V 形 141">
                <a:extLst>
                  <a:ext uri="{FF2B5EF4-FFF2-40B4-BE49-F238E27FC236}">
                    <a16:creationId xmlns:a16="http://schemas.microsoft.com/office/drawing/2014/main" id="{308AF013-F661-3F60-351C-61EFCB43FADB}"/>
                  </a:ext>
                </a:extLst>
              </p:cNvPr>
              <p:cNvSpPr/>
              <p:nvPr/>
            </p:nvSpPr>
            <p:spPr>
              <a:xfrm rot="5400000">
                <a:off x="933409" y="288530"/>
                <a:ext cx="88932" cy="135731"/>
              </a:xfrm>
              <a:prstGeom prst="chevron">
                <a:avLst>
                  <a:gd name="adj" fmla="val 64784"/>
                </a:avLst>
              </a:prstGeom>
              <a:solidFill>
                <a:srgbClr val="5900CC">
                  <a:alpha val="51000"/>
                </a:srgbClr>
              </a:solidFill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</p:grpSp>
        <p:grpSp>
          <p:nvGrpSpPr>
            <p:cNvPr id="144" name="组合 143">
              <a:extLst>
                <a:ext uri="{FF2B5EF4-FFF2-40B4-BE49-F238E27FC236}">
                  <a16:creationId xmlns:a16="http://schemas.microsoft.com/office/drawing/2014/main" id="{A8DC9366-CB3B-091F-A43B-06A8A0FECAF7}"/>
                </a:ext>
              </a:extLst>
            </p:cNvPr>
            <p:cNvGrpSpPr/>
            <p:nvPr/>
          </p:nvGrpSpPr>
          <p:grpSpPr>
            <a:xfrm>
              <a:off x="231354" y="413374"/>
              <a:ext cx="814386" cy="88937"/>
              <a:chOff x="231354" y="311925"/>
              <a:chExt cx="814386" cy="88937"/>
            </a:xfrm>
            <a:solidFill>
              <a:srgbClr val="5900CC">
                <a:alpha val="26000"/>
              </a:srgbClr>
            </a:solidFill>
          </p:grpSpPr>
          <p:sp>
            <p:nvSpPr>
              <p:cNvPr id="145" name="箭头: V 形 144">
                <a:extLst>
                  <a:ext uri="{FF2B5EF4-FFF2-40B4-BE49-F238E27FC236}">
                    <a16:creationId xmlns:a16="http://schemas.microsoft.com/office/drawing/2014/main" id="{0F50E182-7D54-6B21-4C70-9CB220B868E2}"/>
                  </a:ext>
                </a:extLst>
              </p:cNvPr>
              <p:cNvSpPr/>
              <p:nvPr/>
            </p:nvSpPr>
            <p:spPr>
              <a:xfrm rot="5400000">
                <a:off x="254754" y="288525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46" name="箭头: V 形 145">
                <a:extLst>
                  <a:ext uri="{FF2B5EF4-FFF2-40B4-BE49-F238E27FC236}">
                    <a16:creationId xmlns:a16="http://schemas.microsoft.com/office/drawing/2014/main" id="{696C1550-96D8-D827-D582-A349D4AD9F90}"/>
                  </a:ext>
                </a:extLst>
              </p:cNvPr>
              <p:cNvSpPr/>
              <p:nvPr/>
            </p:nvSpPr>
            <p:spPr>
              <a:xfrm rot="5400000">
                <a:off x="390485" y="288526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47" name="箭头: V 形 146">
                <a:extLst>
                  <a:ext uri="{FF2B5EF4-FFF2-40B4-BE49-F238E27FC236}">
                    <a16:creationId xmlns:a16="http://schemas.microsoft.com/office/drawing/2014/main" id="{7A4823D1-3536-53FD-9F98-A860A56BD820}"/>
                  </a:ext>
                </a:extLst>
              </p:cNvPr>
              <p:cNvSpPr/>
              <p:nvPr/>
            </p:nvSpPr>
            <p:spPr>
              <a:xfrm rot="5400000">
                <a:off x="526216" y="288527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48" name="箭头: V 形 147">
                <a:extLst>
                  <a:ext uri="{FF2B5EF4-FFF2-40B4-BE49-F238E27FC236}">
                    <a16:creationId xmlns:a16="http://schemas.microsoft.com/office/drawing/2014/main" id="{7B30237F-374E-4EF2-8064-2FBA6E130EF7}"/>
                  </a:ext>
                </a:extLst>
              </p:cNvPr>
              <p:cNvSpPr/>
              <p:nvPr/>
            </p:nvSpPr>
            <p:spPr>
              <a:xfrm rot="5400000">
                <a:off x="661947" y="288528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49" name="箭头: V 形 148">
                <a:extLst>
                  <a:ext uri="{FF2B5EF4-FFF2-40B4-BE49-F238E27FC236}">
                    <a16:creationId xmlns:a16="http://schemas.microsoft.com/office/drawing/2014/main" id="{FDA9C425-0E64-0812-5938-ACE4AC458E48}"/>
                  </a:ext>
                </a:extLst>
              </p:cNvPr>
              <p:cNvSpPr/>
              <p:nvPr/>
            </p:nvSpPr>
            <p:spPr>
              <a:xfrm rot="5400000">
                <a:off x="797678" y="288529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50" name="箭头: V 形 149">
                <a:extLst>
                  <a:ext uri="{FF2B5EF4-FFF2-40B4-BE49-F238E27FC236}">
                    <a16:creationId xmlns:a16="http://schemas.microsoft.com/office/drawing/2014/main" id="{297EF9F8-9DD0-CB53-B17E-8542BD2C052E}"/>
                  </a:ext>
                </a:extLst>
              </p:cNvPr>
              <p:cNvSpPr/>
              <p:nvPr/>
            </p:nvSpPr>
            <p:spPr>
              <a:xfrm rot="5400000">
                <a:off x="933409" y="288530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</p:grpSp>
        <p:grpSp>
          <p:nvGrpSpPr>
            <p:cNvPr id="151" name="组合 150">
              <a:extLst>
                <a:ext uri="{FF2B5EF4-FFF2-40B4-BE49-F238E27FC236}">
                  <a16:creationId xmlns:a16="http://schemas.microsoft.com/office/drawing/2014/main" id="{438C2F47-67CC-E8F7-3636-60850074759D}"/>
                </a:ext>
              </a:extLst>
            </p:cNvPr>
            <p:cNvGrpSpPr/>
            <p:nvPr/>
          </p:nvGrpSpPr>
          <p:grpSpPr>
            <a:xfrm>
              <a:off x="231354" y="514429"/>
              <a:ext cx="814386" cy="88937"/>
              <a:chOff x="231354" y="311925"/>
              <a:chExt cx="814386" cy="88937"/>
            </a:xfrm>
            <a:solidFill>
              <a:srgbClr val="5900CC">
                <a:alpha val="6000"/>
              </a:srgbClr>
            </a:solidFill>
          </p:grpSpPr>
          <p:sp>
            <p:nvSpPr>
              <p:cNvPr id="152" name="箭头: V 形 151">
                <a:extLst>
                  <a:ext uri="{FF2B5EF4-FFF2-40B4-BE49-F238E27FC236}">
                    <a16:creationId xmlns:a16="http://schemas.microsoft.com/office/drawing/2014/main" id="{ED71C06D-B0D3-59B6-B765-AD897D784129}"/>
                  </a:ext>
                </a:extLst>
              </p:cNvPr>
              <p:cNvSpPr/>
              <p:nvPr/>
            </p:nvSpPr>
            <p:spPr>
              <a:xfrm rot="5400000">
                <a:off x="254754" y="288525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53" name="箭头: V 形 152">
                <a:extLst>
                  <a:ext uri="{FF2B5EF4-FFF2-40B4-BE49-F238E27FC236}">
                    <a16:creationId xmlns:a16="http://schemas.microsoft.com/office/drawing/2014/main" id="{8C84C445-B981-6B9E-34F7-0600567EB05C}"/>
                  </a:ext>
                </a:extLst>
              </p:cNvPr>
              <p:cNvSpPr/>
              <p:nvPr/>
            </p:nvSpPr>
            <p:spPr>
              <a:xfrm rot="5400000">
                <a:off x="390485" y="288526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54" name="箭头: V 形 153">
                <a:extLst>
                  <a:ext uri="{FF2B5EF4-FFF2-40B4-BE49-F238E27FC236}">
                    <a16:creationId xmlns:a16="http://schemas.microsoft.com/office/drawing/2014/main" id="{4F443053-65BD-9E09-565D-EE5103BD6329}"/>
                  </a:ext>
                </a:extLst>
              </p:cNvPr>
              <p:cNvSpPr/>
              <p:nvPr/>
            </p:nvSpPr>
            <p:spPr>
              <a:xfrm rot="5400000">
                <a:off x="526216" y="288527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55" name="箭头: V 形 154">
                <a:extLst>
                  <a:ext uri="{FF2B5EF4-FFF2-40B4-BE49-F238E27FC236}">
                    <a16:creationId xmlns:a16="http://schemas.microsoft.com/office/drawing/2014/main" id="{FDA15835-5283-3863-16A8-74E95E9AC1F1}"/>
                  </a:ext>
                </a:extLst>
              </p:cNvPr>
              <p:cNvSpPr/>
              <p:nvPr/>
            </p:nvSpPr>
            <p:spPr>
              <a:xfrm rot="5400000">
                <a:off x="661947" y="288528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56" name="箭头: V 形 155">
                <a:extLst>
                  <a:ext uri="{FF2B5EF4-FFF2-40B4-BE49-F238E27FC236}">
                    <a16:creationId xmlns:a16="http://schemas.microsoft.com/office/drawing/2014/main" id="{070B2C7C-D3C3-8ABD-848C-9341537F5905}"/>
                  </a:ext>
                </a:extLst>
              </p:cNvPr>
              <p:cNvSpPr/>
              <p:nvPr/>
            </p:nvSpPr>
            <p:spPr>
              <a:xfrm rot="5400000">
                <a:off x="797678" y="288529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57" name="箭头: V 形 156">
                <a:extLst>
                  <a:ext uri="{FF2B5EF4-FFF2-40B4-BE49-F238E27FC236}">
                    <a16:creationId xmlns:a16="http://schemas.microsoft.com/office/drawing/2014/main" id="{E38A5526-A359-F012-3CD3-9998DC8DB6F1}"/>
                  </a:ext>
                </a:extLst>
              </p:cNvPr>
              <p:cNvSpPr/>
              <p:nvPr/>
            </p:nvSpPr>
            <p:spPr>
              <a:xfrm rot="5400000">
                <a:off x="933409" y="288530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</p:grpSp>
      </p:grpSp>
      <p:grpSp>
        <p:nvGrpSpPr>
          <p:cNvPr id="210" name="组合 209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D8425875-54F7-DAAA-0B3C-637E46E87790}"/>
              </a:ext>
            </a:extLst>
          </p:cNvPr>
          <p:cNvGrpSpPr/>
          <p:nvPr/>
        </p:nvGrpSpPr>
        <p:grpSpPr>
          <a:xfrm>
            <a:off x="-359532" y="5650521"/>
            <a:ext cx="1164826" cy="722042"/>
            <a:chOff x="338456" y="4478529"/>
            <a:chExt cx="873889" cy="541699"/>
          </a:xfrm>
        </p:grpSpPr>
        <p:grpSp>
          <p:nvGrpSpPr>
            <p:cNvPr id="188" name="组合 187">
              <a:extLst>
                <a:ext uri="{FF2B5EF4-FFF2-40B4-BE49-F238E27FC236}">
                  <a16:creationId xmlns:a16="http://schemas.microsoft.com/office/drawing/2014/main" id="{0356A29E-84FF-E8C0-32A2-4F740595F864}"/>
                </a:ext>
              </a:extLst>
            </p:cNvPr>
            <p:cNvGrpSpPr/>
            <p:nvPr/>
          </p:nvGrpSpPr>
          <p:grpSpPr>
            <a:xfrm>
              <a:off x="338456" y="4478529"/>
              <a:ext cx="873889" cy="90169"/>
              <a:chOff x="338456" y="4478529"/>
              <a:chExt cx="873889" cy="90169"/>
            </a:xfrm>
            <a:solidFill>
              <a:srgbClr val="5900CC">
                <a:alpha val="50000"/>
              </a:srgbClr>
            </a:solidFill>
          </p:grpSpPr>
          <p:sp>
            <p:nvSpPr>
              <p:cNvPr id="182" name="椭圆 181">
                <a:extLst>
                  <a:ext uri="{FF2B5EF4-FFF2-40B4-BE49-F238E27FC236}">
                    <a16:creationId xmlns:a16="http://schemas.microsoft.com/office/drawing/2014/main" id="{7756AF14-BD2C-51A2-AA83-26E1D1ADC088}"/>
                  </a:ext>
                </a:extLst>
              </p:cNvPr>
              <p:cNvSpPr/>
              <p:nvPr/>
            </p:nvSpPr>
            <p:spPr>
              <a:xfrm>
                <a:off x="33845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83" name="椭圆 182">
                <a:extLst>
                  <a:ext uri="{FF2B5EF4-FFF2-40B4-BE49-F238E27FC236}">
                    <a16:creationId xmlns:a16="http://schemas.microsoft.com/office/drawing/2014/main" id="{8C405713-5E8A-62CA-0251-BE7B7308BE41}"/>
                  </a:ext>
                </a:extLst>
              </p:cNvPr>
              <p:cNvSpPr/>
              <p:nvPr/>
            </p:nvSpPr>
            <p:spPr>
              <a:xfrm>
                <a:off x="495200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84" name="椭圆 183">
                <a:extLst>
                  <a:ext uri="{FF2B5EF4-FFF2-40B4-BE49-F238E27FC236}">
                    <a16:creationId xmlns:a16="http://schemas.microsoft.com/office/drawing/2014/main" id="{6A4D5185-B4E3-7986-9FA6-2C8B70448FA2}"/>
                  </a:ext>
                </a:extLst>
              </p:cNvPr>
              <p:cNvSpPr/>
              <p:nvPr/>
            </p:nvSpPr>
            <p:spPr>
              <a:xfrm>
                <a:off x="651944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85" name="椭圆 184">
                <a:extLst>
                  <a:ext uri="{FF2B5EF4-FFF2-40B4-BE49-F238E27FC236}">
                    <a16:creationId xmlns:a16="http://schemas.microsoft.com/office/drawing/2014/main" id="{03323897-79C5-B6FB-815A-24E5F60EB1B1}"/>
                  </a:ext>
                </a:extLst>
              </p:cNvPr>
              <p:cNvSpPr/>
              <p:nvPr/>
            </p:nvSpPr>
            <p:spPr>
              <a:xfrm>
                <a:off x="808688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86" name="椭圆 185">
                <a:extLst>
                  <a:ext uri="{FF2B5EF4-FFF2-40B4-BE49-F238E27FC236}">
                    <a16:creationId xmlns:a16="http://schemas.microsoft.com/office/drawing/2014/main" id="{2B03509C-3223-4B9C-B9D4-908329C7D8D5}"/>
                  </a:ext>
                </a:extLst>
              </p:cNvPr>
              <p:cNvSpPr/>
              <p:nvPr/>
            </p:nvSpPr>
            <p:spPr>
              <a:xfrm>
                <a:off x="965432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87" name="椭圆 186">
                <a:extLst>
                  <a:ext uri="{FF2B5EF4-FFF2-40B4-BE49-F238E27FC236}">
                    <a16:creationId xmlns:a16="http://schemas.microsoft.com/office/drawing/2014/main" id="{5331E73E-A1C3-949D-9D5E-F92A24FE4A11}"/>
                  </a:ext>
                </a:extLst>
              </p:cNvPr>
              <p:cNvSpPr/>
              <p:nvPr/>
            </p:nvSpPr>
            <p:spPr>
              <a:xfrm>
                <a:off x="112217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</p:grpSp>
        <p:grpSp>
          <p:nvGrpSpPr>
            <p:cNvPr id="189" name="组合 188">
              <a:extLst>
                <a:ext uri="{FF2B5EF4-FFF2-40B4-BE49-F238E27FC236}">
                  <a16:creationId xmlns:a16="http://schemas.microsoft.com/office/drawing/2014/main" id="{AA439143-1D4D-8A4F-2D16-7EC797A31EC8}"/>
                </a:ext>
              </a:extLst>
            </p:cNvPr>
            <p:cNvGrpSpPr/>
            <p:nvPr/>
          </p:nvGrpSpPr>
          <p:grpSpPr>
            <a:xfrm>
              <a:off x="338456" y="4629039"/>
              <a:ext cx="873889" cy="90169"/>
              <a:chOff x="338456" y="4478529"/>
              <a:chExt cx="873889" cy="90169"/>
            </a:xfrm>
            <a:solidFill>
              <a:srgbClr val="5900CC">
                <a:alpha val="37000"/>
              </a:srgbClr>
            </a:solidFill>
          </p:grpSpPr>
          <p:sp>
            <p:nvSpPr>
              <p:cNvPr id="190" name="椭圆 189">
                <a:extLst>
                  <a:ext uri="{FF2B5EF4-FFF2-40B4-BE49-F238E27FC236}">
                    <a16:creationId xmlns:a16="http://schemas.microsoft.com/office/drawing/2014/main" id="{099F96B0-28E6-1C83-36A2-B758487EB851}"/>
                  </a:ext>
                </a:extLst>
              </p:cNvPr>
              <p:cNvSpPr/>
              <p:nvPr/>
            </p:nvSpPr>
            <p:spPr>
              <a:xfrm>
                <a:off x="33845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91" name="椭圆 190">
                <a:extLst>
                  <a:ext uri="{FF2B5EF4-FFF2-40B4-BE49-F238E27FC236}">
                    <a16:creationId xmlns:a16="http://schemas.microsoft.com/office/drawing/2014/main" id="{C6D006FC-F00E-BD3D-1364-BCA5005543AF}"/>
                  </a:ext>
                </a:extLst>
              </p:cNvPr>
              <p:cNvSpPr/>
              <p:nvPr/>
            </p:nvSpPr>
            <p:spPr>
              <a:xfrm>
                <a:off x="495200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92" name="椭圆 191">
                <a:extLst>
                  <a:ext uri="{FF2B5EF4-FFF2-40B4-BE49-F238E27FC236}">
                    <a16:creationId xmlns:a16="http://schemas.microsoft.com/office/drawing/2014/main" id="{4FADEBBE-7323-81BA-3861-7955A2C84419}"/>
                  </a:ext>
                </a:extLst>
              </p:cNvPr>
              <p:cNvSpPr/>
              <p:nvPr/>
            </p:nvSpPr>
            <p:spPr>
              <a:xfrm>
                <a:off x="651944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93" name="椭圆 192">
                <a:extLst>
                  <a:ext uri="{FF2B5EF4-FFF2-40B4-BE49-F238E27FC236}">
                    <a16:creationId xmlns:a16="http://schemas.microsoft.com/office/drawing/2014/main" id="{D7828935-A66B-755F-4FAD-A4F0CE8F1A2A}"/>
                  </a:ext>
                </a:extLst>
              </p:cNvPr>
              <p:cNvSpPr/>
              <p:nvPr/>
            </p:nvSpPr>
            <p:spPr>
              <a:xfrm>
                <a:off x="808688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94" name="椭圆 193">
                <a:extLst>
                  <a:ext uri="{FF2B5EF4-FFF2-40B4-BE49-F238E27FC236}">
                    <a16:creationId xmlns:a16="http://schemas.microsoft.com/office/drawing/2014/main" id="{B960F000-6DF9-9138-18F0-1773BDCB9AF6}"/>
                  </a:ext>
                </a:extLst>
              </p:cNvPr>
              <p:cNvSpPr/>
              <p:nvPr/>
            </p:nvSpPr>
            <p:spPr>
              <a:xfrm>
                <a:off x="965432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95" name="椭圆 194">
                <a:extLst>
                  <a:ext uri="{FF2B5EF4-FFF2-40B4-BE49-F238E27FC236}">
                    <a16:creationId xmlns:a16="http://schemas.microsoft.com/office/drawing/2014/main" id="{39FF6F06-F560-DA9B-F95F-C9C694DF0622}"/>
                  </a:ext>
                </a:extLst>
              </p:cNvPr>
              <p:cNvSpPr/>
              <p:nvPr/>
            </p:nvSpPr>
            <p:spPr>
              <a:xfrm>
                <a:off x="112217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</p:grpSp>
        <p:grpSp>
          <p:nvGrpSpPr>
            <p:cNvPr id="196" name="组合 195">
              <a:extLst>
                <a:ext uri="{FF2B5EF4-FFF2-40B4-BE49-F238E27FC236}">
                  <a16:creationId xmlns:a16="http://schemas.microsoft.com/office/drawing/2014/main" id="{88DDB9FC-B0D8-1904-9B86-CC8CE2EFF625}"/>
                </a:ext>
              </a:extLst>
            </p:cNvPr>
            <p:cNvGrpSpPr/>
            <p:nvPr/>
          </p:nvGrpSpPr>
          <p:grpSpPr>
            <a:xfrm>
              <a:off x="338456" y="4779549"/>
              <a:ext cx="873889" cy="90169"/>
              <a:chOff x="338456" y="4478529"/>
              <a:chExt cx="873889" cy="90169"/>
            </a:xfrm>
            <a:solidFill>
              <a:srgbClr val="5900CC">
                <a:alpha val="24000"/>
              </a:srgbClr>
            </a:solidFill>
          </p:grpSpPr>
          <p:sp>
            <p:nvSpPr>
              <p:cNvPr id="197" name="椭圆 196">
                <a:extLst>
                  <a:ext uri="{FF2B5EF4-FFF2-40B4-BE49-F238E27FC236}">
                    <a16:creationId xmlns:a16="http://schemas.microsoft.com/office/drawing/2014/main" id="{665C6F59-62C3-4A77-76D7-A8EF59CA42B0}"/>
                  </a:ext>
                </a:extLst>
              </p:cNvPr>
              <p:cNvSpPr/>
              <p:nvPr/>
            </p:nvSpPr>
            <p:spPr>
              <a:xfrm>
                <a:off x="33845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98" name="椭圆 197">
                <a:extLst>
                  <a:ext uri="{FF2B5EF4-FFF2-40B4-BE49-F238E27FC236}">
                    <a16:creationId xmlns:a16="http://schemas.microsoft.com/office/drawing/2014/main" id="{D1A0DD87-0CA8-BD20-204E-0F7F9F6F3C47}"/>
                  </a:ext>
                </a:extLst>
              </p:cNvPr>
              <p:cNvSpPr/>
              <p:nvPr/>
            </p:nvSpPr>
            <p:spPr>
              <a:xfrm>
                <a:off x="495200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99" name="椭圆 198">
                <a:extLst>
                  <a:ext uri="{FF2B5EF4-FFF2-40B4-BE49-F238E27FC236}">
                    <a16:creationId xmlns:a16="http://schemas.microsoft.com/office/drawing/2014/main" id="{DC3D2798-2822-E220-ABAC-5EED25133306}"/>
                  </a:ext>
                </a:extLst>
              </p:cNvPr>
              <p:cNvSpPr/>
              <p:nvPr/>
            </p:nvSpPr>
            <p:spPr>
              <a:xfrm>
                <a:off x="651944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200" name="椭圆 199">
                <a:extLst>
                  <a:ext uri="{FF2B5EF4-FFF2-40B4-BE49-F238E27FC236}">
                    <a16:creationId xmlns:a16="http://schemas.microsoft.com/office/drawing/2014/main" id="{9CE7E7B1-5ABB-DF0B-3624-83D4FB095449}"/>
                  </a:ext>
                </a:extLst>
              </p:cNvPr>
              <p:cNvSpPr/>
              <p:nvPr/>
            </p:nvSpPr>
            <p:spPr>
              <a:xfrm>
                <a:off x="808688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201" name="椭圆 200">
                <a:extLst>
                  <a:ext uri="{FF2B5EF4-FFF2-40B4-BE49-F238E27FC236}">
                    <a16:creationId xmlns:a16="http://schemas.microsoft.com/office/drawing/2014/main" id="{48A49D72-BC05-F2F5-E387-860155F65AA3}"/>
                  </a:ext>
                </a:extLst>
              </p:cNvPr>
              <p:cNvSpPr/>
              <p:nvPr/>
            </p:nvSpPr>
            <p:spPr>
              <a:xfrm>
                <a:off x="965432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202" name="椭圆 201">
                <a:extLst>
                  <a:ext uri="{FF2B5EF4-FFF2-40B4-BE49-F238E27FC236}">
                    <a16:creationId xmlns:a16="http://schemas.microsoft.com/office/drawing/2014/main" id="{3E065BC4-17D5-68BE-71BD-D5EC249C15A5}"/>
                  </a:ext>
                </a:extLst>
              </p:cNvPr>
              <p:cNvSpPr/>
              <p:nvPr/>
            </p:nvSpPr>
            <p:spPr>
              <a:xfrm>
                <a:off x="112217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id="{9732DDAC-3499-82A3-CA19-D8D5C902F39E}"/>
                </a:ext>
              </a:extLst>
            </p:cNvPr>
            <p:cNvGrpSpPr/>
            <p:nvPr/>
          </p:nvGrpSpPr>
          <p:grpSpPr>
            <a:xfrm>
              <a:off x="338456" y="4930059"/>
              <a:ext cx="873889" cy="90169"/>
              <a:chOff x="338456" y="4478529"/>
              <a:chExt cx="873889" cy="90169"/>
            </a:xfrm>
            <a:solidFill>
              <a:srgbClr val="5900CC">
                <a:alpha val="10000"/>
              </a:srgbClr>
            </a:solidFill>
          </p:grpSpPr>
          <p:sp>
            <p:nvSpPr>
              <p:cNvPr id="204" name="椭圆 203">
                <a:extLst>
                  <a:ext uri="{FF2B5EF4-FFF2-40B4-BE49-F238E27FC236}">
                    <a16:creationId xmlns:a16="http://schemas.microsoft.com/office/drawing/2014/main" id="{FBBF18E1-B077-0B34-F107-BE296D2C7010}"/>
                  </a:ext>
                </a:extLst>
              </p:cNvPr>
              <p:cNvSpPr/>
              <p:nvPr/>
            </p:nvSpPr>
            <p:spPr>
              <a:xfrm>
                <a:off x="33845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205" name="椭圆 204">
                <a:extLst>
                  <a:ext uri="{FF2B5EF4-FFF2-40B4-BE49-F238E27FC236}">
                    <a16:creationId xmlns:a16="http://schemas.microsoft.com/office/drawing/2014/main" id="{94F6003A-CA58-6C45-0DCB-401F532BE92C}"/>
                  </a:ext>
                </a:extLst>
              </p:cNvPr>
              <p:cNvSpPr/>
              <p:nvPr/>
            </p:nvSpPr>
            <p:spPr>
              <a:xfrm>
                <a:off x="495200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206" name="椭圆 205">
                <a:extLst>
                  <a:ext uri="{FF2B5EF4-FFF2-40B4-BE49-F238E27FC236}">
                    <a16:creationId xmlns:a16="http://schemas.microsoft.com/office/drawing/2014/main" id="{13D747BD-EAD5-130C-33E2-BB6DDB85B19C}"/>
                  </a:ext>
                </a:extLst>
              </p:cNvPr>
              <p:cNvSpPr/>
              <p:nvPr/>
            </p:nvSpPr>
            <p:spPr>
              <a:xfrm>
                <a:off x="651944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207" name="椭圆 206">
                <a:extLst>
                  <a:ext uri="{FF2B5EF4-FFF2-40B4-BE49-F238E27FC236}">
                    <a16:creationId xmlns:a16="http://schemas.microsoft.com/office/drawing/2014/main" id="{709BD850-B25A-1607-E509-2F1D4A818658}"/>
                  </a:ext>
                </a:extLst>
              </p:cNvPr>
              <p:cNvSpPr/>
              <p:nvPr/>
            </p:nvSpPr>
            <p:spPr>
              <a:xfrm>
                <a:off x="808688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208" name="椭圆 207">
                <a:extLst>
                  <a:ext uri="{FF2B5EF4-FFF2-40B4-BE49-F238E27FC236}">
                    <a16:creationId xmlns:a16="http://schemas.microsoft.com/office/drawing/2014/main" id="{FF5B95CC-9359-B5AD-A88F-A9FAFBFF953A}"/>
                  </a:ext>
                </a:extLst>
              </p:cNvPr>
              <p:cNvSpPr/>
              <p:nvPr/>
            </p:nvSpPr>
            <p:spPr>
              <a:xfrm>
                <a:off x="965432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209" name="椭圆 208">
                <a:extLst>
                  <a:ext uri="{FF2B5EF4-FFF2-40B4-BE49-F238E27FC236}">
                    <a16:creationId xmlns:a16="http://schemas.microsoft.com/office/drawing/2014/main" id="{C9FCB607-873A-6589-5950-475F071B3FE1}"/>
                  </a:ext>
                </a:extLst>
              </p:cNvPr>
              <p:cNvSpPr/>
              <p:nvPr/>
            </p:nvSpPr>
            <p:spPr>
              <a:xfrm>
                <a:off x="112217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</p:grpSp>
      </p:grpSp>
      <p:sp>
        <p:nvSpPr>
          <p:cNvPr id="211" name="iconfont-10187-1799676">
            <a:extLst>
              <a:ext uri="{FF2B5EF4-FFF2-40B4-BE49-F238E27FC236}">
                <a16:creationId xmlns:a16="http://schemas.microsoft.com/office/drawing/2014/main" id="{ADF6BE7C-B182-F756-EAB1-D1436902E180}"/>
              </a:ext>
            </a:extLst>
          </p:cNvPr>
          <p:cNvSpPr/>
          <p:nvPr/>
        </p:nvSpPr>
        <p:spPr>
          <a:xfrm rot="20666272">
            <a:off x="6373836" y="5481751"/>
            <a:ext cx="812663" cy="812663"/>
          </a:xfrm>
          <a:custGeom>
            <a:avLst/>
            <a:gdLst>
              <a:gd name="T0" fmla="*/ 10240 w 10880"/>
              <a:gd name="T1" fmla="*/ 8320 h 10880"/>
              <a:gd name="T2" fmla="*/ 2848 w 10880"/>
              <a:gd name="T3" fmla="*/ 8320 h 10880"/>
              <a:gd name="T4" fmla="*/ 1920 w 10880"/>
              <a:gd name="T5" fmla="*/ 1568 h 10880"/>
              <a:gd name="T6" fmla="*/ 320 w 10880"/>
              <a:gd name="T7" fmla="*/ 0 h 10880"/>
              <a:gd name="T8" fmla="*/ 0 w 10880"/>
              <a:gd name="T9" fmla="*/ 320 h 10880"/>
              <a:gd name="T10" fmla="*/ 320 w 10880"/>
              <a:gd name="T11" fmla="*/ 640 h 10880"/>
              <a:gd name="T12" fmla="*/ 1280 w 10880"/>
              <a:gd name="T13" fmla="*/ 1632 h 10880"/>
              <a:gd name="T14" fmla="*/ 2240 w 10880"/>
              <a:gd name="T15" fmla="*/ 8672 h 10880"/>
              <a:gd name="T16" fmla="*/ 2560 w 10880"/>
              <a:gd name="T17" fmla="*/ 8960 h 10880"/>
              <a:gd name="T18" fmla="*/ 10240 w 10880"/>
              <a:gd name="T19" fmla="*/ 8960 h 10880"/>
              <a:gd name="T20" fmla="*/ 10560 w 10880"/>
              <a:gd name="T21" fmla="*/ 8640 h 10880"/>
              <a:gd name="T22" fmla="*/ 10240 w 10880"/>
              <a:gd name="T23" fmla="*/ 8320 h 10880"/>
              <a:gd name="T24" fmla="*/ 10816 w 10880"/>
              <a:gd name="T25" fmla="*/ 3008 h 10880"/>
              <a:gd name="T26" fmla="*/ 10560 w 10880"/>
              <a:gd name="T27" fmla="*/ 2880 h 10880"/>
              <a:gd name="T28" fmla="*/ 2880 w 10880"/>
              <a:gd name="T29" fmla="*/ 2880 h 10880"/>
              <a:gd name="T30" fmla="*/ 2560 w 10880"/>
              <a:gd name="T31" fmla="*/ 3200 h 10880"/>
              <a:gd name="T32" fmla="*/ 2880 w 10880"/>
              <a:gd name="T33" fmla="*/ 3520 h 10880"/>
              <a:gd name="T34" fmla="*/ 10144 w 10880"/>
              <a:gd name="T35" fmla="*/ 3520 h 10880"/>
              <a:gd name="T36" fmla="*/ 9344 w 10880"/>
              <a:gd name="T37" fmla="*/ 6432 h 10880"/>
              <a:gd name="T38" fmla="*/ 3488 w 10880"/>
              <a:gd name="T39" fmla="*/ 7040 h 10880"/>
              <a:gd name="T40" fmla="*/ 3200 w 10880"/>
              <a:gd name="T41" fmla="*/ 7392 h 10880"/>
              <a:gd name="T42" fmla="*/ 3520 w 10880"/>
              <a:gd name="T43" fmla="*/ 7680 h 10880"/>
              <a:gd name="T44" fmla="*/ 3552 w 10880"/>
              <a:gd name="T45" fmla="*/ 7680 h 10880"/>
              <a:gd name="T46" fmla="*/ 9632 w 10880"/>
              <a:gd name="T47" fmla="*/ 7040 h 10880"/>
              <a:gd name="T48" fmla="*/ 9920 w 10880"/>
              <a:gd name="T49" fmla="*/ 6816 h 10880"/>
              <a:gd name="T50" fmla="*/ 10880 w 10880"/>
              <a:gd name="T51" fmla="*/ 3296 h 10880"/>
              <a:gd name="T52" fmla="*/ 10816 w 10880"/>
              <a:gd name="T53" fmla="*/ 3008 h 10880"/>
              <a:gd name="T54" fmla="*/ 3520 w 10880"/>
              <a:gd name="T55" fmla="*/ 9600 h 10880"/>
              <a:gd name="T56" fmla="*/ 2880 w 10880"/>
              <a:gd name="T57" fmla="*/ 10240 h 10880"/>
              <a:gd name="T58" fmla="*/ 3520 w 10880"/>
              <a:gd name="T59" fmla="*/ 10880 h 10880"/>
              <a:gd name="T60" fmla="*/ 4160 w 10880"/>
              <a:gd name="T61" fmla="*/ 10240 h 10880"/>
              <a:gd name="T62" fmla="*/ 3520 w 10880"/>
              <a:gd name="T63" fmla="*/ 9600 h 10880"/>
              <a:gd name="T64" fmla="*/ 8640 w 10880"/>
              <a:gd name="T65" fmla="*/ 9600 h 10880"/>
              <a:gd name="T66" fmla="*/ 8000 w 10880"/>
              <a:gd name="T67" fmla="*/ 10240 h 10880"/>
              <a:gd name="T68" fmla="*/ 8640 w 10880"/>
              <a:gd name="T69" fmla="*/ 10880 h 10880"/>
              <a:gd name="T70" fmla="*/ 9280 w 10880"/>
              <a:gd name="T71" fmla="*/ 10240 h 10880"/>
              <a:gd name="T72" fmla="*/ 8640 w 10880"/>
              <a:gd name="T73" fmla="*/ 9600 h 108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880" h="10880">
                <a:moveTo>
                  <a:pt x="10240" y="8320"/>
                </a:moveTo>
                <a:lnTo>
                  <a:pt x="2848" y="8320"/>
                </a:lnTo>
                <a:lnTo>
                  <a:pt x="1920" y="1568"/>
                </a:lnTo>
                <a:cubicBezTo>
                  <a:pt x="1792" y="640"/>
                  <a:pt x="1120" y="0"/>
                  <a:pt x="320" y="0"/>
                </a:cubicBezTo>
                <a:cubicBezTo>
                  <a:pt x="128" y="0"/>
                  <a:pt x="0" y="128"/>
                  <a:pt x="0" y="320"/>
                </a:cubicBezTo>
                <a:cubicBezTo>
                  <a:pt x="0" y="512"/>
                  <a:pt x="128" y="640"/>
                  <a:pt x="320" y="640"/>
                </a:cubicBezTo>
                <a:cubicBezTo>
                  <a:pt x="896" y="640"/>
                  <a:pt x="1216" y="1152"/>
                  <a:pt x="1280" y="1632"/>
                </a:cubicBezTo>
                <a:lnTo>
                  <a:pt x="2240" y="8672"/>
                </a:lnTo>
                <a:cubicBezTo>
                  <a:pt x="2272" y="8832"/>
                  <a:pt x="2400" y="8960"/>
                  <a:pt x="2560" y="8960"/>
                </a:cubicBezTo>
                <a:lnTo>
                  <a:pt x="10240" y="8960"/>
                </a:lnTo>
                <a:cubicBezTo>
                  <a:pt x="10432" y="8960"/>
                  <a:pt x="10560" y="8832"/>
                  <a:pt x="10560" y="8640"/>
                </a:cubicBezTo>
                <a:cubicBezTo>
                  <a:pt x="10560" y="8448"/>
                  <a:pt x="10432" y="8320"/>
                  <a:pt x="10240" y="8320"/>
                </a:cubicBezTo>
                <a:close/>
                <a:moveTo>
                  <a:pt x="10816" y="3008"/>
                </a:moveTo>
                <a:cubicBezTo>
                  <a:pt x="10752" y="2944"/>
                  <a:pt x="10656" y="2880"/>
                  <a:pt x="10560" y="2880"/>
                </a:cubicBezTo>
                <a:lnTo>
                  <a:pt x="2880" y="2880"/>
                </a:lnTo>
                <a:cubicBezTo>
                  <a:pt x="2688" y="2880"/>
                  <a:pt x="2560" y="3008"/>
                  <a:pt x="2560" y="3200"/>
                </a:cubicBezTo>
                <a:cubicBezTo>
                  <a:pt x="2560" y="3392"/>
                  <a:pt x="2688" y="3520"/>
                  <a:pt x="2880" y="3520"/>
                </a:cubicBezTo>
                <a:lnTo>
                  <a:pt x="10144" y="3520"/>
                </a:lnTo>
                <a:lnTo>
                  <a:pt x="9344" y="6432"/>
                </a:lnTo>
                <a:lnTo>
                  <a:pt x="3488" y="7040"/>
                </a:lnTo>
                <a:cubicBezTo>
                  <a:pt x="3328" y="7072"/>
                  <a:pt x="3200" y="7200"/>
                  <a:pt x="3200" y="7392"/>
                </a:cubicBezTo>
                <a:cubicBezTo>
                  <a:pt x="3232" y="7552"/>
                  <a:pt x="3360" y="7680"/>
                  <a:pt x="3520" y="7680"/>
                </a:cubicBezTo>
                <a:lnTo>
                  <a:pt x="3552" y="7680"/>
                </a:lnTo>
                <a:lnTo>
                  <a:pt x="9632" y="7040"/>
                </a:lnTo>
                <a:cubicBezTo>
                  <a:pt x="9760" y="7040"/>
                  <a:pt x="9888" y="6944"/>
                  <a:pt x="9920" y="6816"/>
                </a:cubicBezTo>
                <a:lnTo>
                  <a:pt x="10880" y="3296"/>
                </a:lnTo>
                <a:cubicBezTo>
                  <a:pt x="10880" y="3200"/>
                  <a:pt x="10880" y="3072"/>
                  <a:pt x="10816" y="3008"/>
                </a:cubicBezTo>
                <a:close/>
                <a:moveTo>
                  <a:pt x="3520" y="9600"/>
                </a:moveTo>
                <a:cubicBezTo>
                  <a:pt x="3168" y="9600"/>
                  <a:pt x="2880" y="9888"/>
                  <a:pt x="2880" y="10240"/>
                </a:cubicBezTo>
                <a:cubicBezTo>
                  <a:pt x="2880" y="10592"/>
                  <a:pt x="3168" y="10880"/>
                  <a:pt x="3520" y="10880"/>
                </a:cubicBezTo>
                <a:cubicBezTo>
                  <a:pt x="3872" y="10880"/>
                  <a:pt x="4160" y="10592"/>
                  <a:pt x="4160" y="10240"/>
                </a:cubicBezTo>
                <a:cubicBezTo>
                  <a:pt x="4160" y="9888"/>
                  <a:pt x="3872" y="9600"/>
                  <a:pt x="3520" y="9600"/>
                </a:cubicBezTo>
                <a:close/>
                <a:moveTo>
                  <a:pt x="8640" y="9600"/>
                </a:moveTo>
                <a:cubicBezTo>
                  <a:pt x="8288" y="9600"/>
                  <a:pt x="8000" y="9888"/>
                  <a:pt x="8000" y="10240"/>
                </a:cubicBezTo>
                <a:cubicBezTo>
                  <a:pt x="8000" y="10592"/>
                  <a:pt x="8288" y="10880"/>
                  <a:pt x="8640" y="10880"/>
                </a:cubicBezTo>
                <a:cubicBezTo>
                  <a:pt x="8992" y="10880"/>
                  <a:pt x="9280" y="10592"/>
                  <a:pt x="9280" y="10240"/>
                </a:cubicBezTo>
                <a:cubicBezTo>
                  <a:pt x="9280" y="9888"/>
                  <a:pt x="8992" y="9600"/>
                  <a:pt x="8640" y="9600"/>
                </a:cubicBezTo>
                <a:close/>
              </a:path>
            </a:pathLst>
          </a:custGeom>
          <a:solidFill>
            <a:srgbClr val="CED5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/>
          </a:p>
        </p:txBody>
      </p:sp>
      <p:sp>
        <p:nvSpPr>
          <p:cNvPr id="212" name="iconfont-11592-5504441">
            <a:extLst>
              <a:ext uri="{FF2B5EF4-FFF2-40B4-BE49-F238E27FC236}">
                <a16:creationId xmlns:a16="http://schemas.microsoft.com/office/drawing/2014/main" id="{32858132-3423-C36A-F5C8-0F046F5CA74D}"/>
              </a:ext>
            </a:extLst>
          </p:cNvPr>
          <p:cNvSpPr/>
          <p:nvPr/>
        </p:nvSpPr>
        <p:spPr>
          <a:xfrm rot="1678957">
            <a:off x="6975833" y="1852856"/>
            <a:ext cx="376456" cy="376456"/>
          </a:xfrm>
          <a:custGeom>
            <a:avLst/>
            <a:gdLst>
              <a:gd name="T0" fmla="*/ 0 w 11734"/>
              <a:gd name="T1" fmla="*/ 1336 h 11734"/>
              <a:gd name="T2" fmla="*/ 1336 w 11734"/>
              <a:gd name="T3" fmla="*/ 0 h 11734"/>
              <a:gd name="T4" fmla="*/ 10398 w 11734"/>
              <a:gd name="T5" fmla="*/ 0 h 11734"/>
              <a:gd name="T6" fmla="*/ 11734 w 11734"/>
              <a:gd name="T7" fmla="*/ 1336 h 11734"/>
              <a:gd name="T8" fmla="*/ 11734 w 11734"/>
              <a:gd name="T9" fmla="*/ 10398 h 11734"/>
              <a:gd name="T10" fmla="*/ 10398 w 11734"/>
              <a:gd name="T11" fmla="*/ 11734 h 11734"/>
              <a:gd name="T12" fmla="*/ 1336 w 11734"/>
              <a:gd name="T13" fmla="*/ 11734 h 11734"/>
              <a:gd name="T14" fmla="*/ 0 w 11734"/>
              <a:gd name="T15" fmla="*/ 10398 h 11734"/>
              <a:gd name="T16" fmla="*/ 0 w 11734"/>
              <a:gd name="T17" fmla="*/ 1336 h 11734"/>
              <a:gd name="T18" fmla="*/ 1067 w 11734"/>
              <a:gd name="T19" fmla="*/ 1336 h 11734"/>
              <a:gd name="T20" fmla="*/ 1067 w 11734"/>
              <a:gd name="T21" fmla="*/ 10398 h 11734"/>
              <a:gd name="T22" fmla="*/ 1336 w 11734"/>
              <a:gd name="T23" fmla="*/ 10667 h 11734"/>
              <a:gd name="T24" fmla="*/ 10398 w 11734"/>
              <a:gd name="T25" fmla="*/ 10667 h 11734"/>
              <a:gd name="T26" fmla="*/ 10667 w 11734"/>
              <a:gd name="T27" fmla="*/ 10398 h 11734"/>
              <a:gd name="T28" fmla="*/ 10667 w 11734"/>
              <a:gd name="T29" fmla="*/ 1336 h 11734"/>
              <a:gd name="T30" fmla="*/ 10398 w 11734"/>
              <a:gd name="T31" fmla="*/ 1067 h 11734"/>
              <a:gd name="T32" fmla="*/ 1336 w 11734"/>
              <a:gd name="T33" fmla="*/ 1067 h 11734"/>
              <a:gd name="T34" fmla="*/ 1067 w 11734"/>
              <a:gd name="T35" fmla="*/ 1336 h 11734"/>
              <a:gd name="T36" fmla="*/ 7734 w 11734"/>
              <a:gd name="T37" fmla="*/ 2134 h 11734"/>
              <a:gd name="T38" fmla="*/ 8267 w 11734"/>
              <a:gd name="T39" fmla="*/ 1600 h 11734"/>
              <a:gd name="T40" fmla="*/ 8800 w 11734"/>
              <a:gd name="T41" fmla="*/ 2134 h 11734"/>
              <a:gd name="T42" fmla="*/ 8800 w 11734"/>
              <a:gd name="T43" fmla="*/ 3467 h 11734"/>
              <a:gd name="T44" fmla="*/ 5867 w 11734"/>
              <a:gd name="T45" fmla="*/ 6400 h 11734"/>
              <a:gd name="T46" fmla="*/ 2934 w 11734"/>
              <a:gd name="T47" fmla="*/ 3467 h 11734"/>
              <a:gd name="T48" fmla="*/ 2934 w 11734"/>
              <a:gd name="T49" fmla="*/ 2134 h 11734"/>
              <a:gd name="T50" fmla="*/ 3467 w 11734"/>
              <a:gd name="T51" fmla="*/ 1600 h 11734"/>
              <a:gd name="T52" fmla="*/ 4000 w 11734"/>
              <a:gd name="T53" fmla="*/ 2134 h 11734"/>
              <a:gd name="T54" fmla="*/ 4000 w 11734"/>
              <a:gd name="T55" fmla="*/ 3467 h 11734"/>
              <a:gd name="T56" fmla="*/ 5867 w 11734"/>
              <a:gd name="T57" fmla="*/ 5334 h 11734"/>
              <a:gd name="T58" fmla="*/ 7734 w 11734"/>
              <a:gd name="T59" fmla="*/ 3467 h 11734"/>
              <a:gd name="T60" fmla="*/ 7734 w 11734"/>
              <a:gd name="T61" fmla="*/ 2134 h 11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1734" h="11734">
                <a:moveTo>
                  <a:pt x="0" y="1336"/>
                </a:moveTo>
                <a:cubicBezTo>
                  <a:pt x="0" y="598"/>
                  <a:pt x="598" y="0"/>
                  <a:pt x="1336" y="0"/>
                </a:cubicBezTo>
                <a:lnTo>
                  <a:pt x="10398" y="0"/>
                </a:lnTo>
                <a:cubicBezTo>
                  <a:pt x="11136" y="0"/>
                  <a:pt x="11734" y="598"/>
                  <a:pt x="11734" y="1336"/>
                </a:cubicBezTo>
                <a:lnTo>
                  <a:pt x="11734" y="10398"/>
                </a:lnTo>
                <a:cubicBezTo>
                  <a:pt x="11734" y="11136"/>
                  <a:pt x="11136" y="11734"/>
                  <a:pt x="10398" y="11734"/>
                </a:cubicBezTo>
                <a:lnTo>
                  <a:pt x="1336" y="11734"/>
                </a:lnTo>
                <a:cubicBezTo>
                  <a:pt x="598" y="11734"/>
                  <a:pt x="0" y="11136"/>
                  <a:pt x="0" y="10398"/>
                </a:cubicBezTo>
                <a:lnTo>
                  <a:pt x="0" y="1336"/>
                </a:lnTo>
                <a:close/>
                <a:moveTo>
                  <a:pt x="1067" y="1336"/>
                </a:moveTo>
                <a:lnTo>
                  <a:pt x="1067" y="10398"/>
                </a:lnTo>
                <a:cubicBezTo>
                  <a:pt x="1067" y="10547"/>
                  <a:pt x="1187" y="10667"/>
                  <a:pt x="1336" y="10667"/>
                </a:cubicBezTo>
                <a:lnTo>
                  <a:pt x="10398" y="10667"/>
                </a:lnTo>
                <a:cubicBezTo>
                  <a:pt x="10547" y="10667"/>
                  <a:pt x="10667" y="10547"/>
                  <a:pt x="10667" y="10398"/>
                </a:cubicBezTo>
                <a:lnTo>
                  <a:pt x="10667" y="1336"/>
                </a:lnTo>
                <a:cubicBezTo>
                  <a:pt x="10667" y="1187"/>
                  <a:pt x="10547" y="1067"/>
                  <a:pt x="10398" y="1067"/>
                </a:cubicBezTo>
                <a:lnTo>
                  <a:pt x="1336" y="1067"/>
                </a:lnTo>
                <a:cubicBezTo>
                  <a:pt x="1187" y="1067"/>
                  <a:pt x="1067" y="1187"/>
                  <a:pt x="1067" y="1336"/>
                </a:cubicBezTo>
                <a:close/>
                <a:moveTo>
                  <a:pt x="7734" y="2134"/>
                </a:moveTo>
                <a:cubicBezTo>
                  <a:pt x="7734" y="1839"/>
                  <a:pt x="7972" y="1600"/>
                  <a:pt x="8267" y="1600"/>
                </a:cubicBezTo>
                <a:cubicBezTo>
                  <a:pt x="8562" y="1600"/>
                  <a:pt x="8800" y="1839"/>
                  <a:pt x="8800" y="2134"/>
                </a:cubicBezTo>
                <a:lnTo>
                  <a:pt x="8800" y="3467"/>
                </a:lnTo>
                <a:cubicBezTo>
                  <a:pt x="8800" y="5086"/>
                  <a:pt x="7487" y="6400"/>
                  <a:pt x="5867" y="6400"/>
                </a:cubicBezTo>
                <a:cubicBezTo>
                  <a:pt x="4248" y="6400"/>
                  <a:pt x="2934" y="5085"/>
                  <a:pt x="2934" y="3467"/>
                </a:cubicBezTo>
                <a:lnTo>
                  <a:pt x="2934" y="2134"/>
                </a:lnTo>
                <a:cubicBezTo>
                  <a:pt x="2934" y="1839"/>
                  <a:pt x="3172" y="1600"/>
                  <a:pt x="3467" y="1600"/>
                </a:cubicBezTo>
                <a:cubicBezTo>
                  <a:pt x="3762" y="1600"/>
                  <a:pt x="4000" y="1839"/>
                  <a:pt x="4000" y="2134"/>
                </a:cubicBezTo>
                <a:lnTo>
                  <a:pt x="4000" y="3467"/>
                </a:lnTo>
                <a:cubicBezTo>
                  <a:pt x="4000" y="4496"/>
                  <a:pt x="4837" y="5334"/>
                  <a:pt x="5867" y="5334"/>
                </a:cubicBezTo>
                <a:cubicBezTo>
                  <a:pt x="6898" y="5334"/>
                  <a:pt x="7734" y="4497"/>
                  <a:pt x="7734" y="3467"/>
                </a:cubicBezTo>
                <a:lnTo>
                  <a:pt x="7734" y="2134"/>
                </a:lnTo>
                <a:close/>
              </a:path>
            </a:pathLst>
          </a:custGeom>
          <a:solidFill>
            <a:srgbClr val="FFB3DA">
              <a:alpha val="51000"/>
            </a:srgbClr>
          </a:solidFill>
          <a:ln w="233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2399">
              <a:cs typeface="+mn-ea"/>
            </a:endParaRPr>
          </a:p>
        </p:txBody>
      </p:sp>
      <p:sp>
        <p:nvSpPr>
          <p:cNvPr id="213" name="shopping-cart_319633">
            <a:extLst>
              <a:ext uri="{FF2B5EF4-FFF2-40B4-BE49-F238E27FC236}">
                <a16:creationId xmlns:a16="http://schemas.microsoft.com/office/drawing/2014/main" id="{4A5156F6-9420-CE83-047E-DA6523A4CB35}"/>
              </a:ext>
            </a:extLst>
          </p:cNvPr>
          <p:cNvSpPr/>
          <p:nvPr/>
        </p:nvSpPr>
        <p:spPr>
          <a:xfrm rot="19345226">
            <a:off x="2862916" y="1038257"/>
            <a:ext cx="476142" cy="455546"/>
          </a:xfrm>
          <a:custGeom>
            <a:avLst/>
            <a:gdLst>
              <a:gd name="T0" fmla="*/ 6281 w 6554"/>
              <a:gd name="T1" fmla="*/ 4642 h 6280"/>
              <a:gd name="T2" fmla="*/ 6554 w 6554"/>
              <a:gd name="T3" fmla="*/ 4369 h 6280"/>
              <a:gd name="T4" fmla="*/ 6554 w 6554"/>
              <a:gd name="T5" fmla="*/ 1365 h 6280"/>
              <a:gd name="T6" fmla="*/ 6281 w 6554"/>
              <a:gd name="T7" fmla="*/ 1092 h 6280"/>
              <a:gd name="T8" fmla="*/ 1365 w 6554"/>
              <a:gd name="T9" fmla="*/ 1092 h 6280"/>
              <a:gd name="T10" fmla="*/ 1365 w 6554"/>
              <a:gd name="T11" fmla="*/ 273 h 6280"/>
              <a:gd name="T12" fmla="*/ 1092 w 6554"/>
              <a:gd name="T13" fmla="*/ 0 h 6280"/>
              <a:gd name="T14" fmla="*/ 273 w 6554"/>
              <a:gd name="T15" fmla="*/ 0 h 6280"/>
              <a:gd name="T16" fmla="*/ 0 w 6554"/>
              <a:gd name="T17" fmla="*/ 273 h 6280"/>
              <a:gd name="T18" fmla="*/ 273 w 6554"/>
              <a:gd name="T19" fmla="*/ 546 h 6280"/>
              <a:gd name="T20" fmla="*/ 819 w 6554"/>
              <a:gd name="T21" fmla="*/ 546 h 6280"/>
              <a:gd name="T22" fmla="*/ 819 w 6554"/>
              <a:gd name="T23" fmla="*/ 1365 h 6280"/>
              <a:gd name="T24" fmla="*/ 819 w 6554"/>
              <a:gd name="T25" fmla="*/ 1638 h 6280"/>
              <a:gd name="T26" fmla="*/ 819 w 6554"/>
              <a:gd name="T27" fmla="*/ 4369 h 6280"/>
              <a:gd name="T28" fmla="*/ 819 w 6554"/>
              <a:gd name="T29" fmla="*/ 5734 h 6280"/>
              <a:gd name="T30" fmla="*/ 1092 w 6554"/>
              <a:gd name="T31" fmla="*/ 6007 h 6280"/>
              <a:gd name="T32" fmla="*/ 2260 w 6554"/>
              <a:gd name="T33" fmla="*/ 6007 h 6280"/>
              <a:gd name="T34" fmla="*/ 2731 w 6554"/>
              <a:gd name="T35" fmla="*/ 6280 h 6280"/>
              <a:gd name="T36" fmla="*/ 3201 w 6554"/>
              <a:gd name="T37" fmla="*/ 6007 h 6280"/>
              <a:gd name="T38" fmla="*/ 5537 w 6554"/>
              <a:gd name="T39" fmla="*/ 6007 h 6280"/>
              <a:gd name="T40" fmla="*/ 6007 w 6554"/>
              <a:gd name="T41" fmla="*/ 6280 h 6280"/>
              <a:gd name="T42" fmla="*/ 6554 w 6554"/>
              <a:gd name="T43" fmla="*/ 5734 h 6280"/>
              <a:gd name="T44" fmla="*/ 6007 w 6554"/>
              <a:gd name="T45" fmla="*/ 5188 h 6280"/>
              <a:gd name="T46" fmla="*/ 5537 w 6554"/>
              <a:gd name="T47" fmla="*/ 5461 h 6280"/>
              <a:gd name="T48" fmla="*/ 3201 w 6554"/>
              <a:gd name="T49" fmla="*/ 5461 h 6280"/>
              <a:gd name="T50" fmla="*/ 2731 w 6554"/>
              <a:gd name="T51" fmla="*/ 5188 h 6280"/>
              <a:gd name="T52" fmla="*/ 2260 w 6554"/>
              <a:gd name="T53" fmla="*/ 5461 h 6280"/>
              <a:gd name="T54" fmla="*/ 1365 w 6554"/>
              <a:gd name="T55" fmla="*/ 5461 h 6280"/>
              <a:gd name="T56" fmla="*/ 1365 w 6554"/>
              <a:gd name="T57" fmla="*/ 4642 h 6280"/>
              <a:gd name="T58" fmla="*/ 6281 w 6554"/>
              <a:gd name="T59" fmla="*/ 4642 h 6280"/>
              <a:gd name="T60" fmla="*/ 2811 w 6554"/>
              <a:gd name="T61" fmla="*/ 2537 h 6280"/>
              <a:gd name="T62" fmla="*/ 3197 w 6554"/>
              <a:gd name="T63" fmla="*/ 2537 h 6280"/>
              <a:gd name="T64" fmla="*/ 3804 w 6554"/>
              <a:gd name="T65" fmla="*/ 3145 h 6280"/>
              <a:gd name="T66" fmla="*/ 4978 w 6554"/>
              <a:gd name="T67" fmla="*/ 1736 h 6280"/>
              <a:gd name="T68" fmla="*/ 5363 w 6554"/>
              <a:gd name="T69" fmla="*/ 1701 h 6280"/>
              <a:gd name="T70" fmla="*/ 5398 w 6554"/>
              <a:gd name="T71" fmla="*/ 2086 h 6280"/>
              <a:gd name="T72" fmla="*/ 4033 w 6554"/>
              <a:gd name="T73" fmla="*/ 3724 h 6280"/>
              <a:gd name="T74" fmla="*/ 4023 w 6554"/>
              <a:gd name="T75" fmla="*/ 3732 h 6280"/>
              <a:gd name="T76" fmla="*/ 4016 w 6554"/>
              <a:gd name="T77" fmla="*/ 3742 h 6280"/>
              <a:gd name="T78" fmla="*/ 3963 w 6554"/>
              <a:gd name="T79" fmla="*/ 3777 h 6280"/>
              <a:gd name="T80" fmla="*/ 3931 w 6554"/>
              <a:gd name="T81" fmla="*/ 3799 h 6280"/>
              <a:gd name="T82" fmla="*/ 3823 w 6554"/>
              <a:gd name="T83" fmla="*/ 3822 h 6280"/>
              <a:gd name="T84" fmla="*/ 3823 w 6554"/>
              <a:gd name="T85" fmla="*/ 3822 h 6280"/>
              <a:gd name="T86" fmla="*/ 3726 w 6554"/>
              <a:gd name="T87" fmla="*/ 3804 h 6280"/>
              <a:gd name="T88" fmla="*/ 3698 w 6554"/>
              <a:gd name="T89" fmla="*/ 3788 h 6280"/>
              <a:gd name="T90" fmla="*/ 3648 w 6554"/>
              <a:gd name="T91" fmla="*/ 3759 h 6280"/>
              <a:gd name="T92" fmla="*/ 3640 w 6554"/>
              <a:gd name="T93" fmla="*/ 3749 h 6280"/>
              <a:gd name="T94" fmla="*/ 3630 w 6554"/>
              <a:gd name="T95" fmla="*/ 3742 h 6280"/>
              <a:gd name="T96" fmla="*/ 2811 w 6554"/>
              <a:gd name="T97" fmla="*/ 2923 h 6280"/>
              <a:gd name="T98" fmla="*/ 2811 w 6554"/>
              <a:gd name="T99" fmla="*/ 2537 h 6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6554" h="6280">
                <a:moveTo>
                  <a:pt x="6281" y="4642"/>
                </a:moveTo>
                <a:cubicBezTo>
                  <a:pt x="6431" y="4642"/>
                  <a:pt x="6554" y="4520"/>
                  <a:pt x="6554" y="4369"/>
                </a:cubicBezTo>
                <a:lnTo>
                  <a:pt x="6554" y="1365"/>
                </a:lnTo>
                <a:cubicBezTo>
                  <a:pt x="6554" y="1214"/>
                  <a:pt x="6431" y="1092"/>
                  <a:pt x="6281" y="1092"/>
                </a:cubicBezTo>
                <a:lnTo>
                  <a:pt x="1365" y="1092"/>
                </a:lnTo>
                <a:lnTo>
                  <a:pt x="1365" y="273"/>
                </a:lnTo>
                <a:cubicBezTo>
                  <a:pt x="1365" y="122"/>
                  <a:pt x="1243" y="0"/>
                  <a:pt x="1092" y="0"/>
                </a:cubicBezTo>
                <a:lnTo>
                  <a:pt x="273" y="0"/>
                </a:lnTo>
                <a:cubicBezTo>
                  <a:pt x="122" y="0"/>
                  <a:pt x="0" y="122"/>
                  <a:pt x="0" y="273"/>
                </a:cubicBezTo>
                <a:cubicBezTo>
                  <a:pt x="0" y="424"/>
                  <a:pt x="122" y="546"/>
                  <a:pt x="273" y="546"/>
                </a:cubicBezTo>
                <a:lnTo>
                  <a:pt x="819" y="546"/>
                </a:lnTo>
                <a:lnTo>
                  <a:pt x="819" y="1365"/>
                </a:lnTo>
                <a:lnTo>
                  <a:pt x="819" y="1638"/>
                </a:lnTo>
                <a:lnTo>
                  <a:pt x="819" y="4369"/>
                </a:lnTo>
                <a:lnTo>
                  <a:pt x="819" y="5734"/>
                </a:lnTo>
                <a:cubicBezTo>
                  <a:pt x="819" y="5885"/>
                  <a:pt x="942" y="6007"/>
                  <a:pt x="1092" y="6007"/>
                </a:cubicBezTo>
                <a:lnTo>
                  <a:pt x="2260" y="6007"/>
                </a:lnTo>
                <a:cubicBezTo>
                  <a:pt x="2355" y="6169"/>
                  <a:pt x="2529" y="6280"/>
                  <a:pt x="2731" y="6280"/>
                </a:cubicBezTo>
                <a:cubicBezTo>
                  <a:pt x="2932" y="6280"/>
                  <a:pt x="3106" y="6169"/>
                  <a:pt x="3201" y="6007"/>
                </a:cubicBezTo>
                <a:lnTo>
                  <a:pt x="5537" y="6007"/>
                </a:lnTo>
                <a:cubicBezTo>
                  <a:pt x="5632" y="6169"/>
                  <a:pt x="5806" y="6280"/>
                  <a:pt x="6007" y="6280"/>
                </a:cubicBezTo>
                <a:cubicBezTo>
                  <a:pt x="6309" y="6280"/>
                  <a:pt x="6554" y="6036"/>
                  <a:pt x="6554" y="5734"/>
                </a:cubicBezTo>
                <a:cubicBezTo>
                  <a:pt x="6554" y="5432"/>
                  <a:pt x="6309" y="5188"/>
                  <a:pt x="6007" y="5188"/>
                </a:cubicBezTo>
                <a:cubicBezTo>
                  <a:pt x="5806" y="5188"/>
                  <a:pt x="5632" y="5298"/>
                  <a:pt x="5537" y="5461"/>
                </a:cubicBezTo>
                <a:lnTo>
                  <a:pt x="3201" y="5461"/>
                </a:lnTo>
                <a:cubicBezTo>
                  <a:pt x="3106" y="5298"/>
                  <a:pt x="2932" y="5188"/>
                  <a:pt x="2731" y="5188"/>
                </a:cubicBezTo>
                <a:cubicBezTo>
                  <a:pt x="2529" y="5188"/>
                  <a:pt x="2355" y="5298"/>
                  <a:pt x="2260" y="5461"/>
                </a:cubicBezTo>
                <a:lnTo>
                  <a:pt x="1365" y="5461"/>
                </a:lnTo>
                <a:lnTo>
                  <a:pt x="1365" y="4642"/>
                </a:lnTo>
                <a:lnTo>
                  <a:pt x="6281" y="4642"/>
                </a:lnTo>
                <a:close/>
                <a:moveTo>
                  <a:pt x="2811" y="2537"/>
                </a:moveTo>
                <a:cubicBezTo>
                  <a:pt x="2917" y="2430"/>
                  <a:pt x="3090" y="2430"/>
                  <a:pt x="3197" y="2537"/>
                </a:cubicBezTo>
                <a:lnTo>
                  <a:pt x="3804" y="3145"/>
                </a:lnTo>
                <a:lnTo>
                  <a:pt x="4978" y="1736"/>
                </a:lnTo>
                <a:cubicBezTo>
                  <a:pt x="5075" y="1620"/>
                  <a:pt x="5247" y="1605"/>
                  <a:pt x="5363" y="1701"/>
                </a:cubicBezTo>
                <a:cubicBezTo>
                  <a:pt x="5479" y="1798"/>
                  <a:pt x="5495" y="1970"/>
                  <a:pt x="5398" y="2086"/>
                </a:cubicBezTo>
                <a:lnTo>
                  <a:pt x="4033" y="3724"/>
                </a:lnTo>
                <a:cubicBezTo>
                  <a:pt x="4030" y="3728"/>
                  <a:pt x="4026" y="3729"/>
                  <a:pt x="4023" y="3732"/>
                </a:cubicBezTo>
                <a:cubicBezTo>
                  <a:pt x="4020" y="3735"/>
                  <a:pt x="4019" y="3739"/>
                  <a:pt x="4016" y="3742"/>
                </a:cubicBezTo>
                <a:cubicBezTo>
                  <a:pt x="4000" y="3758"/>
                  <a:pt x="3981" y="3767"/>
                  <a:pt x="3963" y="3777"/>
                </a:cubicBezTo>
                <a:cubicBezTo>
                  <a:pt x="3952" y="3784"/>
                  <a:pt x="3943" y="3794"/>
                  <a:pt x="3931" y="3799"/>
                </a:cubicBezTo>
                <a:cubicBezTo>
                  <a:pt x="3896" y="3814"/>
                  <a:pt x="3860" y="3822"/>
                  <a:pt x="3823" y="3822"/>
                </a:cubicBezTo>
                <a:lnTo>
                  <a:pt x="3823" y="3822"/>
                </a:lnTo>
                <a:cubicBezTo>
                  <a:pt x="3790" y="3822"/>
                  <a:pt x="3757" y="3816"/>
                  <a:pt x="3726" y="3804"/>
                </a:cubicBezTo>
                <a:cubicBezTo>
                  <a:pt x="3716" y="3800"/>
                  <a:pt x="3708" y="3793"/>
                  <a:pt x="3698" y="3788"/>
                </a:cubicBezTo>
                <a:cubicBezTo>
                  <a:pt x="3681" y="3779"/>
                  <a:pt x="3663" y="3772"/>
                  <a:pt x="3648" y="3759"/>
                </a:cubicBezTo>
                <a:cubicBezTo>
                  <a:pt x="3645" y="3756"/>
                  <a:pt x="3643" y="3752"/>
                  <a:pt x="3640" y="3749"/>
                </a:cubicBezTo>
                <a:cubicBezTo>
                  <a:pt x="3637" y="3746"/>
                  <a:pt x="3633" y="3745"/>
                  <a:pt x="3630" y="3742"/>
                </a:cubicBezTo>
                <a:lnTo>
                  <a:pt x="2811" y="2923"/>
                </a:lnTo>
                <a:cubicBezTo>
                  <a:pt x="2704" y="2816"/>
                  <a:pt x="2704" y="2644"/>
                  <a:pt x="2811" y="2537"/>
                </a:cubicBezTo>
                <a:close/>
              </a:path>
            </a:pathLst>
          </a:custGeom>
          <a:solidFill>
            <a:srgbClr val="5900CC">
              <a:alpha val="51000"/>
            </a:srgbClr>
          </a:solidFill>
          <a:ln w="233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2399">
              <a:cs typeface="+mn-ea"/>
            </a:endParaRPr>
          </a:p>
        </p:txBody>
      </p:sp>
      <p:grpSp>
        <p:nvGrpSpPr>
          <p:cNvPr id="214" name="图形 2">
            <a:extLst>
              <a:ext uri="{FF2B5EF4-FFF2-40B4-BE49-F238E27FC236}">
                <a16:creationId xmlns:a16="http://schemas.microsoft.com/office/drawing/2014/main" id="{70448AF6-EBC8-196E-749E-2C672AB0F9A5}"/>
              </a:ext>
            </a:extLst>
          </p:cNvPr>
          <p:cNvGrpSpPr/>
          <p:nvPr/>
        </p:nvGrpSpPr>
        <p:grpSpPr>
          <a:xfrm>
            <a:off x="596366" y="343679"/>
            <a:ext cx="636232" cy="558769"/>
            <a:chOff x="11839964" y="-3235537"/>
            <a:chExt cx="477321" cy="419206"/>
          </a:xfr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FFB3DA"/>
              </a:gs>
            </a:gsLst>
            <a:lin ang="13500000" scaled="1"/>
            <a:tileRect/>
          </a:gradFill>
        </p:grpSpPr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8C0C2459-FA74-224B-1538-DEBF16E4C81E}"/>
                </a:ext>
              </a:extLst>
            </p:cNvPr>
            <p:cNvSpPr/>
            <p:nvPr/>
          </p:nvSpPr>
          <p:spPr>
            <a:xfrm>
              <a:off x="11839964" y="-3159947"/>
              <a:ext cx="343633" cy="343616"/>
            </a:xfrm>
            <a:custGeom>
              <a:avLst/>
              <a:gdLst>
                <a:gd name="connsiteX0" fmla="*/ 264099 w 343633"/>
                <a:gd name="connsiteY0" fmla="*/ 343617 h 343616"/>
                <a:gd name="connsiteX1" fmla="*/ 261660 w 343633"/>
                <a:gd name="connsiteY1" fmla="*/ 343211 h 343616"/>
                <a:gd name="connsiteX2" fmla="*/ 6517 w 343633"/>
                <a:gd name="connsiteY2" fmla="*/ 272518 h 343616"/>
                <a:gd name="connsiteX3" fmla="*/ 1236 w 343633"/>
                <a:gd name="connsiteY3" fmla="*/ 268455 h 343616"/>
                <a:gd name="connsiteX4" fmla="*/ 422 w 343633"/>
                <a:gd name="connsiteY4" fmla="*/ 261548 h 343616"/>
                <a:gd name="connsiteX5" fmla="*/ 71116 w 343633"/>
                <a:gd name="connsiteY5" fmla="*/ 6405 h 343616"/>
                <a:gd name="connsiteX6" fmla="*/ 82085 w 343633"/>
                <a:gd name="connsiteY6" fmla="*/ 311 h 343616"/>
                <a:gd name="connsiteX7" fmla="*/ 337229 w 343633"/>
                <a:gd name="connsiteY7" fmla="*/ 71003 h 343616"/>
                <a:gd name="connsiteX8" fmla="*/ 343323 w 343633"/>
                <a:gd name="connsiteY8" fmla="*/ 81973 h 343616"/>
                <a:gd name="connsiteX9" fmla="*/ 272630 w 343633"/>
                <a:gd name="connsiteY9" fmla="*/ 337117 h 343616"/>
                <a:gd name="connsiteX10" fmla="*/ 264099 w 343633"/>
                <a:gd name="connsiteY10" fmla="*/ 343617 h 343616"/>
                <a:gd name="connsiteX11" fmla="*/ 19924 w 343633"/>
                <a:gd name="connsiteY11" fmla="*/ 257892 h 343616"/>
                <a:gd name="connsiteX12" fmla="*/ 257598 w 343633"/>
                <a:gd name="connsiteY12" fmla="*/ 323709 h 343616"/>
                <a:gd name="connsiteX13" fmla="*/ 323415 w 343633"/>
                <a:gd name="connsiteY13" fmla="*/ 86036 h 343616"/>
                <a:gd name="connsiteX14" fmla="*/ 85741 w 343633"/>
                <a:gd name="connsiteY14" fmla="*/ 20218 h 343616"/>
                <a:gd name="connsiteX15" fmla="*/ 19924 w 343633"/>
                <a:gd name="connsiteY15" fmla="*/ 257892 h 34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43633" h="343616">
                  <a:moveTo>
                    <a:pt x="264099" y="343617"/>
                  </a:moveTo>
                  <a:cubicBezTo>
                    <a:pt x="263286" y="343617"/>
                    <a:pt x="262473" y="343617"/>
                    <a:pt x="261660" y="343211"/>
                  </a:cubicBezTo>
                  <a:lnTo>
                    <a:pt x="6517" y="272518"/>
                  </a:lnTo>
                  <a:cubicBezTo>
                    <a:pt x="4080" y="271705"/>
                    <a:pt x="2454" y="270487"/>
                    <a:pt x="1236" y="268455"/>
                  </a:cubicBezTo>
                  <a:cubicBezTo>
                    <a:pt x="17" y="266424"/>
                    <a:pt x="-390" y="263986"/>
                    <a:pt x="422" y="261548"/>
                  </a:cubicBezTo>
                  <a:lnTo>
                    <a:pt x="71116" y="6405"/>
                  </a:lnTo>
                  <a:cubicBezTo>
                    <a:pt x="72335" y="1529"/>
                    <a:pt x="77210" y="-908"/>
                    <a:pt x="82085" y="311"/>
                  </a:cubicBezTo>
                  <a:lnTo>
                    <a:pt x="337229" y="71003"/>
                  </a:lnTo>
                  <a:cubicBezTo>
                    <a:pt x="342104" y="72222"/>
                    <a:pt x="344542" y="77098"/>
                    <a:pt x="343323" y="81973"/>
                  </a:cubicBezTo>
                  <a:lnTo>
                    <a:pt x="272630" y="337117"/>
                  </a:lnTo>
                  <a:cubicBezTo>
                    <a:pt x="271412" y="341179"/>
                    <a:pt x="267755" y="343617"/>
                    <a:pt x="264099" y="343617"/>
                  </a:cubicBezTo>
                  <a:close/>
                  <a:moveTo>
                    <a:pt x="19924" y="257892"/>
                  </a:moveTo>
                  <a:lnTo>
                    <a:pt x="257598" y="323709"/>
                  </a:lnTo>
                  <a:lnTo>
                    <a:pt x="323415" y="86036"/>
                  </a:lnTo>
                  <a:lnTo>
                    <a:pt x="85741" y="20218"/>
                  </a:lnTo>
                  <a:lnTo>
                    <a:pt x="19924" y="257892"/>
                  </a:lnTo>
                  <a:close/>
                </a:path>
              </a:pathLst>
            </a:custGeom>
            <a:grpFill/>
            <a:ln w="23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9">
                <a:cs typeface="+mn-ea"/>
              </a:endParaRPr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F4A9C783-01F1-12DC-CCDF-08A4E2718FD3}"/>
                </a:ext>
              </a:extLst>
            </p:cNvPr>
            <p:cNvSpPr/>
            <p:nvPr/>
          </p:nvSpPr>
          <p:spPr>
            <a:xfrm>
              <a:off x="11973224" y="-3235515"/>
              <a:ext cx="343745" cy="343616"/>
            </a:xfrm>
            <a:custGeom>
              <a:avLst/>
              <a:gdLst>
                <a:gd name="connsiteX0" fmla="*/ 264099 w 343745"/>
                <a:gd name="connsiteY0" fmla="*/ 343617 h 343616"/>
                <a:gd name="connsiteX1" fmla="*/ 261661 w 343745"/>
                <a:gd name="connsiteY1" fmla="*/ 343210 h 343616"/>
                <a:gd name="connsiteX2" fmla="*/ 6517 w 343745"/>
                <a:gd name="connsiteY2" fmla="*/ 272518 h 343616"/>
                <a:gd name="connsiteX3" fmla="*/ 1235 w 343745"/>
                <a:gd name="connsiteY3" fmla="*/ 268455 h 343616"/>
                <a:gd name="connsiteX4" fmla="*/ 423 w 343745"/>
                <a:gd name="connsiteY4" fmla="*/ 261548 h 343616"/>
                <a:gd name="connsiteX5" fmla="*/ 71116 w 343745"/>
                <a:gd name="connsiteY5" fmla="*/ 6405 h 343616"/>
                <a:gd name="connsiteX6" fmla="*/ 82085 w 343745"/>
                <a:gd name="connsiteY6" fmla="*/ 311 h 343616"/>
                <a:gd name="connsiteX7" fmla="*/ 337229 w 343745"/>
                <a:gd name="connsiteY7" fmla="*/ 71003 h 343616"/>
                <a:gd name="connsiteX8" fmla="*/ 342510 w 343745"/>
                <a:gd name="connsiteY8" fmla="*/ 75066 h 343616"/>
                <a:gd name="connsiteX9" fmla="*/ 343323 w 343745"/>
                <a:gd name="connsiteY9" fmla="*/ 81973 h 343616"/>
                <a:gd name="connsiteX10" fmla="*/ 272630 w 343745"/>
                <a:gd name="connsiteY10" fmla="*/ 337116 h 343616"/>
                <a:gd name="connsiteX11" fmla="*/ 264099 w 343745"/>
                <a:gd name="connsiteY11" fmla="*/ 343617 h 343616"/>
                <a:gd name="connsiteX12" fmla="*/ 20331 w 343745"/>
                <a:gd name="connsiteY12" fmla="*/ 257892 h 343616"/>
                <a:gd name="connsiteX13" fmla="*/ 258004 w 343745"/>
                <a:gd name="connsiteY13" fmla="*/ 323709 h 343616"/>
                <a:gd name="connsiteX14" fmla="*/ 323822 w 343745"/>
                <a:gd name="connsiteY14" fmla="*/ 86035 h 343616"/>
                <a:gd name="connsiteX15" fmla="*/ 86148 w 343745"/>
                <a:gd name="connsiteY15" fmla="*/ 20218 h 343616"/>
                <a:gd name="connsiteX16" fmla="*/ 20331 w 343745"/>
                <a:gd name="connsiteY16" fmla="*/ 257892 h 34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43745" h="343616">
                  <a:moveTo>
                    <a:pt x="264099" y="343617"/>
                  </a:moveTo>
                  <a:cubicBezTo>
                    <a:pt x="263285" y="343617"/>
                    <a:pt x="262473" y="343617"/>
                    <a:pt x="261661" y="343210"/>
                  </a:cubicBezTo>
                  <a:lnTo>
                    <a:pt x="6517" y="272518"/>
                  </a:lnTo>
                  <a:cubicBezTo>
                    <a:pt x="4080" y="271705"/>
                    <a:pt x="2454" y="270487"/>
                    <a:pt x="1235" y="268455"/>
                  </a:cubicBezTo>
                  <a:cubicBezTo>
                    <a:pt x="17" y="266424"/>
                    <a:pt x="-390" y="263986"/>
                    <a:pt x="423" y="261548"/>
                  </a:cubicBezTo>
                  <a:lnTo>
                    <a:pt x="71116" y="6405"/>
                  </a:lnTo>
                  <a:cubicBezTo>
                    <a:pt x="72334" y="1529"/>
                    <a:pt x="77210" y="-908"/>
                    <a:pt x="82085" y="311"/>
                  </a:cubicBezTo>
                  <a:lnTo>
                    <a:pt x="337229" y="71003"/>
                  </a:lnTo>
                  <a:cubicBezTo>
                    <a:pt x="339666" y="71816"/>
                    <a:pt x="341292" y="73034"/>
                    <a:pt x="342510" y="75066"/>
                  </a:cubicBezTo>
                  <a:cubicBezTo>
                    <a:pt x="343729" y="77097"/>
                    <a:pt x="344135" y="79535"/>
                    <a:pt x="343323" y="81973"/>
                  </a:cubicBezTo>
                  <a:lnTo>
                    <a:pt x="272630" y="337116"/>
                  </a:lnTo>
                  <a:cubicBezTo>
                    <a:pt x="271818" y="341179"/>
                    <a:pt x="268161" y="343617"/>
                    <a:pt x="264099" y="343617"/>
                  </a:cubicBezTo>
                  <a:close/>
                  <a:moveTo>
                    <a:pt x="20331" y="257892"/>
                  </a:moveTo>
                  <a:lnTo>
                    <a:pt x="258004" y="323709"/>
                  </a:lnTo>
                  <a:lnTo>
                    <a:pt x="323822" y="86035"/>
                  </a:lnTo>
                  <a:lnTo>
                    <a:pt x="86148" y="20218"/>
                  </a:lnTo>
                  <a:lnTo>
                    <a:pt x="20331" y="257892"/>
                  </a:lnTo>
                  <a:close/>
                </a:path>
              </a:pathLst>
            </a:custGeom>
            <a:grpFill/>
            <a:ln w="23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9">
                <a:cs typeface="+mn-ea"/>
              </a:endParaRPr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82DAE1D3-2033-C1BE-1E1D-F31043DFC4B9}"/>
                </a:ext>
              </a:extLst>
            </p:cNvPr>
            <p:cNvSpPr/>
            <p:nvPr/>
          </p:nvSpPr>
          <p:spPr>
            <a:xfrm>
              <a:off x="11910746" y="-3235537"/>
              <a:ext cx="151395" cy="93370"/>
            </a:xfrm>
            <a:custGeom>
              <a:avLst/>
              <a:gdLst>
                <a:gd name="connsiteX0" fmla="*/ 8864 w 151395"/>
                <a:gd name="connsiteY0" fmla="*/ 93371 h 93370"/>
                <a:gd name="connsiteX1" fmla="*/ 1145 w 151395"/>
                <a:gd name="connsiteY1" fmla="*/ 88902 h 93370"/>
                <a:gd name="connsiteX2" fmla="*/ 4396 w 151395"/>
                <a:gd name="connsiteY2" fmla="*/ 76713 h 93370"/>
                <a:gd name="connsiteX3" fmla="*/ 138062 w 151395"/>
                <a:gd name="connsiteY3" fmla="*/ 1145 h 93370"/>
                <a:gd name="connsiteX4" fmla="*/ 150250 w 151395"/>
                <a:gd name="connsiteY4" fmla="*/ 4396 h 93370"/>
                <a:gd name="connsiteX5" fmla="*/ 146999 w 151395"/>
                <a:gd name="connsiteY5" fmla="*/ 16584 h 93370"/>
                <a:gd name="connsiteX6" fmla="*/ 13334 w 151395"/>
                <a:gd name="connsiteY6" fmla="*/ 92152 h 93370"/>
                <a:gd name="connsiteX7" fmla="*/ 8864 w 151395"/>
                <a:gd name="connsiteY7" fmla="*/ 93371 h 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395" h="93370">
                  <a:moveTo>
                    <a:pt x="8864" y="93371"/>
                  </a:moveTo>
                  <a:cubicBezTo>
                    <a:pt x="5615" y="93371"/>
                    <a:pt x="2770" y="91746"/>
                    <a:pt x="1145" y="88902"/>
                  </a:cubicBezTo>
                  <a:cubicBezTo>
                    <a:pt x="-1293" y="84433"/>
                    <a:pt x="333" y="79151"/>
                    <a:pt x="4396" y="76713"/>
                  </a:cubicBezTo>
                  <a:lnTo>
                    <a:pt x="138062" y="1145"/>
                  </a:lnTo>
                  <a:cubicBezTo>
                    <a:pt x="142531" y="-1292"/>
                    <a:pt x="147813" y="333"/>
                    <a:pt x="150250" y="4396"/>
                  </a:cubicBezTo>
                  <a:cubicBezTo>
                    <a:pt x="152688" y="8865"/>
                    <a:pt x="151062" y="14146"/>
                    <a:pt x="146999" y="16584"/>
                  </a:cubicBezTo>
                  <a:lnTo>
                    <a:pt x="13334" y="92152"/>
                  </a:lnTo>
                  <a:cubicBezTo>
                    <a:pt x="12115" y="93371"/>
                    <a:pt x="10490" y="93371"/>
                    <a:pt x="8864" y="93371"/>
                  </a:cubicBezTo>
                  <a:close/>
                </a:path>
              </a:pathLst>
            </a:custGeom>
            <a:grpFill/>
            <a:ln w="23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9">
                <a:cs typeface="+mn-ea"/>
              </a:endParaRPr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BB327238-1581-AD6C-2975-897C0F227575}"/>
                </a:ext>
              </a:extLst>
            </p:cNvPr>
            <p:cNvSpPr/>
            <p:nvPr/>
          </p:nvSpPr>
          <p:spPr>
            <a:xfrm>
              <a:off x="12165890" y="-3164844"/>
              <a:ext cx="151395" cy="93370"/>
            </a:xfrm>
            <a:custGeom>
              <a:avLst/>
              <a:gdLst>
                <a:gd name="connsiteX0" fmla="*/ 8864 w 151395"/>
                <a:gd name="connsiteY0" fmla="*/ 93371 h 93370"/>
                <a:gd name="connsiteX1" fmla="*/ 1145 w 151395"/>
                <a:gd name="connsiteY1" fmla="*/ 88902 h 93370"/>
                <a:gd name="connsiteX2" fmla="*/ 4396 w 151395"/>
                <a:gd name="connsiteY2" fmla="*/ 76713 h 93370"/>
                <a:gd name="connsiteX3" fmla="*/ 138062 w 151395"/>
                <a:gd name="connsiteY3" fmla="*/ 1145 h 93370"/>
                <a:gd name="connsiteX4" fmla="*/ 150250 w 151395"/>
                <a:gd name="connsiteY4" fmla="*/ 4395 h 93370"/>
                <a:gd name="connsiteX5" fmla="*/ 146999 w 151395"/>
                <a:gd name="connsiteY5" fmla="*/ 16584 h 93370"/>
                <a:gd name="connsiteX6" fmla="*/ 13334 w 151395"/>
                <a:gd name="connsiteY6" fmla="*/ 92152 h 93370"/>
                <a:gd name="connsiteX7" fmla="*/ 8864 w 151395"/>
                <a:gd name="connsiteY7" fmla="*/ 93371 h 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395" h="93370">
                  <a:moveTo>
                    <a:pt x="8864" y="93371"/>
                  </a:moveTo>
                  <a:cubicBezTo>
                    <a:pt x="5614" y="93371"/>
                    <a:pt x="2770" y="91746"/>
                    <a:pt x="1145" y="88902"/>
                  </a:cubicBezTo>
                  <a:cubicBezTo>
                    <a:pt x="-1293" y="84433"/>
                    <a:pt x="333" y="79151"/>
                    <a:pt x="4396" y="76713"/>
                  </a:cubicBezTo>
                  <a:lnTo>
                    <a:pt x="138062" y="1145"/>
                  </a:lnTo>
                  <a:cubicBezTo>
                    <a:pt x="142531" y="-1292"/>
                    <a:pt x="147812" y="333"/>
                    <a:pt x="150250" y="4395"/>
                  </a:cubicBezTo>
                  <a:cubicBezTo>
                    <a:pt x="152688" y="8865"/>
                    <a:pt x="151062" y="14146"/>
                    <a:pt x="146999" y="16584"/>
                  </a:cubicBezTo>
                  <a:lnTo>
                    <a:pt x="13334" y="92152"/>
                  </a:lnTo>
                  <a:cubicBezTo>
                    <a:pt x="11708" y="93371"/>
                    <a:pt x="10083" y="93371"/>
                    <a:pt x="8864" y="93371"/>
                  </a:cubicBezTo>
                  <a:close/>
                </a:path>
              </a:pathLst>
            </a:custGeom>
            <a:grpFill/>
            <a:ln w="23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9">
                <a:cs typeface="+mn-ea"/>
              </a:endParaRPr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5CF92477-227C-CA7C-D8EF-9B384EED090A}"/>
                </a:ext>
              </a:extLst>
            </p:cNvPr>
            <p:cNvSpPr/>
            <p:nvPr/>
          </p:nvSpPr>
          <p:spPr>
            <a:xfrm>
              <a:off x="12095197" y="-2909701"/>
              <a:ext cx="151395" cy="93370"/>
            </a:xfrm>
            <a:custGeom>
              <a:avLst/>
              <a:gdLst>
                <a:gd name="connsiteX0" fmla="*/ 8865 w 151395"/>
                <a:gd name="connsiteY0" fmla="*/ 93371 h 93370"/>
                <a:gd name="connsiteX1" fmla="*/ 1145 w 151395"/>
                <a:gd name="connsiteY1" fmla="*/ 88902 h 93370"/>
                <a:gd name="connsiteX2" fmla="*/ 4395 w 151395"/>
                <a:gd name="connsiteY2" fmla="*/ 76713 h 93370"/>
                <a:gd name="connsiteX3" fmla="*/ 138062 w 151395"/>
                <a:gd name="connsiteY3" fmla="*/ 1145 h 93370"/>
                <a:gd name="connsiteX4" fmla="*/ 150250 w 151395"/>
                <a:gd name="connsiteY4" fmla="*/ 4396 h 93370"/>
                <a:gd name="connsiteX5" fmla="*/ 147000 w 151395"/>
                <a:gd name="connsiteY5" fmla="*/ 16584 h 93370"/>
                <a:gd name="connsiteX6" fmla="*/ 13333 w 151395"/>
                <a:gd name="connsiteY6" fmla="*/ 92152 h 93370"/>
                <a:gd name="connsiteX7" fmla="*/ 8865 w 151395"/>
                <a:gd name="connsiteY7" fmla="*/ 93371 h 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395" h="93370">
                  <a:moveTo>
                    <a:pt x="8865" y="93371"/>
                  </a:moveTo>
                  <a:cubicBezTo>
                    <a:pt x="5614" y="93371"/>
                    <a:pt x="2771" y="91746"/>
                    <a:pt x="1145" y="88902"/>
                  </a:cubicBezTo>
                  <a:cubicBezTo>
                    <a:pt x="-1292" y="84433"/>
                    <a:pt x="333" y="79151"/>
                    <a:pt x="4395" y="76713"/>
                  </a:cubicBezTo>
                  <a:lnTo>
                    <a:pt x="138062" y="1145"/>
                  </a:lnTo>
                  <a:cubicBezTo>
                    <a:pt x="142531" y="-1292"/>
                    <a:pt x="147812" y="333"/>
                    <a:pt x="150250" y="4396"/>
                  </a:cubicBezTo>
                  <a:cubicBezTo>
                    <a:pt x="152688" y="8865"/>
                    <a:pt x="151063" y="14146"/>
                    <a:pt x="147000" y="16584"/>
                  </a:cubicBezTo>
                  <a:lnTo>
                    <a:pt x="13333" y="92152"/>
                  </a:lnTo>
                  <a:cubicBezTo>
                    <a:pt x="11709" y="92965"/>
                    <a:pt x="10084" y="93371"/>
                    <a:pt x="8865" y="93371"/>
                  </a:cubicBezTo>
                  <a:close/>
                </a:path>
              </a:pathLst>
            </a:custGeom>
            <a:grpFill/>
            <a:ln w="23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9">
                <a:cs typeface="+mn-ea"/>
              </a:endParaRPr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A967B5AF-1485-9E47-28D9-23EBBB471A4F}"/>
                </a:ext>
              </a:extLst>
            </p:cNvPr>
            <p:cNvSpPr/>
            <p:nvPr/>
          </p:nvSpPr>
          <p:spPr>
            <a:xfrm>
              <a:off x="11840054" y="-2980393"/>
              <a:ext cx="151395" cy="93370"/>
            </a:xfrm>
            <a:custGeom>
              <a:avLst/>
              <a:gdLst>
                <a:gd name="connsiteX0" fmla="*/ 8865 w 151395"/>
                <a:gd name="connsiteY0" fmla="*/ 93371 h 93370"/>
                <a:gd name="connsiteX1" fmla="*/ 1146 w 151395"/>
                <a:gd name="connsiteY1" fmla="*/ 88902 h 93370"/>
                <a:gd name="connsiteX2" fmla="*/ 4395 w 151395"/>
                <a:gd name="connsiteY2" fmla="*/ 76713 h 93370"/>
                <a:gd name="connsiteX3" fmla="*/ 138062 w 151395"/>
                <a:gd name="connsiteY3" fmla="*/ 1145 h 93370"/>
                <a:gd name="connsiteX4" fmla="*/ 150250 w 151395"/>
                <a:gd name="connsiteY4" fmla="*/ 4396 h 93370"/>
                <a:gd name="connsiteX5" fmla="*/ 147000 w 151395"/>
                <a:gd name="connsiteY5" fmla="*/ 16584 h 93370"/>
                <a:gd name="connsiteX6" fmla="*/ 13334 w 151395"/>
                <a:gd name="connsiteY6" fmla="*/ 92152 h 93370"/>
                <a:gd name="connsiteX7" fmla="*/ 8865 w 151395"/>
                <a:gd name="connsiteY7" fmla="*/ 93371 h 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395" h="93370">
                  <a:moveTo>
                    <a:pt x="8865" y="93371"/>
                  </a:moveTo>
                  <a:cubicBezTo>
                    <a:pt x="5614" y="93371"/>
                    <a:pt x="2770" y="91746"/>
                    <a:pt x="1146" y="88902"/>
                  </a:cubicBezTo>
                  <a:cubicBezTo>
                    <a:pt x="-1292" y="84433"/>
                    <a:pt x="332" y="79151"/>
                    <a:pt x="4395" y="76713"/>
                  </a:cubicBezTo>
                  <a:lnTo>
                    <a:pt x="138062" y="1145"/>
                  </a:lnTo>
                  <a:cubicBezTo>
                    <a:pt x="142530" y="-1292"/>
                    <a:pt x="147812" y="333"/>
                    <a:pt x="150250" y="4396"/>
                  </a:cubicBezTo>
                  <a:cubicBezTo>
                    <a:pt x="152687" y="8865"/>
                    <a:pt x="151062" y="14146"/>
                    <a:pt x="147000" y="16584"/>
                  </a:cubicBezTo>
                  <a:lnTo>
                    <a:pt x="13334" y="92152"/>
                  </a:lnTo>
                  <a:cubicBezTo>
                    <a:pt x="12115" y="92965"/>
                    <a:pt x="10489" y="93371"/>
                    <a:pt x="8865" y="93371"/>
                  </a:cubicBezTo>
                  <a:close/>
                </a:path>
              </a:pathLst>
            </a:custGeom>
            <a:grpFill/>
            <a:ln w="23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9">
                <a:cs typeface="+mn-ea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471377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03C42B7A-BD25-8B75-626E-3E91E6F51059}"/>
              </a:ext>
            </a:extLst>
          </p:cNvPr>
          <p:cNvGrpSpPr/>
          <p:nvPr/>
        </p:nvGrpSpPr>
        <p:grpSpPr>
          <a:xfrm>
            <a:off x="433549" y="262385"/>
            <a:ext cx="3591711" cy="772631"/>
            <a:chOff x="4483595" y="1754296"/>
            <a:chExt cx="2694615" cy="579652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2701650-3282-F1EF-9D41-5BB6A22E313C}"/>
                </a:ext>
              </a:extLst>
            </p:cNvPr>
            <p:cNvGrpSpPr/>
            <p:nvPr/>
          </p:nvGrpSpPr>
          <p:grpSpPr>
            <a:xfrm>
              <a:off x="4483595" y="1754296"/>
              <a:ext cx="2694615" cy="579652"/>
              <a:chOff x="1420185" y="1905145"/>
              <a:chExt cx="2694615" cy="579652"/>
            </a:xfrm>
          </p:grpSpPr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C8348C7A-441E-E4E5-41EF-5B98F4CB54B9}"/>
                  </a:ext>
                </a:extLst>
              </p:cNvPr>
              <p:cNvSpPr/>
              <p:nvPr/>
            </p:nvSpPr>
            <p:spPr>
              <a:xfrm>
                <a:off x="1496385" y="1996092"/>
                <a:ext cx="2618415" cy="488705"/>
              </a:xfrm>
              <a:prstGeom prst="roundRect">
                <a:avLst>
                  <a:gd name="adj" fmla="val 0"/>
                </a:avLst>
              </a:prstGeom>
              <a:solidFill>
                <a:srgbClr val="FFB3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/>
              </a:p>
            </p:txBody>
          </p:sp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id="{AF6D9FF7-B3A4-94B2-20C1-A24B7CEAAA57}"/>
                  </a:ext>
                </a:extLst>
              </p:cNvPr>
              <p:cNvSpPr/>
              <p:nvPr/>
            </p:nvSpPr>
            <p:spPr>
              <a:xfrm>
                <a:off x="1420185" y="1905145"/>
                <a:ext cx="2618415" cy="488705"/>
              </a:xfrm>
              <a:prstGeom prst="roundRect">
                <a:avLst>
                  <a:gd name="adj" fmla="val 0"/>
                </a:avLst>
              </a:prstGeom>
              <a:solidFill>
                <a:srgbClr val="59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/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20863BF-EEE5-5B9B-187F-A7EFEBF01664}"/>
                  </a:ext>
                </a:extLst>
              </p:cNvPr>
              <p:cNvSpPr txBox="1"/>
              <p:nvPr/>
            </p:nvSpPr>
            <p:spPr>
              <a:xfrm>
                <a:off x="2352796" y="1975837"/>
                <a:ext cx="1062157" cy="3462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399" b="1" dirty="0">
                    <a:solidFill>
                      <a:schemeClr val="bg1"/>
                    </a:solidFill>
                  </a:rPr>
                  <a:t>营销目标</a:t>
                </a:r>
              </a:p>
            </p:txBody>
          </p:sp>
        </p:grpSp>
        <p:sp>
          <p:nvSpPr>
            <p:cNvPr id="5" name="shopping-cart_275866">
              <a:extLst>
                <a:ext uri="{FF2B5EF4-FFF2-40B4-BE49-F238E27FC236}">
                  <a16:creationId xmlns:a16="http://schemas.microsoft.com/office/drawing/2014/main" id="{D9DA01FA-3D33-1011-E51F-2FCE95356092}"/>
                </a:ext>
              </a:extLst>
            </p:cNvPr>
            <p:cNvSpPr/>
            <p:nvPr/>
          </p:nvSpPr>
          <p:spPr>
            <a:xfrm>
              <a:off x="4630957" y="1888048"/>
              <a:ext cx="391817" cy="340122"/>
            </a:xfrm>
            <a:custGeom>
              <a:avLst/>
              <a:gdLst>
                <a:gd name="connsiteX0" fmla="*/ 451246 w 607566"/>
                <a:gd name="connsiteY0" fmla="*/ 465729 h 527406"/>
                <a:gd name="connsiteX1" fmla="*/ 440210 w 607566"/>
                <a:gd name="connsiteY1" fmla="*/ 476749 h 527406"/>
                <a:gd name="connsiteX2" fmla="*/ 451246 w 607566"/>
                <a:gd name="connsiteY2" fmla="*/ 487769 h 527406"/>
                <a:gd name="connsiteX3" fmla="*/ 462283 w 607566"/>
                <a:gd name="connsiteY3" fmla="*/ 476749 h 527406"/>
                <a:gd name="connsiteX4" fmla="*/ 451246 w 607566"/>
                <a:gd name="connsiteY4" fmla="*/ 465729 h 527406"/>
                <a:gd name="connsiteX5" fmla="*/ 288014 w 607566"/>
                <a:gd name="connsiteY5" fmla="*/ 465729 h 527406"/>
                <a:gd name="connsiteX6" fmla="*/ 276978 w 607566"/>
                <a:gd name="connsiteY6" fmla="*/ 476749 h 527406"/>
                <a:gd name="connsiteX7" fmla="*/ 288014 w 607566"/>
                <a:gd name="connsiteY7" fmla="*/ 487769 h 527406"/>
                <a:gd name="connsiteX8" fmla="*/ 299051 w 607566"/>
                <a:gd name="connsiteY8" fmla="*/ 476749 h 527406"/>
                <a:gd name="connsiteX9" fmla="*/ 288014 w 607566"/>
                <a:gd name="connsiteY9" fmla="*/ 465729 h 527406"/>
                <a:gd name="connsiteX10" fmla="*/ 442347 w 607566"/>
                <a:gd name="connsiteY10" fmla="*/ 276969 h 527406"/>
                <a:gd name="connsiteX11" fmla="*/ 452465 w 607566"/>
                <a:gd name="connsiteY11" fmla="*/ 286666 h 527406"/>
                <a:gd name="connsiteX12" fmla="*/ 452465 w 607566"/>
                <a:gd name="connsiteY12" fmla="*/ 315399 h 527406"/>
                <a:gd name="connsiteX13" fmla="*/ 442347 w 607566"/>
                <a:gd name="connsiteY13" fmla="*/ 325095 h 527406"/>
                <a:gd name="connsiteX14" fmla="*/ 432495 w 607566"/>
                <a:gd name="connsiteY14" fmla="*/ 315399 h 527406"/>
                <a:gd name="connsiteX15" fmla="*/ 432495 w 607566"/>
                <a:gd name="connsiteY15" fmla="*/ 286666 h 527406"/>
                <a:gd name="connsiteX16" fmla="*/ 442347 w 607566"/>
                <a:gd name="connsiteY16" fmla="*/ 276969 h 527406"/>
                <a:gd name="connsiteX17" fmla="*/ 442351 w 607566"/>
                <a:gd name="connsiteY17" fmla="*/ 259492 h 527406"/>
                <a:gd name="connsiteX18" fmla="*/ 412003 w 607566"/>
                <a:gd name="connsiteY18" fmla="*/ 286691 h 527406"/>
                <a:gd name="connsiteX19" fmla="*/ 412003 w 607566"/>
                <a:gd name="connsiteY19" fmla="*/ 315400 h 527406"/>
                <a:gd name="connsiteX20" fmla="*/ 442351 w 607566"/>
                <a:gd name="connsiteY20" fmla="*/ 342688 h 527406"/>
                <a:gd name="connsiteX21" fmla="*/ 472698 w 607566"/>
                <a:gd name="connsiteY21" fmla="*/ 315400 h 527406"/>
                <a:gd name="connsiteX22" fmla="*/ 472698 w 607566"/>
                <a:gd name="connsiteY22" fmla="*/ 286691 h 527406"/>
                <a:gd name="connsiteX23" fmla="*/ 442351 w 607566"/>
                <a:gd name="connsiteY23" fmla="*/ 259492 h 527406"/>
                <a:gd name="connsiteX24" fmla="*/ 349518 w 607566"/>
                <a:gd name="connsiteY24" fmla="*/ 212049 h 527406"/>
                <a:gd name="connsiteX25" fmla="*/ 359672 w 607566"/>
                <a:gd name="connsiteY25" fmla="*/ 221735 h 527406"/>
                <a:gd name="connsiteX26" fmla="*/ 359672 w 607566"/>
                <a:gd name="connsiteY26" fmla="*/ 250348 h 527406"/>
                <a:gd name="connsiteX27" fmla="*/ 349518 w 607566"/>
                <a:gd name="connsiteY27" fmla="*/ 260033 h 527406"/>
                <a:gd name="connsiteX28" fmla="*/ 339631 w 607566"/>
                <a:gd name="connsiteY28" fmla="*/ 250348 h 527406"/>
                <a:gd name="connsiteX29" fmla="*/ 339631 w 607566"/>
                <a:gd name="connsiteY29" fmla="*/ 221735 h 527406"/>
                <a:gd name="connsiteX30" fmla="*/ 349518 w 607566"/>
                <a:gd name="connsiteY30" fmla="*/ 212049 h 527406"/>
                <a:gd name="connsiteX31" fmla="*/ 349529 w 607566"/>
                <a:gd name="connsiteY31" fmla="*/ 194429 h 527406"/>
                <a:gd name="connsiteX32" fmla="*/ 319271 w 607566"/>
                <a:gd name="connsiteY32" fmla="*/ 221716 h 527406"/>
                <a:gd name="connsiteX33" fmla="*/ 319271 w 607566"/>
                <a:gd name="connsiteY33" fmla="*/ 250337 h 527406"/>
                <a:gd name="connsiteX34" fmla="*/ 349529 w 607566"/>
                <a:gd name="connsiteY34" fmla="*/ 277624 h 527406"/>
                <a:gd name="connsiteX35" fmla="*/ 379876 w 607566"/>
                <a:gd name="connsiteY35" fmla="*/ 250337 h 527406"/>
                <a:gd name="connsiteX36" fmla="*/ 379876 w 607566"/>
                <a:gd name="connsiteY36" fmla="*/ 221716 h 527406"/>
                <a:gd name="connsiteX37" fmla="*/ 349529 w 607566"/>
                <a:gd name="connsiteY37" fmla="*/ 194429 h 527406"/>
                <a:gd name="connsiteX38" fmla="*/ 430603 w 607566"/>
                <a:gd name="connsiteY38" fmla="*/ 186162 h 527406"/>
                <a:gd name="connsiteX39" fmla="*/ 422149 w 607566"/>
                <a:gd name="connsiteY39" fmla="*/ 191229 h 527406"/>
                <a:gd name="connsiteX40" fmla="*/ 351220 w 607566"/>
                <a:gd name="connsiteY40" fmla="*/ 336821 h 527406"/>
                <a:gd name="connsiteX41" fmla="*/ 350152 w 607566"/>
                <a:gd name="connsiteY41" fmla="*/ 340643 h 527406"/>
                <a:gd name="connsiteX42" fmla="*/ 361454 w 607566"/>
                <a:gd name="connsiteY42" fmla="*/ 351309 h 527406"/>
                <a:gd name="connsiteX43" fmla="*/ 370621 w 607566"/>
                <a:gd name="connsiteY43" fmla="*/ 346243 h 527406"/>
                <a:gd name="connsiteX44" fmla="*/ 441728 w 607566"/>
                <a:gd name="connsiteY44" fmla="*/ 200739 h 527406"/>
                <a:gd name="connsiteX45" fmla="*/ 442529 w 607566"/>
                <a:gd name="connsiteY45" fmla="*/ 196828 h 527406"/>
                <a:gd name="connsiteX46" fmla="*/ 430603 w 607566"/>
                <a:gd name="connsiteY46" fmla="*/ 186162 h 527406"/>
                <a:gd name="connsiteX47" fmla="*/ 212388 w 607566"/>
                <a:gd name="connsiteY47" fmla="*/ 157008 h 527406"/>
                <a:gd name="connsiteX48" fmla="*/ 213011 w 607566"/>
                <a:gd name="connsiteY48" fmla="*/ 157008 h 527406"/>
                <a:gd name="connsiteX49" fmla="*/ 279935 w 607566"/>
                <a:gd name="connsiteY49" fmla="*/ 157008 h 527406"/>
                <a:gd name="connsiteX50" fmla="*/ 306278 w 607566"/>
                <a:gd name="connsiteY50" fmla="*/ 157008 h 527406"/>
                <a:gd name="connsiteX51" fmla="*/ 354424 w 607566"/>
                <a:gd name="connsiteY51" fmla="*/ 157008 h 527406"/>
                <a:gd name="connsiteX52" fmla="*/ 471719 w 607566"/>
                <a:gd name="connsiteY52" fmla="*/ 157008 h 527406"/>
                <a:gd name="connsiteX53" fmla="*/ 590082 w 607566"/>
                <a:gd name="connsiteY53" fmla="*/ 157008 h 527406"/>
                <a:gd name="connsiteX54" fmla="*/ 604143 w 607566"/>
                <a:gd name="connsiteY54" fmla="*/ 164119 h 527406"/>
                <a:gd name="connsiteX55" fmla="*/ 606813 w 607566"/>
                <a:gd name="connsiteY55" fmla="*/ 179585 h 527406"/>
                <a:gd name="connsiteX56" fmla="*/ 550479 w 607566"/>
                <a:gd name="connsiteY56" fmla="*/ 364464 h 527406"/>
                <a:gd name="connsiteX57" fmla="*/ 533748 w 607566"/>
                <a:gd name="connsiteY57" fmla="*/ 376819 h 527406"/>
                <a:gd name="connsiteX58" fmla="*/ 268722 w 607566"/>
                <a:gd name="connsiteY58" fmla="*/ 376819 h 527406"/>
                <a:gd name="connsiteX59" fmla="*/ 251991 w 607566"/>
                <a:gd name="connsiteY59" fmla="*/ 364464 h 527406"/>
                <a:gd name="connsiteX60" fmla="*/ 195657 w 607566"/>
                <a:gd name="connsiteY60" fmla="*/ 179585 h 527406"/>
                <a:gd name="connsiteX61" fmla="*/ 198327 w 607566"/>
                <a:gd name="connsiteY61" fmla="*/ 164119 h 527406"/>
                <a:gd name="connsiteX62" fmla="*/ 212388 w 607566"/>
                <a:gd name="connsiteY62" fmla="*/ 157008 h 527406"/>
                <a:gd name="connsiteX63" fmla="*/ 19848 w 607566"/>
                <a:gd name="connsiteY63" fmla="*/ 77269 h 527406"/>
                <a:gd name="connsiteX64" fmla="*/ 113657 w 607566"/>
                <a:gd name="connsiteY64" fmla="*/ 77269 h 527406"/>
                <a:gd name="connsiteX65" fmla="*/ 132615 w 607566"/>
                <a:gd name="connsiteY65" fmla="*/ 91400 h 527406"/>
                <a:gd name="connsiteX66" fmla="*/ 229005 w 607566"/>
                <a:gd name="connsiteY66" fmla="*/ 407607 h 527406"/>
                <a:gd name="connsiteX67" fmla="*/ 536066 w 607566"/>
                <a:gd name="connsiteY67" fmla="*/ 407607 h 527406"/>
                <a:gd name="connsiteX68" fmla="*/ 555914 w 607566"/>
                <a:gd name="connsiteY68" fmla="*/ 427425 h 527406"/>
                <a:gd name="connsiteX69" fmla="*/ 536066 w 607566"/>
                <a:gd name="connsiteY69" fmla="*/ 447244 h 527406"/>
                <a:gd name="connsiteX70" fmla="*/ 492455 w 607566"/>
                <a:gd name="connsiteY70" fmla="*/ 447244 h 527406"/>
                <a:gd name="connsiteX71" fmla="*/ 501978 w 607566"/>
                <a:gd name="connsiteY71" fmla="*/ 476749 h 527406"/>
                <a:gd name="connsiteX72" fmla="*/ 451246 w 607566"/>
                <a:gd name="connsiteY72" fmla="*/ 527406 h 527406"/>
                <a:gd name="connsiteX73" fmla="*/ 400514 w 607566"/>
                <a:gd name="connsiteY73" fmla="*/ 476749 h 527406"/>
                <a:gd name="connsiteX74" fmla="*/ 410127 w 607566"/>
                <a:gd name="connsiteY74" fmla="*/ 447244 h 527406"/>
                <a:gd name="connsiteX75" fmla="*/ 329223 w 607566"/>
                <a:gd name="connsiteY75" fmla="*/ 447244 h 527406"/>
                <a:gd name="connsiteX76" fmla="*/ 338746 w 607566"/>
                <a:gd name="connsiteY76" fmla="*/ 476749 h 527406"/>
                <a:gd name="connsiteX77" fmla="*/ 288014 w 607566"/>
                <a:gd name="connsiteY77" fmla="*/ 527406 h 527406"/>
                <a:gd name="connsiteX78" fmla="*/ 237283 w 607566"/>
                <a:gd name="connsiteY78" fmla="*/ 476749 h 527406"/>
                <a:gd name="connsiteX79" fmla="*/ 246806 w 607566"/>
                <a:gd name="connsiteY79" fmla="*/ 447244 h 527406"/>
                <a:gd name="connsiteX80" fmla="*/ 214320 w 607566"/>
                <a:gd name="connsiteY80" fmla="*/ 447244 h 527406"/>
                <a:gd name="connsiteX81" fmla="*/ 195362 w 607566"/>
                <a:gd name="connsiteY81" fmla="*/ 433202 h 527406"/>
                <a:gd name="connsiteX82" fmla="*/ 98972 w 607566"/>
                <a:gd name="connsiteY82" fmla="*/ 116995 h 527406"/>
                <a:gd name="connsiteX83" fmla="*/ 19848 w 607566"/>
                <a:gd name="connsiteY83" fmla="*/ 116995 h 527406"/>
                <a:gd name="connsiteX84" fmla="*/ 0 w 607566"/>
                <a:gd name="connsiteY84" fmla="*/ 97088 h 527406"/>
                <a:gd name="connsiteX85" fmla="*/ 19848 w 607566"/>
                <a:gd name="connsiteY85" fmla="*/ 77269 h 527406"/>
                <a:gd name="connsiteX86" fmla="*/ 281441 w 607566"/>
                <a:gd name="connsiteY86" fmla="*/ 69295 h 527406"/>
                <a:gd name="connsiteX87" fmla="*/ 288379 w 607566"/>
                <a:gd name="connsiteY87" fmla="*/ 71428 h 527406"/>
                <a:gd name="connsiteX88" fmla="*/ 330364 w 607566"/>
                <a:gd name="connsiteY88" fmla="*/ 100221 h 527406"/>
                <a:gd name="connsiteX89" fmla="*/ 333744 w 607566"/>
                <a:gd name="connsiteY89" fmla="*/ 116927 h 527406"/>
                <a:gd name="connsiteX90" fmla="*/ 242392 w 607566"/>
                <a:gd name="connsiteY90" fmla="*/ 116927 h 527406"/>
                <a:gd name="connsiteX91" fmla="*/ 242570 w 607566"/>
                <a:gd name="connsiteY91" fmla="*/ 116572 h 527406"/>
                <a:gd name="connsiteX92" fmla="*/ 271390 w 607566"/>
                <a:gd name="connsiteY92" fmla="*/ 74627 h 527406"/>
                <a:gd name="connsiteX93" fmla="*/ 281441 w 607566"/>
                <a:gd name="connsiteY93" fmla="*/ 69295 h 527406"/>
                <a:gd name="connsiteX94" fmla="*/ 533665 w 607566"/>
                <a:gd name="connsiteY94" fmla="*/ 10650 h 527406"/>
                <a:gd name="connsiteX95" fmla="*/ 543726 w 607566"/>
                <a:gd name="connsiteY95" fmla="*/ 14471 h 527406"/>
                <a:gd name="connsiteX96" fmla="*/ 581390 w 607566"/>
                <a:gd name="connsiteY96" fmla="*/ 97467 h 527406"/>
                <a:gd name="connsiteX97" fmla="*/ 577561 w 607566"/>
                <a:gd name="connsiteY97" fmla="*/ 107597 h 527406"/>
                <a:gd name="connsiteX98" fmla="*/ 556815 w 607566"/>
                <a:gd name="connsiteY98" fmla="*/ 116927 h 527406"/>
                <a:gd name="connsiteX99" fmla="*/ 473384 w 607566"/>
                <a:gd name="connsiteY99" fmla="*/ 116927 h 527406"/>
                <a:gd name="connsiteX100" fmla="*/ 464391 w 607566"/>
                <a:gd name="connsiteY100" fmla="*/ 41929 h 527406"/>
                <a:gd name="connsiteX101" fmla="*/ 411766 w 607566"/>
                <a:gd name="connsiteY101" fmla="*/ 0 h 527406"/>
                <a:gd name="connsiteX102" fmla="*/ 412656 w 607566"/>
                <a:gd name="connsiteY102" fmla="*/ 0 h 527406"/>
                <a:gd name="connsiteX103" fmla="*/ 420222 w 607566"/>
                <a:gd name="connsiteY103" fmla="*/ 6664 h 527406"/>
                <a:gd name="connsiteX104" fmla="*/ 433484 w 607566"/>
                <a:gd name="connsiteY104" fmla="*/ 116927 h 527406"/>
                <a:gd name="connsiteX105" fmla="*/ 375006 w 607566"/>
                <a:gd name="connsiteY105" fmla="*/ 116927 h 527406"/>
                <a:gd name="connsiteX106" fmla="*/ 374561 w 607566"/>
                <a:gd name="connsiteY106" fmla="*/ 100845 h 527406"/>
                <a:gd name="connsiteX107" fmla="*/ 352843 w 607566"/>
                <a:gd name="connsiteY107" fmla="*/ 67526 h 527406"/>
                <a:gd name="connsiteX108" fmla="*/ 317328 w 607566"/>
                <a:gd name="connsiteY108" fmla="*/ 43270 h 527406"/>
                <a:gd name="connsiteX109" fmla="*/ 314480 w 607566"/>
                <a:gd name="connsiteY109" fmla="*/ 19369 h 527406"/>
                <a:gd name="connsiteX110" fmla="*/ 321156 w 607566"/>
                <a:gd name="connsiteY110" fmla="*/ 10839 h 527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607566" h="527406">
                  <a:moveTo>
                    <a:pt x="451246" y="465729"/>
                  </a:moveTo>
                  <a:cubicBezTo>
                    <a:pt x="445194" y="465729"/>
                    <a:pt x="440210" y="470706"/>
                    <a:pt x="440210" y="476749"/>
                  </a:cubicBezTo>
                  <a:cubicBezTo>
                    <a:pt x="440210" y="482792"/>
                    <a:pt x="445194" y="487769"/>
                    <a:pt x="451246" y="487769"/>
                  </a:cubicBezTo>
                  <a:cubicBezTo>
                    <a:pt x="457387" y="487769"/>
                    <a:pt x="462283" y="482792"/>
                    <a:pt x="462283" y="476749"/>
                  </a:cubicBezTo>
                  <a:cubicBezTo>
                    <a:pt x="462283" y="470706"/>
                    <a:pt x="457387" y="465729"/>
                    <a:pt x="451246" y="465729"/>
                  </a:cubicBezTo>
                  <a:close/>
                  <a:moveTo>
                    <a:pt x="288014" y="465729"/>
                  </a:moveTo>
                  <a:cubicBezTo>
                    <a:pt x="281962" y="465729"/>
                    <a:pt x="276978" y="470706"/>
                    <a:pt x="276978" y="476749"/>
                  </a:cubicBezTo>
                  <a:cubicBezTo>
                    <a:pt x="276978" y="482792"/>
                    <a:pt x="281962" y="487769"/>
                    <a:pt x="288014" y="487769"/>
                  </a:cubicBezTo>
                  <a:cubicBezTo>
                    <a:pt x="294156" y="487769"/>
                    <a:pt x="299051" y="482792"/>
                    <a:pt x="299051" y="476749"/>
                  </a:cubicBezTo>
                  <a:cubicBezTo>
                    <a:pt x="299051" y="470706"/>
                    <a:pt x="294156" y="465729"/>
                    <a:pt x="288014" y="465729"/>
                  </a:cubicBezTo>
                  <a:close/>
                  <a:moveTo>
                    <a:pt x="442347" y="276969"/>
                  </a:moveTo>
                  <a:cubicBezTo>
                    <a:pt x="448649" y="276969"/>
                    <a:pt x="452465" y="279994"/>
                    <a:pt x="452465" y="286666"/>
                  </a:cubicBezTo>
                  <a:lnTo>
                    <a:pt x="452465" y="315399"/>
                  </a:lnTo>
                  <a:cubicBezTo>
                    <a:pt x="452465" y="322071"/>
                    <a:pt x="448649" y="325095"/>
                    <a:pt x="442347" y="325095"/>
                  </a:cubicBezTo>
                  <a:cubicBezTo>
                    <a:pt x="436134" y="325095"/>
                    <a:pt x="432495" y="322071"/>
                    <a:pt x="432495" y="315399"/>
                  </a:cubicBezTo>
                  <a:lnTo>
                    <a:pt x="432495" y="286666"/>
                  </a:lnTo>
                  <a:cubicBezTo>
                    <a:pt x="432495" y="279994"/>
                    <a:pt x="436134" y="276969"/>
                    <a:pt x="442347" y="276969"/>
                  </a:cubicBezTo>
                  <a:close/>
                  <a:moveTo>
                    <a:pt x="442351" y="259492"/>
                  </a:moveTo>
                  <a:cubicBezTo>
                    <a:pt x="425175" y="259492"/>
                    <a:pt x="412003" y="266692"/>
                    <a:pt x="412003" y="286691"/>
                  </a:cubicBezTo>
                  <a:lnTo>
                    <a:pt x="412003" y="315400"/>
                  </a:lnTo>
                  <a:cubicBezTo>
                    <a:pt x="412003" y="335399"/>
                    <a:pt x="425175" y="342688"/>
                    <a:pt x="442351" y="342688"/>
                  </a:cubicBezTo>
                  <a:cubicBezTo>
                    <a:pt x="459349" y="342688"/>
                    <a:pt x="472698" y="335399"/>
                    <a:pt x="472698" y="315400"/>
                  </a:cubicBezTo>
                  <a:lnTo>
                    <a:pt x="472698" y="286691"/>
                  </a:lnTo>
                  <a:cubicBezTo>
                    <a:pt x="472698" y="266692"/>
                    <a:pt x="459349" y="259492"/>
                    <a:pt x="442351" y="259492"/>
                  </a:cubicBezTo>
                  <a:close/>
                  <a:moveTo>
                    <a:pt x="349518" y="212049"/>
                  </a:moveTo>
                  <a:cubicBezTo>
                    <a:pt x="355842" y="212049"/>
                    <a:pt x="359672" y="215070"/>
                    <a:pt x="359672" y="221735"/>
                  </a:cubicBezTo>
                  <a:lnTo>
                    <a:pt x="359672" y="250348"/>
                  </a:lnTo>
                  <a:cubicBezTo>
                    <a:pt x="359672" y="257012"/>
                    <a:pt x="355842" y="260033"/>
                    <a:pt x="349518" y="260033"/>
                  </a:cubicBezTo>
                  <a:cubicBezTo>
                    <a:pt x="343283" y="260033"/>
                    <a:pt x="339631" y="257012"/>
                    <a:pt x="339631" y="250348"/>
                  </a:cubicBezTo>
                  <a:lnTo>
                    <a:pt x="339631" y="221735"/>
                  </a:lnTo>
                  <a:cubicBezTo>
                    <a:pt x="339631" y="215070"/>
                    <a:pt x="343283" y="212049"/>
                    <a:pt x="349518" y="212049"/>
                  </a:cubicBezTo>
                  <a:close/>
                  <a:moveTo>
                    <a:pt x="349529" y="194429"/>
                  </a:moveTo>
                  <a:cubicBezTo>
                    <a:pt x="332353" y="194429"/>
                    <a:pt x="319271" y="201717"/>
                    <a:pt x="319271" y="221716"/>
                  </a:cubicBezTo>
                  <a:lnTo>
                    <a:pt x="319271" y="250337"/>
                  </a:lnTo>
                  <a:cubicBezTo>
                    <a:pt x="319271" y="270336"/>
                    <a:pt x="332353" y="277624"/>
                    <a:pt x="349529" y="277624"/>
                  </a:cubicBezTo>
                  <a:cubicBezTo>
                    <a:pt x="366527" y="277624"/>
                    <a:pt x="379876" y="270336"/>
                    <a:pt x="379876" y="250337"/>
                  </a:cubicBezTo>
                  <a:lnTo>
                    <a:pt x="379876" y="221716"/>
                  </a:lnTo>
                  <a:cubicBezTo>
                    <a:pt x="379876" y="201717"/>
                    <a:pt x="366527" y="194429"/>
                    <a:pt x="349529" y="194429"/>
                  </a:cubicBezTo>
                  <a:close/>
                  <a:moveTo>
                    <a:pt x="430603" y="186162"/>
                  </a:moveTo>
                  <a:cubicBezTo>
                    <a:pt x="426955" y="186162"/>
                    <a:pt x="423751" y="187762"/>
                    <a:pt x="422149" y="191229"/>
                  </a:cubicBezTo>
                  <a:lnTo>
                    <a:pt x="351220" y="336821"/>
                  </a:lnTo>
                  <a:cubicBezTo>
                    <a:pt x="350597" y="337977"/>
                    <a:pt x="350152" y="339399"/>
                    <a:pt x="350152" y="340643"/>
                  </a:cubicBezTo>
                  <a:cubicBezTo>
                    <a:pt x="350152" y="345710"/>
                    <a:pt x="354602" y="351309"/>
                    <a:pt x="361454" y="351309"/>
                  </a:cubicBezTo>
                  <a:cubicBezTo>
                    <a:pt x="365370" y="351309"/>
                    <a:pt x="369197" y="349354"/>
                    <a:pt x="370621" y="346243"/>
                  </a:cubicBezTo>
                  <a:lnTo>
                    <a:pt x="441728" y="200739"/>
                  </a:lnTo>
                  <a:cubicBezTo>
                    <a:pt x="442351" y="199495"/>
                    <a:pt x="442529" y="198073"/>
                    <a:pt x="442529" y="196828"/>
                  </a:cubicBezTo>
                  <a:cubicBezTo>
                    <a:pt x="442529" y="190429"/>
                    <a:pt x="436299" y="186162"/>
                    <a:pt x="430603" y="186162"/>
                  </a:cubicBezTo>
                  <a:close/>
                  <a:moveTo>
                    <a:pt x="212388" y="157008"/>
                  </a:moveTo>
                  <a:lnTo>
                    <a:pt x="213011" y="157008"/>
                  </a:lnTo>
                  <a:lnTo>
                    <a:pt x="279935" y="157008"/>
                  </a:lnTo>
                  <a:lnTo>
                    <a:pt x="306278" y="157008"/>
                  </a:lnTo>
                  <a:lnTo>
                    <a:pt x="354424" y="157008"/>
                  </a:lnTo>
                  <a:lnTo>
                    <a:pt x="471719" y="157008"/>
                  </a:lnTo>
                  <a:lnTo>
                    <a:pt x="590082" y="157008"/>
                  </a:lnTo>
                  <a:cubicBezTo>
                    <a:pt x="595600" y="157008"/>
                    <a:pt x="600850" y="159586"/>
                    <a:pt x="604143" y="164119"/>
                  </a:cubicBezTo>
                  <a:cubicBezTo>
                    <a:pt x="607436" y="168563"/>
                    <a:pt x="608415" y="174252"/>
                    <a:pt x="606813" y="179585"/>
                  </a:cubicBezTo>
                  <a:lnTo>
                    <a:pt x="550479" y="364464"/>
                  </a:lnTo>
                  <a:cubicBezTo>
                    <a:pt x="548254" y="371842"/>
                    <a:pt x="541402" y="376819"/>
                    <a:pt x="533748" y="376819"/>
                  </a:cubicBezTo>
                  <a:lnTo>
                    <a:pt x="268722" y="376819"/>
                  </a:lnTo>
                  <a:cubicBezTo>
                    <a:pt x="261068" y="376819"/>
                    <a:pt x="254216" y="371842"/>
                    <a:pt x="251991" y="364464"/>
                  </a:cubicBezTo>
                  <a:lnTo>
                    <a:pt x="195657" y="179585"/>
                  </a:lnTo>
                  <a:cubicBezTo>
                    <a:pt x="194055" y="174252"/>
                    <a:pt x="195034" y="168563"/>
                    <a:pt x="198327" y="164119"/>
                  </a:cubicBezTo>
                  <a:cubicBezTo>
                    <a:pt x="201620" y="159586"/>
                    <a:pt x="206870" y="157008"/>
                    <a:pt x="212388" y="157008"/>
                  </a:cubicBezTo>
                  <a:close/>
                  <a:moveTo>
                    <a:pt x="19848" y="77269"/>
                  </a:moveTo>
                  <a:lnTo>
                    <a:pt x="113657" y="77269"/>
                  </a:lnTo>
                  <a:cubicBezTo>
                    <a:pt x="122379" y="77269"/>
                    <a:pt x="130123" y="83046"/>
                    <a:pt x="132615" y="91400"/>
                  </a:cubicBezTo>
                  <a:lnTo>
                    <a:pt x="229005" y="407607"/>
                  </a:lnTo>
                  <a:lnTo>
                    <a:pt x="536066" y="407607"/>
                  </a:lnTo>
                  <a:cubicBezTo>
                    <a:pt x="547014" y="407607"/>
                    <a:pt x="555914" y="416494"/>
                    <a:pt x="555914" y="427425"/>
                  </a:cubicBezTo>
                  <a:cubicBezTo>
                    <a:pt x="555914" y="438356"/>
                    <a:pt x="547014" y="447244"/>
                    <a:pt x="536066" y="447244"/>
                  </a:cubicBezTo>
                  <a:lnTo>
                    <a:pt x="492455" y="447244"/>
                  </a:lnTo>
                  <a:cubicBezTo>
                    <a:pt x="498507" y="455598"/>
                    <a:pt x="501978" y="465729"/>
                    <a:pt x="501978" y="476749"/>
                  </a:cubicBezTo>
                  <a:cubicBezTo>
                    <a:pt x="501978" y="504655"/>
                    <a:pt x="479282" y="527406"/>
                    <a:pt x="451246" y="527406"/>
                  </a:cubicBezTo>
                  <a:cubicBezTo>
                    <a:pt x="423299" y="527406"/>
                    <a:pt x="400514" y="504655"/>
                    <a:pt x="400514" y="476749"/>
                  </a:cubicBezTo>
                  <a:cubicBezTo>
                    <a:pt x="400514" y="465729"/>
                    <a:pt x="404075" y="455598"/>
                    <a:pt x="410127" y="447244"/>
                  </a:cubicBezTo>
                  <a:lnTo>
                    <a:pt x="329223" y="447244"/>
                  </a:lnTo>
                  <a:cubicBezTo>
                    <a:pt x="335186" y="455598"/>
                    <a:pt x="338746" y="465729"/>
                    <a:pt x="338746" y="476749"/>
                  </a:cubicBezTo>
                  <a:cubicBezTo>
                    <a:pt x="338746" y="504655"/>
                    <a:pt x="316050" y="527406"/>
                    <a:pt x="288014" y="527406"/>
                  </a:cubicBezTo>
                  <a:cubicBezTo>
                    <a:pt x="260067" y="527406"/>
                    <a:pt x="237283" y="504655"/>
                    <a:pt x="237283" y="476749"/>
                  </a:cubicBezTo>
                  <a:cubicBezTo>
                    <a:pt x="237283" y="465729"/>
                    <a:pt x="240843" y="455598"/>
                    <a:pt x="246806" y="447244"/>
                  </a:cubicBezTo>
                  <a:lnTo>
                    <a:pt x="214320" y="447244"/>
                  </a:lnTo>
                  <a:cubicBezTo>
                    <a:pt x="205597" y="447244"/>
                    <a:pt x="197854" y="441556"/>
                    <a:pt x="195362" y="433202"/>
                  </a:cubicBezTo>
                  <a:lnTo>
                    <a:pt x="98972" y="116995"/>
                  </a:lnTo>
                  <a:lnTo>
                    <a:pt x="19848" y="116995"/>
                  </a:lnTo>
                  <a:cubicBezTo>
                    <a:pt x="8900" y="116995"/>
                    <a:pt x="0" y="108108"/>
                    <a:pt x="0" y="97088"/>
                  </a:cubicBezTo>
                  <a:cubicBezTo>
                    <a:pt x="0" y="86156"/>
                    <a:pt x="8900" y="77269"/>
                    <a:pt x="19848" y="77269"/>
                  </a:cubicBezTo>
                  <a:close/>
                  <a:moveTo>
                    <a:pt x="281441" y="69295"/>
                  </a:moveTo>
                  <a:cubicBezTo>
                    <a:pt x="283843" y="69295"/>
                    <a:pt x="286245" y="70006"/>
                    <a:pt x="288379" y="71428"/>
                  </a:cubicBezTo>
                  <a:lnTo>
                    <a:pt x="330364" y="100221"/>
                  </a:lnTo>
                  <a:cubicBezTo>
                    <a:pt x="335790" y="103953"/>
                    <a:pt x="337302" y="111329"/>
                    <a:pt x="333744" y="116927"/>
                  </a:cubicBezTo>
                  <a:lnTo>
                    <a:pt x="242392" y="116927"/>
                  </a:lnTo>
                  <a:cubicBezTo>
                    <a:pt x="242392" y="116838"/>
                    <a:pt x="242481" y="116661"/>
                    <a:pt x="242570" y="116572"/>
                  </a:cubicBezTo>
                  <a:lnTo>
                    <a:pt x="271390" y="74627"/>
                  </a:lnTo>
                  <a:cubicBezTo>
                    <a:pt x="273703" y="71161"/>
                    <a:pt x="277527" y="69295"/>
                    <a:pt x="281441" y="69295"/>
                  </a:cubicBezTo>
                  <a:close/>
                  <a:moveTo>
                    <a:pt x="533665" y="10650"/>
                  </a:moveTo>
                  <a:cubicBezTo>
                    <a:pt x="537493" y="8962"/>
                    <a:pt x="541945" y="10650"/>
                    <a:pt x="543726" y="14471"/>
                  </a:cubicBezTo>
                  <a:lnTo>
                    <a:pt x="581390" y="97467"/>
                  </a:lnTo>
                  <a:cubicBezTo>
                    <a:pt x="583082" y="101288"/>
                    <a:pt x="581390" y="105820"/>
                    <a:pt x="577561" y="107597"/>
                  </a:cubicBezTo>
                  <a:lnTo>
                    <a:pt x="556815" y="116927"/>
                  </a:lnTo>
                  <a:lnTo>
                    <a:pt x="473384" y="116927"/>
                  </a:lnTo>
                  <a:lnTo>
                    <a:pt x="464391" y="41929"/>
                  </a:lnTo>
                  <a:close/>
                  <a:moveTo>
                    <a:pt x="411766" y="0"/>
                  </a:moveTo>
                  <a:cubicBezTo>
                    <a:pt x="412122" y="0"/>
                    <a:pt x="412389" y="0"/>
                    <a:pt x="412656" y="0"/>
                  </a:cubicBezTo>
                  <a:cubicBezTo>
                    <a:pt x="416483" y="0"/>
                    <a:pt x="419777" y="2754"/>
                    <a:pt x="420222" y="6664"/>
                  </a:cubicBezTo>
                  <a:lnTo>
                    <a:pt x="433484" y="116927"/>
                  </a:lnTo>
                  <a:lnTo>
                    <a:pt x="375006" y="116927"/>
                  </a:lnTo>
                  <a:cubicBezTo>
                    <a:pt x="375718" y="111596"/>
                    <a:pt x="375540" y="106176"/>
                    <a:pt x="374561" y="100845"/>
                  </a:cubicBezTo>
                  <a:cubicBezTo>
                    <a:pt x="371979" y="87251"/>
                    <a:pt x="364325" y="75434"/>
                    <a:pt x="352843" y="67526"/>
                  </a:cubicBezTo>
                  <a:lnTo>
                    <a:pt x="317328" y="43270"/>
                  </a:lnTo>
                  <a:lnTo>
                    <a:pt x="314480" y="19369"/>
                  </a:lnTo>
                  <a:cubicBezTo>
                    <a:pt x="313946" y="15193"/>
                    <a:pt x="316972" y="11373"/>
                    <a:pt x="321156" y="108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/>
            </a:p>
          </p:txBody>
        </p:sp>
      </p:grpSp>
      <p:grpSp>
        <p:nvGrpSpPr>
          <p:cNvPr id="3" name="Group 22">
            <a:extLst>
              <a:ext uri="{FF2B5EF4-FFF2-40B4-BE49-F238E27FC236}">
                <a16:creationId xmlns:a16="http://schemas.microsoft.com/office/drawing/2014/main" id="{E9CEEB7B-0B49-1A06-26AD-C96F446C72D7}"/>
              </a:ext>
            </a:extLst>
          </p:cNvPr>
          <p:cNvGrpSpPr/>
          <p:nvPr/>
        </p:nvGrpSpPr>
        <p:grpSpPr>
          <a:xfrm>
            <a:off x="5600766" y="3810446"/>
            <a:ext cx="990469" cy="1981203"/>
            <a:chOff x="2463800" y="660400"/>
            <a:chExt cx="371476" cy="742951"/>
          </a:xfrm>
          <a:noFill/>
        </p:grpSpPr>
        <p:sp>
          <p:nvSpPr>
            <p:cNvPr id="6" name="Freeform 41">
              <a:extLst>
                <a:ext uri="{FF2B5EF4-FFF2-40B4-BE49-F238E27FC236}">
                  <a16:creationId xmlns:a16="http://schemas.microsoft.com/office/drawing/2014/main" id="{9932B443-46ED-F68D-66EF-501F5B038A59}"/>
                </a:ext>
              </a:extLst>
            </p:cNvPr>
            <p:cNvSpPr/>
            <p:nvPr/>
          </p:nvSpPr>
          <p:spPr bwMode="auto">
            <a:xfrm>
              <a:off x="2463800" y="773113"/>
              <a:ext cx="185738" cy="630238"/>
            </a:xfrm>
            <a:custGeom>
              <a:avLst/>
              <a:gdLst/>
              <a:ahLst/>
              <a:cxnLst>
                <a:cxn ang="0">
                  <a:pos x="0" y="327"/>
                </a:cxn>
                <a:cxn ang="0">
                  <a:pos x="117" y="397"/>
                </a:cxn>
                <a:cxn ang="0">
                  <a:pos x="117" y="69"/>
                </a:cxn>
                <a:cxn ang="0">
                  <a:pos x="0" y="0"/>
                </a:cxn>
                <a:cxn ang="0">
                  <a:pos x="0" y="327"/>
                </a:cxn>
              </a:cxnLst>
              <a:rect l="0" t="0" r="r" b="b"/>
              <a:pathLst>
                <a:path w="117" h="397">
                  <a:moveTo>
                    <a:pt x="0" y="327"/>
                  </a:moveTo>
                  <a:lnTo>
                    <a:pt x="117" y="397"/>
                  </a:lnTo>
                  <a:lnTo>
                    <a:pt x="117" y="69"/>
                  </a:lnTo>
                  <a:lnTo>
                    <a:pt x="0" y="0"/>
                  </a:lnTo>
                  <a:lnTo>
                    <a:pt x="0" y="327"/>
                  </a:lnTo>
                  <a:close/>
                </a:path>
              </a:pathLst>
            </a:custGeom>
            <a:grpFill/>
            <a:ln w="9525">
              <a:solidFill>
                <a:srgbClr val="5900CC"/>
              </a:solidFill>
              <a:round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pPr algn="ctr" defTabSz="1245042"/>
              <a:endParaRPr lang="en-US" sz="2399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42">
              <a:extLst>
                <a:ext uri="{FF2B5EF4-FFF2-40B4-BE49-F238E27FC236}">
                  <a16:creationId xmlns:a16="http://schemas.microsoft.com/office/drawing/2014/main" id="{25005385-0CA8-B238-ECF0-8D5CEC1F53D2}"/>
                </a:ext>
              </a:extLst>
            </p:cNvPr>
            <p:cNvSpPr/>
            <p:nvPr/>
          </p:nvSpPr>
          <p:spPr bwMode="auto">
            <a:xfrm>
              <a:off x="2649538" y="773113"/>
              <a:ext cx="185738" cy="630238"/>
            </a:xfrm>
            <a:custGeom>
              <a:avLst/>
              <a:gdLst/>
              <a:ahLst/>
              <a:cxnLst>
                <a:cxn ang="0">
                  <a:pos x="117" y="327"/>
                </a:cxn>
                <a:cxn ang="0">
                  <a:pos x="0" y="397"/>
                </a:cxn>
                <a:cxn ang="0">
                  <a:pos x="0" y="69"/>
                </a:cxn>
                <a:cxn ang="0">
                  <a:pos x="117" y="0"/>
                </a:cxn>
                <a:cxn ang="0">
                  <a:pos x="117" y="327"/>
                </a:cxn>
              </a:cxnLst>
              <a:rect l="0" t="0" r="r" b="b"/>
              <a:pathLst>
                <a:path w="117" h="397">
                  <a:moveTo>
                    <a:pt x="117" y="327"/>
                  </a:moveTo>
                  <a:lnTo>
                    <a:pt x="0" y="397"/>
                  </a:lnTo>
                  <a:lnTo>
                    <a:pt x="0" y="69"/>
                  </a:lnTo>
                  <a:lnTo>
                    <a:pt x="117" y="0"/>
                  </a:lnTo>
                  <a:lnTo>
                    <a:pt x="117" y="327"/>
                  </a:lnTo>
                  <a:close/>
                </a:path>
              </a:pathLst>
            </a:custGeom>
            <a:grpFill/>
            <a:ln w="9525">
              <a:solidFill>
                <a:srgbClr val="5900CC"/>
              </a:solidFill>
              <a:round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pPr algn="ctr" defTabSz="1245042"/>
              <a:endParaRPr lang="en-US" sz="2399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43">
              <a:extLst>
                <a:ext uri="{FF2B5EF4-FFF2-40B4-BE49-F238E27FC236}">
                  <a16:creationId xmlns:a16="http://schemas.microsoft.com/office/drawing/2014/main" id="{EDADF55F-A382-3F18-0D88-1480F4543748}"/>
                </a:ext>
              </a:extLst>
            </p:cNvPr>
            <p:cNvSpPr/>
            <p:nvPr/>
          </p:nvSpPr>
          <p:spPr bwMode="auto">
            <a:xfrm>
              <a:off x="2463800" y="660400"/>
              <a:ext cx="371475" cy="222250"/>
            </a:xfrm>
            <a:custGeom>
              <a:avLst/>
              <a:gdLst/>
              <a:ahLst/>
              <a:cxnLst>
                <a:cxn ang="0">
                  <a:pos x="0" y="71"/>
                </a:cxn>
                <a:cxn ang="0">
                  <a:pos x="117" y="0"/>
                </a:cxn>
                <a:cxn ang="0">
                  <a:pos x="234" y="71"/>
                </a:cxn>
                <a:cxn ang="0">
                  <a:pos x="117" y="140"/>
                </a:cxn>
                <a:cxn ang="0">
                  <a:pos x="0" y="71"/>
                </a:cxn>
              </a:cxnLst>
              <a:rect l="0" t="0" r="r" b="b"/>
              <a:pathLst>
                <a:path w="234" h="140">
                  <a:moveTo>
                    <a:pt x="0" y="71"/>
                  </a:moveTo>
                  <a:lnTo>
                    <a:pt x="117" y="0"/>
                  </a:lnTo>
                  <a:lnTo>
                    <a:pt x="234" y="71"/>
                  </a:lnTo>
                  <a:lnTo>
                    <a:pt x="117" y="140"/>
                  </a:lnTo>
                  <a:lnTo>
                    <a:pt x="0" y="71"/>
                  </a:lnTo>
                  <a:close/>
                </a:path>
              </a:pathLst>
            </a:custGeom>
            <a:solidFill>
              <a:srgbClr val="5900CC"/>
            </a:solidFill>
            <a:ln>
              <a:solidFill>
                <a:srgbClr val="5900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>
                <a:sym typeface="+mn-lt"/>
              </a:endParaRPr>
            </a:p>
          </p:txBody>
        </p:sp>
      </p:grpSp>
      <p:grpSp>
        <p:nvGrpSpPr>
          <p:cNvPr id="12" name="Group 6">
            <a:extLst>
              <a:ext uri="{FF2B5EF4-FFF2-40B4-BE49-F238E27FC236}">
                <a16:creationId xmlns:a16="http://schemas.microsoft.com/office/drawing/2014/main" id="{43F2A82A-9B1D-17C9-7400-375BE24F37F9}"/>
              </a:ext>
            </a:extLst>
          </p:cNvPr>
          <p:cNvGrpSpPr/>
          <p:nvPr/>
        </p:nvGrpSpPr>
        <p:grpSpPr>
          <a:xfrm>
            <a:off x="4610299" y="4305745"/>
            <a:ext cx="986234" cy="1481667"/>
            <a:chOff x="1573213" y="847725"/>
            <a:chExt cx="369888" cy="555625"/>
          </a:xfrm>
          <a:noFill/>
        </p:grpSpPr>
        <p:sp>
          <p:nvSpPr>
            <p:cNvPr id="13" name="Freeform 29">
              <a:extLst>
                <a:ext uri="{FF2B5EF4-FFF2-40B4-BE49-F238E27FC236}">
                  <a16:creationId xmlns:a16="http://schemas.microsoft.com/office/drawing/2014/main" id="{A31BE5FB-A90D-D6D5-41A6-522856869A16}"/>
                </a:ext>
              </a:extLst>
            </p:cNvPr>
            <p:cNvSpPr/>
            <p:nvPr/>
          </p:nvSpPr>
          <p:spPr bwMode="auto">
            <a:xfrm>
              <a:off x="1573213" y="958850"/>
              <a:ext cx="184150" cy="444500"/>
            </a:xfrm>
            <a:custGeom>
              <a:avLst/>
              <a:gdLst/>
              <a:ahLst/>
              <a:cxnLst>
                <a:cxn ang="0">
                  <a:pos x="0" y="210"/>
                </a:cxn>
                <a:cxn ang="0">
                  <a:pos x="116" y="280"/>
                </a:cxn>
                <a:cxn ang="0">
                  <a:pos x="116" y="70"/>
                </a:cxn>
                <a:cxn ang="0">
                  <a:pos x="0" y="0"/>
                </a:cxn>
                <a:cxn ang="0">
                  <a:pos x="0" y="210"/>
                </a:cxn>
              </a:cxnLst>
              <a:rect l="0" t="0" r="r" b="b"/>
              <a:pathLst>
                <a:path w="116" h="280">
                  <a:moveTo>
                    <a:pt x="0" y="210"/>
                  </a:moveTo>
                  <a:lnTo>
                    <a:pt x="116" y="280"/>
                  </a:lnTo>
                  <a:lnTo>
                    <a:pt x="116" y="70"/>
                  </a:lnTo>
                  <a:lnTo>
                    <a:pt x="0" y="0"/>
                  </a:lnTo>
                  <a:lnTo>
                    <a:pt x="0" y="210"/>
                  </a:lnTo>
                  <a:close/>
                </a:path>
              </a:pathLst>
            </a:custGeom>
            <a:grpFill/>
            <a:ln w="9525">
              <a:solidFill>
                <a:srgbClr val="FFB3DA"/>
              </a:solidFill>
              <a:round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pPr algn="ctr" defTabSz="1245042"/>
              <a:endParaRPr lang="en-US" sz="2399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30">
              <a:extLst>
                <a:ext uri="{FF2B5EF4-FFF2-40B4-BE49-F238E27FC236}">
                  <a16:creationId xmlns:a16="http://schemas.microsoft.com/office/drawing/2014/main" id="{9EAE64F8-EFA6-A137-1597-E008D3300D21}"/>
                </a:ext>
              </a:extLst>
            </p:cNvPr>
            <p:cNvSpPr/>
            <p:nvPr/>
          </p:nvSpPr>
          <p:spPr bwMode="auto">
            <a:xfrm>
              <a:off x="1757363" y="958850"/>
              <a:ext cx="185738" cy="444500"/>
            </a:xfrm>
            <a:custGeom>
              <a:avLst/>
              <a:gdLst/>
              <a:ahLst/>
              <a:cxnLst>
                <a:cxn ang="0">
                  <a:pos x="117" y="210"/>
                </a:cxn>
                <a:cxn ang="0">
                  <a:pos x="0" y="280"/>
                </a:cxn>
                <a:cxn ang="0">
                  <a:pos x="0" y="70"/>
                </a:cxn>
                <a:cxn ang="0">
                  <a:pos x="117" y="0"/>
                </a:cxn>
                <a:cxn ang="0">
                  <a:pos x="117" y="210"/>
                </a:cxn>
              </a:cxnLst>
              <a:rect l="0" t="0" r="r" b="b"/>
              <a:pathLst>
                <a:path w="117" h="280">
                  <a:moveTo>
                    <a:pt x="117" y="210"/>
                  </a:moveTo>
                  <a:lnTo>
                    <a:pt x="0" y="280"/>
                  </a:lnTo>
                  <a:lnTo>
                    <a:pt x="0" y="70"/>
                  </a:lnTo>
                  <a:lnTo>
                    <a:pt x="117" y="0"/>
                  </a:lnTo>
                  <a:lnTo>
                    <a:pt x="117" y="210"/>
                  </a:lnTo>
                  <a:close/>
                </a:path>
              </a:pathLst>
            </a:custGeom>
            <a:grpFill/>
            <a:ln w="9525">
              <a:solidFill>
                <a:srgbClr val="FFB3DA"/>
              </a:solidFill>
              <a:round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pPr algn="ctr" defTabSz="1245042"/>
              <a:endParaRPr lang="en-US" sz="2399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31">
              <a:extLst>
                <a:ext uri="{FF2B5EF4-FFF2-40B4-BE49-F238E27FC236}">
                  <a16:creationId xmlns:a16="http://schemas.microsoft.com/office/drawing/2014/main" id="{E7ABB873-7BCF-FD0A-FAAE-38DE053D9882}"/>
                </a:ext>
              </a:extLst>
            </p:cNvPr>
            <p:cNvSpPr/>
            <p:nvPr/>
          </p:nvSpPr>
          <p:spPr bwMode="auto">
            <a:xfrm>
              <a:off x="1573213" y="847725"/>
              <a:ext cx="369888" cy="22225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116" y="0"/>
                </a:cxn>
                <a:cxn ang="0">
                  <a:pos x="233" y="70"/>
                </a:cxn>
                <a:cxn ang="0">
                  <a:pos x="116" y="140"/>
                </a:cxn>
                <a:cxn ang="0">
                  <a:pos x="0" y="70"/>
                </a:cxn>
              </a:cxnLst>
              <a:rect l="0" t="0" r="r" b="b"/>
              <a:pathLst>
                <a:path w="233" h="140">
                  <a:moveTo>
                    <a:pt x="0" y="70"/>
                  </a:moveTo>
                  <a:lnTo>
                    <a:pt x="116" y="0"/>
                  </a:lnTo>
                  <a:lnTo>
                    <a:pt x="233" y="70"/>
                  </a:lnTo>
                  <a:lnTo>
                    <a:pt x="116" y="140"/>
                  </a:lnTo>
                  <a:lnTo>
                    <a:pt x="0" y="70"/>
                  </a:lnTo>
                  <a:close/>
                </a:path>
              </a:pathLst>
            </a:custGeom>
            <a:solidFill>
              <a:srgbClr val="FFB3DA"/>
            </a:solidFill>
            <a:ln w="9525">
              <a:solidFill>
                <a:srgbClr val="FFB3DA"/>
              </a:solidFill>
              <a:round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pPr algn="ctr" defTabSz="1245042"/>
              <a:endParaRPr lang="en-US" sz="2399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Group 10">
            <a:extLst>
              <a:ext uri="{FF2B5EF4-FFF2-40B4-BE49-F238E27FC236}">
                <a16:creationId xmlns:a16="http://schemas.microsoft.com/office/drawing/2014/main" id="{3B649753-3402-092B-B846-8816457DB91E}"/>
              </a:ext>
            </a:extLst>
          </p:cNvPr>
          <p:cNvGrpSpPr/>
          <p:nvPr/>
        </p:nvGrpSpPr>
        <p:grpSpPr>
          <a:xfrm>
            <a:off x="6591232" y="3200844"/>
            <a:ext cx="990466" cy="2569635"/>
            <a:chOff x="2017713" y="439738"/>
            <a:chExt cx="371475" cy="963613"/>
          </a:xfrm>
          <a:noFill/>
        </p:grpSpPr>
        <p:sp>
          <p:nvSpPr>
            <p:cNvPr id="17" name="Freeform 32">
              <a:extLst>
                <a:ext uri="{FF2B5EF4-FFF2-40B4-BE49-F238E27FC236}">
                  <a16:creationId xmlns:a16="http://schemas.microsoft.com/office/drawing/2014/main" id="{B8F7C275-4018-521E-B6E8-4416561E2907}"/>
                </a:ext>
              </a:extLst>
            </p:cNvPr>
            <p:cNvSpPr/>
            <p:nvPr/>
          </p:nvSpPr>
          <p:spPr bwMode="auto">
            <a:xfrm>
              <a:off x="2017713" y="550863"/>
              <a:ext cx="185738" cy="852488"/>
            </a:xfrm>
            <a:custGeom>
              <a:avLst/>
              <a:gdLst/>
              <a:ahLst/>
              <a:cxnLst>
                <a:cxn ang="0">
                  <a:pos x="0" y="467"/>
                </a:cxn>
                <a:cxn ang="0">
                  <a:pos x="117" y="537"/>
                </a:cxn>
                <a:cxn ang="0">
                  <a:pos x="117" y="69"/>
                </a:cxn>
                <a:cxn ang="0">
                  <a:pos x="0" y="0"/>
                </a:cxn>
                <a:cxn ang="0">
                  <a:pos x="0" y="467"/>
                </a:cxn>
              </a:cxnLst>
              <a:rect l="0" t="0" r="r" b="b"/>
              <a:pathLst>
                <a:path w="117" h="537">
                  <a:moveTo>
                    <a:pt x="0" y="467"/>
                  </a:moveTo>
                  <a:lnTo>
                    <a:pt x="117" y="537"/>
                  </a:lnTo>
                  <a:lnTo>
                    <a:pt x="117" y="69"/>
                  </a:lnTo>
                  <a:lnTo>
                    <a:pt x="0" y="0"/>
                  </a:lnTo>
                  <a:lnTo>
                    <a:pt x="0" y="467"/>
                  </a:lnTo>
                  <a:close/>
                </a:path>
              </a:pathLst>
            </a:custGeom>
            <a:grpFill/>
            <a:ln w="9525">
              <a:solidFill>
                <a:srgbClr val="FFB3DA"/>
              </a:solidFill>
              <a:round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pPr algn="ctr" defTabSz="1245042"/>
              <a:endParaRPr lang="en-US" sz="2399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33">
              <a:extLst>
                <a:ext uri="{FF2B5EF4-FFF2-40B4-BE49-F238E27FC236}">
                  <a16:creationId xmlns:a16="http://schemas.microsoft.com/office/drawing/2014/main" id="{6CB3EE9E-D3C1-11E3-D056-EC6EF21DA5F0}"/>
                </a:ext>
              </a:extLst>
            </p:cNvPr>
            <p:cNvSpPr/>
            <p:nvPr/>
          </p:nvSpPr>
          <p:spPr bwMode="auto">
            <a:xfrm>
              <a:off x="2203450" y="550863"/>
              <a:ext cx="185738" cy="852488"/>
            </a:xfrm>
            <a:custGeom>
              <a:avLst/>
              <a:gdLst/>
              <a:ahLst/>
              <a:cxnLst>
                <a:cxn ang="0">
                  <a:pos x="117" y="467"/>
                </a:cxn>
                <a:cxn ang="0">
                  <a:pos x="0" y="537"/>
                </a:cxn>
                <a:cxn ang="0">
                  <a:pos x="0" y="69"/>
                </a:cxn>
                <a:cxn ang="0">
                  <a:pos x="117" y="0"/>
                </a:cxn>
                <a:cxn ang="0">
                  <a:pos x="117" y="467"/>
                </a:cxn>
              </a:cxnLst>
              <a:rect l="0" t="0" r="r" b="b"/>
              <a:pathLst>
                <a:path w="117" h="537">
                  <a:moveTo>
                    <a:pt x="117" y="467"/>
                  </a:moveTo>
                  <a:lnTo>
                    <a:pt x="0" y="537"/>
                  </a:lnTo>
                  <a:lnTo>
                    <a:pt x="0" y="69"/>
                  </a:lnTo>
                  <a:lnTo>
                    <a:pt x="117" y="0"/>
                  </a:lnTo>
                  <a:lnTo>
                    <a:pt x="117" y="467"/>
                  </a:lnTo>
                  <a:close/>
                </a:path>
              </a:pathLst>
            </a:custGeom>
            <a:grpFill/>
            <a:ln w="9525">
              <a:solidFill>
                <a:srgbClr val="FFB3DA"/>
              </a:solidFill>
              <a:round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pPr algn="ctr" defTabSz="1245042"/>
              <a:endParaRPr lang="en-US" sz="2399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34">
              <a:extLst>
                <a:ext uri="{FF2B5EF4-FFF2-40B4-BE49-F238E27FC236}">
                  <a16:creationId xmlns:a16="http://schemas.microsoft.com/office/drawing/2014/main" id="{1D213E29-6206-438B-8F25-1FAE9544BE11}"/>
                </a:ext>
              </a:extLst>
            </p:cNvPr>
            <p:cNvSpPr/>
            <p:nvPr/>
          </p:nvSpPr>
          <p:spPr bwMode="auto">
            <a:xfrm>
              <a:off x="2017713" y="439738"/>
              <a:ext cx="371475" cy="220663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117" y="0"/>
                </a:cxn>
                <a:cxn ang="0">
                  <a:pos x="234" y="70"/>
                </a:cxn>
                <a:cxn ang="0">
                  <a:pos x="117" y="139"/>
                </a:cxn>
                <a:cxn ang="0">
                  <a:pos x="0" y="70"/>
                </a:cxn>
              </a:cxnLst>
              <a:rect l="0" t="0" r="r" b="b"/>
              <a:pathLst>
                <a:path w="234" h="139">
                  <a:moveTo>
                    <a:pt x="0" y="70"/>
                  </a:moveTo>
                  <a:lnTo>
                    <a:pt x="117" y="0"/>
                  </a:lnTo>
                  <a:lnTo>
                    <a:pt x="234" y="70"/>
                  </a:lnTo>
                  <a:lnTo>
                    <a:pt x="117" y="139"/>
                  </a:lnTo>
                  <a:lnTo>
                    <a:pt x="0" y="70"/>
                  </a:lnTo>
                  <a:close/>
                </a:path>
              </a:pathLst>
            </a:custGeom>
            <a:solidFill>
              <a:srgbClr val="FFB3DA"/>
            </a:solidFill>
            <a:ln w="9525">
              <a:solidFill>
                <a:srgbClr val="FFB3DA"/>
              </a:solidFill>
              <a:round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pPr algn="ctr" defTabSz="1245042"/>
              <a:endParaRPr lang="en-US" sz="2399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Group 14">
            <a:extLst>
              <a:ext uri="{FF2B5EF4-FFF2-40B4-BE49-F238E27FC236}">
                <a16:creationId xmlns:a16="http://schemas.microsoft.com/office/drawing/2014/main" id="{45876F7A-4AEF-AD4C-0482-CFC34CAC383F}"/>
              </a:ext>
            </a:extLst>
          </p:cNvPr>
          <p:cNvGrpSpPr/>
          <p:nvPr/>
        </p:nvGrpSpPr>
        <p:grpSpPr>
          <a:xfrm>
            <a:off x="7581698" y="3391344"/>
            <a:ext cx="990466" cy="2374899"/>
            <a:chOff x="2908300" y="512763"/>
            <a:chExt cx="371475" cy="890587"/>
          </a:xfrm>
          <a:noFill/>
        </p:grpSpPr>
        <p:sp>
          <p:nvSpPr>
            <p:cNvPr id="21" name="Freeform 35">
              <a:extLst>
                <a:ext uri="{FF2B5EF4-FFF2-40B4-BE49-F238E27FC236}">
                  <a16:creationId xmlns:a16="http://schemas.microsoft.com/office/drawing/2014/main" id="{A15B0147-692C-DF34-7F8C-1763FA28211C}"/>
                </a:ext>
              </a:extLst>
            </p:cNvPr>
            <p:cNvSpPr/>
            <p:nvPr/>
          </p:nvSpPr>
          <p:spPr bwMode="auto">
            <a:xfrm>
              <a:off x="2908300" y="622300"/>
              <a:ext cx="187325" cy="781050"/>
            </a:xfrm>
            <a:custGeom>
              <a:avLst/>
              <a:gdLst/>
              <a:ahLst/>
              <a:cxnLst>
                <a:cxn ang="0">
                  <a:pos x="0" y="422"/>
                </a:cxn>
                <a:cxn ang="0">
                  <a:pos x="118" y="492"/>
                </a:cxn>
                <a:cxn ang="0">
                  <a:pos x="118" y="71"/>
                </a:cxn>
                <a:cxn ang="0">
                  <a:pos x="0" y="0"/>
                </a:cxn>
                <a:cxn ang="0">
                  <a:pos x="0" y="422"/>
                </a:cxn>
              </a:cxnLst>
              <a:rect l="0" t="0" r="r" b="b"/>
              <a:pathLst>
                <a:path w="118" h="492">
                  <a:moveTo>
                    <a:pt x="0" y="422"/>
                  </a:moveTo>
                  <a:lnTo>
                    <a:pt x="118" y="492"/>
                  </a:lnTo>
                  <a:lnTo>
                    <a:pt x="118" y="71"/>
                  </a:lnTo>
                  <a:lnTo>
                    <a:pt x="0" y="0"/>
                  </a:lnTo>
                  <a:lnTo>
                    <a:pt x="0" y="422"/>
                  </a:lnTo>
                  <a:close/>
                </a:path>
              </a:pathLst>
            </a:custGeom>
            <a:grpFill/>
            <a:ln w="9525">
              <a:solidFill>
                <a:srgbClr val="5900CC"/>
              </a:solidFill>
              <a:round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pPr algn="ctr" defTabSz="1245042"/>
              <a:endParaRPr lang="en-US" sz="2399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36">
              <a:extLst>
                <a:ext uri="{FF2B5EF4-FFF2-40B4-BE49-F238E27FC236}">
                  <a16:creationId xmlns:a16="http://schemas.microsoft.com/office/drawing/2014/main" id="{14C0B15B-83F8-004B-C7CE-2FF8A1EA8812}"/>
                </a:ext>
              </a:extLst>
            </p:cNvPr>
            <p:cNvSpPr/>
            <p:nvPr/>
          </p:nvSpPr>
          <p:spPr bwMode="auto">
            <a:xfrm>
              <a:off x="3095625" y="622300"/>
              <a:ext cx="184150" cy="781050"/>
            </a:xfrm>
            <a:custGeom>
              <a:avLst/>
              <a:gdLst/>
              <a:ahLst/>
              <a:cxnLst>
                <a:cxn ang="0">
                  <a:pos x="116" y="422"/>
                </a:cxn>
                <a:cxn ang="0">
                  <a:pos x="0" y="492"/>
                </a:cxn>
                <a:cxn ang="0">
                  <a:pos x="0" y="71"/>
                </a:cxn>
                <a:cxn ang="0">
                  <a:pos x="116" y="0"/>
                </a:cxn>
                <a:cxn ang="0">
                  <a:pos x="116" y="422"/>
                </a:cxn>
              </a:cxnLst>
              <a:rect l="0" t="0" r="r" b="b"/>
              <a:pathLst>
                <a:path w="116" h="492">
                  <a:moveTo>
                    <a:pt x="116" y="422"/>
                  </a:moveTo>
                  <a:lnTo>
                    <a:pt x="0" y="492"/>
                  </a:lnTo>
                  <a:lnTo>
                    <a:pt x="0" y="71"/>
                  </a:lnTo>
                  <a:lnTo>
                    <a:pt x="116" y="0"/>
                  </a:lnTo>
                  <a:lnTo>
                    <a:pt x="116" y="422"/>
                  </a:lnTo>
                  <a:close/>
                </a:path>
              </a:pathLst>
            </a:custGeom>
            <a:grpFill/>
            <a:ln w="9525">
              <a:solidFill>
                <a:srgbClr val="5900CC"/>
              </a:solidFill>
              <a:round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pPr algn="ctr" defTabSz="1245042"/>
              <a:endParaRPr lang="en-US" sz="2399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37">
              <a:extLst>
                <a:ext uri="{FF2B5EF4-FFF2-40B4-BE49-F238E27FC236}">
                  <a16:creationId xmlns:a16="http://schemas.microsoft.com/office/drawing/2014/main" id="{0EA56D13-A5EE-6B33-0C1A-F96738F4C75E}"/>
                </a:ext>
              </a:extLst>
            </p:cNvPr>
            <p:cNvSpPr/>
            <p:nvPr/>
          </p:nvSpPr>
          <p:spPr bwMode="auto">
            <a:xfrm>
              <a:off x="2908300" y="512763"/>
              <a:ext cx="371475" cy="222250"/>
            </a:xfrm>
            <a:custGeom>
              <a:avLst/>
              <a:gdLst/>
              <a:ahLst/>
              <a:cxnLst>
                <a:cxn ang="0">
                  <a:pos x="0" y="69"/>
                </a:cxn>
                <a:cxn ang="0">
                  <a:pos x="118" y="0"/>
                </a:cxn>
                <a:cxn ang="0">
                  <a:pos x="234" y="69"/>
                </a:cxn>
                <a:cxn ang="0">
                  <a:pos x="118" y="140"/>
                </a:cxn>
                <a:cxn ang="0">
                  <a:pos x="0" y="69"/>
                </a:cxn>
              </a:cxnLst>
              <a:rect l="0" t="0" r="r" b="b"/>
              <a:pathLst>
                <a:path w="234" h="140">
                  <a:moveTo>
                    <a:pt x="0" y="69"/>
                  </a:moveTo>
                  <a:lnTo>
                    <a:pt x="118" y="0"/>
                  </a:lnTo>
                  <a:lnTo>
                    <a:pt x="234" y="69"/>
                  </a:lnTo>
                  <a:lnTo>
                    <a:pt x="118" y="140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5900CC"/>
            </a:solidFill>
            <a:ln>
              <a:solidFill>
                <a:srgbClr val="5900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>
                <a:sym typeface="+mn-lt"/>
              </a:endParaRPr>
            </a:p>
          </p:txBody>
        </p:sp>
      </p:grpSp>
      <p:grpSp>
        <p:nvGrpSpPr>
          <p:cNvPr id="24" name="Group 18">
            <a:extLst>
              <a:ext uri="{FF2B5EF4-FFF2-40B4-BE49-F238E27FC236}">
                <a16:creationId xmlns:a16="http://schemas.microsoft.com/office/drawing/2014/main" id="{5E68EC38-C0AC-F399-4D30-09FD47692778}"/>
              </a:ext>
            </a:extLst>
          </p:cNvPr>
          <p:cNvGrpSpPr/>
          <p:nvPr/>
        </p:nvGrpSpPr>
        <p:grpSpPr>
          <a:xfrm>
            <a:off x="8572164" y="3078075"/>
            <a:ext cx="986234" cy="2675470"/>
            <a:chOff x="3354388" y="400050"/>
            <a:chExt cx="369888" cy="1003301"/>
          </a:xfrm>
          <a:noFill/>
        </p:grpSpPr>
        <p:sp>
          <p:nvSpPr>
            <p:cNvPr id="25" name="Freeform 38">
              <a:extLst>
                <a:ext uri="{FF2B5EF4-FFF2-40B4-BE49-F238E27FC236}">
                  <a16:creationId xmlns:a16="http://schemas.microsoft.com/office/drawing/2014/main" id="{921BA60D-F146-4F51-4767-475D4BBE587E}"/>
                </a:ext>
              </a:extLst>
            </p:cNvPr>
            <p:cNvSpPr/>
            <p:nvPr/>
          </p:nvSpPr>
          <p:spPr bwMode="auto">
            <a:xfrm>
              <a:off x="3354388" y="512763"/>
              <a:ext cx="184150" cy="890588"/>
            </a:xfrm>
            <a:custGeom>
              <a:avLst/>
              <a:gdLst/>
              <a:ahLst/>
              <a:cxnLst>
                <a:cxn ang="0">
                  <a:pos x="0" y="491"/>
                </a:cxn>
                <a:cxn ang="0">
                  <a:pos x="116" y="561"/>
                </a:cxn>
                <a:cxn ang="0">
                  <a:pos x="116" y="69"/>
                </a:cxn>
                <a:cxn ang="0">
                  <a:pos x="0" y="0"/>
                </a:cxn>
                <a:cxn ang="0">
                  <a:pos x="0" y="491"/>
                </a:cxn>
              </a:cxnLst>
              <a:rect l="0" t="0" r="r" b="b"/>
              <a:pathLst>
                <a:path w="116" h="561">
                  <a:moveTo>
                    <a:pt x="0" y="491"/>
                  </a:moveTo>
                  <a:lnTo>
                    <a:pt x="116" y="561"/>
                  </a:lnTo>
                  <a:lnTo>
                    <a:pt x="116" y="69"/>
                  </a:lnTo>
                  <a:lnTo>
                    <a:pt x="0" y="0"/>
                  </a:lnTo>
                  <a:lnTo>
                    <a:pt x="0" y="491"/>
                  </a:lnTo>
                  <a:close/>
                </a:path>
              </a:pathLst>
            </a:custGeom>
            <a:grpFill/>
            <a:ln w="9525">
              <a:solidFill>
                <a:srgbClr val="FFB3DA"/>
              </a:solidFill>
              <a:round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pPr algn="ctr" defTabSz="1245042"/>
              <a:endParaRPr lang="en-US" sz="2399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39">
              <a:extLst>
                <a:ext uri="{FF2B5EF4-FFF2-40B4-BE49-F238E27FC236}">
                  <a16:creationId xmlns:a16="http://schemas.microsoft.com/office/drawing/2014/main" id="{FB6FF2D1-A375-0271-8F53-153D0E43CF62}"/>
                </a:ext>
              </a:extLst>
            </p:cNvPr>
            <p:cNvSpPr/>
            <p:nvPr/>
          </p:nvSpPr>
          <p:spPr bwMode="auto">
            <a:xfrm>
              <a:off x="3538538" y="512763"/>
              <a:ext cx="185738" cy="890588"/>
            </a:xfrm>
            <a:custGeom>
              <a:avLst/>
              <a:gdLst/>
              <a:ahLst/>
              <a:cxnLst>
                <a:cxn ang="0">
                  <a:pos x="117" y="491"/>
                </a:cxn>
                <a:cxn ang="0">
                  <a:pos x="0" y="561"/>
                </a:cxn>
                <a:cxn ang="0">
                  <a:pos x="0" y="69"/>
                </a:cxn>
                <a:cxn ang="0">
                  <a:pos x="117" y="0"/>
                </a:cxn>
                <a:cxn ang="0">
                  <a:pos x="117" y="491"/>
                </a:cxn>
              </a:cxnLst>
              <a:rect l="0" t="0" r="r" b="b"/>
              <a:pathLst>
                <a:path w="117" h="561">
                  <a:moveTo>
                    <a:pt x="117" y="491"/>
                  </a:moveTo>
                  <a:lnTo>
                    <a:pt x="0" y="561"/>
                  </a:lnTo>
                  <a:lnTo>
                    <a:pt x="0" y="69"/>
                  </a:lnTo>
                  <a:lnTo>
                    <a:pt x="117" y="0"/>
                  </a:lnTo>
                  <a:lnTo>
                    <a:pt x="117" y="491"/>
                  </a:lnTo>
                  <a:close/>
                </a:path>
              </a:pathLst>
            </a:custGeom>
            <a:grpFill/>
            <a:ln w="9525">
              <a:solidFill>
                <a:srgbClr val="FFB3DA"/>
              </a:solidFill>
              <a:round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pPr algn="ctr" defTabSz="1245042"/>
              <a:endParaRPr lang="en-US" sz="2399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40">
              <a:extLst>
                <a:ext uri="{FF2B5EF4-FFF2-40B4-BE49-F238E27FC236}">
                  <a16:creationId xmlns:a16="http://schemas.microsoft.com/office/drawing/2014/main" id="{80E75C50-6706-8D9B-0060-97BD2007F952}"/>
                </a:ext>
              </a:extLst>
            </p:cNvPr>
            <p:cNvSpPr/>
            <p:nvPr/>
          </p:nvSpPr>
          <p:spPr bwMode="auto">
            <a:xfrm>
              <a:off x="3354388" y="400050"/>
              <a:ext cx="369888" cy="222250"/>
            </a:xfrm>
            <a:custGeom>
              <a:avLst/>
              <a:gdLst/>
              <a:ahLst/>
              <a:cxnLst>
                <a:cxn ang="0">
                  <a:pos x="0" y="71"/>
                </a:cxn>
                <a:cxn ang="0">
                  <a:pos x="116" y="0"/>
                </a:cxn>
                <a:cxn ang="0">
                  <a:pos x="233" y="71"/>
                </a:cxn>
                <a:cxn ang="0">
                  <a:pos x="116" y="140"/>
                </a:cxn>
                <a:cxn ang="0">
                  <a:pos x="0" y="71"/>
                </a:cxn>
              </a:cxnLst>
              <a:rect l="0" t="0" r="r" b="b"/>
              <a:pathLst>
                <a:path w="233" h="140">
                  <a:moveTo>
                    <a:pt x="0" y="71"/>
                  </a:moveTo>
                  <a:lnTo>
                    <a:pt x="116" y="0"/>
                  </a:lnTo>
                  <a:lnTo>
                    <a:pt x="233" y="71"/>
                  </a:lnTo>
                  <a:lnTo>
                    <a:pt x="116" y="140"/>
                  </a:lnTo>
                  <a:lnTo>
                    <a:pt x="0" y="71"/>
                  </a:lnTo>
                  <a:close/>
                </a:path>
              </a:pathLst>
            </a:custGeom>
            <a:solidFill>
              <a:srgbClr val="FFB3DA"/>
            </a:solidFill>
            <a:ln w="9525">
              <a:solidFill>
                <a:srgbClr val="FFB3DA"/>
              </a:solidFill>
              <a:round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pPr algn="ctr" defTabSz="1245042"/>
              <a:endParaRPr lang="en-US" sz="2399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Group 26">
            <a:extLst>
              <a:ext uri="{FF2B5EF4-FFF2-40B4-BE49-F238E27FC236}">
                <a16:creationId xmlns:a16="http://schemas.microsoft.com/office/drawing/2014/main" id="{BF407CC9-9500-FE05-C7BA-FEC822B8961C}"/>
              </a:ext>
            </a:extLst>
          </p:cNvPr>
          <p:cNvGrpSpPr/>
          <p:nvPr/>
        </p:nvGrpSpPr>
        <p:grpSpPr>
          <a:xfrm>
            <a:off x="9562631" y="2299143"/>
            <a:ext cx="990466" cy="3462870"/>
            <a:chOff x="3798888" y="104775"/>
            <a:chExt cx="371475" cy="1298576"/>
          </a:xfrm>
          <a:noFill/>
        </p:grpSpPr>
        <p:sp>
          <p:nvSpPr>
            <p:cNvPr id="29" name="Freeform 44">
              <a:extLst>
                <a:ext uri="{FF2B5EF4-FFF2-40B4-BE49-F238E27FC236}">
                  <a16:creationId xmlns:a16="http://schemas.microsoft.com/office/drawing/2014/main" id="{6035E329-FB93-DAEC-8F3F-5C41A4E04DD1}"/>
                </a:ext>
              </a:extLst>
            </p:cNvPr>
            <p:cNvSpPr/>
            <p:nvPr/>
          </p:nvSpPr>
          <p:spPr bwMode="auto">
            <a:xfrm>
              <a:off x="3798888" y="217488"/>
              <a:ext cx="185738" cy="1185863"/>
            </a:xfrm>
            <a:custGeom>
              <a:avLst/>
              <a:gdLst/>
              <a:ahLst/>
              <a:cxnLst>
                <a:cxn ang="0">
                  <a:pos x="0" y="677"/>
                </a:cxn>
                <a:cxn ang="0">
                  <a:pos x="117" y="747"/>
                </a:cxn>
                <a:cxn ang="0">
                  <a:pos x="117" y="69"/>
                </a:cxn>
                <a:cxn ang="0">
                  <a:pos x="0" y="0"/>
                </a:cxn>
                <a:cxn ang="0">
                  <a:pos x="0" y="677"/>
                </a:cxn>
              </a:cxnLst>
              <a:rect l="0" t="0" r="r" b="b"/>
              <a:pathLst>
                <a:path w="117" h="747">
                  <a:moveTo>
                    <a:pt x="0" y="677"/>
                  </a:moveTo>
                  <a:lnTo>
                    <a:pt x="117" y="747"/>
                  </a:lnTo>
                  <a:lnTo>
                    <a:pt x="117" y="69"/>
                  </a:lnTo>
                  <a:lnTo>
                    <a:pt x="0" y="0"/>
                  </a:lnTo>
                  <a:lnTo>
                    <a:pt x="0" y="677"/>
                  </a:lnTo>
                  <a:close/>
                </a:path>
              </a:pathLst>
            </a:custGeom>
            <a:grpFill/>
            <a:ln w="9525">
              <a:solidFill>
                <a:srgbClr val="5900CC"/>
              </a:solidFill>
              <a:round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pPr algn="ctr" defTabSz="1245042"/>
              <a:endParaRPr lang="en-US" sz="2399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45">
              <a:extLst>
                <a:ext uri="{FF2B5EF4-FFF2-40B4-BE49-F238E27FC236}">
                  <a16:creationId xmlns:a16="http://schemas.microsoft.com/office/drawing/2014/main" id="{FE76CD68-4A9F-80D6-E5E3-365E7582A649}"/>
                </a:ext>
              </a:extLst>
            </p:cNvPr>
            <p:cNvSpPr/>
            <p:nvPr/>
          </p:nvSpPr>
          <p:spPr bwMode="auto">
            <a:xfrm>
              <a:off x="3984625" y="217488"/>
              <a:ext cx="185738" cy="1185863"/>
            </a:xfrm>
            <a:custGeom>
              <a:avLst/>
              <a:gdLst/>
              <a:ahLst/>
              <a:cxnLst>
                <a:cxn ang="0">
                  <a:pos x="117" y="677"/>
                </a:cxn>
                <a:cxn ang="0">
                  <a:pos x="0" y="747"/>
                </a:cxn>
                <a:cxn ang="0">
                  <a:pos x="0" y="69"/>
                </a:cxn>
                <a:cxn ang="0">
                  <a:pos x="117" y="0"/>
                </a:cxn>
                <a:cxn ang="0">
                  <a:pos x="117" y="677"/>
                </a:cxn>
              </a:cxnLst>
              <a:rect l="0" t="0" r="r" b="b"/>
              <a:pathLst>
                <a:path w="117" h="747">
                  <a:moveTo>
                    <a:pt x="117" y="677"/>
                  </a:moveTo>
                  <a:lnTo>
                    <a:pt x="0" y="747"/>
                  </a:lnTo>
                  <a:lnTo>
                    <a:pt x="0" y="69"/>
                  </a:lnTo>
                  <a:lnTo>
                    <a:pt x="117" y="0"/>
                  </a:lnTo>
                  <a:lnTo>
                    <a:pt x="117" y="677"/>
                  </a:lnTo>
                  <a:close/>
                </a:path>
              </a:pathLst>
            </a:custGeom>
            <a:grpFill/>
            <a:ln w="9525">
              <a:solidFill>
                <a:srgbClr val="5900CC"/>
              </a:solidFill>
              <a:round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pPr algn="ctr" defTabSz="1245042"/>
              <a:endParaRPr lang="en-US" sz="2399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46">
              <a:extLst>
                <a:ext uri="{FF2B5EF4-FFF2-40B4-BE49-F238E27FC236}">
                  <a16:creationId xmlns:a16="http://schemas.microsoft.com/office/drawing/2014/main" id="{5804AE2E-50DF-D58D-18CB-7E1D9B16CB1F}"/>
                </a:ext>
              </a:extLst>
            </p:cNvPr>
            <p:cNvSpPr/>
            <p:nvPr/>
          </p:nvSpPr>
          <p:spPr bwMode="auto">
            <a:xfrm>
              <a:off x="3798888" y="104775"/>
              <a:ext cx="371475" cy="222250"/>
            </a:xfrm>
            <a:custGeom>
              <a:avLst/>
              <a:gdLst/>
              <a:ahLst/>
              <a:cxnLst>
                <a:cxn ang="0">
                  <a:pos x="0" y="71"/>
                </a:cxn>
                <a:cxn ang="0">
                  <a:pos x="117" y="0"/>
                </a:cxn>
                <a:cxn ang="0">
                  <a:pos x="234" y="71"/>
                </a:cxn>
                <a:cxn ang="0">
                  <a:pos x="117" y="140"/>
                </a:cxn>
                <a:cxn ang="0">
                  <a:pos x="0" y="71"/>
                </a:cxn>
              </a:cxnLst>
              <a:rect l="0" t="0" r="r" b="b"/>
              <a:pathLst>
                <a:path w="234" h="140">
                  <a:moveTo>
                    <a:pt x="0" y="71"/>
                  </a:moveTo>
                  <a:lnTo>
                    <a:pt x="117" y="0"/>
                  </a:lnTo>
                  <a:lnTo>
                    <a:pt x="234" y="71"/>
                  </a:lnTo>
                  <a:lnTo>
                    <a:pt x="117" y="140"/>
                  </a:lnTo>
                  <a:lnTo>
                    <a:pt x="0" y="71"/>
                  </a:lnTo>
                  <a:close/>
                </a:path>
              </a:pathLst>
            </a:custGeom>
            <a:solidFill>
              <a:srgbClr val="5900CC"/>
            </a:solidFill>
            <a:ln>
              <a:solidFill>
                <a:srgbClr val="5900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>
                <a:sym typeface="+mn-lt"/>
              </a:endParaRPr>
            </a:p>
          </p:txBody>
        </p:sp>
      </p:grpSp>
      <p:grpSp>
        <p:nvGrpSpPr>
          <p:cNvPr id="32" name="Group 30">
            <a:extLst>
              <a:ext uri="{FF2B5EF4-FFF2-40B4-BE49-F238E27FC236}">
                <a16:creationId xmlns:a16="http://schemas.microsoft.com/office/drawing/2014/main" id="{4A247843-0046-6990-2680-BE1841F86564}"/>
              </a:ext>
            </a:extLst>
          </p:cNvPr>
          <p:cNvGrpSpPr/>
          <p:nvPr/>
        </p:nvGrpSpPr>
        <p:grpSpPr>
          <a:xfrm>
            <a:off x="3619830" y="4623245"/>
            <a:ext cx="990469" cy="1185334"/>
            <a:chOff x="1127125" y="958850"/>
            <a:chExt cx="371476" cy="444500"/>
          </a:xfrm>
          <a:noFill/>
        </p:grpSpPr>
        <p:sp>
          <p:nvSpPr>
            <p:cNvPr id="33" name="Freeform 47">
              <a:extLst>
                <a:ext uri="{FF2B5EF4-FFF2-40B4-BE49-F238E27FC236}">
                  <a16:creationId xmlns:a16="http://schemas.microsoft.com/office/drawing/2014/main" id="{28AF9274-8486-FBB6-16E3-BB3B90B15AA0}"/>
                </a:ext>
              </a:extLst>
            </p:cNvPr>
            <p:cNvSpPr/>
            <p:nvPr/>
          </p:nvSpPr>
          <p:spPr bwMode="auto">
            <a:xfrm>
              <a:off x="1127125" y="1069975"/>
              <a:ext cx="185738" cy="333375"/>
            </a:xfrm>
            <a:custGeom>
              <a:avLst/>
              <a:gdLst/>
              <a:ahLst/>
              <a:cxnLst>
                <a:cxn ang="0">
                  <a:pos x="0" y="140"/>
                </a:cxn>
                <a:cxn ang="0">
                  <a:pos x="117" y="210"/>
                </a:cxn>
                <a:cxn ang="0">
                  <a:pos x="117" y="70"/>
                </a:cxn>
                <a:cxn ang="0">
                  <a:pos x="0" y="0"/>
                </a:cxn>
                <a:cxn ang="0">
                  <a:pos x="0" y="140"/>
                </a:cxn>
              </a:cxnLst>
              <a:rect l="0" t="0" r="r" b="b"/>
              <a:pathLst>
                <a:path w="117" h="210">
                  <a:moveTo>
                    <a:pt x="0" y="140"/>
                  </a:moveTo>
                  <a:lnTo>
                    <a:pt x="117" y="210"/>
                  </a:lnTo>
                  <a:lnTo>
                    <a:pt x="117" y="70"/>
                  </a:lnTo>
                  <a:lnTo>
                    <a:pt x="0" y="0"/>
                  </a:lnTo>
                  <a:lnTo>
                    <a:pt x="0" y="140"/>
                  </a:lnTo>
                  <a:close/>
                </a:path>
              </a:pathLst>
            </a:custGeom>
            <a:grpFill/>
            <a:ln w="9525">
              <a:solidFill>
                <a:srgbClr val="5900CC"/>
              </a:solidFill>
              <a:round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pPr algn="ctr" defTabSz="1245042"/>
              <a:endParaRPr lang="en-US" sz="2399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48">
              <a:extLst>
                <a:ext uri="{FF2B5EF4-FFF2-40B4-BE49-F238E27FC236}">
                  <a16:creationId xmlns:a16="http://schemas.microsoft.com/office/drawing/2014/main" id="{D426DBF9-4C5D-8BE8-0A6E-1D3B0F0D9722}"/>
                </a:ext>
              </a:extLst>
            </p:cNvPr>
            <p:cNvSpPr/>
            <p:nvPr/>
          </p:nvSpPr>
          <p:spPr bwMode="auto">
            <a:xfrm>
              <a:off x="1312863" y="1069975"/>
              <a:ext cx="185738" cy="333375"/>
            </a:xfrm>
            <a:custGeom>
              <a:avLst/>
              <a:gdLst/>
              <a:ahLst/>
              <a:cxnLst>
                <a:cxn ang="0">
                  <a:pos x="117" y="140"/>
                </a:cxn>
                <a:cxn ang="0">
                  <a:pos x="0" y="210"/>
                </a:cxn>
                <a:cxn ang="0">
                  <a:pos x="0" y="70"/>
                </a:cxn>
                <a:cxn ang="0">
                  <a:pos x="117" y="0"/>
                </a:cxn>
                <a:cxn ang="0">
                  <a:pos x="117" y="140"/>
                </a:cxn>
              </a:cxnLst>
              <a:rect l="0" t="0" r="r" b="b"/>
              <a:pathLst>
                <a:path w="117" h="210">
                  <a:moveTo>
                    <a:pt x="117" y="140"/>
                  </a:moveTo>
                  <a:lnTo>
                    <a:pt x="0" y="210"/>
                  </a:lnTo>
                  <a:lnTo>
                    <a:pt x="0" y="70"/>
                  </a:lnTo>
                  <a:lnTo>
                    <a:pt x="117" y="0"/>
                  </a:lnTo>
                  <a:lnTo>
                    <a:pt x="117" y="140"/>
                  </a:lnTo>
                  <a:close/>
                </a:path>
              </a:pathLst>
            </a:custGeom>
            <a:grpFill/>
            <a:ln w="9525">
              <a:solidFill>
                <a:srgbClr val="5900CC"/>
              </a:solidFill>
              <a:round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pPr algn="ctr" defTabSz="1245042"/>
              <a:endParaRPr lang="en-US" sz="2399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49">
              <a:extLst>
                <a:ext uri="{FF2B5EF4-FFF2-40B4-BE49-F238E27FC236}">
                  <a16:creationId xmlns:a16="http://schemas.microsoft.com/office/drawing/2014/main" id="{F30F02A3-7007-8FF1-FB1F-272AD7E9624B}"/>
                </a:ext>
              </a:extLst>
            </p:cNvPr>
            <p:cNvSpPr/>
            <p:nvPr/>
          </p:nvSpPr>
          <p:spPr bwMode="auto">
            <a:xfrm>
              <a:off x="1127125" y="958850"/>
              <a:ext cx="371475" cy="22225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117" y="0"/>
                </a:cxn>
                <a:cxn ang="0">
                  <a:pos x="234" y="70"/>
                </a:cxn>
                <a:cxn ang="0">
                  <a:pos x="117" y="140"/>
                </a:cxn>
                <a:cxn ang="0">
                  <a:pos x="0" y="70"/>
                </a:cxn>
              </a:cxnLst>
              <a:rect l="0" t="0" r="r" b="b"/>
              <a:pathLst>
                <a:path w="234" h="140">
                  <a:moveTo>
                    <a:pt x="0" y="70"/>
                  </a:moveTo>
                  <a:lnTo>
                    <a:pt x="117" y="0"/>
                  </a:lnTo>
                  <a:lnTo>
                    <a:pt x="234" y="70"/>
                  </a:lnTo>
                  <a:lnTo>
                    <a:pt x="117" y="140"/>
                  </a:lnTo>
                  <a:lnTo>
                    <a:pt x="0" y="70"/>
                  </a:lnTo>
                  <a:close/>
                </a:path>
              </a:pathLst>
            </a:custGeom>
            <a:solidFill>
              <a:srgbClr val="5900CC"/>
            </a:solidFill>
            <a:ln>
              <a:solidFill>
                <a:srgbClr val="5900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>
                <a:sym typeface="+mn-lt"/>
              </a:endParaRPr>
            </a:p>
          </p:txBody>
        </p:sp>
      </p:grpSp>
      <p:grpSp>
        <p:nvGrpSpPr>
          <p:cNvPr id="36" name="Group 46">
            <a:extLst>
              <a:ext uri="{FF2B5EF4-FFF2-40B4-BE49-F238E27FC236}">
                <a16:creationId xmlns:a16="http://schemas.microsoft.com/office/drawing/2014/main" id="{8651253D-D96C-1F02-63EE-DC945866DEFA}"/>
              </a:ext>
            </a:extLst>
          </p:cNvPr>
          <p:cNvGrpSpPr/>
          <p:nvPr/>
        </p:nvGrpSpPr>
        <p:grpSpPr>
          <a:xfrm>
            <a:off x="3694034" y="3584479"/>
            <a:ext cx="842065" cy="934534"/>
            <a:chOff x="892366" y="1276350"/>
            <a:chExt cx="631634" cy="700900"/>
          </a:xfrm>
        </p:grpSpPr>
        <p:sp>
          <p:nvSpPr>
            <p:cNvPr id="37" name="Freeform 1304">
              <a:extLst>
                <a:ext uri="{FF2B5EF4-FFF2-40B4-BE49-F238E27FC236}">
                  <a16:creationId xmlns:a16="http://schemas.microsoft.com/office/drawing/2014/main" id="{DAECA7F6-2CDA-13C4-CC10-E091CCAA682F}"/>
                </a:ext>
              </a:extLst>
            </p:cNvPr>
            <p:cNvSpPr/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solidFill>
              <a:srgbClr val="5900CC"/>
            </a:solidFill>
            <a:ln w="9525">
              <a:noFill/>
              <a:round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pPr algn="ctr" defTabSz="1245042"/>
              <a:endParaRPr lang="en-US" sz="2399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8" name="Content Placeholder 2">
              <a:extLst>
                <a:ext uri="{FF2B5EF4-FFF2-40B4-BE49-F238E27FC236}">
                  <a16:creationId xmlns:a16="http://schemas.microsoft.com/office/drawing/2014/main" id="{3522D694-DCF4-52C3-1545-A8F13F4F521E}"/>
                </a:ext>
              </a:extLst>
            </p:cNvPr>
            <p:cNvSpPr txBox="1"/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121882" tIns="60941" rIns="121882" bIns="60941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2399" spc="-200" dirty="0">
                  <a:solidFill>
                    <a:srgbClr val="FFFFFF">
                      <a:lumMod val="95000"/>
                    </a:srgbClr>
                  </a:solidFill>
                  <a:cs typeface="+mn-ea"/>
                  <a:sym typeface="+mn-lt"/>
                </a:rPr>
                <a:t>10 %</a:t>
              </a:r>
              <a:endParaRPr lang="en-US" sz="2399" spc="-200" dirty="0">
                <a:solidFill>
                  <a:srgbClr val="FFFFFF">
                    <a:lumMod val="9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Group 49">
            <a:extLst>
              <a:ext uri="{FF2B5EF4-FFF2-40B4-BE49-F238E27FC236}">
                <a16:creationId xmlns:a16="http://schemas.microsoft.com/office/drawing/2014/main" id="{89E5F0A0-571E-0331-D07A-55DCD5F81B56}"/>
              </a:ext>
            </a:extLst>
          </p:cNvPr>
          <p:cNvGrpSpPr/>
          <p:nvPr/>
        </p:nvGrpSpPr>
        <p:grpSpPr>
          <a:xfrm>
            <a:off x="4684500" y="3179527"/>
            <a:ext cx="842065" cy="934534"/>
            <a:chOff x="892366" y="1276350"/>
            <a:chExt cx="631634" cy="700900"/>
          </a:xfrm>
        </p:grpSpPr>
        <p:sp>
          <p:nvSpPr>
            <p:cNvPr id="40" name="Freeform 1304">
              <a:extLst>
                <a:ext uri="{FF2B5EF4-FFF2-40B4-BE49-F238E27FC236}">
                  <a16:creationId xmlns:a16="http://schemas.microsoft.com/office/drawing/2014/main" id="{D51B68BC-65E2-E8A2-C0CC-7B7083FFCBFC}"/>
                </a:ext>
              </a:extLst>
            </p:cNvPr>
            <p:cNvSpPr/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solidFill>
              <a:srgbClr val="FFB3DA"/>
            </a:solidFill>
            <a:ln w="9525">
              <a:noFill/>
              <a:round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pPr algn="ctr" defTabSz="1245042"/>
              <a:endParaRPr lang="en-US" sz="2399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1" name="Content Placeholder 2">
              <a:extLst>
                <a:ext uri="{FF2B5EF4-FFF2-40B4-BE49-F238E27FC236}">
                  <a16:creationId xmlns:a16="http://schemas.microsoft.com/office/drawing/2014/main" id="{54ED5432-8C87-4980-025C-99CDAF518639}"/>
                </a:ext>
              </a:extLst>
            </p:cNvPr>
            <p:cNvSpPr txBox="1"/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121882" tIns="60941" rIns="121882" bIns="60941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2399" spc="-200" dirty="0">
                  <a:solidFill>
                    <a:schemeClr val="bg1"/>
                  </a:solidFill>
                  <a:cs typeface="+mn-ea"/>
                  <a:sym typeface="+mn-lt"/>
                </a:rPr>
                <a:t>15%</a:t>
              </a:r>
              <a:endParaRPr lang="en-US" sz="2399" spc="-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Group 52">
            <a:extLst>
              <a:ext uri="{FF2B5EF4-FFF2-40B4-BE49-F238E27FC236}">
                <a16:creationId xmlns:a16="http://schemas.microsoft.com/office/drawing/2014/main" id="{7A6E8C19-9B98-E323-7790-64878E19C3A1}"/>
              </a:ext>
            </a:extLst>
          </p:cNvPr>
          <p:cNvGrpSpPr/>
          <p:nvPr/>
        </p:nvGrpSpPr>
        <p:grpSpPr>
          <a:xfrm>
            <a:off x="5674966" y="2787695"/>
            <a:ext cx="842065" cy="934534"/>
            <a:chOff x="892366" y="1276350"/>
            <a:chExt cx="631634" cy="700900"/>
          </a:xfrm>
        </p:grpSpPr>
        <p:sp>
          <p:nvSpPr>
            <p:cNvPr id="43" name="Freeform 1304">
              <a:extLst>
                <a:ext uri="{FF2B5EF4-FFF2-40B4-BE49-F238E27FC236}">
                  <a16:creationId xmlns:a16="http://schemas.microsoft.com/office/drawing/2014/main" id="{72C8735C-0F06-A364-C6F1-86C64EAE3D61}"/>
                </a:ext>
              </a:extLst>
            </p:cNvPr>
            <p:cNvSpPr/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solidFill>
              <a:srgbClr val="5900CC"/>
            </a:solidFill>
            <a:ln w="9525">
              <a:noFill/>
              <a:round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pPr algn="ctr" defTabSz="1245042"/>
              <a:endParaRPr lang="en-US" sz="2399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4" name="Content Placeholder 2">
              <a:extLst>
                <a:ext uri="{FF2B5EF4-FFF2-40B4-BE49-F238E27FC236}">
                  <a16:creationId xmlns:a16="http://schemas.microsoft.com/office/drawing/2014/main" id="{80EDEC61-25C3-7DA9-9304-6F4154772470}"/>
                </a:ext>
              </a:extLst>
            </p:cNvPr>
            <p:cNvSpPr txBox="1"/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121882" tIns="60941" rIns="121882" bIns="60941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2399" spc="-200" dirty="0">
                  <a:solidFill>
                    <a:srgbClr val="FFFFFF">
                      <a:lumMod val="95000"/>
                    </a:srgbClr>
                  </a:solidFill>
                  <a:cs typeface="+mn-ea"/>
                  <a:sym typeface="+mn-lt"/>
                </a:rPr>
                <a:t>20 %</a:t>
              </a:r>
              <a:endParaRPr lang="en-US" sz="2399" spc="-200" dirty="0">
                <a:solidFill>
                  <a:srgbClr val="FFFFFF">
                    <a:lumMod val="9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Group 55">
            <a:extLst>
              <a:ext uri="{FF2B5EF4-FFF2-40B4-BE49-F238E27FC236}">
                <a16:creationId xmlns:a16="http://schemas.microsoft.com/office/drawing/2014/main" id="{9CD870F1-B7CF-A9F9-3DFF-19279ED6CEC2}"/>
              </a:ext>
            </a:extLst>
          </p:cNvPr>
          <p:cNvGrpSpPr/>
          <p:nvPr/>
        </p:nvGrpSpPr>
        <p:grpSpPr>
          <a:xfrm>
            <a:off x="6672585" y="2144695"/>
            <a:ext cx="842065" cy="934534"/>
            <a:chOff x="892366" y="1276350"/>
            <a:chExt cx="631634" cy="700900"/>
          </a:xfrm>
        </p:grpSpPr>
        <p:sp>
          <p:nvSpPr>
            <p:cNvPr id="46" name="Freeform 1304">
              <a:extLst>
                <a:ext uri="{FF2B5EF4-FFF2-40B4-BE49-F238E27FC236}">
                  <a16:creationId xmlns:a16="http://schemas.microsoft.com/office/drawing/2014/main" id="{65CD4963-54C6-52B6-C607-AC6EBF7A0FB6}"/>
                </a:ext>
              </a:extLst>
            </p:cNvPr>
            <p:cNvSpPr/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solidFill>
              <a:srgbClr val="FFB3DA"/>
            </a:solidFill>
            <a:ln w="9525">
              <a:noFill/>
              <a:round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pPr algn="ctr" defTabSz="1245042"/>
              <a:endParaRPr lang="en-US" sz="2399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7" name="Content Placeholder 2">
              <a:extLst>
                <a:ext uri="{FF2B5EF4-FFF2-40B4-BE49-F238E27FC236}">
                  <a16:creationId xmlns:a16="http://schemas.microsoft.com/office/drawing/2014/main" id="{3E646C54-654D-AED3-A8E8-F466996F3767}"/>
                </a:ext>
              </a:extLst>
            </p:cNvPr>
            <p:cNvSpPr txBox="1"/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121882" tIns="60941" rIns="121882" bIns="60941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2399" spc="-200" dirty="0">
                  <a:solidFill>
                    <a:srgbClr val="FFFFFF">
                      <a:lumMod val="95000"/>
                    </a:srgbClr>
                  </a:solidFill>
                  <a:cs typeface="+mn-ea"/>
                  <a:sym typeface="+mn-lt"/>
                </a:rPr>
                <a:t>30 %</a:t>
              </a:r>
              <a:endParaRPr lang="en-US" sz="2399" spc="-200" dirty="0">
                <a:solidFill>
                  <a:srgbClr val="FFFFFF">
                    <a:lumMod val="9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Group 58">
            <a:extLst>
              <a:ext uri="{FF2B5EF4-FFF2-40B4-BE49-F238E27FC236}">
                <a16:creationId xmlns:a16="http://schemas.microsoft.com/office/drawing/2014/main" id="{5A13363C-7395-9B5E-75E1-D40241F5FF0A}"/>
              </a:ext>
            </a:extLst>
          </p:cNvPr>
          <p:cNvGrpSpPr/>
          <p:nvPr/>
        </p:nvGrpSpPr>
        <p:grpSpPr>
          <a:xfrm>
            <a:off x="7655899" y="2405809"/>
            <a:ext cx="842065" cy="934534"/>
            <a:chOff x="892366" y="1276350"/>
            <a:chExt cx="631634" cy="700900"/>
          </a:xfrm>
        </p:grpSpPr>
        <p:sp>
          <p:nvSpPr>
            <p:cNvPr id="49" name="Freeform 1304">
              <a:extLst>
                <a:ext uri="{FF2B5EF4-FFF2-40B4-BE49-F238E27FC236}">
                  <a16:creationId xmlns:a16="http://schemas.microsoft.com/office/drawing/2014/main" id="{38583C4E-F5F5-8B80-9C1C-FDEF8BA12444}"/>
                </a:ext>
              </a:extLst>
            </p:cNvPr>
            <p:cNvSpPr/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solidFill>
              <a:srgbClr val="5900CC"/>
            </a:solidFill>
            <a:ln w="9525">
              <a:noFill/>
              <a:round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pPr algn="ctr" defTabSz="1245042"/>
              <a:endParaRPr lang="en-US" sz="2399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0" name="Content Placeholder 2">
              <a:extLst>
                <a:ext uri="{FF2B5EF4-FFF2-40B4-BE49-F238E27FC236}">
                  <a16:creationId xmlns:a16="http://schemas.microsoft.com/office/drawing/2014/main" id="{A7F8A214-8D89-1669-FD7A-0B6A9312C897}"/>
                </a:ext>
              </a:extLst>
            </p:cNvPr>
            <p:cNvSpPr txBox="1"/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121882" tIns="60941" rIns="121882" bIns="60941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2399" spc="-200" dirty="0">
                  <a:solidFill>
                    <a:srgbClr val="FFFFFF">
                      <a:lumMod val="95000"/>
                    </a:srgbClr>
                  </a:solidFill>
                  <a:cs typeface="+mn-ea"/>
                  <a:sym typeface="+mn-lt"/>
                </a:rPr>
                <a:t>25 %</a:t>
              </a:r>
              <a:endParaRPr lang="en-US" sz="2399" spc="-200" dirty="0">
                <a:solidFill>
                  <a:srgbClr val="FFFFFF">
                    <a:lumMod val="9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Group 61">
            <a:extLst>
              <a:ext uri="{FF2B5EF4-FFF2-40B4-BE49-F238E27FC236}">
                <a16:creationId xmlns:a16="http://schemas.microsoft.com/office/drawing/2014/main" id="{E78480A6-2220-B307-68F6-7760703FB2E6}"/>
              </a:ext>
            </a:extLst>
          </p:cNvPr>
          <p:cNvGrpSpPr/>
          <p:nvPr/>
        </p:nvGrpSpPr>
        <p:grpSpPr>
          <a:xfrm>
            <a:off x="8646365" y="2023922"/>
            <a:ext cx="842065" cy="934534"/>
            <a:chOff x="892366" y="1276350"/>
            <a:chExt cx="631634" cy="700900"/>
          </a:xfrm>
        </p:grpSpPr>
        <p:sp>
          <p:nvSpPr>
            <p:cNvPr id="52" name="Freeform 1304">
              <a:extLst>
                <a:ext uri="{FF2B5EF4-FFF2-40B4-BE49-F238E27FC236}">
                  <a16:creationId xmlns:a16="http://schemas.microsoft.com/office/drawing/2014/main" id="{55430322-E8E4-BBCA-7629-7706DDF53AF3}"/>
                </a:ext>
              </a:extLst>
            </p:cNvPr>
            <p:cNvSpPr/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solidFill>
              <a:srgbClr val="FFB3DA"/>
            </a:solidFill>
            <a:ln w="9525">
              <a:noFill/>
              <a:round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pPr algn="ctr" defTabSz="1245042"/>
              <a:endParaRPr lang="en-US" sz="2399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3" name="Content Placeholder 2">
              <a:extLst>
                <a:ext uri="{FF2B5EF4-FFF2-40B4-BE49-F238E27FC236}">
                  <a16:creationId xmlns:a16="http://schemas.microsoft.com/office/drawing/2014/main" id="{D6DD63C3-641E-553C-3664-3B04C0BCA9AF}"/>
                </a:ext>
              </a:extLst>
            </p:cNvPr>
            <p:cNvSpPr txBox="1"/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121882" tIns="60941" rIns="121882" bIns="60941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2399" spc="-200" dirty="0">
                  <a:solidFill>
                    <a:srgbClr val="FFFFFF">
                      <a:lumMod val="95000"/>
                    </a:srgbClr>
                  </a:solidFill>
                  <a:cs typeface="+mn-ea"/>
                  <a:sym typeface="+mn-lt"/>
                </a:rPr>
                <a:t>30 %</a:t>
              </a:r>
              <a:endParaRPr lang="en-US" sz="2399" spc="-200" dirty="0">
                <a:solidFill>
                  <a:srgbClr val="FFFFFF">
                    <a:lumMod val="9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Group 64">
            <a:extLst>
              <a:ext uri="{FF2B5EF4-FFF2-40B4-BE49-F238E27FC236}">
                <a16:creationId xmlns:a16="http://schemas.microsoft.com/office/drawing/2014/main" id="{BCB68ED6-2AB3-232E-F5E8-16759E9CEA7B}"/>
              </a:ext>
            </a:extLst>
          </p:cNvPr>
          <p:cNvGrpSpPr/>
          <p:nvPr/>
        </p:nvGrpSpPr>
        <p:grpSpPr>
          <a:xfrm>
            <a:off x="9636829" y="1290930"/>
            <a:ext cx="842065" cy="934534"/>
            <a:chOff x="892366" y="1276350"/>
            <a:chExt cx="631634" cy="700900"/>
          </a:xfrm>
        </p:grpSpPr>
        <p:sp>
          <p:nvSpPr>
            <p:cNvPr id="55" name="Freeform 1304">
              <a:extLst>
                <a:ext uri="{FF2B5EF4-FFF2-40B4-BE49-F238E27FC236}">
                  <a16:creationId xmlns:a16="http://schemas.microsoft.com/office/drawing/2014/main" id="{E47F1F05-347A-79DA-BF71-01983C4186AB}"/>
                </a:ext>
              </a:extLst>
            </p:cNvPr>
            <p:cNvSpPr/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solidFill>
              <a:srgbClr val="5900CC"/>
            </a:solidFill>
            <a:ln w="9525">
              <a:noFill/>
              <a:round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pPr algn="ctr" defTabSz="1245042"/>
              <a:endParaRPr lang="en-US" sz="2399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6" name="Content Placeholder 2">
              <a:extLst>
                <a:ext uri="{FF2B5EF4-FFF2-40B4-BE49-F238E27FC236}">
                  <a16:creationId xmlns:a16="http://schemas.microsoft.com/office/drawing/2014/main" id="{857A8369-B472-1DC2-E410-6C9BCCFC727A}"/>
                </a:ext>
              </a:extLst>
            </p:cNvPr>
            <p:cNvSpPr txBox="1"/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121882" tIns="60941" rIns="121882" bIns="60941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2399" spc="-200" dirty="0">
                  <a:solidFill>
                    <a:srgbClr val="FFFFFF">
                      <a:lumMod val="95000"/>
                    </a:srgbClr>
                  </a:solidFill>
                  <a:cs typeface="+mn-ea"/>
                  <a:sym typeface="+mn-lt"/>
                </a:rPr>
                <a:t>50 %</a:t>
              </a:r>
              <a:endParaRPr lang="en-US" sz="2399" spc="-200" dirty="0">
                <a:solidFill>
                  <a:srgbClr val="FFFFFF">
                    <a:lumMod val="95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3642D7BB-EFD8-DC7E-1F3E-A19E37C18F4A}"/>
              </a:ext>
            </a:extLst>
          </p:cNvPr>
          <p:cNvGrpSpPr/>
          <p:nvPr/>
        </p:nvGrpSpPr>
        <p:grpSpPr>
          <a:xfrm>
            <a:off x="2271696" y="3763878"/>
            <a:ext cx="890997" cy="2059518"/>
            <a:chOff x="474744" y="2898843"/>
            <a:chExt cx="668454" cy="1545115"/>
          </a:xfrm>
          <a:solidFill>
            <a:schemeClr val="accent1"/>
          </a:solidFill>
        </p:grpSpPr>
        <p:sp>
          <p:nvSpPr>
            <p:cNvPr id="58" name="Freeform 96">
              <a:extLst>
                <a:ext uri="{FF2B5EF4-FFF2-40B4-BE49-F238E27FC236}">
                  <a16:creationId xmlns:a16="http://schemas.microsoft.com/office/drawing/2014/main" id="{25E3F639-844A-DDAE-784F-8D5950807D50}"/>
                </a:ext>
              </a:extLst>
            </p:cNvPr>
            <p:cNvSpPr/>
            <p:nvPr/>
          </p:nvSpPr>
          <p:spPr bwMode="auto">
            <a:xfrm>
              <a:off x="474744" y="2898843"/>
              <a:ext cx="668454" cy="1545115"/>
            </a:xfrm>
            <a:custGeom>
              <a:avLst/>
              <a:gdLst/>
              <a:ahLst/>
              <a:cxnLst>
                <a:cxn ang="0">
                  <a:pos x="276" y="0"/>
                </a:cxn>
                <a:cxn ang="0">
                  <a:pos x="253" y="25"/>
                </a:cxn>
                <a:cxn ang="0">
                  <a:pos x="253" y="114"/>
                </a:cxn>
                <a:cxn ang="0">
                  <a:pos x="193" y="205"/>
                </a:cxn>
                <a:cxn ang="0">
                  <a:pos x="106" y="205"/>
                </a:cxn>
                <a:cxn ang="0">
                  <a:pos x="48" y="117"/>
                </a:cxn>
                <a:cxn ang="0">
                  <a:pos x="48" y="25"/>
                </a:cxn>
                <a:cxn ang="0">
                  <a:pos x="24" y="0"/>
                </a:cxn>
                <a:cxn ang="0">
                  <a:pos x="0" y="25"/>
                </a:cxn>
                <a:cxn ang="0">
                  <a:pos x="0" y="122"/>
                </a:cxn>
                <a:cxn ang="0">
                  <a:pos x="0" y="124"/>
                </a:cxn>
                <a:cxn ang="0">
                  <a:pos x="2" y="132"/>
                </a:cxn>
                <a:cxn ang="0">
                  <a:pos x="2" y="135"/>
                </a:cxn>
                <a:cxn ang="0">
                  <a:pos x="5" y="139"/>
                </a:cxn>
                <a:cxn ang="0">
                  <a:pos x="72" y="243"/>
                </a:cxn>
                <a:cxn ang="0">
                  <a:pos x="77" y="248"/>
                </a:cxn>
                <a:cxn ang="0">
                  <a:pos x="77" y="503"/>
                </a:cxn>
                <a:cxn ang="0">
                  <a:pos x="77" y="511"/>
                </a:cxn>
                <a:cxn ang="0">
                  <a:pos x="77" y="614"/>
                </a:cxn>
                <a:cxn ang="0">
                  <a:pos x="78" y="618"/>
                </a:cxn>
                <a:cxn ang="0">
                  <a:pos x="77" y="622"/>
                </a:cxn>
                <a:cxn ang="0">
                  <a:pos x="77" y="732"/>
                </a:cxn>
                <a:cxn ang="0">
                  <a:pos x="102" y="760"/>
                </a:cxn>
                <a:cxn ang="0">
                  <a:pos x="110" y="760"/>
                </a:cxn>
                <a:cxn ang="0">
                  <a:pos x="136" y="732"/>
                </a:cxn>
                <a:cxn ang="0">
                  <a:pos x="136" y="622"/>
                </a:cxn>
                <a:cxn ang="0">
                  <a:pos x="136" y="618"/>
                </a:cxn>
                <a:cxn ang="0">
                  <a:pos x="136" y="614"/>
                </a:cxn>
                <a:cxn ang="0">
                  <a:pos x="136" y="511"/>
                </a:cxn>
                <a:cxn ang="0">
                  <a:pos x="166" y="511"/>
                </a:cxn>
                <a:cxn ang="0">
                  <a:pos x="166" y="614"/>
                </a:cxn>
                <a:cxn ang="0">
                  <a:pos x="166" y="618"/>
                </a:cxn>
                <a:cxn ang="0">
                  <a:pos x="166" y="622"/>
                </a:cxn>
                <a:cxn ang="0">
                  <a:pos x="166" y="732"/>
                </a:cxn>
                <a:cxn ang="0">
                  <a:pos x="191" y="760"/>
                </a:cxn>
                <a:cxn ang="0">
                  <a:pos x="198" y="760"/>
                </a:cxn>
                <a:cxn ang="0">
                  <a:pos x="224" y="732"/>
                </a:cxn>
                <a:cxn ang="0">
                  <a:pos x="224" y="622"/>
                </a:cxn>
                <a:cxn ang="0">
                  <a:pos x="224" y="618"/>
                </a:cxn>
                <a:cxn ang="0">
                  <a:pos x="224" y="614"/>
                </a:cxn>
                <a:cxn ang="0">
                  <a:pos x="224" y="511"/>
                </a:cxn>
                <a:cxn ang="0">
                  <a:pos x="224" y="503"/>
                </a:cxn>
                <a:cxn ang="0">
                  <a:pos x="224" y="243"/>
                </a:cxn>
                <a:cxn ang="0">
                  <a:pos x="228" y="243"/>
                </a:cxn>
                <a:cxn ang="0">
                  <a:pos x="295" y="139"/>
                </a:cxn>
                <a:cxn ang="0">
                  <a:pos x="297" y="132"/>
                </a:cxn>
                <a:cxn ang="0">
                  <a:pos x="298" y="124"/>
                </a:cxn>
                <a:cxn ang="0">
                  <a:pos x="298" y="122"/>
                </a:cxn>
                <a:cxn ang="0">
                  <a:pos x="298" y="25"/>
                </a:cxn>
                <a:cxn ang="0">
                  <a:pos x="276" y="0"/>
                </a:cxn>
              </a:cxnLst>
              <a:rect l="0" t="0" r="r" b="b"/>
              <a:pathLst>
                <a:path w="298" h="760">
                  <a:moveTo>
                    <a:pt x="276" y="0"/>
                  </a:moveTo>
                  <a:cubicBezTo>
                    <a:pt x="264" y="0"/>
                    <a:pt x="253" y="11"/>
                    <a:pt x="253" y="25"/>
                  </a:cubicBezTo>
                  <a:cubicBezTo>
                    <a:pt x="253" y="114"/>
                    <a:pt x="253" y="114"/>
                    <a:pt x="253" y="114"/>
                  </a:cubicBezTo>
                  <a:cubicBezTo>
                    <a:pt x="193" y="205"/>
                    <a:pt x="193" y="205"/>
                    <a:pt x="193" y="205"/>
                  </a:cubicBezTo>
                  <a:cubicBezTo>
                    <a:pt x="106" y="205"/>
                    <a:pt x="106" y="205"/>
                    <a:pt x="106" y="205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8"/>
                    <a:pt x="2" y="130"/>
                    <a:pt x="2" y="132"/>
                  </a:cubicBezTo>
                  <a:cubicBezTo>
                    <a:pt x="2" y="132"/>
                    <a:pt x="2" y="132"/>
                    <a:pt x="2" y="135"/>
                  </a:cubicBezTo>
                  <a:cubicBezTo>
                    <a:pt x="3" y="136"/>
                    <a:pt x="3" y="136"/>
                    <a:pt x="5" y="139"/>
                  </a:cubicBezTo>
                  <a:cubicBezTo>
                    <a:pt x="72" y="243"/>
                    <a:pt x="72" y="243"/>
                    <a:pt x="72" y="243"/>
                  </a:cubicBezTo>
                  <a:cubicBezTo>
                    <a:pt x="72" y="243"/>
                    <a:pt x="74" y="246"/>
                    <a:pt x="77" y="248"/>
                  </a:cubicBezTo>
                  <a:cubicBezTo>
                    <a:pt x="77" y="503"/>
                    <a:pt x="77" y="503"/>
                    <a:pt x="77" y="503"/>
                  </a:cubicBezTo>
                  <a:cubicBezTo>
                    <a:pt x="77" y="511"/>
                    <a:pt x="77" y="511"/>
                    <a:pt x="77" y="511"/>
                  </a:cubicBezTo>
                  <a:cubicBezTo>
                    <a:pt x="77" y="614"/>
                    <a:pt x="77" y="614"/>
                    <a:pt x="77" y="614"/>
                  </a:cubicBezTo>
                  <a:cubicBezTo>
                    <a:pt x="77" y="617"/>
                    <a:pt x="78" y="617"/>
                    <a:pt x="78" y="618"/>
                  </a:cubicBezTo>
                  <a:cubicBezTo>
                    <a:pt x="77" y="622"/>
                    <a:pt x="77" y="622"/>
                    <a:pt x="77" y="622"/>
                  </a:cubicBezTo>
                  <a:cubicBezTo>
                    <a:pt x="77" y="732"/>
                    <a:pt x="77" y="732"/>
                    <a:pt x="77" y="732"/>
                  </a:cubicBezTo>
                  <a:cubicBezTo>
                    <a:pt x="77" y="749"/>
                    <a:pt x="90" y="760"/>
                    <a:pt x="102" y="760"/>
                  </a:cubicBezTo>
                  <a:cubicBezTo>
                    <a:pt x="110" y="760"/>
                    <a:pt x="110" y="760"/>
                    <a:pt x="110" y="760"/>
                  </a:cubicBezTo>
                  <a:cubicBezTo>
                    <a:pt x="124" y="760"/>
                    <a:pt x="136" y="749"/>
                    <a:pt x="136" y="732"/>
                  </a:cubicBezTo>
                  <a:cubicBezTo>
                    <a:pt x="136" y="622"/>
                    <a:pt x="136" y="622"/>
                    <a:pt x="136" y="622"/>
                  </a:cubicBezTo>
                  <a:cubicBezTo>
                    <a:pt x="136" y="618"/>
                    <a:pt x="136" y="618"/>
                    <a:pt x="136" y="618"/>
                  </a:cubicBezTo>
                  <a:cubicBezTo>
                    <a:pt x="136" y="617"/>
                    <a:pt x="136" y="617"/>
                    <a:pt x="136" y="614"/>
                  </a:cubicBezTo>
                  <a:cubicBezTo>
                    <a:pt x="136" y="511"/>
                    <a:pt x="136" y="511"/>
                    <a:pt x="136" y="511"/>
                  </a:cubicBezTo>
                  <a:cubicBezTo>
                    <a:pt x="166" y="511"/>
                    <a:pt x="166" y="511"/>
                    <a:pt x="166" y="511"/>
                  </a:cubicBezTo>
                  <a:cubicBezTo>
                    <a:pt x="166" y="614"/>
                    <a:pt x="166" y="614"/>
                    <a:pt x="166" y="614"/>
                  </a:cubicBezTo>
                  <a:cubicBezTo>
                    <a:pt x="166" y="617"/>
                    <a:pt x="166" y="617"/>
                    <a:pt x="166" y="618"/>
                  </a:cubicBezTo>
                  <a:cubicBezTo>
                    <a:pt x="166" y="622"/>
                    <a:pt x="166" y="622"/>
                    <a:pt x="166" y="622"/>
                  </a:cubicBezTo>
                  <a:cubicBezTo>
                    <a:pt x="166" y="732"/>
                    <a:pt x="166" y="732"/>
                    <a:pt x="166" y="732"/>
                  </a:cubicBezTo>
                  <a:cubicBezTo>
                    <a:pt x="166" y="749"/>
                    <a:pt x="177" y="760"/>
                    <a:pt x="191" y="760"/>
                  </a:cubicBezTo>
                  <a:cubicBezTo>
                    <a:pt x="198" y="760"/>
                    <a:pt x="198" y="760"/>
                    <a:pt x="198" y="760"/>
                  </a:cubicBezTo>
                  <a:cubicBezTo>
                    <a:pt x="214" y="760"/>
                    <a:pt x="224" y="749"/>
                    <a:pt x="224" y="732"/>
                  </a:cubicBezTo>
                  <a:cubicBezTo>
                    <a:pt x="224" y="622"/>
                    <a:pt x="224" y="622"/>
                    <a:pt x="224" y="622"/>
                  </a:cubicBezTo>
                  <a:cubicBezTo>
                    <a:pt x="224" y="618"/>
                    <a:pt x="224" y="618"/>
                    <a:pt x="224" y="618"/>
                  </a:cubicBezTo>
                  <a:cubicBezTo>
                    <a:pt x="224" y="617"/>
                    <a:pt x="224" y="617"/>
                    <a:pt x="224" y="614"/>
                  </a:cubicBezTo>
                  <a:cubicBezTo>
                    <a:pt x="224" y="511"/>
                    <a:pt x="224" y="511"/>
                    <a:pt x="224" y="511"/>
                  </a:cubicBezTo>
                  <a:cubicBezTo>
                    <a:pt x="224" y="503"/>
                    <a:pt x="224" y="503"/>
                    <a:pt x="224" y="503"/>
                  </a:cubicBezTo>
                  <a:cubicBezTo>
                    <a:pt x="224" y="243"/>
                    <a:pt x="224" y="243"/>
                    <a:pt x="224" y="243"/>
                  </a:cubicBezTo>
                  <a:cubicBezTo>
                    <a:pt x="227" y="243"/>
                    <a:pt x="227" y="243"/>
                    <a:pt x="228" y="243"/>
                  </a:cubicBezTo>
                  <a:cubicBezTo>
                    <a:pt x="295" y="139"/>
                    <a:pt x="295" y="139"/>
                    <a:pt x="295" y="139"/>
                  </a:cubicBezTo>
                  <a:cubicBezTo>
                    <a:pt x="295" y="136"/>
                    <a:pt x="297" y="135"/>
                    <a:pt x="297" y="132"/>
                  </a:cubicBezTo>
                  <a:cubicBezTo>
                    <a:pt x="298" y="128"/>
                    <a:pt x="298" y="126"/>
                    <a:pt x="298" y="124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25"/>
                    <a:pt x="298" y="25"/>
                    <a:pt x="298" y="25"/>
                  </a:cubicBezTo>
                  <a:cubicBezTo>
                    <a:pt x="298" y="11"/>
                    <a:pt x="290" y="0"/>
                    <a:pt x="276" y="0"/>
                  </a:cubicBezTo>
                  <a:close/>
                </a:path>
              </a:pathLst>
            </a:custGeom>
            <a:solidFill>
              <a:srgbClr val="5900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 dirty="0">
                <a:sym typeface="+mn-lt"/>
              </a:endParaRPr>
            </a:p>
          </p:txBody>
        </p:sp>
        <p:sp>
          <p:nvSpPr>
            <p:cNvPr id="59" name="Oval 97">
              <a:extLst>
                <a:ext uri="{FF2B5EF4-FFF2-40B4-BE49-F238E27FC236}">
                  <a16:creationId xmlns:a16="http://schemas.microsoft.com/office/drawing/2014/main" id="{ECE7CCF9-5F53-22E0-721E-F62AB335A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7507" y="3030646"/>
              <a:ext cx="250869" cy="247726"/>
            </a:xfrm>
            <a:prstGeom prst="ellipse">
              <a:avLst/>
            </a:prstGeom>
            <a:solidFill>
              <a:srgbClr val="5900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>
                <a:sym typeface="+mn-lt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5A6426C8-EE00-1024-8140-C7EFABDC7196}"/>
              </a:ext>
            </a:extLst>
          </p:cNvPr>
          <p:cNvGrpSpPr/>
          <p:nvPr/>
        </p:nvGrpSpPr>
        <p:grpSpPr>
          <a:xfrm>
            <a:off x="319037" y="1688201"/>
            <a:ext cx="4808043" cy="1081418"/>
            <a:chOff x="76708" y="2058136"/>
            <a:chExt cx="3607145" cy="811314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D19BF012-8E34-02D1-BAE7-DCFC2040F134}"/>
                </a:ext>
              </a:extLst>
            </p:cNvPr>
            <p:cNvSpPr txBox="1"/>
            <p:nvPr/>
          </p:nvSpPr>
          <p:spPr>
            <a:xfrm>
              <a:off x="95468" y="2330530"/>
              <a:ext cx="3588385" cy="5389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933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33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933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933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933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19960A65-4143-B196-DEF5-3EF9594519CA}"/>
                </a:ext>
              </a:extLst>
            </p:cNvPr>
            <p:cNvSpPr txBox="1"/>
            <p:nvPr/>
          </p:nvSpPr>
          <p:spPr>
            <a:xfrm>
              <a:off x="76708" y="2058136"/>
              <a:ext cx="2591146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2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599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5306118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03C42B7A-BD25-8B75-626E-3E91E6F51059}"/>
              </a:ext>
            </a:extLst>
          </p:cNvPr>
          <p:cNvGrpSpPr/>
          <p:nvPr/>
        </p:nvGrpSpPr>
        <p:grpSpPr>
          <a:xfrm>
            <a:off x="433549" y="262385"/>
            <a:ext cx="3591711" cy="772631"/>
            <a:chOff x="4483595" y="1754296"/>
            <a:chExt cx="2694615" cy="579652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2701650-3282-F1EF-9D41-5BB6A22E313C}"/>
                </a:ext>
              </a:extLst>
            </p:cNvPr>
            <p:cNvGrpSpPr/>
            <p:nvPr/>
          </p:nvGrpSpPr>
          <p:grpSpPr>
            <a:xfrm>
              <a:off x="4483595" y="1754296"/>
              <a:ext cx="2694615" cy="579652"/>
              <a:chOff x="1420185" y="1905145"/>
              <a:chExt cx="2694615" cy="579652"/>
            </a:xfrm>
          </p:grpSpPr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C8348C7A-441E-E4E5-41EF-5B98F4CB54B9}"/>
                  </a:ext>
                </a:extLst>
              </p:cNvPr>
              <p:cNvSpPr/>
              <p:nvPr/>
            </p:nvSpPr>
            <p:spPr>
              <a:xfrm>
                <a:off x="1496385" y="1996092"/>
                <a:ext cx="2618415" cy="488705"/>
              </a:xfrm>
              <a:prstGeom prst="roundRect">
                <a:avLst>
                  <a:gd name="adj" fmla="val 0"/>
                </a:avLst>
              </a:prstGeom>
              <a:solidFill>
                <a:srgbClr val="FFB3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/>
              </a:p>
            </p:txBody>
          </p:sp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id="{AF6D9FF7-B3A4-94B2-20C1-A24B7CEAAA57}"/>
                  </a:ext>
                </a:extLst>
              </p:cNvPr>
              <p:cNvSpPr/>
              <p:nvPr/>
            </p:nvSpPr>
            <p:spPr>
              <a:xfrm>
                <a:off x="1420185" y="1905145"/>
                <a:ext cx="2618415" cy="488705"/>
              </a:xfrm>
              <a:prstGeom prst="roundRect">
                <a:avLst>
                  <a:gd name="adj" fmla="val 0"/>
                </a:avLst>
              </a:prstGeom>
              <a:solidFill>
                <a:srgbClr val="59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/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20863BF-EEE5-5B9B-187F-A7EFEBF01664}"/>
                  </a:ext>
                </a:extLst>
              </p:cNvPr>
              <p:cNvSpPr txBox="1"/>
              <p:nvPr/>
            </p:nvSpPr>
            <p:spPr>
              <a:xfrm>
                <a:off x="2352796" y="1975837"/>
                <a:ext cx="1062157" cy="3462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399" b="1" dirty="0">
                    <a:solidFill>
                      <a:schemeClr val="bg1"/>
                    </a:solidFill>
                  </a:rPr>
                  <a:t>营销目标</a:t>
                </a:r>
              </a:p>
            </p:txBody>
          </p:sp>
        </p:grpSp>
        <p:sp>
          <p:nvSpPr>
            <p:cNvPr id="5" name="shopping-cart_275866">
              <a:extLst>
                <a:ext uri="{FF2B5EF4-FFF2-40B4-BE49-F238E27FC236}">
                  <a16:creationId xmlns:a16="http://schemas.microsoft.com/office/drawing/2014/main" id="{D9DA01FA-3D33-1011-E51F-2FCE95356092}"/>
                </a:ext>
              </a:extLst>
            </p:cNvPr>
            <p:cNvSpPr/>
            <p:nvPr/>
          </p:nvSpPr>
          <p:spPr>
            <a:xfrm>
              <a:off x="4630957" y="1888048"/>
              <a:ext cx="391817" cy="340122"/>
            </a:xfrm>
            <a:custGeom>
              <a:avLst/>
              <a:gdLst>
                <a:gd name="connsiteX0" fmla="*/ 451246 w 607566"/>
                <a:gd name="connsiteY0" fmla="*/ 465729 h 527406"/>
                <a:gd name="connsiteX1" fmla="*/ 440210 w 607566"/>
                <a:gd name="connsiteY1" fmla="*/ 476749 h 527406"/>
                <a:gd name="connsiteX2" fmla="*/ 451246 w 607566"/>
                <a:gd name="connsiteY2" fmla="*/ 487769 h 527406"/>
                <a:gd name="connsiteX3" fmla="*/ 462283 w 607566"/>
                <a:gd name="connsiteY3" fmla="*/ 476749 h 527406"/>
                <a:gd name="connsiteX4" fmla="*/ 451246 w 607566"/>
                <a:gd name="connsiteY4" fmla="*/ 465729 h 527406"/>
                <a:gd name="connsiteX5" fmla="*/ 288014 w 607566"/>
                <a:gd name="connsiteY5" fmla="*/ 465729 h 527406"/>
                <a:gd name="connsiteX6" fmla="*/ 276978 w 607566"/>
                <a:gd name="connsiteY6" fmla="*/ 476749 h 527406"/>
                <a:gd name="connsiteX7" fmla="*/ 288014 w 607566"/>
                <a:gd name="connsiteY7" fmla="*/ 487769 h 527406"/>
                <a:gd name="connsiteX8" fmla="*/ 299051 w 607566"/>
                <a:gd name="connsiteY8" fmla="*/ 476749 h 527406"/>
                <a:gd name="connsiteX9" fmla="*/ 288014 w 607566"/>
                <a:gd name="connsiteY9" fmla="*/ 465729 h 527406"/>
                <a:gd name="connsiteX10" fmla="*/ 442347 w 607566"/>
                <a:gd name="connsiteY10" fmla="*/ 276969 h 527406"/>
                <a:gd name="connsiteX11" fmla="*/ 452465 w 607566"/>
                <a:gd name="connsiteY11" fmla="*/ 286666 h 527406"/>
                <a:gd name="connsiteX12" fmla="*/ 452465 w 607566"/>
                <a:gd name="connsiteY12" fmla="*/ 315399 h 527406"/>
                <a:gd name="connsiteX13" fmla="*/ 442347 w 607566"/>
                <a:gd name="connsiteY13" fmla="*/ 325095 h 527406"/>
                <a:gd name="connsiteX14" fmla="*/ 432495 w 607566"/>
                <a:gd name="connsiteY14" fmla="*/ 315399 h 527406"/>
                <a:gd name="connsiteX15" fmla="*/ 432495 w 607566"/>
                <a:gd name="connsiteY15" fmla="*/ 286666 h 527406"/>
                <a:gd name="connsiteX16" fmla="*/ 442347 w 607566"/>
                <a:gd name="connsiteY16" fmla="*/ 276969 h 527406"/>
                <a:gd name="connsiteX17" fmla="*/ 442351 w 607566"/>
                <a:gd name="connsiteY17" fmla="*/ 259492 h 527406"/>
                <a:gd name="connsiteX18" fmla="*/ 412003 w 607566"/>
                <a:gd name="connsiteY18" fmla="*/ 286691 h 527406"/>
                <a:gd name="connsiteX19" fmla="*/ 412003 w 607566"/>
                <a:gd name="connsiteY19" fmla="*/ 315400 h 527406"/>
                <a:gd name="connsiteX20" fmla="*/ 442351 w 607566"/>
                <a:gd name="connsiteY20" fmla="*/ 342688 h 527406"/>
                <a:gd name="connsiteX21" fmla="*/ 472698 w 607566"/>
                <a:gd name="connsiteY21" fmla="*/ 315400 h 527406"/>
                <a:gd name="connsiteX22" fmla="*/ 472698 w 607566"/>
                <a:gd name="connsiteY22" fmla="*/ 286691 h 527406"/>
                <a:gd name="connsiteX23" fmla="*/ 442351 w 607566"/>
                <a:gd name="connsiteY23" fmla="*/ 259492 h 527406"/>
                <a:gd name="connsiteX24" fmla="*/ 349518 w 607566"/>
                <a:gd name="connsiteY24" fmla="*/ 212049 h 527406"/>
                <a:gd name="connsiteX25" fmla="*/ 359672 w 607566"/>
                <a:gd name="connsiteY25" fmla="*/ 221735 h 527406"/>
                <a:gd name="connsiteX26" fmla="*/ 359672 w 607566"/>
                <a:gd name="connsiteY26" fmla="*/ 250348 h 527406"/>
                <a:gd name="connsiteX27" fmla="*/ 349518 w 607566"/>
                <a:gd name="connsiteY27" fmla="*/ 260033 h 527406"/>
                <a:gd name="connsiteX28" fmla="*/ 339631 w 607566"/>
                <a:gd name="connsiteY28" fmla="*/ 250348 h 527406"/>
                <a:gd name="connsiteX29" fmla="*/ 339631 w 607566"/>
                <a:gd name="connsiteY29" fmla="*/ 221735 h 527406"/>
                <a:gd name="connsiteX30" fmla="*/ 349518 w 607566"/>
                <a:gd name="connsiteY30" fmla="*/ 212049 h 527406"/>
                <a:gd name="connsiteX31" fmla="*/ 349529 w 607566"/>
                <a:gd name="connsiteY31" fmla="*/ 194429 h 527406"/>
                <a:gd name="connsiteX32" fmla="*/ 319271 w 607566"/>
                <a:gd name="connsiteY32" fmla="*/ 221716 h 527406"/>
                <a:gd name="connsiteX33" fmla="*/ 319271 w 607566"/>
                <a:gd name="connsiteY33" fmla="*/ 250337 h 527406"/>
                <a:gd name="connsiteX34" fmla="*/ 349529 w 607566"/>
                <a:gd name="connsiteY34" fmla="*/ 277624 h 527406"/>
                <a:gd name="connsiteX35" fmla="*/ 379876 w 607566"/>
                <a:gd name="connsiteY35" fmla="*/ 250337 h 527406"/>
                <a:gd name="connsiteX36" fmla="*/ 379876 w 607566"/>
                <a:gd name="connsiteY36" fmla="*/ 221716 h 527406"/>
                <a:gd name="connsiteX37" fmla="*/ 349529 w 607566"/>
                <a:gd name="connsiteY37" fmla="*/ 194429 h 527406"/>
                <a:gd name="connsiteX38" fmla="*/ 430603 w 607566"/>
                <a:gd name="connsiteY38" fmla="*/ 186162 h 527406"/>
                <a:gd name="connsiteX39" fmla="*/ 422149 w 607566"/>
                <a:gd name="connsiteY39" fmla="*/ 191229 h 527406"/>
                <a:gd name="connsiteX40" fmla="*/ 351220 w 607566"/>
                <a:gd name="connsiteY40" fmla="*/ 336821 h 527406"/>
                <a:gd name="connsiteX41" fmla="*/ 350152 w 607566"/>
                <a:gd name="connsiteY41" fmla="*/ 340643 h 527406"/>
                <a:gd name="connsiteX42" fmla="*/ 361454 w 607566"/>
                <a:gd name="connsiteY42" fmla="*/ 351309 h 527406"/>
                <a:gd name="connsiteX43" fmla="*/ 370621 w 607566"/>
                <a:gd name="connsiteY43" fmla="*/ 346243 h 527406"/>
                <a:gd name="connsiteX44" fmla="*/ 441728 w 607566"/>
                <a:gd name="connsiteY44" fmla="*/ 200739 h 527406"/>
                <a:gd name="connsiteX45" fmla="*/ 442529 w 607566"/>
                <a:gd name="connsiteY45" fmla="*/ 196828 h 527406"/>
                <a:gd name="connsiteX46" fmla="*/ 430603 w 607566"/>
                <a:gd name="connsiteY46" fmla="*/ 186162 h 527406"/>
                <a:gd name="connsiteX47" fmla="*/ 212388 w 607566"/>
                <a:gd name="connsiteY47" fmla="*/ 157008 h 527406"/>
                <a:gd name="connsiteX48" fmla="*/ 213011 w 607566"/>
                <a:gd name="connsiteY48" fmla="*/ 157008 h 527406"/>
                <a:gd name="connsiteX49" fmla="*/ 279935 w 607566"/>
                <a:gd name="connsiteY49" fmla="*/ 157008 h 527406"/>
                <a:gd name="connsiteX50" fmla="*/ 306278 w 607566"/>
                <a:gd name="connsiteY50" fmla="*/ 157008 h 527406"/>
                <a:gd name="connsiteX51" fmla="*/ 354424 w 607566"/>
                <a:gd name="connsiteY51" fmla="*/ 157008 h 527406"/>
                <a:gd name="connsiteX52" fmla="*/ 471719 w 607566"/>
                <a:gd name="connsiteY52" fmla="*/ 157008 h 527406"/>
                <a:gd name="connsiteX53" fmla="*/ 590082 w 607566"/>
                <a:gd name="connsiteY53" fmla="*/ 157008 h 527406"/>
                <a:gd name="connsiteX54" fmla="*/ 604143 w 607566"/>
                <a:gd name="connsiteY54" fmla="*/ 164119 h 527406"/>
                <a:gd name="connsiteX55" fmla="*/ 606813 w 607566"/>
                <a:gd name="connsiteY55" fmla="*/ 179585 h 527406"/>
                <a:gd name="connsiteX56" fmla="*/ 550479 w 607566"/>
                <a:gd name="connsiteY56" fmla="*/ 364464 h 527406"/>
                <a:gd name="connsiteX57" fmla="*/ 533748 w 607566"/>
                <a:gd name="connsiteY57" fmla="*/ 376819 h 527406"/>
                <a:gd name="connsiteX58" fmla="*/ 268722 w 607566"/>
                <a:gd name="connsiteY58" fmla="*/ 376819 h 527406"/>
                <a:gd name="connsiteX59" fmla="*/ 251991 w 607566"/>
                <a:gd name="connsiteY59" fmla="*/ 364464 h 527406"/>
                <a:gd name="connsiteX60" fmla="*/ 195657 w 607566"/>
                <a:gd name="connsiteY60" fmla="*/ 179585 h 527406"/>
                <a:gd name="connsiteX61" fmla="*/ 198327 w 607566"/>
                <a:gd name="connsiteY61" fmla="*/ 164119 h 527406"/>
                <a:gd name="connsiteX62" fmla="*/ 212388 w 607566"/>
                <a:gd name="connsiteY62" fmla="*/ 157008 h 527406"/>
                <a:gd name="connsiteX63" fmla="*/ 19848 w 607566"/>
                <a:gd name="connsiteY63" fmla="*/ 77269 h 527406"/>
                <a:gd name="connsiteX64" fmla="*/ 113657 w 607566"/>
                <a:gd name="connsiteY64" fmla="*/ 77269 h 527406"/>
                <a:gd name="connsiteX65" fmla="*/ 132615 w 607566"/>
                <a:gd name="connsiteY65" fmla="*/ 91400 h 527406"/>
                <a:gd name="connsiteX66" fmla="*/ 229005 w 607566"/>
                <a:gd name="connsiteY66" fmla="*/ 407607 h 527406"/>
                <a:gd name="connsiteX67" fmla="*/ 536066 w 607566"/>
                <a:gd name="connsiteY67" fmla="*/ 407607 h 527406"/>
                <a:gd name="connsiteX68" fmla="*/ 555914 w 607566"/>
                <a:gd name="connsiteY68" fmla="*/ 427425 h 527406"/>
                <a:gd name="connsiteX69" fmla="*/ 536066 w 607566"/>
                <a:gd name="connsiteY69" fmla="*/ 447244 h 527406"/>
                <a:gd name="connsiteX70" fmla="*/ 492455 w 607566"/>
                <a:gd name="connsiteY70" fmla="*/ 447244 h 527406"/>
                <a:gd name="connsiteX71" fmla="*/ 501978 w 607566"/>
                <a:gd name="connsiteY71" fmla="*/ 476749 h 527406"/>
                <a:gd name="connsiteX72" fmla="*/ 451246 w 607566"/>
                <a:gd name="connsiteY72" fmla="*/ 527406 h 527406"/>
                <a:gd name="connsiteX73" fmla="*/ 400514 w 607566"/>
                <a:gd name="connsiteY73" fmla="*/ 476749 h 527406"/>
                <a:gd name="connsiteX74" fmla="*/ 410127 w 607566"/>
                <a:gd name="connsiteY74" fmla="*/ 447244 h 527406"/>
                <a:gd name="connsiteX75" fmla="*/ 329223 w 607566"/>
                <a:gd name="connsiteY75" fmla="*/ 447244 h 527406"/>
                <a:gd name="connsiteX76" fmla="*/ 338746 w 607566"/>
                <a:gd name="connsiteY76" fmla="*/ 476749 h 527406"/>
                <a:gd name="connsiteX77" fmla="*/ 288014 w 607566"/>
                <a:gd name="connsiteY77" fmla="*/ 527406 h 527406"/>
                <a:gd name="connsiteX78" fmla="*/ 237283 w 607566"/>
                <a:gd name="connsiteY78" fmla="*/ 476749 h 527406"/>
                <a:gd name="connsiteX79" fmla="*/ 246806 w 607566"/>
                <a:gd name="connsiteY79" fmla="*/ 447244 h 527406"/>
                <a:gd name="connsiteX80" fmla="*/ 214320 w 607566"/>
                <a:gd name="connsiteY80" fmla="*/ 447244 h 527406"/>
                <a:gd name="connsiteX81" fmla="*/ 195362 w 607566"/>
                <a:gd name="connsiteY81" fmla="*/ 433202 h 527406"/>
                <a:gd name="connsiteX82" fmla="*/ 98972 w 607566"/>
                <a:gd name="connsiteY82" fmla="*/ 116995 h 527406"/>
                <a:gd name="connsiteX83" fmla="*/ 19848 w 607566"/>
                <a:gd name="connsiteY83" fmla="*/ 116995 h 527406"/>
                <a:gd name="connsiteX84" fmla="*/ 0 w 607566"/>
                <a:gd name="connsiteY84" fmla="*/ 97088 h 527406"/>
                <a:gd name="connsiteX85" fmla="*/ 19848 w 607566"/>
                <a:gd name="connsiteY85" fmla="*/ 77269 h 527406"/>
                <a:gd name="connsiteX86" fmla="*/ 281441 w 607566"/>
                <a:gd name="connsiteY86" fmla="*/ 69295 h 527406"/>
                <a:gd name="connsiteX87" fmla="*/ 288379 w 607566"/>
                <a:gd name="connsiteY87" fmla="*/ 71428 h 527406"/>
                <a:gd name="connsiteX88" fmla="*/ 330364 w 607566"/>
                <a:gd name="connsiteY88" fmla="*/ 100221 h 527406"/>
                <a:gd name="connsiteX89" fmla="*/ 333744 w 607566"/>
                <a:gd name="connsiteY89" fmla="*/ 116927 h 527406"/>
                <a:gd name="connsiteX90" fmla="*/ 242392 w 607566"/>
                <a:gd name="connsiteY90" fmla="*/ 116927 h 527406"/>
                <a:gd name="connsiteX91" fmla="*/ 242570 w 607566"/>
                <a:gd name="connsiteY91" fmla="*/ 116572 h 527406"/>
                <a:gd name="connsiteX92" fmla="*/ 271390 w 607566"/>
                <a:gd name="connsiteY92" fmla="*/ 74627 h 527406"/>
                <a:gd name="connsiteX93" fmla="*/ 281441 w 607566"/>
                <a:gd name="connsiteY93" fmla="*/ 69295 h 527406"/>
                <a:gd name="connsiteX94" fmla="*/ 533665 w 607566"/>
                <a:gd name="connsiteY94" fmla="*/ 10650 h 527406"/>
                <a:gd name="connsiteX95" fmla="*/ 543726 w 607566"/>
                <a:gd name="connsiteY95" fmla="*/ 14471 h 527406"/>
                <a:gd name="connsiteX96" fmla="*/ 581390 w 607566"/>
                <a:gd name="connsiteY96" fmla="*/ 97467 h 527406"/>
                <a:gd name="connsiteX97" fmla="*/ 577561 w 607566"/>
                <a:gd name="connsiteY97" fmla="*/ 107597 h 527406"/>
                <a:gd name="connsiteX98" fmla="*/ 556815 w 607566"/>
                <a:gd name="connsiteY98" fmla="*/ 116927 h 527406"/>
                <a:gd name="connsiteX99" fmla="*/ 473384 w 607566"/>
                <a:gd name="connsiteY99" fmla="*/ 116927 h 527406"/>
                <a:gd name="connsiteX100" fmla="*/ 464391 w 607566"/>
                <a:gd name="connsiteY100" fmla="*/ 41929 h 527406"/>
                <a:gd name="connsiteX101" fmla="*/ 411766 w 607566"/>
                <a:gd name="connsiteY101" fmla="*/ 0 h 527406"/>
                <a:gd name="connsiteX102" fmla="*/ 412656 w 607566"/>
                <a:gd name="connsiteY102" fmla="*/ 0 h 527406"/>
                <a:gd name="connsiteX103" fmla="*/ 420222 w 607566"/>
                <a:gd name="connsiteY103" fmla="*/ 6664 h 527406"/>
                <a:gd name="connsiteX104" fmla="*/ 433484 w 607566"/>
                <a:gd name="connsiteY104" fmla="*/ 116927 h 527406"/>
                <a:gd name="connsiteX105" fmla="*/ 375006 w 607566"/>
                <a:gd name="connsiteY105" fmla="*/ 116927 h 527406"/>
                <a:gd name="connsiteX106" fmla="*/ 374561 w 607566"/>
                <a:gd name="connsiteY106" fmla="*/ 100845 h 527406"/>
                <a:gd name="connsiteX107" fmla="*/ 352843 w 607566"/>
                <a:gd name="connsiteY107" fmla="*/ 67526 h 527406"/>
                <a:gd name="connsiteX108" fmla="*/ 317328 w 607566"/>
                <a:gd name="connsiteY108" fmla="*/ 43270 h 527406"/>
                <a:gd name="connsiteX109" fmla="*/ 314480 w 607566"/>
                <a:gd name="connsiteY109" fmla="*/ 19369 h 527406"/>
                <a:gd name="connsiteX110" fmla="*/ 321156 w 607566"/>
                <a:gd name="connsiteY110" fmla="*/ 10839 h 527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607566" h="527406">
                  <a:moveTo>
                    <a:pt x="451246" y="465729"/>
                  </a:moveTo>
                  <a:cubicBezTo>
                    <a:pt x="445194" y="465729"/>
                    <a:pt x="440210" y="470706"/>
                    <a:pt x="440210" y="476749"/>
                  </a:cubicBezTo>
                  <a:cubicBezTo>
                    <a:pt x="440210" y="482792"/>
                    <a:pt x="445194" y="487769"/>
                    <a:pt x="451246" y="487769"/>
                  </a:cubicBezTo>
                  <a:cubicBezTo>
                    <a:pt x="457387" y="487769"/>
                    <a:pt x="462283" y="482792"/>
                    <a:pt x="462283" y="476749"/>
                  </a:cubicBezTo>
                  <a:cubicBezTo>
                    <a:pt x="462283" y="470706"/>
                    <a:pt x="457387" y="465729"/>
                    <a:pt x="451246" y="465729"/>
                  </a:cubicBezTo>
                  <a:close/>
                  <a:moveTo>
                    <a:pt x="288014" y="465729"/>
                  </a:moveTo>
                  <a:cubicBezTo>
                    <a:pt x="281962" y="465729"/>
                    <a:pt x="276978" y="470706"/>
                    <a:pt x="276978" y="476749"/>
                  </a:cubicBezTo>
                  <a:cubicBezTo>
                    <a:pt x="276978" y="482792"/>
                    <a:pt x="281962" y="487769"/>
                    <a:pt x="288014" y="487769"/>
                  </a:cubicBezTo>
                  <a:cubicBezTo>
                    <a:pt x="294156" y="487769"/>
                    <a:pt x="299051" y="482792"/>
                    <a:pt x="299051" y="476749"/>
                  </a:cubicBezTo>
                  <a:cubicBezTo>
                    <a:pt x="299051" y="470706"/>
                    <a:pt x="294156" y="465729"/>
                    <a:pt x="288014" y="465729"/>
                  </a:cubicBezTo>
                  <a:close/>
                  <a:moveTo>
                    <a:pt x="442347" y="276969"/>
                  </a:moveTo>
                  <a:cubicBezTo>
                    <a:pt x="448649" y="276969"/>
                    <a:pt x="452465" y="279994"/>
                    <a:pt x="452465" y="286666"/>
                  </a:cubicBezTo>
                  <a:lnTo>
                    <a:pt x="452465" y="315399"/>
                  </a:lnTo>
                  <a:cubicBezTo>
                    <a:pt x="452465" y="322071"/>
                    <a:pt x="448649" y="325095"/>
                    <a:pt x="442347" y="325095"/>
                  </a:cubicBezTo>
                  <a:cubicBezTo>
                    <a:pt x="436134" y="325095"/>
                    <a:pt x="432495" y="322071"/>
                    <a:pt x="432495" y="315399"/>
                  </a:cubicBezTo>
                  <a:lnTo>
                    <a:pt x="432495" y="286666"/>
                  </a:lnTo>
                  <a:cubicBezTo>
                    <a:pt x="432495" y="279994"/>
                    <a:pt x="436134" y="276969"/>
                    <a:pt x="442347" y="276969"/>
                  </a:cubicBezTo>
                  <a:close/>
                  <a:moveTo>
                    <a:pt x="442351" y="259492"/>
                  </a:moveTo>
                  <a:cubicBezTo>
                    <a:pt x="425175" y="259492"/>
                    <a:pt x="412003" y="266692"/>
                    <a:pt x="412003" y="286691"/>
                  </a:cubicBezTo>
                  <a:lnTo>
                    <a:pt x="412003" y="315400"/>
                  </a:lnTo>
                  <a:cubicBezTo>
                    <a:pt x="412003" y="335399"/>
                    <a:pt x="425175" y="342688"/>
                    <a:pt x="442351" y="342688"/>
                  </a:cubicBezTo>
                  <a:cubicBezTo>
                    <a:pt x="459349" y="342688"/>
                    <a:pt x="472698" y="335399"/>
                    <a:pt x="472698" y="315400"/>
                  </a:cubicBezTo>
                  <a:lnTo>
                    <a:pt x="472698" y="286691"/>
                  </a:lnTo>
                  <a:cubicBezTo>
                    <a:pt x="472698" y="266692"/>
                    <a:pt x="459349" y="259492"/>
                    <a:pt x="442351" y="259492"/>
                  </a:cubicBezTo>
                  <a:close/>
                  <a:moveTo>
                    <a:pt x="349518" y="212049"/>
                  </a:moveTo>
                  <a:cubicBezTo>
                    <a:pt x="355842" y="212049"/>
                    <a:pt x="359672" y="215070"/>
                    <a:pt x="359672" y="221735"/>
                  </a:cubicBezTo>
                  <a:lnTo>
                    <a:pt x="359672" y="250348"/>
                  </a:lnTo>
                  <a:cubicBezTo>
                    <a:pt x="359672" y="257012"/>
                    <a:pt x="355842" y="260033"/>
                    <a:pt x="349518" y="260033"/>
                  </a:cubicBezTo>
                  <a:cubicBezTo>
                    <a:pt x="343283" y="260033"/>
                    <a:pt x="339631" y="257012"/>
                    <a:pt x="339631" y="250348"/>
                  </a:cubicBezTo>
                  <a:lnTo>
                    <a:pt x="339631" y="221735"/>
                  </a:lnTo>
                  <a:cubicBezTo>
                    <a:pt x="339631" y="215070"/>
                    <a:pt x="343283" y="212049"/>
                    <a:pt x="349518" y="212049"/>
                  </a:cubicBezTo>
                  <a:close/>
                  <a:moveTo>
                    <a:pt x="349529" y="194429"/>
                  </a:moveTo>
                  <a:cubicBezTo>
                    <a:pt x="332353" y="194429"/>
                    <a:pt x="319271" y="201717"/>
                    <a:pt x="319271" y="221716"/>
                  </a:cubicBezTo>
                  <a:lnTo>
                    <a:pt x="319271" y="250337"/>
                  </a:lnTo>
                  <a:cubicBezTo>
                    <a:pt x="319271" y="270336"/>
                    <a:pt x="332353" y="277624"/>
                    <a:pt x="349529" y="277624"/>
                  </a:cubicBezTo>
                  <a:cubicBezTo>
                    <a:pt x="366527" y="277624"/>
                    <a:pt x="379876" y="270336"/>
                    <a:pt x="379876" y="250337"/>
                  </a:cubicBezTo>
                  <a:lnTo>
                    <a:pt x="379876" y="221716"/>
                  </a:lnTo>
                  <a:cubicBezTo>
                    <a:pt x="379876" y="201717"/>
                    <a:pt x="366527" y="194429"/>
                    <a:pt x="349529" y="194429"/>
                  </a:cubicBezTo>
                  <a:close/>
                  <a:moveTo>
                    <a:pt x="430603" y="186162"/>
                  </a:moveTo>
                  <a:cubicBezTo>
                    <a:pt x="426955" y="186162"/>
                    <a:pt x="423751" y="187762"/>
                    <a:pt x="422149" y="191229"/>
                  </a:cubicBezTo>
                  <a:lnTo>
                    <a:pt x="351220" y="336821"/>
                  </a:lnTo>
                  <a:cubicBezTo>
                    <a:pt x="350597" y="337977"/>
                    <a:pt x="350152" y="339399"/>
                    <a:pt x="350152" y="340643"/>
                  </a:cubicBezTo>
                  <a:cubicBezTo>
                    <a:pt x="350152" y="345710"/>
                    <a:pt x="354602" y="351309"/>
                    <a:pt x="361454" y="351309"/>
                  </a:cubicBezTo>
                  <a:cubicBezTo>
                    <a:pt x="365370" y="351309"/>
                    <a:pt x="369197" y="349354"/>
                    <a:pt x="370621" y="346243"/>
                  </a:cubicBezTo>
                  <a:lnTo>
                    <a:pt x="441728" y="200739"/>
                  </a:lnTo>
                  <a:cubicBezTo>
                    <a:pt x="442351" y="199495"/>
                    <a:pt x="442529" y="198073"/>
                    <a:pt x="442529" y="196828"/>
                  </a:cubicBezTo>
                  <a:cubicBezTo>
                    <a:pt x="442529" y="190429"/>
                    <a:pt x="436299" y="186162"/>
                    <a:pt x="430603" y="186162"/>
                  </a:cubicBezTo>
                  <a:close/>
                  <a:moveTo>
                    <a:pt x="212388" y="157008"/>
                  </a:moveTo>
                  <a:lnTo>
                    <a:pt x="213011" y="157008"/>
                  </a:lnTo>
                  <a:lnTo>
                    <a:pt x="279935" y="157008"/>
                  </a:lnTo>
                  <a:lnTo>
                    <a:pt x="306278" y="157008"/>
                  </a:lnTo>
                  <a:lnTo>
                    <a:pt x="354424" y="157008"/>
                  </a:lnTo>
                  <a:lnTo>
                    <a:pt x="471719" y="157008"/>
                  </a:lnTo>
                  <a:lnTo>
                    <a:pt x="590082" y="157008"/>
                  </a:lnTo>
                  <a:cubicBezTo>
                    <a:pt x="595600" y="157008"/>
                    <a:pt x="600850" y="159586"/>
                    <a:pt x="604143" y="164119"/>
                  </a:cubicBezTo>
                  <a:cubicBezTo>
                    <a:pt x="607436" y="168563"/>
                    <a:pt x="608415" y="174252"/>
                    <a:pt x="606813" y="179585"/>
                  </a:cubicBezTo>
                  <a:lnTo>
                    <a:pt x="550479" y="364464"/>
                  </a:lnTo>
                  <a:cubicBezTo>
                    <a:pt x="548254" y="371842"/>
                    <a:pt x="541402" y="376819"/>
                    <a:pt x="533748" y="376819"/>
                  </a:cubicBezTo>
                  <a:lnTo>
                    <a:pt x="268722" y="376819"/>
                  </a:lnTo>
                  <a:cubicBezTo>
                    <a:pt x="261068" y="376819"/>
                    <a:pt x="254216" y="371842"/>
                    <a:pt x="251991" y="364464"/>
                  </a:cubicBezTo>
                  <a:lnTo>
                    <a:pt x="195657" y="179585"/>
                  </a:lnTo>
                  <a:cubicBezTo>
                    <a:pt x="194055" y="174252"/>
                    <a:pt x="195034" y="168563"/>
                    <a:pt x="198327" y="164119"/>
                  </a:cubicBezTo>
                  <a:cubicBezTo>
                    <a:pt x="201620" y="159586"/>
                    <a:pt x="206870" y="157008"/>
                    <a:pt x="212388" y="157008"/>
                  </a:cubicBezTo>
                  <a:close/>
                  <a:moveTo>
                    <a:pt x="19848" y="77269"/>
                  </a:moveTo>
                  <a:lnTo>
                    <a:pt x="113657" y="77269"/>
                  </a:lnTo>
                  <a:cubicBezTo>
                    <a:pt x="122379" y="77269"/>
                    <a:pt x="130123" y="83046"/>
                    <a:pt x="132615" y="91400"/>
                  </a:cubicBezTo>
                  <a:lnTo>
                    <a:pt x="229005" y="407607"/>
                  </a:lnTo>
                  <a:lnTo>
                    <a:pt x="536066" y="407607"/>
                  </a:lnTo>
                  <a:cubicBezTo>
                    <a:pt x="547014" y="407607"/>
                    <a:pt x="555914" y="416494"/>
                    <a:pt x="555914" y="427425"/>
                  </a:cubicBezTo>
                  <a:cubicBezTo>
                    <a:pt x="555914" y="438356"/>
                    <a:pt x="547014" y="447244"/>
                    <a:pt x="536066" y="447244"/>
                  </a:cubicBezTo>
                  <a:lnTo>
                    <a:pt x="492455" y="447244"/>
                  </a:lnTo>
                  <a:cubicBezTo>
                    <a:pt x="498507" y="455598"/>
                    <a:pt x="501978" y="465729"/>
                    <a:pt x="501978" y="476749"/>
                  </a:cubicBezTo>
                  <a:cubicBezTo>
                    <a:pt x="501978" y="504655"/>
                    <a:pt x="479282" y="527406"/>
                    <a:pt x="451246" y="527406"/>
                  </a:cubicBezTo>
                  <a:cubicBezTo>
                    <a:pt x="423299" y="527406"/>
                    <a:pt x="400514" y="504655"/>
                    <a:pt x="400514" y="476749"/>
                  </a:cubicBezTo>
                  <a:cubicBezTo>
                    <a:pt x="400514" y="465729"/>
                    <a:pt x="404075" y="455598"/>
                    <a:pt x="410127" y="447244"/>
                  </a:cubicBezTo>
                  <a:lnTo>
                    <a:pt x="329223" y="447244"/>
                  </a:lnTo>
                  <a:cubicBezTo>
                    <a:pt x="335186" y="455598"/>
                    <a:pt x="338746" y="465729"/>
                    <a:pt x="338746" y="476749"/>
                  </a:cubicBezTo>
                  <a:cubicBezTo>
                    <a:pt x="338746" y="504655"/>
                    <a:pt x="316050" y="527406"/>
                    <a:pt x="288014" y="527406"/>
                  </a:cubicBezTo>
                  <a:cubicBezTo>
                    <a:pt x="260067" y="527406"/>
                    <a:pt x="237283" y="504655"/>
                    <a:pt x="237283" y="476749"/>
                  </a:cubicBezTo>
                  <a:cubicBezTo>
                    <a:pt x="237283" y="465729"/>
                    <a:pt x="240843" y="455598"/>
                    <a:pt x="246806" y="447244"/>
                  </a:cubicBezTo>
                  <a:lnTo>
                    <a:pt x="214320" y="447244"/>
                  </a:lnTo>
                  <a:cubicBezTo>
                    <a:pt x="205597" y="447244"/>
                    <a:pt x="197854" y="441556"/>
                    <a:pt x="195362" y="433202"/>
                  </a:cubicBezTo>
                  <a:lnTo>
                    <a:pt x="98972" y="116995"/>
                  </a:lnTo>
                  <a:lnTo>
                    <a:pt x="19848" y="116995"/>
                  </a:lnTo>
                  <a:cubicBezTo>
                    <a:pt x="8900" y="116995"/>
                    <a:pt x="0" y="108108"/>
                    <a:pt x="0" y="97088"/>
                  </a:cubicBezTo>
                  <a:cubicBezTo>
                    <a:pt x="0" y="86156"/>
                    <a:pt x="8900" y="77269"/>
                    <a:pt x="19848" y="77269"/>
                  </a:cubicBezTo>
                  <a:close/>
                  <a:moveTo>
                    <a:pt x="281441" y="69295"/>
                  </a:moveTo>
                  <a:cubicBezTo>
                    <a:pt x="283843" y="69295"/>
                    <a:pt x="286245" y="70006"/>
                    <a:pt x="288379" y="71428"/>
                  </a:cubicBezTo>
                  <a:lnTo>
                    <a:pt x="330364" y="100221"/>
                  </a:lnTo>
                  <a:cubicBezTo>
                    <a:pt x="335790" y="103953"/>
                    <a:pt x="337302" y="111329"/>
                    <a:pt x="333744" y="116927"/>
                  </a:cubicBezTo>
                  <a:lnTo>
                    <a:pt x="242392" y="116927"/>
                  </a:lnTo>
                  <a:cubicBezTo>
                    <a:pt x="242392" y="116838"/>
                    <a:pt x="242481" y="116661"/>
                    <a:pt x="242570" y="116572"/>
                  </a:cubicBezTo>
                  <a:lnTo>
                    <a:pt x="271390" y="74627"/>
                  </a:lnTo>
                  <a:cubicBezTo>
                    <a:pt x="273703" y="71161"/>
                    <a:pt x="277527" y="69295"/>
                    <a:pt x="281441" y="69295"/>
                  </a:cubicBezTo>
                  <a:close/>
                  <a:moveTo>
                    <a:pt x="533665" y="10650"/>
                  </a:moveTo>
                  <a:cubicBezTo>
                    <a:pt x="537493" y="8962"/>
                    <a:pt x="541945" y="10650"/>
                    <a:pt x="543726" y="14471"/>
                  </a:cubicBezTo>
                  <a:lnTo>
                    <a:pt x="581390" y="97467"/>
                  </a:lnTo>
                  <a:cubicBezTo>
                    <a:pt x="583082" y="101288"/>
                    <a:pt x="581390" y="105820"/>
                    <a:pt x="577561" y="107597"/>
                  </a:cubicBezTo>
                  <a:lnTo>
                    <a:pt x="556815" y="116927"/>
                  </a:lnTo>
                  <a:lnTo>
                    <a:pt x="473384" y="116927"/>
                  </a:lnTo>
                  <a:lnTo>
                    <a:pt x="464391" y="41929"/>
                  </a:lnTo>
                  <a:close/>
                  <a:moveTo>
                    <a:pt x="411766" y="0"/>
                  </a:moveTo>
                  <a:cubicBezTo>
                    <a:pt x="412122" y="0"/>
                    <a:pt x="412389" y="0"/>
                    <a:pt x="412656" y="0"/>
                  </a:cubicBezTo>
                  <a:cubicBezTo>
                    <a:pt x="416483" y="0"/>
                    <a:pt x="419777" y="2754"/>
                    <a:pt x="420222" y="6664"/>
                  </a:cubicBezTo>
                  <a:lnTo>
                    <a:pt x="433484" y="116927"/>
                  </a:lnTo>
                  <a:lnTo>
                    <a:pt x="375006" y="116927"/>
                  </a:lnTo>
                  <a:cubicBezTo>
                    <a:pt x="375718" y="111596"/>
                    <a:pt x="375540" y="106176"/>
                    <a:pt x="374561" y="100845"/>
                  </a:cubicBezTo>
                  <a:cubicBezTo>
                    <a:pt x="371979" y="87251"/>
                    <a:pt x="364325" y="75434"/>
                    <a:pt x="352843" y="67526"/>
                  </a:cubicBezTo>
                  <a:lnTo>
                    <a:pt x="317328" y="43270"/>
                  </a:lnTo>
                  <a:lnTo>
                    <a:pt x="314480" y="19369"/>
                  </a:lnTo>
                  <a:cubicBezTo>
                    <a:pt x="313946" y="15193"/>
                    <a:pt x="316972" y="11373"/>
                    <a:pt x="321156" y="108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/>
            </a:p>
          </p:txBody>
        </p:sp>
      </p:grpSp>
      <p:grpSp>
        <p:nvGrpSpPr>
          <p:cNvPr id="10" name="图形 5">
            <a:extLst>
              <a:ext uri="{FF2B5EF4-FFF2-40B4-BE49-F238E27FC236}">
                <a16:creationId xmlns:a16="http://schemas.microsoft.com/office/drawing/2014/main" id="{CA4B2389-746A-90BA-583D-6F007E0943CD}"/>
              </a:ext>
            </a:extLst>
          </p:cNvPr>
          <p:cNvGrpSpPr/>
          <p:nvPr/>
        </p:nvGrpSpPr>
        <p:grpSpPr>
          <a:xfrm>
            <a:off x="999126" y="1663454"/>
            <a:ext cx="4726207" cy="3714675"/>
            <a:chOff x="1302476" y="2305"/>
            <a:chExt cx="6540859" cy="5140944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AE6C1750-1BA4-BBD7-1428-D7C055283CD7}"/>
                </a:ext>
              </a:extLst>
            </p:cNvPr>
            <p:cNvSpPr/>
            <p:nvPr/>
          </p:nvSpPr>
          <p:spPr>
            <a:xfrm>
              <a:off x="3458467" y="2385970"/>
              <a:ext cx="402202" cy="291701"/>
            </a:xfrm>
            <a:custGeom>
              <a:avLst/>
              <a:gdLst>
                <a:gd name="connsiteX0" fmla="*/ 0 w 402202"/>
                <a:gd name="connsiteY0" fmla="*/ 39394 h 291701"/>
                <a:gd name="connsiteX1" fmla="*/ 338059 w 402202"/>
                <a:gd name="connsiteY1" fmla="*/ 39394 h 291701"/>
                <a:gd name="connsiteX2" fmla="*/ 384645 w 402202"/>
                <a:gd name="connsiteY2" fmla="*/ 213783 h 291701"/>
                <a:gd name="connsiteX3" fmla="*/ 102654 w 402202"/>
                <a:gd name="connsiteY3" fmla="*/ 291702 h 291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2202" h="291701">
                  <a:moveTo>
                    <a:pt x="0" y="39394"/>
                  </a:moveTo>
                  <a:cubicBezTo>
                    <a:pt x="0" y="39394"/>
                    <a:pt x="271271" y="-49243"/>
                    <a:pt x="338059" y="39394"/>
                  </a:cubicBezTo>
                  <a:cubicBezTo>
                    <a:pt x="405258" y="128032"/>
                    <a:pt x="417626" y="173381"/>
                    <a:pt x="384645" y="213783"/>
                  </a:cubicBezTo>
                  <a:cubicBezTo>
                    <a:pt x="352076" y="254185"/>
                    <a:pt x="261377" y="271500"/>
                    <a:pt x="102654" y="291702"/>
                  </a:cubicBezTo>
                </a:path>
              </a:pathLst>
            </a:custGeom>
            <a:noFill/>
            <a:ln w="20604" cap="rnd">
              <a:solidFill>
                <a:srgbClr val="FEA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DFE9767B-6D9D-C6C0-E442-A65C7E701EB8}"/>
                </a:ext>
              </a:extLst>
            </p:cNvPr>
            <p:cNvSpPr/>
            <p:nvPr/>
          </p:nvSpPr>
          <p:spPr>
            <a:xfrm>
              <a:off x="3587918" y="2384768"/>
              <a:ext cx="300045" cy="486256"/>
            </a:xfrm>
            <a:custGeom>
              <a:avLst/>
              <a:gdLst>
                <a:gd name="connsiteX0" fmla="*/ 0 w 300045"/>
                <a:gd name="connsiteY0" fmla="*/ 338253 h 486256"/>
                <a:gd name="connsiteX1" fmla="*/ 195827 w 300045"/>
                <a:gd name="connsiteY1" fmla="*/ 1018 h 486256"/>
                <a:gd name="connsiteX2" fmla="*/ 297244 w 300045"/>
                <a:gd name="connsiteY2" fmla="*/ 188600 h 486256"/>
                <a:gd name="connsiteX3" fmla="*/ 173977 w 300045"/>
                <a:gd name="connsiteY3" fmla="*/ 486256 h 486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045" h="486256">
                  <a:moveTo>
                    <a:pt x="0" y="338253"/>
                  </a:moveTo>
                  <a:cubicBezTo>
                    <a:pt x="4123" y="328770"/>
                    <a:pt x="65138" y="-21244"/>
                    <a:pt x="195827" y="1018"/>
                  </a:cubicBezTo>
                  <a:cubicBezTo>
                    <a:pt x="326515" y="23281"/>
                    <a:pt x="297244" y="165101"/>
                    <a:pt x="297244" y="188600"/>
                  </a:cubicBezTo>
                  <a:cubicBezTo>
                    <a:pt x="297244" y="212099"/>
                    <a:pt x="173977" y="486256"/>
                    <a:pt x="173977" y="486256"/>
                  </a:cubicBezTo>
                </a:path>
              </a:pathLst>
            </a:custGeom>
            <a:noFill/>
            <a:ln w="20604" cap="rnd">
              <a:solidFill>
                <a:srgbClr val="5900C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7A6617B7-1CB1-15A1-C8F1-FF398AC7EFA0}"/>
                </a:ext>
              </a:extLst>
            </p:cNvPr>
            <p:cNvSpPr/>
            <p:nvPr/>
          </p:nvSpPr>
          <p:spPr>
            <a:xfrm>
              <a:off x="3561653" y="612709"/>
              <a:ext cx="3935577" cy="2846242"/>
            </a:xfrm>
            <a:custGeom>
              <a:avLst/>
              <a:gdLst>
                <a:gd name="connsiteX0" fmla="*/ 345772 w 3935577"/>
                <a:gd name="connsiteY0" fmla="*/ 1337311 h 2846242"/>
                <a:gd name="connsiteX1" fmla="*/ 26265 w 3935577"/>
                <a:gd name="connsiteY1" fmla="*/ 1014919 h 2846242"/>
                <a:gd name="connsiteX2" fmla="*/ 26265 w 3935577"/>
                <a:gd name="connsiteY2" fmla="*/ 716850 h 2846242"/>
                <a:gd name="connsiteX3" fmla="*/ 682182 w 3935577"/>
                <a:gd name="connsiteY3" fmla="*/ 513603 h 2846242"/>
                <a:gd name="connsiteX4" fmla="*/ 1131140 w 3935577"/>
                <a:gd name="connsiteY4" fmla="*/ 618731 h 2846242"/>
                <a:gd name="connsiteX5" fmla="*/ 1748303 w 3935577"/>
                <a:gd name="connsiteY5" fmla="*/ 653773 h 2846242"/>
                <a:gd name="connsiteX6" fmla="*/ 2950885 w 3935577"/>
                <a:gd name="connsiteY6" fmla="*/ 34961 h 2846242"/>
                <a:gd name="connsiteX7" fmla="*/ 3515278 w 3935577"/>
                <a:gd name="connsiteY7" fmla="*/ 159466 h 2846242"/>
                <a:gd name="connsiteX8" fmla="*/ 3645142 w 3935577"/>
                <a:gd name="connsiteY8" fmla="*/ 713552 h 2846242"/>
                <a:gd name="connsiteX9" fmla="*/ 3925484 w 3935577"/>
                <a:gd name="connsiteY9" fmla="*/ 1127055 h 2846242"/>
                <a:gd name="connsiteX10" fmla="*/ 3725534 w 3935577"/>
                <a:gd name="connsiteY10" fmla="*/ 1702167 h 2846242"/>
                <a:gd name="connsiteX11" fmla="*/ 3105073 w 3935577"/>
                <a:gd name="connsiteY11" fmla="*/ 2266561 h 2846242"/>
                <a:gd name="connsiteX12" fmla="*/ 3112082 w 3935577"/>
                <a:gd name="connsiteY12" fmla="*/ 2645021 h 2846242"/>
                <a:gd name="connsiteX13" fmla="*/ 2235602 w 3935577"/>
                <a:gd name="connsiteY13" fmla="*/ 2764166 h 2846242"/>
                <a:gd name="connsiteX14" fmla="*/ 1471260 w 3935577"/>
                <a:gd name="connsiteY14" fmla="*/ 2834252 h 2846242"/>
                <a:gd name="connsiteX15" fmla="*/ 720935 w 3935577"/>
                <a:gd name="connsiteY15" fmla="*/ 2325927 h 2846242"/>
                <a:gd name="connsiteX16" fmla="*/ 885841 w 3935577"/>
                <a:gd name="connsiteY16" fmla="*/ 1876969 h 2846242"/>
                <a:gd name="connsiteX17" fmla="*/ 345772 w 3935577"/>
                <a:gd name="connsiteY17" fmla="*/ 1337311 h 2846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935577" h="2846242">
                  <a:moveTo>
                    <a:pt x="345772" y="1337311"/>
                  </a:moveTo>
                  <a:cubicBezTo>
                    <a:pt x="304133" y="1319996"/>
                    <a:pt x="86456" y="1215693"/>
                    <a:pt x="26265" y="1014919"/>
                  </a:cubicBezTo>
                  <a:cubicBezTo>
                    <a:pt x="2766" y="936588"/>
                    <a:pt x="-18672" y="807549"/>
                    <a:pt x="26265" y="716850"/>
                  </a:cubicBezTo>
                  <a:cubicBezTo>
                    <a:pt x="105008" y="558952"/>
                    <a:pt x="269915" y="457534"/>
                    <a:pt x="682182" y="513603"/>
                  </a:cubicBezTo>
                  <a:cubicBezTo>
                    <a:pt x="830185" y="533804"/>
                    <a:pt x="922121" y="556066"/>
                    <a:pt x="1131140" y="618731"/>
                  </a:cubicBezTo>
                  <a:cubicBezTo>
                    <a:pt x="1365720" y="689228"/>
                    <a:pt x="1560310" y="671088"/>
                    <a:pt x="1748303" y="653773"/>
                  </a:cubicBezTo>
                  <a:cubicBezTo>
                    <a:pt x="2257041" y="606775"/>
                    <a:pt x="2264461" y="199868"/>
                    <a:pt x="2950885" y="34961"/>
                  </a:cubicBezTo>
                  <a:cubicBezTo>
                    <a:pt x="3272866" y="-42545"/>
                    <a:pt x="3445605" y="13111"/>
                    <a:pt x="3515278" y="159466"/>
                  </a:cubicBezTo>
                  <a:cubicBezTo>
                    <a:pt x="3585776" y="307882"/>
                    <a:pt x="3524761" y="440219"/>
                    <a:pt x="3645142" y="713552"/>
                  </a:cubicBezTo>
                  <a:cubicBezTo>
                    <a:pt x="3749034" y="949781"/>
                    <a:pt x="3884257" y="941535"/>
                    <a:pt x="3925484" y="1127055"/>
                  </a:cubicBezTo>
                  <a:cubicBezTo>
                    <a:pt x="3981552" y="1376889"/>
                    <a:pt x="3788611" y="1621775"/>
                    <a:pt x="3725534" y="1702167"/>
                  </a:cubicBezTo>
                  <a:cubicBezTo>
                    <a:pt x="3467043" y="2031156"/>
                    <a:pt x="3175158" y="2006833"/>
                    <a:pt x="3105073" y="2266561"/>
                  </a:cubicBezTo>
                  <a:cubicBezTo>
                    <a:pt x="3056013" y="2448782"/>
                    <a:pt x="3181342" y="2529587"/>
                    <a:pt x="3112082" y="2645021"/>
                  </a:cubicBezTo>
                  <a:cubicBezTo>
                    <a:pt x="3023032" y="2793437"/>
                    <a:pt x="2777321" y="2725826"/>
                    <a:pt x="2235602" y="2764166"/>
                  </a:cubicBezTo>
                  <a:cubicBezTo>
                    <a:pt x="1727278" y="2800034"/>
                    <a:pt x="1718208" y="2875478"/>
                    <a:pt x="1471260" y="2834252"/>
                  </a:cubicBezTo>
                  <a:cubicBezTo>
                    <a:pt x="1152578" y="2780657"/>
                    <a:pt x="747320" y="2584418"/>
                    <a:pt x="720935" y="2325927"/>
                  </a:cubicBezTo>
                  <a:cubicBezTo>
                    <a:pt x="702383" y="2141644"/>
                    <a:pt x="890789" y="2070322"/>
                    <a:pt x="885841" y="1876969"/>
                  </a:cubicBezTo>
                  <a:cubicBezTo>
                    <a:pt x="879657" y="1651459"/>
                    <a:pt x="614570" y="1469237"/>
                    <a:pt x="345772" y="1337311"/>
                  </a:cubicBezTo>
                  <a:close/>
                </a:path>
              </a:pathLst>
            </a:custGeom>
            <a:solidFill>
              <a:srgbClr val="F1F2F7"/>
            </a:solidFill>
            <a:ln w="41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3132D469-08E2-29EC-0903-4CA2C37CDF7D}"/>
                </a:ext>
              </a:extLst>
            </p:cNvPr>
            <p:cNvSpPr/>
            <p:nvPr/>
          </p:nvSpPr>
          <p:spPr>
            <a:xfrm>
              <a:off x="4579325" y="2776616"/>
              <a:ext cx="2143057" cy="2090192"/>
            </a:xfrm>
            <a:custGeom>
              <a:avLst/>
              <a:gdLst>
                <a:gd name="connsiteX0" fmla="*/ 422669 w 2143057"/>
                <a:gd name="connsiteY0" fmla="*/ 0 h 2090192"/>
                <a:gd name="connsiteX1" fmla="*/ 25656 w 2143057"/>
                <a:gd name="connsiteY1" fmla="*/ 905338 h 2090192"/>
                <a:gd name="connsiteX2" fmla="*/ 47506 w 2143057"/>
                <a:gd name="connsiteY2" fmla="*/ 1276790 h 2090192"/>
                <a:gd name="connsiteX3" fmla="*/ 295278 w 2143057"/>
                <a:gd name="connsiteY3" fmla="*/ 2090192 h 2090192"/>
                <a:gd name="connsiteX4" fmla="*/ 523262 w 2143057"/>
                <a:gd name="connsiteY4" fmla="*/ 2048141 h 2090192"/>
                <a:gd name="connsiteX5" fmla="*/ 288270 w 2143057"/>
                <a:gd name="connsiteY5" fmla="*/ 1087559 h 2090192"/>
                <a:gd name="connsiteX6" fmla="*/ 737228 w 2143057"/>
                <a:gd name="connsiteY6" fmla="*/ 274157 h 2090192"/>
                <a:gd name="connsiteX7" fmla="*/ 1073638 w 2143057"/>
                <a:gd name="connsiteY7" fmla="*/ 1073543 h 2090192"/>
                <a:gd name="connsiteX8" fmla="*/ 2065964 w 2143057"/>
                <a:gd name="connsiteY8" fmla="*/ 1266483 h 2090192"/>
                <a:gd name="connsiteX9" fmla="*/ 2143058 w 2143057"/>
                <a:gd name="connsiteY9" fmla="*/ 1066534 h 2090192"/>
                <a:gd name="connsiteX10" fmla="*/ 1284306 w 2143057"/>
                <a:gd name="connsiteY10" fmla="*/ 849269 h 2090192"/>
                <a:gd name="connsiteX11" fmla="*/ 1121461 w 2143057"/>
                <a:gd name="connsiteY11" fmla="*/ 0 h 2090192"/>
                <a:gd name="connsiteX12" fmla="*/ 422669 w 2143057"/>
                <a:gd name="connsiteY12" fmla="*/ 0 h 2090192"/>
                <a:gd name="connsiteX13" fmla="*/ 422669 w 2143057"/>
                <a:gd name="connsiteY13" fmla="*/ 0 h 2090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43057" h="2090192">
                  <a:moveTo>
                    <a:pt x="422669" y="0"/>
                  </a:moveTo>
                  <a:cubicBezTo>
                    <a:pt x="422669" y="0"/>
                    <a:pt x="57400" y="835252"/>
                    <a:pt x="25656" y="905338"/>
                  </a:cubicBezTo>
                  <a:cubicBezTo>
                    <a:pt x="-6089" y="975423"/>
                    <a:pt x="-18044" y="1031491"/>
                    <a:pt x="47506" y="1276790"/>
                  </a:cubicBezTo>
                  <a:cubicBezTo>
                    <a:pt x="113056" y="1522088"/>
                    <a:pt x="295278" y="2090192"/>
                    <a:pt x="295278" y="2090192"/>
                  </a:cubicBezTo>
                  <a:lnTo>
                    <a:pt x="523262" y="2048141"/>
                  </a:lnTo>
                  <a:cubicBezTo>
                    <a:pt x="523262" y="2048141"/>
                    <a:pt x="355057" y="1301526"/>
                    <a:pt x="288270" y="1087559"/>
                  </a:cubicBezTo>
                  <a:lnTo>
                    <a:pt x="737228" y="274157"/>
                  </a:lnTo>
                  <a:cubicBezTo>
                    <a:pt x="737228" y="274157"/>
                    <a:pt x="1007263" y="943679"/>
                    <a:pt x="1073638" y="1073543"/>
                  </a:cubicBezTo>
                  <a:cubicBezTo>
                    <a:pt x="1140013" y="1203407"/>
                    <a:pt x="2065964" y="1266483"/>
                    <a:pt x="2065964" y="1266483"/>
                  </a:cubicBezTo>
                  <a:lnTo>
                    <a:pt x="2143058" y="1066534"/>
                  </a:lnTo>
                  <a:cubicBezTo>
                    <a:pt x="2143058" y="1066534"/>
                    <a:pt x="1522596" y="880602"/>
                    <a:pt x="1284306" y="849269"/>
                  </a:cubicBezTo>
                  <a:cubicBezTo>
                    <a:pt x="1284306" y="849269"/>
                    <a:pt x="1242255" y="213142"/>
                    <a:pt x="1121461" y="0"/>
                  </a:cubicBezTo>
                  <a:lnTo>
                    <a:pt x="422669" y="0"/>
                  </a:lnTo>
                  <a:lnTo>
                    <a:pt x="422669" y="0"/>
                  </a:lnTo>
                  <a:close/>
                </a:path>
              </a:pathLst>
            </a:custGeom>
            <a:solidFill>
              <a:srgbClr val="283444"/>
            </a:solidFill>
            <a:ln w="41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B822EEDD-701F-FAC8-A435-D0D07F46A0E7}"/>
                </a:ext>
              </a:extLst>
            </p:cNvPr>
            <p:cNvSpPr/>
            <p:nvPr/>
          </p:nvSpPr>
          <p:spPr>
            <a:xfrm>
              <a:off x="6652709" y="3877368"/>
              <a:ext cx="260552" cy="631042"/>
            </a:xfrm>
            <a:custGeom>
              <a:avLst/>
              <a:gdLst>
                <a:gd name="connsiteX0" fmla="*/ 56893 w 260552"/>
                <a:gd name="connsiteY0" fmla="*/ 0 h 631042"/>
                <a:gd name="connsiteX1" fmla="*/ 242001 w 260552"/>
                <a:gd name="connsiteY1" fmla="*/ 60603 h 631042"/>
                <a:gd name="connsiteX2" fmla="*/ 260553 w 260552"/>
                <a:gd name="connsiteY2" fmla="*/ 608506 h 631042"/>
                <a:gd name="connsiteX3" fmla="*/ 172740 w 260552"/>
                <a:gd name="connsiteY3" fmla="*/ 608506 h 631042"/>
                <a:gd name="connsiteX4" fmla="*/ 85752 w 260552"/>
                <a:gd name="connsiteY4" fmla="*/ 161196 h 631042"/>
                <a:gd name="connsiteX5" fmla="*/ 0 w 260552"/>
                <a:gd name="connsiteY5" fmla="*/ 146767 h 631042"/>
                <a:gd name="connsiteX6" fmla="*/ 56893 w 260552"/>
                <a:gd name="connsiteY6" fmla="*/ 0 h 631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0552" h="631042">
                  <a:moveTo>
                    <a:pt x="56893" y="0"/>
                  </a:moveTo>
                  <a:lnTo>
                    <a:pt x="242001" y="60603"/>
                  </a:lnTo>
                  <a:lnTo>
                    <a:pt x="260553" y="608506"/>
                  </a:lnTo>
                  <a:cubicBezTo>
                    <a:pt x="260553" y="608506"/>
                    <a:pt x="210256" y="659215"/>
                    <a:pt x="172740" y="608506"/>
                  </a:cubicBezTo>
                  <a:cubicBezTo>
                    <a:pt x="135224" y="557797"/>
                    <a:pt x="42052" y="359084"/>
                    <a:pt x="85752" y="161196"/>
                  </a:cubicBezTo>
                  <a:lnTo>
                    <a:pt x="0" y="146767"/>
                  </a:lnTo>
                  <a:lnTo>
                    <a:pt x="56893" y="0"/>
                  </a:lnTo>
                  <a:close/>
                </a:path>
              </a:pathLst>
            </a:custGeom>
            <a:solidFill>
              <a:srgbClr val="CED5E5"/>
            </a:solidFill>
            <a:ln w="41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A66B4229-1AED-FA05-6E39-42BC7CC0DB4C}"/>
                </a:ext>
              </a:extLst>
            </p:cNvPr>
            <p:cNvSpPr/>
            <p:nvPr/>
          </p:nvSpPr>
          <p:spPr>
            <a:xfrm>
              <a:off x="4229405" y="4901438"/>
              <a:ext cx="1398820" cy="4122"/>
            </a:xfrm>
            <a:custGeom>
              <a:avLst/>
              <a:gdLst>
                <a:gd name="connsiteX0" fmla="*/ 0 w 1398820"/>
                <a:gd name="connsiteY0" fmla="*/ 0 h 4122"/>
                <a:gd name="connsiteX1" fmla="*/ 1398821 w 1398820"/>
                <a:gd name="connsiteY1" fmla="*/ 0 h 4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98820" h="4122">
                  <a:moveTo>
                    <a:pt x="0" y="0"/>
                  </a:moveTo>
                  <a:lnTo>
                    <a:pt x="1398821" y="0"/>
                  </a:lnTo>
                </a:path>
              </a:pathLst>
            </a:custGeom>
            <a:ln w="12362" cap="rnd">
              <a:solidFill>
                <a:srgbClr val="CED5E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96C33DD9-0184-6E46-907D-22AD906F913E}"/>
                </a:ext>
              </a:extLst>
            </p:cNvPr>
            <p:cNvSpPr/>
            <p:nvPr/>
          </p:nvSpPr>
          <p:spPr>
            <a:xfrm>
              <a:off x="1691904" y="4901438"/>
              <a:ext cx="1010877" cy="4122"/>
            </a:xfrm>
            <a:custGeom>
              <a:avLst/>
              <a:gdLst>
                <a:gd name="connsiteX0" fmla="*/ 0 w 1010877"/>
                <a:gd name="connsiteY0" fmla="*/ 0 h 4122"/>
                <a:gd name="connsiteX1" fmla="*/ 1010878 w 1010877"/>
                <a:gd name="connsiteY1" fmla="*/ 0 h 4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0877" h="4122">
                  <a:moveTo>
                    <a:pt x="0" y="0"/>
                  </a:moveTo>
                  <a:lnTo>
                    <a:pt x="1010878" y="0"/>
                  </a:lnTo>
                </a:path>
              </a:pathLst>
            </a:custGeom>
            <a:ln w="12362" cap="rnd">
              <a:solidFill>
                <a:srgbClr val="CED5E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64188223-6C6E-5A33-3C15-4E054382276E}"/>
                </a:ext>
              </a:extLst>
            </p:cNvPr>
            <p:cNvSpPr/>
            <p:nvPr/>
          </p:nvSpPr>
          <p:spPr>
            <a:xfrm>
              <a:off x="5765099" y="4901438"/>
              <a:ext cx="335997" cy="4122"/>
            </a:xfrm>
            <a:custGeom>
              <a:avLst/>
              <a:gdLst>
                <a:gd name="connsiteX0" fmla="*/ 0 w 335997"/>
                <a:gd name="connsiteY0" fmla="*/ 0 h 4122"/>
                <a:gd name="connsiteX1" fmla="*/ 335997 w 335997"/>
                <a:gd name="connsiteY1" fmla="*/ 0 h 4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5997" h="4122">
                  <a:moveTo>
                    <a:pt x="0" y="0"/>
                  </a:moveTo>
                  <a:lnTo>
                    <a:pt x="335997" y="0"/>
                  </a:lnTo>
                </a:path>
              </a:pathLst>
            </a:custGeom>
            <a:ln w="12362" cap="rnd">
              <a:solidFill>
                <a:srgbClr val="CED5E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2126457F-1EB2-05D3-A395-A3972C4B8630}"/>
                </a:ext>
              </a:extLst>
            </p:cNvPr>
            <p:cNvSpPr/>
            <p:nvPr/>
          </p:nvSpPr>
          <p:spPr>
            <a:xfrm>
              <a:off x="3907425" y="4901438"/>
              <a:ext cx="191704" cy="4122"/>
            </a:xfrm>
            <a:custGeom>
              <a:avLst/>
              <a:gdLst>
                <a:gd name="connsiteX0" fmla="*/ 0 w 191704"/>
                <a:gd name="connsiteY0" fmla="*/ 0 h 4122"/>
                <a:gd name="connsiteX1" fmla="*/ 191704 w 191704"/>
                <a:gd name="connsiteY1" fmla="*/ 0 h 4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704" h="4122">
                  <a:moveTo>
                    <a:pt x="0" y="0"/>
                  </a:moveTo>
                  <a:lnTo>
                    <a:pt x="191704" y="0"/>
                  </a:lnTo>
                </a:path>
              </a:pathLst>
            </a:custGeom>
            <a:ln w="12362" cap="rnd">
              <a:solidFill>
                <a:srgbClr val="CED5E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F87099EC-611D-2485-51D5-92F8AC8AA37C}"/>
                </a:ext>
              </a:extLst>
            </p:cNvPr>
            <p:cNvSpPr/>
            <p:nvPr/>
          </p:nvSpPr>
          <p:spPr>
            <a:xfrm>
              <a:off x="2851198" y="4901438"/>
              <a:ext cx="191291" cy="4122"/>
            </a:xfrm>
            <a:custGeom>
              <a:avLst/>
              <a:gdLst>
                <a:gd name="connsiteX0" fmla="*/ 0 w 191291"/>
                <a:gd name="connsiteY0" fmla="*/ 0 h 4122"/>
                <a:gd name="connsiteX1" fmla="*/ 191292 w 191291"/>
                <a:gd name="connsiteY1" fmla="*/ 0 h 4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1291" h="4122">
                  <a:moveTo>
                    <a:pt x="0" y="0"/>
                  </a:moveTo>
                  <a:lnTo>
                    <a:pt x="191292" y="0"/>
                  </a:lnTo>
                </a:path>
              </a:pathLst>
            </a:custGeom>
            <a:ln w="12362" cap="rnd">
              <a:solidFill>
                <a:srgbClr val="CED5E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AE160C53-241E-C9E7-B9E0-497326166B86}"/>
                </a:ext>
              </a:extLst>
            </p:cNvPr>
            <p:cNvSpPr/>
            <p:nvPr/>
          </p:nvSpPr>
          <p:spPr>
            <a:xfrm>
              <a:off x="6194268" y="4901438"/>
              <a:ext cx="588716" cy="4122"/>
            </a:xfrm>
            <a:custGeom>
              <a:avLst/>
              <a:gdLst>
                <a:gd name="connsiteX0" fmla="*/ 0 w 588716"/>
                <a:gd name="connsiteY0" fmla="*/ 0 h 4122"/>
                <a:gd name="connsiteX1" fmla="*/ 588717 w 588716"/>
                <a:gd name="connsiteY1" fmla="*/ 0 h 4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8716" h="4122">
                  <a:moveTo>
                    <a:pt x="0" y="0"/>
                  </a:moveTo>
                  <a:lnTo>
                    <a:pt x="588717" y="0"/>
                  </a:lnTo>
                </a:path>
              </a:pathLst>
            </a:custGeom>
            <a:ln w="12362" cap="rnd">
              <a:solidFill>
                <a:srgbClr val="CED5E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8CA7089E-D301-30F6-069B-F5F7C0DD5A0A}"/>
                </a:ext>
              </a:extLst>
            </p:cNvPr>
            <p:cNvSpPr/>
            <p:nvPr/>
          </p:nvSpPr>
          <p:spPr>
            <a:xfrm>
              <a:off x="6535971" y="2858887"/>
              <a:ext cx="280833" cy="518401"/>
            </a:xfrm>
            <a:custGeom>
              <a:avLst/>
              <a:gdLst>
                <a:gd name="connsiteX0" fmla="*/ 50775 w 280833"/>
                <a:gd name="connsiteY0" fmla="*/ 518402 h 518401"/>
                <a:gd name="connsiteX1" fmla="*/ 59021 w 280833"/>
                <a:gd name="connsiteY1" fmla="*/ 15024 h 518401"/>
                <a:gd name="connsiteX2" fmla="*/ 280408 w 280833"/>
                <a:gd name="connsiteY2" fmla="*/ 240946 h 518401"/>
                <a:gd name="connsiteX3" fmla="*/ 269689 w 280833"/>
                <a:gd name="connsiteY3" fmla="*/ 392248 h 518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833" h="518401">
                  <a:moveTo>
                    <a:pt x="50775" y="518402"/>
                  </a:moveTo>
                  <a:cubicBezTo>
                    <a:pt x="50775" y="518402"/>
                    <a:pt x="-68782" y="92942"/>
                    <a:pt x="59021" y="15024"/>
                  </a:cubicBezTo>
                  <a:cubicBezTo>
                    <a:pt x="186823" y="-62894"/>
                    <a:pt x="288241" y="184878"/>
                    <a:pt x="280408" y="240946"/>
                  </a:cubicBezTo>
                  <a:cubicBezTo>
                    <a:pt x="272575" y="297014"/>
                    <a:pt x="269689" y="392248"/>
                    <a:pt x="269689" y="392248"/>
                  </a:cubicBezTo>
                </a:path>
              </a:pathLst>
            </a:custGeom>
            <a:noFill/>
            <a:ln w="20604" cap="rnd">
              <a:solidFill>
                <a:srgbClr val="52CB9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FA6F0D78-F426-DC84-58D0-82B69CAEADBA}"/>
                </a:ext>
              </a:extLst>
            </p:cNvPr>
            <p:cNvSpPr/>
            <p:nvPr/>
          </p:nvSpPr>
          <p:spPr>
            <a:xfrm>
              <a:off x="4996659" y="839827"/>
              <a:ext cx="351370" cy="606816"/>
            </a:xfrm>
            <a:custGeom>
              <a:avLst/>
              <a:gdLst>
                <a:gd name="connsiteX0" fmla="*/ 46561 w 351370"/>
                <a:gd name="connsiteY0" fmla="*/ 31704 h 606816"/>
                <a:gd name="connsiteX1" fmla="*/ 2861 w 351370"/>
                <a:gd name="connsiteY1" fmla="*/ 365228 h 606816"/>
                <a:gd name="connsiteX2" fmla="*/ 163645 w 351370"/>
                <a:gd name="connsiteY2" fmla="*/ 417173 h 606816"/>
                <a:gd name="connsiteX3" fmla="*/ 118295 w 351370"/>
                <a:gd name="connsiteY3" fmla="*/ 558581 h 606816"/>
                <a:gd name="connsiteX4" fmla="*/ 185495 w 351370"/>
                <a:gd name="connsiteY4" fmla="*/ 606816 h 606816"/>
                <a:gd name="connsiteX5" fmla="*/ 284851 w 351370"/>
                <a:gd name="connsiteY5" fmla="*/ 542090 h 606816"/>
                <a:gd name="connsiteX6" fmla="*/ 253519 w 351370"/>
                <a:gd name="connsiteY6" fmla="*/ 408516 h 606816"/>
                <a:gd name="connsiteX7" fmla="*/ 349989 w 351370"/>
                <a:gd name="connsiteY7" fmla="*/ 209391 h 606816"/>
                <a:gd name="connsiteX8" fmla="*/ 232905 w 351370"/>
                <a:gd name="connsiteY8" fmla="*/ 10266 h 606816"/>
                <a:gd name="connsiteX9" fmla="*/ 46561 w 351370"/>
                <a:gd name="connsiteY9" fmla="*/ 31704 h 606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1370" h="606816">
                  <a:moveTo>
                    <a:pt x="46561" y="31704"/>
                  </a:moveTo>
                  <a:cubicBezTo>
                    <a:pt x="46561" y="31704"/>
                    <a:pt x="-13630" y="332659"/>
                    <a:pt x="2861" y="365228"/>
                  </a:cubicBezTo>
                  <a:cubicBezTo>
                    <a:pt x="19351" y="398209"/>
                    <a:pt x="90673" y="428305"/>
                    <a:pt x="163645" y="417173"/>
                  </a:cubicBezTo>
                  <a:lnTo>
                    <a:pt x="118295" y="558581"/>
                  </a:lnTo>
                  <a:cubicBezTo>
                    <a:pt x="118295" y="558581"/>
                    <a:pt x="143031" y="606816"/>
                    <a:pt x="185495" y="606816"/>
                  </a:cubicBezTo>
                  <a:cubicBezTo>
                    <a:pt x="227958" y="606816"/>
                    <a:pt x="284851" y="542090"/>
                    <a:pt x="284851" y="542090"/>
                  </a:cubicBezTo>
                  <a:lnTo>
                    <a:pt x="253519" y="408516"/>
                  </a:lnTo>
                  <a:cubicBezTo>
                    <a:pt x="253519" y="408516"/>
                    <a:pt x="339270" y="299265"/>
                    <a:pt x="349989" y="209391"/>
                  </a:cubicBezTo>
                  <a:cubicBezTo>
                    <a:pt x="361120" y="119105"/>
                    <a:pt x="303403" y="22222"/>
                    <a:pt x="232905" y="10266"/>
                  </a:cubicBezTo>
                  <a:cubicBezTo>
                    <a:pt x="162408" y="-2102"/>
                    <a:pt x="103453" y="-11172"/>
                    <a:pt x="46561" y="31704"/>
                  </a:cubicBezTo>
                  <a:close/>
                </a:path>
              </a:pathLst>
            </a:custGeom>
            <a:solidFill>
              <a:srgbClr val="FFDFD7"/>
            </a:solidFill>
            <a:ln w="41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252586AD-0E53-452B-095E-151B295242D7}"/>
                </a:ext>
              </a:extLst>
            </p:cNvPr>
            <p:cNvSpPr/>
            <p:nvPr/>
          </p:nvSpPr>
          <p:spPr>
            <a:xfrm>
              <a:off x="5019990" y="687948"/>
              <a:ext cx="1041180" cy="809699"/>
            </a:xfrm>
            <a:custGeom>
              <a:avLst/>
              <a:gdLst>
                <a:gd name="connsiteX0" fmla="*/ 23230 w 1041180"/>
                <a:gd name="connsiteY0" fmla="*/ 183583 h 809699"/>
                <a:gd name="connsiteX1" fmla="*/ 53738 w 1041180"/>
                <a:gd name="connsiteY1" fmla="*/ 23623 h 809699"/>
                <a:gd name="connsiteX2" fmla="*/ 255336 w 1041180"/>
                <a:gd name="connsiteY2" fmla="*/ 38053 h 809699"/>
                <a:gd name="connsiteX3" fmla="*/ 504345 w 1041180"/>
                <a:gd name="connsiteY3" fmla="*/ 91647 h 809699"/>
                <a:gd name="connsiteX4" fmla="*/ 627201 w 1041180"/>
                <a:gd name="connsiteY4" fmla="*/ 215327 h 809699"/>
                <a:gd name="connsiteX5" fmla="*/ 837457 w 1041180"/>
                <a:gd name="connsiteY5" fmla="*/ 266448 h 809699"/>
                <a:gd name="connsiteX6" fmla="*/ 940936 w 1041180"/>
                <a:gd name="connsiteY6" fmla="*/ 414864 h 809699"/>
                <a:gd name="connsiteX7" fmla="*/ 954128 w 1041180"/>
                <a:gd name="connsiteY7" fmla="*/ 577710 h 809699"/>
                <a:gd name="connsiteX8" fmla="*/ 1036582 w 1041180"/>
                <a:gd name="connsiteY8" fmla="*/ 758695 h 809699"/>
                <a:gd name="connsiteX9" fmla="*/ 888166 w 1041180"/>
                <a:gd name="connsiteY9" fmla="*/ 780545 h 809699"/>
                <a:gd name="connsiteX10" fmla="*/ 743460 w 1041180"/>
                <a:gd name="connsiteY10" fmla="*/ 791676 h 809699"/>
                <a:gd name="connsiteX11" fmla="*/ 556291 w 1041180"/>
                <a:gd name="connsiteY11" fmla="*/ 696855 h 809699"/>
                <a:gd name="connsiteX12" fmla="*/ 366648 w 1041180"/>
                <a:gd name="connsiteY12" fmla="*/ 660575 h 809699"/>
                <a:gd name="connsiteX13" fmla="*/ 226890 w 1041180"/>
                <a:gd name="connsiteY13" fmla="*/ 527001 h 809699"/>
                <a:gd name="connsiteX14" fmla="*/ 207513 w 1041180"/>
                <a:gd name="connsiteY14" fmla="*/ 311798 h 809699"/>
                <a:gd name="connsiteX15" fmla="*/ 23230 w 1041180"/>
                <a:gd name="connsiteY15" fmla="*/ 183583 h 809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41180" h="809699">
                  <a:moveTo>
                    <a:pt x="23230" y="183583"/>
                  </a:moveTo>
                  <a:cubicBezTo>
                    <a:pt x="23230" y="183583"/>
                    <a:pt x="-45618" y="72271"/>
                    <a:pt x="53738" y="23623"/>
                  </a:cubicBezTo>
                  <a:cubicBezTo>
                    <a:pt x="153507" y="-25024"/>
                    <a:pt x="211636" y="12492"/>
                    <a:pt x="255336" y="38053"/>
                  </a:cubicBezTo>
                  <a:cubicBezTo>
                    <a:pt x="299037" y="63613"/>
                    <a:pt x="446216" y="57841"/>
                    <a:pt x="504345" y="91647"/>
                  </a:cubicBezTo>
                  <a:cubicBezTo>
                    <a:pt x="562475" y="125453"/>
                    <a:pt x="563712" y="197188"/>
                    <a:pt x="627201" y="215327"/>
                  </a:cubicBezTo>
                  <a:cubicBezTo>
                    <a:pt x="690278" y="233467"/>
                    <a:pt x="781388" y="204196"/>
                    <a:pt x="837457" y="266448"/>
                  </a:cubicBezTo>
                  <a:cubicBezTo>
                    <a:pt x="893525" y="328288"/>
                    <a:pt x="882394" y="344367"/>
                    <a:pt x="940936" y="414864"/>
                  </a:cubicBezTo>
                  <a:cubicBezTo>
                    <a:pt x="999478" y="485362"/>
                    <a:pt x="926507" y="517107"/>
                    <a:pt x="954128" y="577710"/>
                  </a:cubicBezTo>
                  <a:cubicBezTo>
                    <a:pt x="982163" y="638313"/>
                    <a:pt x="1060906" y="667584"/>
                    <a:pt x="1036582" y="758695"/>
                  </a:cubicBezTo>
                  <a:cubicBezTo>
                    <a:pt x="1012258" y="849806"/>
                    <a:pt x="908779" y="793737"/>
                    <a:pt x="888166" y="780545"/>
                  </a:cubicBezTo>
                  <a:cubicBezTo>
                    <a:pt x="867552" y="767352"/>
                    <a:pt x="830860" y="757458"/>
                    <a:pt x="743460" y="791676"/>
                  </a:cubicBezTo>
                  <a:cubicBezTo>
                    <a:pt x="656060" y="825894"/>
                    <a:pt x="602465" y="729836"/>
                    <a:pt x="556291" y="696855"/>
                  </a:cubicBezTo>
                  <a:cubicBezTo>
                    <a:pt x="510117" y="663873"/>
                    <a:pt x="457759" y="696855"/>
                    <a:pt x="366648" y="660575"/>
                  </a:cubicBezTo>
                  <a:cubicBezTo>
                    <a:pt x="275537" y="624296"/>
                    <a:pt x="247503" y="581420"/>
                    <a:pt x="226890" y="527001"/>
                  </a:cubicBezTo>
                  <a:cubicBezTo>
                    <a:pt x="206277" y="472582"/>
                    <a:pt x="185663" y="375287"/>
                    <a:pt x="207513" y="311798"/>
                  </a:cubicBezTo>
                  <a:cubicBezTo>
                    <a:pt x="230188" y="248309"/>
                    <a:pt x="171234" y="190591"/>
                    <a:pt x="23230" y="183583"/>
                  </a:cubicBezTo>
                  <a:close/>
                </a:path>
              </a:pathLst>
            </a:custGeom>
            <a:solidFill>
              <a:srgbClr val="FEAC00"/>
            </a:solidFill>
            <a:ln w="41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90F761B8-B36D-F51E-5B30-9773F532660F}"/>
                </a:ext>
              </a:extLst>
            </p:cNvPr>
            <p:cNvSpPr/>
            <p:nvPr/>
          </p:nvSpPr>
          <p:spPr>
            <a:xfrm>
              <a:off x="1302476" y="3411494"/>
              <a:ext cx="935269" cy="1055002"/>
            </a:xfrm>
            <a:custGeom>
              <a:avLst/>
              <a:gdLst>
                <a:gd name="connsiteX0" fmla="*/ 935269 w 935269"/>
                <a:gd name="connsiteY0" fmla="*/ 1055002 h 1055002"/>
                <a:gd name="connsiteX1" fmla="*/ 172164 w 935269"/>
                <a:gd name="connsiteY1" fmla="*/ 505451 h 1055002"/>
                <a:gd name="connsiteX2" fmla="*/ 114859 w 935269"/>
                <a:gd name="connsiteY2" fmla="*/ 1248 h 1055002"/>
                <a:gd name="connsiteX3" fmla="*/ 935269 w 935269"/>
                <a:gd name="connsiteY3" fmla="*/ 1055002 h 1055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5269" h="1055002">
                  <a:moveTo>
                    <a:pt x="935269" y="1055002"/>
                  </a:moveTo>
                  <a:cubicBezTo>
                    <a:pt x="935269" y="1055002"/>
                    <a:pt x="365929" y="744565"/>
                    <a:pt x="172164" y="505451"/>
                  </a:cubicBezTo>
                  <a:cubicBezTo>
                    <a:pt x="-2637" y="289835"/>
                    <a:pt x="-80968" y="32993"/>
                    <a:pt x="114859" y="1248"/>
                  </a:cubicBezTo>
                  <a:cubicBezTo>
                    <a:pt x="310273" y="-30496"/>
                    <a:pt x="844983" y="549151"/>
                    <a:pt x="935269" y="1055002"/>
                  </a:cubicBezTo>
                  <a:close/>
                </a:path>
              </a:pathLst>
            </a:custGeom>
            <a:solidFill>
              <a:srgbClr val="52CB96"/>
            </a:solidFill>
            <a:ln w="41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B5557B2D-2705-BA75-50D5-B8620BE3C26A}"/>
                </a:ext>
              </a:extLst>
            </p:cNvPr>
            <p:cNvSpPr/>
            <p:nvPr/>
          </p:nvSpPr>
          <p:spPr>
            <a:xfrm>
              <a:off x="6435032" y="3052834"/>
              <a:ext cx="984080" cy="1061174"/>
            </a:xfrm>
            <a:custGeom>
              <a:avLst/>
              <a:gdLst>
                <a:gd name="connsiteX0" fmla="*/ 0 w 984080"/>
                <a:gd name="connsiteY0" fmla="*/ 434117 h 1061174"/>
                <a:gd name="connsiteX1" fmla="*/ 490597 w 984080"/>
                <a:gd name="connsiteY1" fmla="*/ 0 h 1061174"/>
                <a:gd name="connsiteX2" fmla="*/ 984080 w 984080"/>
                <a:gd name="connsiteY2" fmla="*/ 531824 h 1061174"/>
                <a:gd name="connsiteX3" fmla="*/ 529763 w 984080"/>
                <a:gd name="connsiteY3" fmla="*/ 1061175 h 1061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4080" h="1061174">
                  <a:moveTo>
                    <a:pt x="0" y="434117"/>
                  </a:moveTo>
                  <a:lnTo>
                    <a:pt x="490597" y="0"/>
                  </a:lnTo>
                  <a:lnTo>
                    <a:pt x="984080" y="531824"/>
                  </a:lnTo>
                  <a:lnTo>
                    <a:pt x="529763" y="1061175"/>
                  </a:lnTo>
                  <a:close/>
                </a:path>
              </a:pathLst>
            </a:custGeom>
            <a:solidFill>
              <a:srgbClr val="37B37F"/>
            </a:solidFill>
            <a:ln w="41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FED8B7CE-5DC7-8C1A-AB97-D456A160E08B}"/>
                </a:ext>
              </a:extLst>
            </p:cNvPr>
            <p:cNvSpPr/>
            <p:nvPr/>
          </p:nvSpPr>
          <p:spPr>
            <a:xfrm>
              <a:off x="6799063" y="2170584"/>
              <a:ext cx="1016650" cy="940380"/>
            </a:xfrm>
            <a:custGeom>
              <a:avLst/>
              <a:gdLst>
                <a:gd name="connsiteX0" fmla="*/ 212317 w 1016650"/>
                <a:gd name="connsiteY0" fmla="*/ 940380 h 940380"/>
                <a:gd name="connsiteX1" fmla="*/ 0 w 1016650"/>
                <a:gd name="connsiteY1" fmla="*/ 239115 h 940380"/>
                <a:gd name="connsiteX2" fmla="*/ 784544 w 1016650"/>
                <a:gd name="connsiteY2" fmla="*/ 0 h 940380"/>
                <a:gd name="connsiteX3" fmla="*/ 1016650 w 1016650"/>
                <a:gd name="connsiteY3" fmla="*/ 822060 h 940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6650" h="940380">
                  <a:moveTo>
                    <a:pt x="212317" y="940380"/>
                  </a:moveTo>
                  <a:lnTo>
                    <a:pt x="0" y="239115"/>
                  </a:lnTo>
                  <a:lnTo>
                    <a:pt x="784544" y="0"/>
                  </a:lnTo>
                  <a:lnTo>
                    <a:pt x="1016650" y="822060"/>
                  </a:lnTo>
                  <a:close/>
                </a:path>
              </a:pathLst>
            </a:custGeom>
            <a:solidFill>
              <a:srgbClr val="8B34FF"/>
            </a:solidFill>
            <a:ln w="41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E9BC4AEE-7914-99B0-C944-23107DC7AD72}"/>
                </a:ext>
              </a:extLst>
            </p:cNvPr>
            <p:cNvSpPr/>
            <p:nvPr/>
          </p:nvSpPr>
          <p:spPr>
            <a:xfrm>
              <a:off x="6586746" y="2551106"/>
              <a:ext cx="1256589" cy="1222783"/>
            </a:xfrm>
            <a:custGeom>
              <a:avLst/>
              <a:gdLst>
                <a:gd name="connsiteX0" fmla="*/ 0 w 1256589"/>
                <a:gd name="connsiteY0" fmla="*/ 720230 h 1222783"/>
                <a:gd name="connsiteX1" fmla="*/ 448134 w 1256589"/>
                <a:gd name="connsiteY1" fmla="*/ 0 h 1222783"/>
                <a:gd name="connsiteX2" fmla="*/ 1256589 w 1256589"/>
                <a:gd name="connsiteY2" fmla="*/ 485238 h 1222783"/>
                <a:gd name="connsiteX3" fmla="*/ 898329 w 1256589"/>
                <a:gd name="connsiteY3" fmla="*/ 1222783 h 1222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6589" h="1222783">
                  <a:moveTo>
                    <a:pt x="0" y="720230"/>
                  </a:moveTo>
                  <a:lnTo>
                    <a:pt x="448134" y="0"/>
                  </a:lnTo>
                  <a:lnTo>
                    <a:pt x="1256589" y="485238"/>
                  </a:lnTo>
                  <a:lnTo>
                    <a:pt x="898329" y="1222783"/>
                  </a:lnTo>
                  <a:close/>
                </a:path>
              </a:pathLst>
            </a:custGeom>
            <a:solidFill>
              <a:srgbClr val="FFB3DA"/>
            </a:solidFill>
            <a:ln w="41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F6D144B9-E3C6-D3AC-C7A2-B512A49CB97E}"/>
                </a:ext>
              </a:extLst>
            </p:cNvPr>
            <p:cNvSpPr/>
            <p:nvPr/>
          </p:nvSpPr>
          <p:spPr>
            <a:xfrm>
              <a:off x="1827265" y="3031068"/>
              <a:ext cx="455139" cy="1435428"/>
            </a:xfrm>
            <a:custGeom>
              <a:avLst/>
              <a:gdLst>
                <a:gd name="connsiteX0" fmla="*/ 410480 w 455139"/>
                <a:gd name="connsiteY0" fmla="*/ 1435429 h 1435428"/>
                <a:gd name="connsiteX1" fmla="*/ 32019 w 455139"/>
                <a:gd name="connsiteY1" fmla="*/ 441454 h 1435428"/>
                <a:gd name="connsiteX2" fmla="*/ 105815 w 455139"/>
                <a:gd name="connsiteY2" fmla="*/ 328 h 1435428"/>
                <a:gd name="connsiteX3" fmla="*/ 410480 w 455139"/>
                <a:gd name="connsiteY3" fmla="*/ 1435429 h 1435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5139" h="1435428">
                  <a:moveTo>
                    <a:pt x="410480" y="1435429"/>
                  </a:moveTo>
                  <a:cubicBezTo>
                    <a:pt x="410480" y="1435429"/>
                    <a:pt x="88912" y="751478"/>
                    <a:pt x="32019" y="441454"/>
                  </a:cubicBezTo>
                  <a:cubicBezTo>
                    <a:pt x="-26111" y="124421"/>
                    <a:pt x="-7146" y="-7505"/>
                    <a:pt x="105815" y="328"/>
                  </a:cubicBezTo>
                  <a:cubicBezTo>
                    <a:pt x="274432" y="11872"/>
                    <a:pt x="567141" y="774977"/>
                    <a:pt x="410480" y="1435429"/>
                  </a:cubicBezTo>
                  <a:close/>
                </a:path>
              </a:pathLst>
            </a:custGeom>
            <a:solidFill>
              <a:srgbClr val="37B37F"/>
            </a:solidFill>
            <a:ln w="41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1340F58C-2D5A-886B-DF1B-9C4AF9D88DB4}"/>
                </a:ext>
              </a:extLst>
            </p:cNvPr>
            <p:cNvSpPr/>
            <p:nvPr/>
          </p:nvSpPr>
          <p:spPr>
            <a:xfrm>
              <a:off x="2237745" y="3500528"/>
              <a:ext cx="398693" cy="965968"/>
            </a:xfrm>
            <a:custGeom>
              <a:avLst/>
              <a:gdLst>
                <a:gd name="connsiteX0" fmla="*/ 0 w 398693"/>
                <a:gd name="connsiteY0" fmla="*/ 965968 h 965968"/>
                <a:gd name="connsiteX1" fmla="*/ 185108 w 398693"/>
                <a:gd name="connsiteY1" fmla="*/ 153391 h 965968"/>
                <a:gd name="connsiteX2" fmla="*/ 397013 w 398693"/>
                <a:gd name="connsiteY2" fmla="*/ 140610 h 965968"/>
                <a:gd name="connsiteX3" fmla="*/ 0 w 398693"/>
                <a:gd name="connsiteY3" fmla="*/ 965968 h 965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8693" h="965968">
                  <a:moveTo>
                    <a:pt x="0" y="965968"/>
                  </a:moveTo>
                  <a:cubicBezTo>
                    <a:pt x="0" y="965968"/>
                    <a:pt x="23911" y="440328"/>
                    <a:pt x="185108" y="153391"/>
                  </a:cubicBezTo>
                  <a:cubicBezTo>
                    <a:pt x="346304" y="-133547"/>
                    <a:pt x="410205" y="54034"/>
                    <a:pt x="397013" y="140610"/>
                  </a:cubicBezTo>
                  <a:cubicBezTo>
                    <a:pt x="381347" y="243265"/>
                    <a:pt x="309200" y="527317"/>
                    <a:pt x="0" y="965968"/>
                  </a:cubicBezTo>
                  <a:close/>
                </a:path>
              </a:pathLst>
            </a:custGeom>
            <a:solidFill>
              <a:srgbClr val="52CB96"/>
            </a:solidFill>
            <a:ln w="41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5DA7566D-A1BB-3DEE-96E7-C258C93C83D2}"/>
                </a:ext>
              </a:extLst>
            </p:cNvPr>
            <p:cNvSpPr/>
            <p:nvPr/>
          </p:nvSpPr>
          <p:spPr>
            <a:xfrm>
              <a:off x="4487873" y="4834650"/>
              <a:ext cx="585854" cy="308598"/>
            </a:xfrm>
            <a:custGeom>
              <a:avLst/>
              <a:gdLst>
                <a:gd name="connsiteX0" fmla="*/ 562768 w 585854"/>
                <a:gd name="connsiteY0" fmla="*/ 0 h 308598"/>
                <a:gd name="connsiteX1" fmla="*/ 585855 w 585854"/>
                <a:gd name="connsiteY1" fmla="*/ 234580 h 308598"/>
                <a:gd name="connsiteX2" fmla="*/ 104740 w 585854"/>
                <a:gd name="connsiteY2" fmla="*/ 306727 h 308598"/>
                <a:gd name="connsiteX3" fmla="*/ 19813 w 585854"/>
                <a:gd name="connsiteY3" fmla="*/ 207783 h 308598"/>
                <a:gd name="connsiteX4" fmla="*/ 417238 w 585854"/>
                <a:gd name="connsiteY4" fmla="*/ 112137 h 308598"/>
                <a:gd name="connsiteX5" fmla="*/ 412290 w 585854"/>
                <a:gd name="connsiteY5" fmla="*/ 28034 h 308598"/>
                <a:gd name="connsiteX6" fmla="*/ 562768 w 585854"/>
                <a:gd name="connsiteY6" fmla="*/ 0 h 308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5854" h="308598">
                  <a:moveTo>
                    <a:pt x="562768" y="0"/>
                  </a:moveTo>
                  <a:lnTo>
                    <a:pt x="585855" y="234580"/>
                  </a:lnTo>
                  <a:cubicBezTo>
                    <a:pt x="585855" y="234580"/>
                    <a:pt x="261401" y="322393"/>
                    <a:pt x="104740" y="306727"/>
                  </a:cubicBezTo>
                  <a:cubicBezTo>
                    <a:pt x="-51922" y="291061"/>
                    <a:pt x="11155" y="213967"/>
                    <a:pt x="19813" y="207783"/>
                  </a:cubicBezTo>
                  <a:cubicBezTo>
                    <a:pt x="28470" y="201599"/>
                    <a:pt x="126590" y="122856"/>
                    <a:pt x="417238" y="112137"/>
                  </a:cubicBezTo>
                  <a:lnTo>
                    <a:pt x="412290" y="28034"/>
                  </a:lnTo>
                  <a:lnTo>
                    <a:pt x="562768" y="0"/>
                  </a:lnTo>
                  <a:close/>
                </a:path>
              </a:pathLst>
            </a:custGeom>
            <a:solidFill>
              <a:srgbClr val="CED5E5"/>
            </a:solidFill>
            <a:ln w="41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C334CF68-7CED-5A0F-FF8D-76FB91370CCF}"/>
                </a:ext>
              </a:extLst>
            </p:cNvPr>
            <p:cNvSpPr/>
            <p:nvPr/>
          </p:nvSpPr>
          <p:spPr>
            <a:xfrm>
              <a:off x="2578690" y="2230362"/>
              <a:ext cx="1091682" cy="1057464"/>
            </a:xfrm>
            <a:custGeom>
              <a:avLst/>
              <a:gdLst>
                <a:gd name="connsiteX0" fmla="*/ 0 w 1091682"/>
                <a:gd name="connsiteY0" fmla="*/ 278280 h 1057464"/>
                <a:gd name="connsiteX1" fmla="*/ 862462 w 1091682"/>
                <a:gd name="connsiteY1" fmla="*/ 0 h 1057464"/>
                <a:gd name="connsiteX2" fmla="*/ 1091682 w 1091682"/>
                <a:gd name="connsiteY2" fmla="*/ 652206 h 1057464"/>
                <a:gd name="connsiteX3" fmla="*/ 217265 w 1091682"/>
                <a:gd name="connsiteY3" fmla="*/ 1057464 h 1057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1682" h="1057464">
                  <a:moveTo>
                    <a:pt x="0" y="278280"/>
                  </a:moveTo>
                  <a:lnTo>
                    <a:pt x="862462" y="0"/>
                  </a:lnTo>
                  <a:lnTo>
                    <a:pt x="1091682" y="652206"/>
                  </a:lnTo>
                  <a:lnTo>
                    <a:pt x="217265" y="1057464"/>
                  </a:lnTo>
                  <a:close/>
                </a:path>
              </a:pathLst>
            </a:custGeom>
            <a:solidFill>
              <a:srgbClr val="FFC933"/>
            </a:solidFill>
            <a:ln w="41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E5DE5D22-8D99-1B3F-8C4A-A1F65FDC61EA}"/>
                </a:ext>
              </a:extLst>
            </p:cNvPr>
            <p:cNvSpPr/>
            <p:nvPr/>
          </p:nvSpPr>
          <p:spPr>
            <a:xfrm>
              <a:off x="6588628" y="2748952"/>
              <a:ext cx="351430" cy="303882"/>
            </a:xfrm>
            <a:custGeom>
              <a:avLst/>
              <a:gdLst>
                <a:gd name="connsiteX0" fmla="*/ 162200 w 351430"/>
                <a:gd name="connsiteY0" fmla="*/ 303882 h 303882"/>
                <a:gd name="connsiteX1" fmla="*/ 10899 w 351430"/>
                <a:gd name="connsiteY1" fmla="*/ 134028 h 303882"/>
                <a:gd name="connsiteX2" fmla="*/ 351431 w 351430"/>
                <a:gd name="connsiteY2" fmla="*/ 33023 h 303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1430" h="303882">
                  <a:moveTo>
                    <a:pt x="162200" y="303882"/>
                  </a:moveTo>
                  <a:cubicBezTo>
                    <a:pt x="162200" y="303882"/>
                    <a:pt x="-49705" y="238744"/>
                    <a:pt x="10899" y="134028"/>
                  </a:cubicBezTo>
                  <a:cubicBezTo>
                    <a:pt x="71502" y="29725"/>
                    <a:pt x="157253" y="-46544"/>
                    <a:pt x="351431" y="33023"/>
                  </a:cubicBezTo>
                </a:path>
              </a:pathLst>
            </a:custGeom>
            <a:noFill/>
            <a:ln w="20604" cap="rnd">
              <a:solidFill>
                <a:srgbClr val="ED85C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85CEEAB-0EC2-1F28-D4C5-29BCA0DD24D2}"/>
                </a:ext>
              </a:extLst>
            </p:cNvPr>
            <p:cNvSpPr/>
            <p:nvPr/>
          </p:nvSpPr>
          <p:spPr>
            <a:xfrm>
              <a:off x="2788946" y="2548220"/>
              <a:ext cx="1117242" cy="1084673"/>
            </a:xfrm>
            <a:custGeom>
              <a:avLst/>
              <a:gdLst>
                <a:gd name="connsiteX0" fmla="*/ 451020 w 1117242"/>
                <a:gd name="connsiteY0" fmla="*/ 1084674 h 1084673"/>
                <a:gd name="connsiteX1" fmla="*/ 0 w 1117242"/>
                <a:gd name="connsiteY1" fmla="*/ 600673 h 1084673"/>
                <a:gd name="connsiteX2" fmla="*/ 670758 w 1117242"/>
                <a:gd name="connsiteY2" fmla="*/ 0 h 1084673"/>
                <a:gd name="connsiteX3" fmla="*/ 1117243 w 1117242"/>
                <a:gd name="connsiteY3" fmla="*/ 455967 h 1084673"/>
                <a:gd name="connsiteX4" fmla="*/ 451020 w 1117242"/>
                <a:gd name="connsiteY4" fmla="*/ 1084674 h 1084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7242" h="1084673">
                  <a:moveTo>
                    <a:pt x="451020" y="1084674"/>
                  </a:moveTo>
                  <a:cubicBezTo>
                    <a:pt x="446485" y="1075192"/>
                    <a:pt x="0" y="600673"/>
                    <a:pt x="0" y="600673"/>
                  </a:cubicBezTo>
                  <a:lnTo>
                    <a:pt x="670758" y="0"/>
                  </a:lnTo>
                  <a:lnTo>
                    <a:pt x="1117243" y="455967"/>
                  </a:lnTo>
                  <a:lnTo>
                    <a:pt x="451020" y="1084674"/>
                  </a:lnTo>
                  <a:close/>
                </a:path>
              </a:pathLst>
            </a:custGeom>
            <a:solidFill>
              <a:srgbClr val="8B34FF"/>
            </a:solidFill>
            <a:ln w="41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31C032E8-5A33-A1B5-7ED7-94BC5FBC2A79}"/>
                </a:ext>
              </a:extLst>
            </p:cNvPr>
            <p:cNvSpPr/>
            <p:nvPr/>
          </p:nvSpPr>
          <p:spPr>
            <a:xfrm>
              <a:off x="3722762" y="2394353"/>
              <a:ext cx="268520" cy="234438"/>
            </a:xfrm>
            <a:custGeom>
              <a:avLst/>
              <a:gdLst>
                <a:gd name="connsiteX0" fmla="*/ 216819 w 268520"/>
                <a:gd name="connsiteY0" fmla="*/ 4214 h 234438"/>
                <a:gd name="connsiteX1" fmla="*/ 88605 w 268520"/>
                <a:gd name="connsiteY1" fmla="*/ 4214 h 234438"/>
                <a:gd name="connsiteX2" fmla="*/ 792 w 268520"/>
                <a:gd name="connsiteY2" fmla="*/ 85843 h 234438"/>
                <a:gd name="connsiteX3" fmla="*/ 108393 w 268520"/>
                <a:gd name="connsiteY3" fmla="*/ 233022 h 234438"/>
                <a:gd name="connsiteX4" fmla="*/ 228775 w 268520"/>
                <a:gd name="connsiteY4" fmla="*/ 167884 h 234438"/>
                <a:gd name="connsiteX5" fmla="*/ 267941 w 268520"/>
                <a:gd name="connsiteY5" fmla="*/ 78835 h 234438"/>
                <a:gd name="connsiteX6" fmla="*/ 216819 w 268520"/>
                <a:gd name="connsiteY6" fmla="*/ 4214 h 234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8520" h="234438">
                  <a:moveTo>
                    <a:pt x="216819" y="4214"/>
                  </a:moveTo>
                  <a:cubicBezTo>
                    <a:pt x="216819" y="4214"/>
                    <a:pt x="114165" y="-5268"/>
                    <a:pt x="88605" y="4214"/>
                  </a:cubicBezTo>
                  <a:cubicBezTo>
                    <a:pt x="63044" y="13696"/>
                    <a:pt x="-8278" y="15758"/>
                    <a:pt x="792" y="85843"/>
                  </a:cubicBezTo>
                  <a:cubicBezTo>
                    <a:pt x="10274" y="155928"/>
                    <a:pt x="65105" y="220242"/>
                    <a:pt x="108393" y="233022"/>
                  </a:cubicBezTo>
                  <a:cubicBezTo>
                    <a:pt x="151681" y="245803"/>
                    <a:pt x="228775" y="167884"/>
                    <a:pt x="228775" y="167884"/>
                  </a:cubicBezTo>
                  <a:cubicBezTo>
                    <a:pt x="228775" y="167884"/>
                    <a:pt x="274125" y="124596"/>
                    <a:pt x="267941" y="78835"/>
                  </a:cubicBezTo>
                  <a:cubicBezTo>
                    <a:pt x="262169" y="33073"/>
                    <a:pt x="231661" y="10811"/>
                    <a:pt x="216819" y="4214"/>
                  </a:cubicBezTo>
                  <a:close/>
                </a:path>
              </a:pathLst>
            </a:custGeom>
            <a:solidFill>
              <a:srgbClr val="FFDFD7"/>
            </a:solidFill>
            <a:ln w="41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16C4280A-6382-524E-D752-C619FA595F41}"/>
                </a:ext>
              </a:extLst>
            </p:cNvPr>
            <p:cNvSpPr/>
            <p:nvPr/>
          </p:nvSpPr>
          <p:spPr>
            <a:xfrm>
              <a:off x="6586746" y="2623252"/>
              <a:ext cx="298481" cy="250245"/>
            </a:xfrm>
            <a:custGeom>
              <a:avLst/>
              <a:gdLst>
                <a:gd name="connsiteX0" fmla="*/ 298481 w 298481"/>
                <a:gd name="connsiteY0" fmla="*/ 0 h 250245"/>
                <a:gd name="connsiteX1" fmla="*/ 0 w 298481"/>
                <a:gd name="connsiteY1" fmla="*/ 250246 h 250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8481" h="250245">
                  <a:moveTo>
                    <a:pt x="298481" y="0"/>
                  </a:moveTo>
                  <a:cubicBezTo>
                    <a:pt x="298481" y="0"/>
                    <a:pt x="42052" y="101830"/>
                    <a:pt x="0" y="250246"/>
                  </a:cubicBezTo>
                </a:path>
              </a:pathLst>
            </a:custGeom>
            <a:noFill/>
            <a:ln w="20604" cap="rnd">
              <a:solidFill>
                <a:srgbClr val="5900C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A1824E64-A51A-50AE-7A67-CA36FC4B002A}"/>
                </a:ext>
              </a:extLst>
            </p:cNvPr>
            <p:cNvSpPr/>
            <p:nvPr/>
          </p:nvSpPr>
          <p:spPr>
            <a:xfrm>
              <a:off x="6303519" y="2493375"/>
              <a:ext cx="436850" cy="441053"/>
            </a:xfrm>
            <a:custGeom>
              <a:avLst/>
              <a:gdLst>
                <a:gd name="connsiteX0" fmla="*/ 0 w 436850"/>
                <a:gd name="connsiteY0" fmla="*/ 38354 h 441053"/>
                <a:gd name="connsiteX1" fmla="*/ 91936 w 436850"/>
                <a:gd name="connsiteY1" fmla="*/ 228821 h 441053"/>
                <a:gd name="connsiteX2" fmla="*/ 173976 w 436850"/>
                <a:gd name="connsiteY2" fmla="*/ 413516 h 441053"/>
                <a:gd name="connsiteX3" fmla="*/ 170679 w 436850"/>
                <a:gd name="connsiteY3" fmla="*/ 305915 h 441053"/>
                <a:gd name="connsiteX4" fmla="*/ 386706 w 436850"/>
                <a:gd name="connsiteY4" fmla="*/ 440314 h 441053"/>
                <a:gd name="connsiteX5" fmla="*/ 351664 w 436850"/>
                <a:gd name="connsiteY5" fmla="*/ 251083 h 441053"/>
                <a:gd name="connsiteX6" fmla="*/ 195002 w 436850"/>
                <a:gd name="connsiteY6" fmla="*/ 178524 h 441053"/>
                <a:gd name="connsiteX7" fmla="*/ 134811 w 436850"/>
                <a:gd name="connsiteY7" fmla="*/ 24337 h 441053"/>
                <a:gd name="connsiteX8" fmla="*/ 36280 w 436850"/>
                <a:gd name="connsiteY8" fmla="*/ 13 h 441053"/>
                <a:gd name="connsiteX9" fmla="*/ 0 w 436850"/>
                <a:gd name="connsiteY9" fmla="*/ 38354 h 441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6850" h="441053">
                  <a:moveTo>
                    <a:pt x="0" y="38354"/>
                  </a:moveTo>
                  <a:lnTo>
                    <a:pt x="91936" y="228821"/>
                  </a:lnTo>
                  <a:cubicBezTo>
                    <a:pt x="91936" y="228821"/>
                    <a:pt x="131513" y="378474"/>
                    <a:pt x="173976" y="413516"/>
                  </a:cubicBezTo>
                  <a:cubicBezTo>
                    <a:pt x="216028" y="448559"/>
                    <a:pt x="170679" y="305915"/>
                    <a:pt x="170679" y="305915"/>
                  </a:cubicBezTo>
                  <a:cubicBezTo>
                    <a:pt x="170679" y="305915"/>
                    <a:pt x="264675" y="452682"/>
                    <a:pt x="386706" y="440314"/>
                  </a:cubicBezTo>
                  <a:cubicBezTo>
                    <a:pt x="508737" y="427946"/>
                    <a:pt x="372277" y="261390"/>
                    <a:pt x="351664" y="251083"/>
                  </a:cubicBezTo>
                  <a:cubicBezTo>
                    <a:pt x="331050" y="240777"/>
                    <a:pt x="195002" y="178524"/>
                    <a:pt x="195002" y="178524"/>
                  </a:cubicBezTo>
                  <a:lnTo>
                    <a:pt x="134811" y="24337"/>
                  </a:lnTo>
                  <a:cubicBezTo>
                    <a:pt x="134811" y="24337"/>
                    <a:pt x="70085" y="837"/>
                    <a:pt x="36280" y="13"/>
                  </a:cubicBezTo>
                  <a:cubicBezTo>
                    <a:pt x="2473" y="-812"/>
                    <a:pt x="0" y="38354"/>
                    <a:pt x="0" y="38354"/>
                  </a:cubicBezTo>
                  <a:close/>
                </a:path>
              </a:pathLst>
            </a:custGeom>
            <a:solidFill>
              <a:srgbClr val="FFDFD7"/>
            </a:solidFill>
            <a:ln w="41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A161E4F2-EBC9-7239-9F48-8925FA18AE95}"/>
                </a:ext>
              </a:extLst>
            </p:cNvPr>
            <p:cNvSpPr/>
            <p:nvPr/>
          </p:nvSpPr>
          <p:spPr>
            <a:xfrm>
              <a:off x="3938757" y="1381917"/>
              <a:ext cx="2572956" cy="1470577"/>
            </a:xfrm>
            <a:custGeom>
              <a:avLst/>
              <a:gdLst>
                <a:gd name="connsiteX0" fmla="*/ 1175784 w 2572956"/>
                <a:gd name="connsiteY0" fmla="*/ 16491 h 1470577"/>
                <a:gd name="connsiteX1" fmla="*/ 1342340 w 2572956"/>
                <a:gd name="connsiteY1" fmla="*/ 0 h 1470577"/>
                <a:gd name="connsiteX2" fmla="*/ 1534044 w 2572956"/>
                <a:gd name="connsiteY2" fmla="*/ 94409 h 1470577"/>
                <a:gd name="connsiteX3" fmla="*/ 2152444 w 2572956"/>
                <a:gd name="connsiteY3" fmla="*/ 462975 h 1470577"/>
                <a:gd name="connsiteX4" fmla="*/ 2572956 w 2572956"/>
                <a:gd name="connsiteY4" fmla="*/ 1279676 h 1470577"/>
                <a:gd name="connsiteX5" fmla="*/ 2415058 w 2572956"/>
                <a:gd name="connsiteY5" fmla="*/ 1284623 h 1470577"/>
                <a:gd name="connsiteX6" fmla="*/ 2044431 w 2572956"/>
                <a:gd name="connsiteY6" fmla="*/ 633654 h 1470577"/>
                <a:gd name="connsiteX7" fmla="*/ 1506835 w 2572956"/>
                <a:gd name="connsiteY7" fmla="*/ 416389 h 1470577"/>
                <a:gd name="connsiteX8" fmla="*/ 1853963 w 2572956"/>
                <a:gd name="connsiteY8" fmla="*/ 1353471 h 1470577"/>
                <a:gd name="connsiteX9" fmla="*/ 1051280 w 2572956"/>
                <a:gd name="connsiteY9" fmla="*/ 1388514 h 1470577"/>
                <a:gd name="connsiteX10" fmla="*/ 1097042 w 2572956"/>
                <a:gd name="connsiteY10" fmla="*/ 459265 h 1470577"/>
                <a:gd name="connsiteX11" fmla="*/ 760632 w 2572956"/>
                <a:gd name="connsiteY11" fmla="*/ 922241 h 1470577"/>
                <a:gd name="connsiteX12" fmla="*/ 14017 w 2572956"/>
                <a:gd name="connsiteY12" fmla="*/ 1195573 h 1470577"/>
                <a:gd name="connsiteX13" fmla="*/ 0 w 2572956"/>
                <a:gd name="connsiteY13" fmla="*/ 1006343 h 1470577"/>
                <a:gd name="connsiteX14" fmla="*/ 688073 w 2572956"/>
                <a:gd name="connsiteY14" fmla="*/ 735484 h 1470577"/>
                <a:gd name="connsiteX15" fmla="*/ 1175784 w 2572956"/>
                <a:gd name="connsiteY15" fmla="*/ 16491 h 147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72956" h="1470577">
                  <a:moveTo>
                    <a:pt x="1175784" y="16491"/>
                  </a:moveTo>
                  <a:cubicBezTo>
                    <a:pt x="1175784" y="16491"/>
                    <a:pt x="1219897" y="69261"/>
                    <a:pt x="1342340" y="0"/>
                  </a:cubicBezTo>
                  <a:cubicBezTo>
                    <a:pt x="1342340" y="0"/>
                    <a:pt x="1421908" y="8657"/>
                    <a:pt x="1534044" y="94409"/>
                  </a:cubicBezTo>
                  <a:cubicBezTo>
                    <a:pt x="1646181" y="180160"/>
                    <a:pt x="2024229" y="373926"/>
                    <a:pt x="2152444" y="462975"/>
                  </a:cubicBezTo>
                  <a:cubicBezTo>
                    <a:pt x="2281071" y="551613"/>
                    <a:pt x="2572956" y="1279676"/>
                    <a:pt x="2572956" y="1279676"/>
                  </a:cubicBezTo>
                  <a:cubicBezTo>
                    <a:pt x="2572956" y="1279676"/>
                    <a:pt x="2514415" y="1269369"/>
                    <a:pt x="2415058" y="1284623"/>
                  </a:cubicBezTo>
                  <a:lnTo>
                    <a:pt x="2044431" y="633654"/>
                  </a:lnTo>
                  <a:lnTo>
                    <a:pt x="1506835" y="416389"/>
                  </a:lnTo>
                  <a:lnTo>
                    <a:pt x="1853963" y="1353471"/>
                  </a:lnTo>
                  <a:cubicBezTo>
                    <a:pt x="1853963" y="1353471"/>
                    <a:pt x="1412426" y="1591762"/>
                    <a:pt x="1051280" y="1388514"/>
                  </a:cubicBezTo>
                  <a:lnTo>
                    <a:pt x="1097042" y="459265"/>
                  </a:lnTo>
                  <a:cubicBezTo>
                    <a:pt x="1097042" y="459265"/>
                    <a:pt x="841024" y="865760"/>
                    <a:pt x="760632" y="922241"/>
                  </a:cubicBezTo>
                  <a:cubicBezTo>
                    <a:pt x="679828" y="978309"/>
                    <a:pt x="14017" y="1195573"/>
                    <a:pt x="14017" y="1195573"/>
                  </a:cubicBezTo>
                  <a:lnTo>
                    <a:pt x="0" y="1006343"/>
                  </a:lnTo>
                  <a:lnTo>
                    <a:pt x="688073" y="735484"/>
                  </a:lnTo>
                  <a:cubicBezTo>
                    <a:pt x="688485" y="735484"/>
                    <a:pt x="965116" y="141407"/>
                    <a:pt x="1175784" y="16491"/>
                  </a:cubicBezTo>
                  <a:close/>
                </a:path>
              </a:pathLst>
            </a:custGeom>
            <a:solidFill>
              <a:srgbClr val="FE8163"/>
            </a:solidFill>
            <a:ln w="41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47F06360-D660-A635-94F0-A0408773F603}"/>
                </a:ext>
              </a:extLst>
            </p:cNvPr>
            <p:cNvSpPr/>
            <p:nvPr/>
          </p:nvSpPr>
          <p:spPr>
            <a:xfrm>
              <a:off x="2039857" y="3489012"/>
              <a:ext cx="224077" cy="1412837"/>
            </a:xfrm>
            <a:custGeom>
              <a:avLst/>
              <a:gdLst>
                <a:gd name="connsiteX0" fmla="*/ 0 w 224077"/>
                <a:gd name="connsiteY0" fmla="*/ 0 h 1412837"/>
                <a:gd name="connsiteX1" fmla="*/ 197888 w 224077"/>
                <a:gd name="connsiteY1" fmla="*/ 977484 h 1412837"/>
                <a:gd name="connsiteX2" fmla="*/ 221799 w 224077"/>
                <a:gd name="connsiteY2" fmla="*/ 1412838 h 1412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4077" h="1412837">
                  <a:moveTo>
                    <a:pt x="0" y="0"/>
                  </a:moveTo>
                  <a:cubicBezTo>
                    <a:pt x="0" y="0"/>
                    <a:pt x="160784" y="630356"/>
                    <a:pt x="197888" y="977484"/>
                  </a:cubicBezTo>
                  <a:cubicBezTo>
                    <a:pt x="234992" y="1324613"/>
                    <a:pt x="221799" y="1412838"/>
                    <a:pt x="221799" y="1412838"/>
                  </a:cubicBezTo>
                </a:path>
              </a:pathLst>
            </a:custGeom>
            <a:noFill/>
            <a:ln w="12362" cap="rnd">
              <a:solidFill>
                <a:srgbClr val="52CB9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8044F2B4-A42A-380E-ABAF-A216138EA9D9}"/>
                </a:ext>
              </a:extLst>
            </p:cNvPr>
            <p:cNvSpPr/>
            <p:nvPr/>
          </p:nvSpPr>
          <p:spPr>
            <a:xfrm>
              <a:off x="1691904" y="3765643"/>
              <a:ext cx="805981" cy="700853"/>
            </a:xfrm>
            <a:custGeom>
              <a:avLst/>
              <a:gdLst>
                <a:gd name="connsiteX0" fmla="*/ 805981 w 805981"/>
                <a:gd name="connsiteY0" fmla="*/ 0 h 700853"/>
                <a:gd name="connsiteX1" fmla="*/ 545841 w 805981"/>
                <a:gd name="connsiteY1" fmla="*/ 700853 h 700853"/>
                <a:gd name="connsiteX2" fmla="*/ 0 w 805981"/>
                <a:gd name="connsiteY2" fmla="*/ 63901 h 700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5981" h="700853">
                  <a:moveTo>
                    <a:pt x="805981" y="0"/>
                  </a:moveTo>
                  <a:lnTo>
                    <a:pt x="545841" y="700853"/>
                  </a:lnTo>
                  <a:cubicBezTo>
                    <a:pt x="545841" y="700853"/>
                    <a:pt x="148004" y="187169"/>
                    <a:pt x="0" y="63901"/>
                  </a:cubicBezTo>
                </a:path>
              </a:pathLst>
            </a:custGeom>
            <a:noFill/>
            <a:ln w="12362" cap="rnd">
              <a:solidFill>
                <a:srgbClr val="37B3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C62958E4-E181-B8AF-0E5B-993DCBDD9D56}"/>
                </a:ext>
              </a:extLst>
            </p:cNvPr>
            <p:cNvSpPr/>
            <p:nvPr/>
          </p:nvSpPr>
          <p:spPr>
            <a:xfrm>
              <a:off x="1498757" y="2305"/>
              <a:ext cx="2289523" cy="645365"/>
            </a:xfrm>
            <a:custGeom>
              <a:avLst/>
              <a:gdLst>
                <a:gd name="connsiteX0" fmla="*/ 1855 w 2289523"/>
                <a:gd name="connsiteY0" fmla="*/ 645366 h 645365"/>
                <a:gd name="connsiteX1" fmla="*/ 2289523 w 2289523"/>
                <a:gd name="connsiteY1" fmla="*/ 645366 h 645365"/>
                <a:gd name="connsiteX2" fmla="*/ 2003822 w 2289523"/>
                <a:gd name="connsiteY2" fmla="*/ 416145 h 645365"/>
                <a:gd name="connsiteX3" fmla="*/ 1670711 w 2289523"/>
                <a:gd name="connsiteY3" fmla="*/ 322561 h 645365"/>
                <a:gd name="connsiteX4" fmla="*/ 1530540 w 2289523"/>
                <a:gd name="connsiteY4" fmla="*/ 79324 h 645365"/>
                <a:gd name="connsiteX5" fmla="*/ 992944 w 2289523"/>
                <a:gd name="connsiteY5" fmla="*/ 181978 h 645365"/>
                <a:gd name="connsiteX6" fmla="*/ 515952 w 2289523"/>
                <a:gd name="connsiteY6" fmla="*/ 312666 h 645365"/>
                <a:gd name="connsiteX7" fmla="*/ 1855 w 2289523"/>
                <a:gd name="connsiteY7" fmla="*/ 645366 h 645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9523" h="645365">
                  <a:moveTo>
                    <a:pt x="1855" y="645366"/>
                  </a:moveTo>
                  <a:lnTo>
                    <a:pt x="2289523" y="645366"/>
                  </a:lnTo>
                  <a:cubicBezTo>
                    <a:pt x="2289523" y="645366"/>
                    <a:pt x="2265200" y="467679"/>
                    <a:pt x="2003822" y="416145"/>
                  </a:cubicBezTo>
                  <a:cubicBezTo>
                    <a:pt x="1873134" y="390585"/>
                    <a:pt x="1732551" y="380690"/>
                    <a:pt x="1670711" y="322561"/>
                  </a:cubicBezTo>
                  <a:cubicBezTo>
                    <a:pt x="1608459" y="264019"/>
                    <a:pt x="1624949" y="157242"/>
                    <a:pt x="1530540" y="79324"/>
                  </a:cubicBezTo>
                  <a:cubicBezTo>
                    <a:pt x="1334301" y="-81873"/>
                    <a:pt x="1078284" y="28202"/>
                    <a:pt x="992944" y="181978"/>
                  </a:cubicBezTo>
                  <a:cubicBezTo>
                    <a:pt x="892351" y="362963"/>
                    <a:pt x="647053" y="387287"/>
                    <a:pt x="515952" y="312666"/>
                  </a:cubicBezTo>
                  <a:cubicBezTo>
                    <a:pt x="384851" y="238046"/>
                    <a:pt x="-31126" y="275975"/>
                    <a:pt x="1855" y="645366"/>
                  </a:cubicBezTo>
                  <a:close/>
                </a:path>
              </a:pathLst>
            </a:custGeom>
            <a:solidFill>
              <a:srgbClr val="CED5E5"/>
            </a:solidFill>
            <a:ln w="41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1F0A52B-6A24-8969-582E-F4CDC9EA85B7}"/>
              </a:ext>
            </a:extLst>
          </p:cNvPr>
          <p:cNvGrpSpPr/>
          <p:nvPr/>
        </p:nvGrpSpPr>
        <p:grpSpPr>
          <a:xfrm>
            <a:off x="6096001" y="1942699"/>
            <a:ext cx="495147" cy="495147"/>
            <a:chOff x="4714875" y="1250353"/>
            <a:chExt cx="371475" cy="371475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FADEDF65-93B0-8709-F161-A14818BE56D5}"/>
                </a:ext>
              </a:extLst>
            </p:cNvPr>
            <p:cNvSpPr/>
            <p:nvPr/>
          </p:nvSpPr>
          <p:spPr>
            <a:xfrm>
              <a:off x="4714875" y="1250353"/>
              <a:ext cx="371475" cy="371475"/>
            </a:xfrm>
            <a:prstGeom prst="ellipse">
              <a:avLst/>
            </a:prstGeom>
            <a:solidFill>
              <a:srgbClr val="5900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/>
            </a:p>
          </p:txBody>
        </p:sp>
        <p:sp>
          <p:nvSpPr>
            <p:cNvPr id="44" name="verification-sign_57061">
              <a:extLst>
                <a:ext uri="{FF2B5EF4-FFF2-40B4-BE49-F238E27FC236}">
                  <a16:creationId xmlns:a16="http://schemas.microsoft.com/office/drawing/2014/main" id="{20FD9D1C-172D-1AC0-D693-1805D5FB64CB}"/>
                </a:ext>
              </a:extLst>
            </p:cNvPr>
            <p:cNvSpPr/>
            <p:nvPr/>
          </p:nvSpPr>
          <p:spPr>
            <a:xfrm>
              <a:off x="4800577" y="1365783"/>
              <a:ext cx="200069" cy="158336"/>
            </a:xfrm>
            <a:custGeom>
              <a:avLst/>
              <a:gdLst>
                <a:gd name="T0" fmla="*/ 420 w 1697"/>
                <a:gd name="T1" fmla="*/ 1279 h 1345"/>
                <a:gd name="T2" fmla="*/ 580 w 1697"/>
                <a:gd name="T3" fmla="*/ 1345 h 1345"/>
                <a:gd name="T4" fmla="*/ 740 w 1697"/>
                <a:gd name="T5" fmla="*/ 1279 h 1345"/>
                <a:gd name="T6" fmla="*/ 1604 w 1697"/>
                <a:gd name="T7" fmla="*/ 415 h 1345"/>
                <a:gd name="T8" fmla="*/ 1613 w 1697"/>
                <a:gd name="T9" fmla="*/ 96 h 1345"/>
                <a:gd name="T10" fmla="*/ 1288 w 1697"/>
                <a:gd name="T11" fmla="*/ 91 h 1345"/>
                <a:gd name="T12" fmla="*/ 675 w 1697"/>
                <a:gd name="T13" fmla="*/ 704 h 1345"/>
                <a:gd name="T14" fmla="*/ 487 w 1697"/>
                <a:gd name="T15" fmla="*/ 704 h 1345"/>
                <a:gd name="T16" fmla="*/ 408 w 1697"/>
                <a:gd name="T17" fmla="*/ 624 h 1345"/>
                <a:gd name="T18" fmla="*/ 88 w 1697"/>
                <a:gd name="T19" fmla="*/ 624 h 1345"/>
                <a:gd name="T20" fmla="*/ 88 w 1697"/>
                <a:gd name="T21" fmla="*/ 944 h 1345"/>
                <a:gd name="T22" fmla="*/ 420 w 1697"/>
                <a:gd name="T23" fmla="*/ 1279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97" h="1345">
                  <a:moveTo>
                    <a:pt x="420" y="1279"/>
                  </a:moveTo>
                  <a:cubicBezTo>
                    <a:pt x="463" y="1321"/>
                    <a:pt x="520" y="1345"/>
                    <a:pt x="580" y="1345"/>
                  </a:cubicBezTo>
                  <a:cubicBezTo>
                    <a:pt x="640" y="1345"/>
                    <a:pt x="697" y="1321"/>
                    <a:pt x="740" y="1279"/>
                  </a:cubicBezTo>
                  <a:lnTo>
                    <a:pt x="1604" y="415"/>
                  </a:lnTo>
                  <a:cubicBezTo>
                    <a:pt x="1691" y="328"/>
                    <a:pt x="1697" y="185"/>
                    <a:pt x="1613" y="96"/>
                  </a:cubicBezTo>
                  <a:cubicBezTo>
                    <a:pt x="1525" y="1"/>
                    <a:pt x="1377" y="0"/>
                    <a:pt x="1288" y="91"/>
                  </a:cubicBezTo>
                  <a:lnTo>
                    <a:pt x="675" y="704"/>
                  </a:lnTo>
                  <a:cubicBezTo>
                    <a:pt x="623" y="756"/>
                    <a:pt x="539" y="756"/>
                    <a:pt x="487" y="704"/>
                  </a:cubicBezTo>
                  <a:lnTo>
                    <a:pt x="408" y="624"/>
                  </a:lnTo>
                  <a:cubicBezTo>
                    <a:pt x="320" y="536"/>
                    <a:pt x="176" y="536"/>
                    <a:pt x="88" y="624"/>
                  </a:cubicBezTo>
                  <a:cubicBezTo>
                    <a:pt x="0" y="712"/>
                    <a:pt x="0" y="856"/>
                    <a:pt x="88" y="944"/>
                  </a:cubicBezTo>
                  <a:lnTo>
                    <a:pt x="420" y="12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/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19C62F4F-9C28-6D42-9C02-7C3511F1A7C0}"/>
              </a:ext>
            </a:extLst>
          </p:cNvPr>
          <p:cNvGrpSpPr/>
          <p:nvPr/>
        </p:nvGrpSpPr>
        <p:grpSpPr>
          <a:xfrm>
            <a:off x="6591145" y="1882657"/>
            <a:ext cx="5113984" cy="547532"/>
            <a:chOff x="101199" y="1886576"/>
            <a:chExt cx="3836672" cy="410775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17463E60-0AF6-9B13-F470-08DCD99EFD54}"/>
                </a:ext>
              </a:extLst>
            </p:cNvPr>
            <p:cNvSpPr txBox="1"/>
            <p:nvPr/>
          </p:nvSpPr>
          <p:spPr>
            <a:xfrm>
              <a:off x="101199" y="2081600"/>
              <a:ext cx="3836672" cy="2157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C51AFB5D-E609-8F37-3733-E2012F36912C}"/>
                </a:ext>
              </a:extLst>
            </p:cNvPr>
            <p:cNvSpPr txBox="1"/>
            <p:nvPr/>
          </p:nvSpPr>
          <p:spPr>
            <a:xfrm>
              <a:off x="101199" y="1886576"/>
              <a:ext cx="1130869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599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9A1FC75B-CF3C-F2C5-B812-5F155A3E9387}"/>
              </a:ext>
            </a:extLst>
          </p:cNvPr>
          <p:cNvGrpSpPr/>
          <p:nvPr/>
        </p:nvGrpSpPr>
        <p:grpSpPr>
          <a:xfrm>
            <a:off x="6096001" y="2761768"/>
            <a:ext cx="495147" cy="495147"/>
            <a:chOff x="4714875" y="1250353"/>
            <a:chExt cx="371475" cy="371475"/>
          </a:xfrm>
        </p:grpSpPr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73B3C7C2-AD0A-8DB3-5B73-FFD3493392D9}"/>
                </a:ext>
              </a:extLst>
            </p:cNvPr>
            <p:cNvSpPr/>
            <p:nvPr/>
          </p:nvSpPr>
          <p:spPr>
            <a:xfrm>
              <a:off x="4714875" y="1250353"/>
              <a:ext cx="371475" cy="371475"/>
            </a:xfrm>
            <a:prstGeom prst="ellipse">
              <a:avLst/>
            </a:prstGeom>
            <a:solidFill>
              <a:srgbClr val="FFB3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/>
            </a:p>
          </p:txBody>
        </p:sp>
        <p:sp>
          <p:nvSpPr>
            <p:cNvPr id="51" name="verification-sign_57061">
              <a:extLst>
                <a:ext uri="{FF2B5EF4-FFF2-40B4-BE49-F238E27FC236}">
                  <a16:creationId xmlns:a16="http://schemas.microsoft.com/office/drawing/2014/main" id="{B8E29320-BE8B-B54A-E430-8F757C86C534}"/>
                </a:ext>
              </a:extLst>
            </p:cNvPr>
            <p:cNvSpPr/>
            <p:nvPr/>
          </p:nvSpPr>
          <p:spPr>
            <a:xfrm>
              <a:off x="4800577" y="1365783"/>
              <a:ext cx="200069" cy="158336"/>
            </a:xfrm>
            <a:custGeom>
              <a:avLst/>
              <a:gdLst>
                <a:gd name="T0" fmla="*/ 420 w 1697"/>
                <a:gd name="T1" fmla="*/ 1279 h 1345"/>
                <a:gd name="T2" fmla="*/ 580 w 1697"/>
                <a:gd name="T3" fmla="*/ 1345 h 1345"/>
                <a:gd name="T4" fmla="*/ 740 w 1697"/>
                <a:gd name="T5" fmla="*/ 1279 h 1345"/>
                <a:gd name="T6" fmla="*/ 1604 w 1697"/>
                <a:gd name="T7" fmla="*/ 415 h 1345"/>
                <a:gd name="T8" fmla="*/ 1613 w 1697"/>
                <a:gd name="T9" fmla="*/ 96 h 1345"/>
                <a:gd name="T10" fmla="*/ 1288 w 1697"/>
                <a:gd name="T11" fmla="*/ 91 h 1345"/>
                <a:gd name="T12" fmla="*/ 675 w 1697"/>
                <a:gd name="T13" fmla="*/ 704 h 1345"/>
                <a:gd name="T14" fmla="*/ 487 w 1697"/>
                <a:gd name="T15" fmla="*/ 704 h 1345"/>
                <a:gd name="T16" fmla="*/ 408 w 1697"/>
                <a:gd name="T17" fmla="*/ 624 h 1345"/>
                <a:gd name="T18" fmla="*/ 88 w 1697"/>
                <a:gd name="T19" fmla="*/ 624 h 1345"/>
                <a:gd name="T20" fmla="*/ 88 w 1697"/>
                <a:gd name="T21" fmla="*/ 944 h 1345"/>
                <a:gd name="T22" fmla="*/ 420 w 1697"/>
                <a:gd name="T23" fmla="*/ 1279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97" h="1345">
                  <a:moveTo>
                    <a:pt x="420" y="1279"/>
                  </a:moveTo>
                  <a:cubicBezTo>
                    <a:pt x="463" y="1321"/>
                    <a:pt x="520" y="1345"/>
                    <a:pt x="580" y="1345"/>
                  </a:cubicBezTo>
                  <a:cubicBezTo>
                    <a:pt x="640" y="1345"/>
                    <a:pt x="697" y="1321"/>
                    <a:pt x="740" y="1279"/>
                  </a:cubicBezTo>
                  <a:lnTo>
                    <a:pt x="1604" y="415"/>
                  </a:lnTo>
                  <a:cubicBezTo>
                    <a:pt x="1691" y="328"/>
                    <a:pt x="1697" y="185"/>
                    <a:pt x="1613" y="96"/>
                  </a:cubicBezTo>
                  <a:cubicBezTo>
                    <a:pt x="1525" y="1"/>
                    <a:pt x="1377" y="0"/>
                    <a:pt x="1288" y="91"/>
                  </a:cubicBezTo>
                  <a:lnTo>
                    <a:pt x="675" y="704"/>
                  </a:lnTo>
                  <a:cubicBezTo>
                    <a:pt x="623" y="756"/>
                    <a:pt x="539" y="756"/>
                    <a:pt x="487" y="704"/>
                  </a:cubicBezTo>
                  <a:lnTo>
                    <a:pt x="408" y="624"/>
                  </a:lnTo>
                  <a:cubicBezTo>
                    <a:pt x="320" y="536"/>
                    <a:pt x="176" y="536"/>
                    <a:pt x="88" y="624"/>
                  </a:cubicBezTo>
                  <a:cubicBezTo>
                    <a:pt x="0" y="712"/>
                    <a:pt x="0" y="856"/>
                    <a:pt x="88" y="944"/>
                  </a:cubicBezTo>
                  <a:lnTo>
                    <a:pt x="420" y="12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/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C11A400C-5AA6-D30D-CA51-F1A58AF60F41}"/>
              </a:ext>
            </a:extLst>
          </p:cNvPr>
          <p:cNvGrpSpPr/>
          <p:nvPr/>
        </p:nvGrpSpPr>
        <p:grpSpPr>
          <a:xfrm>
            <a:off x="6591145" y="2701725"/>
            <a:ext cx="5113984" cy="547531"/>
            <a:chOff x="101199" y="1886576"/>
            <a:chExt cx="3836672" cy="410775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AD2C6B9D-DD7D-352A-619E-EE6044B24EF0}"/>
                </a:ext>
              </a:extLst>
            </p:cNvPr>
            <p:cNvSpPr txBox="1"/>
            <p:nvPr/>
          </p:nvSpPr>
          <p:spPr>
            <a:xfrm>
              <a:off x="101199" y="2081600"/>
              <a:ext cx="3836672" cy="2157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模板网，幻灯片演示 模板及素材免费下载！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FE3F7711-6B7B-AD19-81EA-2559FBF9F2E0}"/>
                </a:ext>
              </a:extLst>
            </p:cNvPr>
            <p:cNvSpPr txBox="1"/>
            <p:nvPr/>
          </p:nvSpPr>
          <p:spPr>
            <a:xfrm>
              <a:off x="101199" y="1886576"/>
              <a:ext cx="1130869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599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5FC0D18F-993A-B8F6-31EB-07226A320C95}"/>
              </a:ext>
            </a:extLst>
          </p:cNvPr>
          <p:cNvGrpSpPr/>
          <p:nvPr/>
        </p:nvGrpSpPr>
        <p:grpSpPr>
          <a:xfrm>
            <a:off x="6096001" y="3580837"/>
            <a:ext cx="495147" cy="495147"/>
            <a:chOff x="4714875" y="1250353"/>
            <a:chExt cx="371475" cy="371475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00DC9DDF-D81C-1360-8674-22467B100A4B}"/>
                </a:ext>
              </a:extLst>
            </p:cNvPr>
            <p:cNvSpPr/>
            <p:nvPr/>
          </p:nvSpPr>
          <p:spPr>
            <a:xfrm>
              <a:off x="4714875" y="1250353"/>
              <a:ext cx="371475" cy="371475"/>
            </a:xfrm>
            <a:prstGeom prst="ellipse">
              <a:avLst/>
            </a:prstGeom>
            <a:solidFill>
              <a:srgbClr val="5900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/>
            </a:p>
          </p:txBody>
        </p:sp>
        <p:sp>
          <p:nvSpPr>
            <p:cNvPr id="57" name="verification-sign_57061">
              <a:extLst>
                <a:ext uri="{FF2B5EF4-FFF2-40B4-BE49-F238E27FC236}">
                  <a16:creationId xmlns:a16="http://schemas.microsoft.com/office/drawing/2014/main" id="{786773B7-D7FC-D8DC-1995-6FCDF1CCBB1A}"/>
                </a:ext>
              </a:extLst>
            </p:cNvPr>
            <p:cNvSpPr/>
            <p:nvPr/>
          </p:nvSpPr>
          <p:spPr>
            <a:xfrm>
              <a:off x="4800577" y="1365783"/>
              <a:ext cx="200069" cy="158336"/>
            </a:xfrm>
            <a:custGeom>
              <a:avLst/>
              <a:gdLst>
                <a:gd name="T0" fmla="*/ 420 w 1697"/>
                <a:gd name="T1" fmla="*/ 1279 h 1345"/>
                <a:gd name="T2" fmla="*/ 580 w 1697"/>
                <a:gd name="T3" fmla="*/ 1345 h 1345"/>
                <a:gd name="T4" fmla="*/ 740 w 1697"/>
                <a:gd name="T5" fmla="*/ 1279 h 1345"/>
                <a:gd name="T6" fmla="*/ 1604 w 1697"/>
                <a:gd name="T7" fmla="*/ 415 h 1345"/>
                <a:gd name="T8" fmla="*/ 1613 w 1697"/>
                <a:gd name="T9" fmla="*/ 96 h 1345"/>
                <a:gd name="T10" fmla="*/ 1288 w 1697"/>
                <a:gd name="T11" fmla="*/ 91 h 1345"/>
                <a:gd name="T12" fmla="*/ 675 w 1697"/>
                <a:gd name="T13" fmla="*/ 704 h 1345"/>
                <a:gd name="T14" fmla="*/ 487 w 1697"/>
                <a:gd name="T15" fmla="*/ 704 h 1345"/>
                <a:gd name="T16" fmla="*/ 408 w 1697"/>
                <a:gd name="T17" fmla="*/ 624 h 1345"/>
                <a:gd name="T18" fmla="*/ 88 w 1697"/>
                <a:gd name="T19" fmla="*/ 624 h 1345"/>
                <a:gd name="T20" fmla="*/ 88 w 1697"/>
                <a:gd name="T21" fmla="*/ 944 h 1345"/>
                <a:gd name="T22" fmla="*/ 420 w 1697"/>
                <a:gd name="T23" fmla="*/ 1279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97" h="1345">
                  <a:moveTo>
                    <a:pt x="420" y="1279"/>
                  </a:moveTo>
                  <a:cubicBezTo>
                    <a:pt x="463" y="1321"/>
                    <a:pt x="520" y="1345"/>
                    <a:pt x="580" y="1345"/>
                  </a:cubicBezTo>
                  <a:cubicBezTo>
                    <a:pt x="640" y="1345"/>
                    <a:pt x="697" y="1321"/>
                    <a:pt x="740" y="1279"/>
                  </a:cubicBezTo>
                  <a:lnTo>
                    <a:pt x="1604" y="415"/>
                  </a:lnTo>
                  <a:cubicBezTo>
                    <a:pt x="1691" y="328"/>
                    <a:pt x="1697" y="185"/>
                    <a:pt x="1613" y="96"/>
                  </a:cubicBezTo>
                  <a:cubicBezTo>
                    <a:pt x="1525" y="1"/>
                    <a:pt x="1377" y="0"/>
                    <a:pt x="1288" y="91"/>
                  </a:cubicBezTo>
                  <a:lnTo>
                    <a:pt x="675" y="704"/>
                  </a:lnTo>
                  <a:cubicBezTo>
                    <a:pt x="623" y="756"/>
                    <a:pt x="539" y="756"/>
                    <a:pt x="487" y="704"/>
                  </a:cubicBezTo>
                  <a:lnTo>
                    <a:pt x="408" y="624"/>
                  </a:lnTo>
                  <a:cubicBezTo>
                    <a:pt x="320" y="536"/>
                    <a:pt x="176" y="536"/>
                    <a:pt x="88" y="624"/>
                  </a:cubicBezTo>
                  <a:cubicBezTo>
                    <a:pt x="0" y="712"/>
                    <a:pt x="0" y="856"/>
                    <a:pt x="88" y="944"/>
                  </a:cubicBezTo>
                  <a:lnTo>
                    <a:pt x="420" y="12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/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D9172E90-B3C9-4327-554D-44054A6A42BA}"/>
              </a:ext>
            </a:extLst>
          </p:cNvPr>
          <p:cNvGrpSpPr/>
          <p:nvPr/>
        </p:nvGrpSpPr>
        <p:grpSpPr>
          <a:xfrm>
            <a:off x="6591145" y="3520794"/>
            <a:ext cx="5113984" cy="547532"/>
            <a:chOff x="101199" y="1886576"/>
            <a:chExt cx="3836672" cy="410775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655B94D1-7DEB-B5BE-9FD8-FDF563B2E96A}"/>
                </a:ext>
              </a:extLst>
            </p:cNvPr>
            <p:cNvSpPr txBox="1"/>
            <p:nvPr/>
          </p:nvSpPr>
          <p:spPr>
            <a:xfrm>
              <a:off x="101199" y="2081600"/>
              <a:ext cx="3836672" cy="2157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3AD182A3-1E2C-EB7A-FF2D-862F640E0861}"/>
                </a:ext>
              </a:extLst>
            </p:cNvPr>
            <p:cNvSpPr txBox="1"/>
            <p:nvPr/>
          </p:nvSpPr>
          <p:spPr>
            <a:xfrm>
              <a:off x="101199" y="1886576"/>
              <a:ext cx="1130869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599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E77EF6F2-519C-6B68-A702-FF525A3001E2}"/>
              </a:ext>
            </a:extLst>
          </p:cNvPr>
          <p:cNvGrpSpPr/>
          <p:nvPr/>
        </p:nvGrpSpPr>
        <p:grpSpPr>
          <a:xfrm>
            <a:off x="6096001" y="4399905"/>
            <a:ext cx="495147" cy="495147"/>
            <a:chOff x="4714875" y="1250353"/>
            <a:chExt cx="371475" cy="371475"/>
          </a:xfrm>
        </p:grpSpPr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A12CBBCB-E5C5-3177-B856-EBE4177EFE20}"/>
                </a:ext>
              </a:extLst>
            </p:cNvPr>
            <p:cNvSpPr/>
            <p:nvPr/>
          </p:nvSpPr>
          <p:spPr>
            <a:xfrm>
              <a:off x="4714875" y="1250353"/>
              <a:ext cx="371475" cy="371475"/>
            </a:xfrm>
            <a:prstGeom prst="ellipse">
              <a:avLst/>
            </a:prstGeom>
            <a:solidFill>
              <a:srgbClr val="FFB3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/>
            </a:p>
          </p:txBody>
        </p:sp>
        <p:sp>
          <p:nvSpPr>
            <p:cNvPr id="64" name="verification-sign_57061">
              <a:extLst>
                <a:ext uri="{FF2B5EF4-FFF2-40B4-BE49-F238E27FC236}">
                  <a16:creationId xmlns:a16="http://schemas.microsoft.com/office/drawing/2014/main" id="{D4D3295C-00B7-9589-02AA-B8309FE36282}"/>
                </a:ext>
              </a:extLst>
            </p:cNvPr>
            <p:cNvSpPr/>
            <p:nvPr/>
          </p:nvSpPr>
          <p:spPr>
            <a:xfrm>
              <a:off x="4800577" y="1365783"/>
              <a:ext cx="200069" cy="158336"/>
            </a:xfrm>
            <a:custGeom>
              <a:avLst/>
              <a:gdLst>
                <a:gd name="T0" fmla="*/ 420 w 1697"/>
                <a:gd name="T1" fmla="*/ 1279 h 1345"/>
                <a:gd name="T2" fmla="*/ 580 w 1697"/>
                <a:gd name="T3" fmla="*/ 1345 h 1345"/>
                <a:gd name="T4" fmla="*/ 740 w 1697"/>
                <a:gd name="T5" fmla="*/ 1279 h 1345"/>
                <a:gd name="T6" fmla="*/ 1604 w 1697"/>
                <a:gd name="T7" fmla="*/ 415 h 1345"/>
                <a:gd name="T8" fmla="*/ 1613 w 1697"/>
                <a:gd name="T9" fmla="*/ 96 h 1345"/>
                <a:gd name="T10" fmla="*/ 1288 w 1697"/>
                <a:gd name="T11" fmla="*/ 91 h 1345"/>
                <a:gd name="T12" fmla="*/ 675 w 1697"/>
                <a:gd name="T13" fmla="*/ 704 h 1345"/>
                <a:gd name="T14" fmla="*/ 487 w 1697"/>
                <a:gd name="T15" fmla="*/ 704 h 1345"/>
                <a:gd name="T16" fmla="*/ 408 w 1697"/>
                <a:gd name="T17" fmla="*/ 624 h 1345"/>
                <a:gd name="T18" fmla="*/ 88 w 1697"/>
                <a:gd name="T19" fmla="*/ 624 h 1345"/>
                <a:gd name="T20" fmla="*/ 88 w 1697"/>
                <a:gd name="T21" fmla="*/ 944 h 1345"/>
                <a:gd name="T22" fmla="*/ 420 w 1697"/>
                <a:gd name="T23" fmla="*/ 1279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97" h="1345">
                  <a:moveTo>
                    <a:pt x="420" y="1279"/>
                  </a:moveTo>
                  <a:cubicBezTo>
                    <a:pt x="463" y="1321"/>
                    <a:pt x="520" y="1345"/>
                    <a:pt x="580" y="1345"/>
                  </a:cubicBezTo>
                  <a:cubicBezTo>
                    <a:pt x="640" y="1345"/>
                    <a:pt x="697" y="1321"/>
                    <a:pt x="740" y="1279"/>
                  </a:cubicBezTo>
                  <a:lnTo>
                    <a:pt x="1604" y="415"/>
                  </a:lnTo>
                  <a:cubicBezTo>
                    <a:pt x="1691" y="328"/>
                    <a:pt x="1697" y="185"/>
                    <a:pt x="1613" y="96"/>
                  </a:cubicBezTo>
                  <a:cubicBezTo>
                    <a:pt x="1525" y="1"/>
                    <a:pt x="1377" y="0"/>
                    <a:pt x="1288" y="91"/>
                  </a:cubicBezTo>
                  <a:lnTo>
                    <a:pt x="675" y="704"/>
                  </a:lnTo>
                  <a:cubicBezTo>
                    <a:pt x="623" y="756"/>
                    <a:pt x="539" y="756"/>
                    <a:pt x="487" y="704"/>
                  </a:cubicBezTo>
                  <a:lnTo>
                    <a:pt x="408" y="624"/>
                  </a:lnTo>
                  <a:cubicBezTo>
                    <a:pt x="320" y="536"/>
                    <a:pt x="176" y="536"/>
                    <a:pt x="88" y="624"/>
                  </a:cubicBezTo>
                  <a:cubicBezTo>
                    <a:pt x="0" y="712"/>
                    <a:pt x="0" y="856"/>
                    <a:pt x="88" y="944"/>
                  </a:cubicBezTo>
                  <a:lnTo>
                    <a:pt x="420" y="12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/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6BE4DCCA-1881-9DCA-8AAF-C0A29A4A01A8}"/>
              </a:ext>
            </a:extLst>
          </p:cNvPr>
          <p:cNvGrpSpPr/>
          <p:nvPr/>
        </p:nvGrpSpPr>
        <p:grpSpPr>
          <a:xfrm>
            <a:off x="6591145" y="4339862"/>
            <a:ext cx="5113984" cy="547531"/>
            <a:chOff x="101199" y="1886576"/>
            <a:chExt cx="3836672" cy="410775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58D48B13-6B8D-02FD-6800-75F0E1926C6B}"/>
                </a:ext>
              </a:extLst>
            </p:cNvPr>
            <p:cNvSpPr txBox="1"/>
            <p:nvPr/>
          </p:nvSpPr>
          <p:spPr>
            <a:xfrm>
              <a:off x="101199" y="2081600"/>
              <a:ext cx="3836672" cy="2157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www.51 pptmoban.com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753F977C-8E23-B902-F7F0-81DE083EFAB2}"/>
                </a:ext>
              </a:extLst>
            </p:cNvPr>
            <p:cNvSpPr txBox="1"/>
            <p:nvPr/>
          </p:nvSpPr>
          <p:spPr>
            <a:xfrm>
              <a:off x="101199" y="1886576"/>
              <a:ext cx="1130869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599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776749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CC1E1155-66B7-AC45-05A4-72AF4F60C0F3}"/>
              </a:ext>
            </a:extLst>
          </p:cNvPr>
          <p:cNvSpPr/>
          <p:nvPr/>
        </p:nvSpPr>
        <p:spPr>
          <a:xfrm>
            <a:off x="1883" y="0"/>
            <a:ext cx="3097355" cy="1983156"/>
          </a:xfrm>
          <a:custGeom>
            <a:avLst/>
            <a:gdLst>
              <a:gd name="connsiteX0" fmla="*/ 0 w 2323733"/>
              <a:gd name="connsiteY0" fmla="*/ 0 h 1487826"/>
              <a:gd name="connsiteX1" fmla="*/ 2319568 w 2323733"/>
              <a:gd name="connsiteY1" fmla="*/ 0 h 1487826"/>
              <a:gd name="connsiteX2" fmla="*/ 2323733 w 2323733"/>
              <a:gd name="connsiteY2" fmla="*/ 82495 h 1487826"/>
              <a:gd name="connsiteX3" fmla="*/ 918402 w 2323733"/>
              <a:gd name="connsiteY3" fmla="*/ 1487826 h 1487826"/>
              <a:gd name="connsiteX4" fmla="*/ 24481 w 2323733"/>
              <a:gd name="connsiteY4" fmla="*/ 1166917 h 1487826"/>
              <a:gd name="connsiteX5" fmla="*/ 0 w 2323733"/>
              <a:gd name="connsiteY5" fmla="*/ 1144667 h 1487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23733" h="1487826">
                <a:moveTo>
                  <a:pt x="0" y="0"/>
                </a:moveTo>
                <a:lnTo>
                  <a:pt x="2319568" y="0"/>
                </a:lnTo>
                <a:lnTo>
                  <a:pt x="2323733" y="82495"/>
                </a:lnTo>
                <a:cubicBezTo>
                  <a:pt x="2323733" y="858638"/>
                  <a:pt x="1694545" y="1487826"/>
                  <a:pt x="918402" y="1487826"/>
                </a:cubicBezTo>
                <a:cubicBezTo>
                  <a:pt x="578840" y="1487826"/>
                  <a:pt x="267405" y="1367396"/>
                  <a:pt x="24481" y="1166917"/>
                </a:cubicBezTo>
                <a:lnTo>
                  <a:pt x="0" y="1144667"/>
                </a:lnTo>
                <a:close/>
              </a:path>
            </a:pathLst>
          </a:custGeom>
          <a:solidFill>
            <a:srgbClr val="FFC933"/>
          </a:solidFill>
          <a:ln w="233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 sz="2399">
              <a:cs typeface="+mn-ea"/>
            </a:endParaRPr>
          </a:p>
        </p:txBody>
      </p:sp>
      <p:sp>
        <p:nvSpPr>
          <p:cNvPr id="127" name="椭圆 126">
            <a:extLst>
              <a:ext uri="{FF2B5EF4-FFF2-40B4-BE49-F238E27FC236}">
                <a16:creationId xmlns:a16="http://schemas.microsoft.com/office/drawing/2014/main" id="{6A336065-9357-80F7-5CE3-8541BC6345E7}"/>
              </a:ext>
            </a:extLst>
          </p:cNvPr>
          <p:cNvSpPr/>
          <p:nvPr/>
        </p:nvSpPr>
        <p:spPr>
          <a:xfrm>
            <a:off x="2286246" y="1615668"/>
            <a:ext cx="1633796" cy="1633796"/>
          </a:xfrm>
          <a:prstGeom prst="ellipse">
            <a:avLst/>
          </a:prstGeom>
          <a:solidFill>
            <a:srgbClr val="FFB3DA"/>
          </a:solidFill>
          <a:ln w="233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 sz="2399">
              <a:cs typeface="+mn-ea"/>
            </a:endParaRPr>
          </a:p>
        </p:txBody>
      </p:sp>
      <p:sp>
        <p:nvSpPr>
          <p:cNvPr id="123" name="任意多边形: 形状 122">
            <a:extLst>
              <a:ext uri="{FF2B5EF4-FFF2-40B4-BE49-F238E27FC236}">
                <a16:creationId xmlns:a16="http://schemas.microsoft.com/office/drawing/2014/main" id="{7A67507F-D698-1DFE-C96E-BAEB1B34326A}"/>
              </a:ext>
            </a:extLst>
          </p:cNvPr>
          <p:cNvSpPr/>
          <p:nvPr/>
        </p:nvSpPr>
        <p:spPr>
          <a:xfrm flipH="1">
            <a:off x="5702419" y="5862618"/>
            <a:ext cx="6487698" cy="995383"/>
          </a:xfrm>
          <a:custGeom>
            <a:avLst/>
            <a:gdLst>
              <a:gd name="connsiteX0" fmla="*/ 883161 w 3721570"/>
              <a:gd name="connsiteY0" fmla="*/ 0 h 826273"/>
              <a:gd name="connsiteX1" fmla="*/ 3695953 w 3721570"/>
              <a:gd name="connsiteY1" fmla="*/ 788320 h 826273"/>
              <a:gd name="connsiteX2" fmla="*/ 3721570 w 3721570"/>
              <a:gd name="connsiteY2" fmla="*/ 826273 h 826273"/>
              <a:gd name="connsiteX3" fmla="*/ 0 w 3721570"/>
              <a:gd name="connsiteY3" fmla="*/ 826273 h 826273"/>
              <a:gd name="connsiteX4" fmla="*/ 0 w 3721570"/>
              <a:gd name="connsiteY4" fmla="*/ 51466 h 826273"/>
              <a:gd name="connsiteX5" fmla="*/ 7348 w 3721570"/>
              <a:gd name="connsiteY5" fmla="*/ 50441 h 826273"/>
              <a:gd name="connsiteX6" fmla="*/ 883161 w 3721570"/>
              <a:gd name="connsiteY6" fmla="*/ 0 h 826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21570" h="826273">
                <a:moveTo>
                  <a:pt x="883161" y="0"/>
                </a:moveTo>
                <a:cubicBezTo>
                  <a:pt x="2204766" y="0"/>
                  <a:pt x="3323056" y="331607"/>
                  <a:pt x="3695953" y="788320"/>
                </a:cubicBezTo>
                <a:lnTo>
                  <a:pt x="3721570" y="826273"/>
                </a:lnTo>
                <a:lnTo>
                  <a:pt x="0" y="826273"/>
                </a:lnTo>
                <a:lnTo>
                  <a:pt x="0" y="51466"/>
                </a:lnTo>
                <a:lnTo>
                  <a:pt x="7348" y="50441"/>
                </a:lnTo>
                <a:cubicBezTo>
                  <a:pt x="284017" y="17660"/>
                  <a:pt x="578176" y="0"/>
                  <a:pt x="883161" y="0"/>
                </a:cubicBezTo>
                <a:close/>
              </a:path>
            </a:pathLst>
          </a:custGeom>
          <a:solidFill>
            <a:srgbClr val="CED5E5"/>
          </a:solidFill>
          <a:ln w="233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399">
              <a:cs typeface="+mn-ea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BDEEDAE3-EF0B-CA9F-21AB-F6C829508C2E}"/>
              </a:ext>
            </a:extLst>
          </p:cNvPr>
          <p:cNvSpPr txBox="1"/>
          <p:nvPr/>
        </p:nvSpPr>
        <p:spPr>
          <a:xfrm>
            <a:off x="9648515" y="541656"/>
            <a:ext cx="1665841" cy="12000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198" dirty="0">
                <a:solidFill>
                  <a:srgbClr val="5900CC"/>
                </a:solidFill>
                <a:latin typeface="Aa厚底黑" panose="00020600040101010101" pitchFamily="18" charset="-122"/>
                <a:ea typeface="Aa厚底黑" panose="00020600040101010101" pitchFamily="18" charset="-122"/>
                <a:cs typeface="+mn-ea"/>
                <a:sym typeface="+mn-lt"/>
              </a:rPr>
              <a:t>618</a:t>
            </a:r>
            <a:endParaRPr lang="zh-CN" altLang="en-US" sz="7198" dirty="0">
              <a:solidFill>
                <a:srgbClr val="5900CC"/>
              </a:solidFill>
              <a:latin typeface="Aa厚底黑" panose="00020600040101010101" pitchFamily="18" charset="-122"/>
              <a:ea typeface="Aa厚底黑" panose="00020600040101010101" pitchFamily="18" charset="-122"/>
              <a:cs typeface="+mn-ea"/>
              <a:sym typeface="+mn-lt"/>
            </a:endParaRPr>
          </a:p>
        </p:txBody>
      </p:sp>
      <p:grpSp>
        <p:nvGrpSpPr>
          <p:cNvPr id="61" name="图形 58">
            <a:extLst>
              <a:ext uri="{FF2B5EF4-FFF2-40B4-BE49-F238E27FC236}">
                <a16:creationId xmlns:a16="http://schemas.microsoft.com/office/drawing/2014/main" id="{D3497978-6FA4-1B86-6FBF-E0A15AEEB5E6}"/>
              </a:ext>
            </a:extLst>
          </p:cNvPr>
          <p:cNvGrpSpPr/>
          <p:nvPr/>
        </p:nvGrpSpPr>
        <p:grpSpPr>
          <a:xfrm>
            <a:off x="8857336" y="3427942"/>
            <a:ext cx="2962863" cy="2932368"/>
            <a:chOff x="4968460" y="977416"/>
            <a:chExt cx="3221402" cy="3188247"/>
          </a:xfrm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C30D793A-9ABD-7341-6239-9837852C5795}"/>
                </a:ext>
              </a:extLst>
            </p:cNvPr>
            <p:cNvSpPr/>
            <p:nvPr/>
          </p:nvSpPr>
          <p:spPr>
            <a:xfrm>
              <a:off x="6496615" y="1035643"/>
              <a:ext cx="1635722" cy="1860210"/>
            </a:xfrm>
            <a:custGeom>
              <a:avLst/>
              <a:gdLst>
                <a:gd name="connsiteX0" fmla="*/ 1 w 1635722"/>
                <a:gd name="connsiteY0" fmla="*/ 0 h 1860210"/>
                <a:gd name="connsiteX1" fmla="*/ 1635723 w 1635722"/>
                <a:gd name="connsiteY1" fmla="*/ 0 h 1860210"/>
                <a:gd name="connsiteX2" fmla="*/ 1635723 w 1635722"/>
                <a:gd name="connsiteY2" fmla="*/ 1860211 h 1860210"/>
                <a:gd name="connsiteX3" fmla="*/ 1 w 1635722"/>
                <a:gd name="connsiteY3" fmla="*/ 1860211 h 18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5722" h="1860210">
                  <a:moveTo>
                    <a:pt x="1" y="0"/>
                  </a:moveTo>
                  <a:lnTo>
                    <a:pt x="1635723" y="0"/>
                  </a:lnTo>
                  <a:lnTo>
                    <a:pt x="1635723" y="1860211"/>
                  </a:lnTo>
                  <a:lnTo>
                    <a:pt x="1" y="1860211"/>
                  </a:lnTo>
                  <a:close/>
                </a:path>
              </a:pathLst>
            </a:custGeom>
            <a:solidFill>
              <a:srgbClr val="F1F2F7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80119298-9F4B-429F-7572-3A569421BBD0}"/>
                </a:ext>
              </a:extLst>
            </p:cNvPr>
            <p:cNvSpPr/>
            <p:nvPr/>
          </p:nvSpPr>
          <p:spPr>
            <a:xfrm>
              <a:off x="6439090" y="977416"/>
              <a:ext cx="1750772" cy="1976663"/>
            </a:xfrm>
            <a:custGeom>
              <a:avLst/>
              <a:gdLst>
                <a:gd name="connsiteX0" fmla="*/ 1 w 1750772"/>
                <a:gd name="connsiteY0" fmla="*/ 0 h 1976663"/>
                <a:gd name="connsiteX1" fmla="*/ 1 w 1750772"/>
                <a:gd name="connsiteY1" fmla="*/ 1976664 h 1976663"/>
                <a:gd name="connsiteX2" fmla="*/ 1750774 w 1750772"/>
                <a:gd name="connsiteY2" fmla="*/ 1976664 h 1976663"/>
                <a:gd name="connsiteX3" fmla="*/ 1750774 w 1750772"/>
                <a:gd name="connsiteY3" fmla="*/ 0 h 1976663"/>
                <a:gd name="connsiteX4" fmla="*/ 1 w 1750772"/>
                <a:gd name="connsiteY4" fmla="*/ 0 h 1976663"/>
                <a:gd name="connsiteX5" fmla="*/ 1693249 w 1750772"/>
                <a:gd name="connsiteY5" fmla="*/ 1918437 h 1976663"/>
                <a:gd name="connsiteX6" fmla="*/ 57526 w 1750772"/>
                <a:gd name="connsiteY6" fmla="*/ 1918437 h 1976663"/>
                <a:gd name="connsiteX7" fmla="*/ 57526 w 1750772"/>
                <a:gd name="connsiteY7" fmla="*/ 58227 h 1976663"/>
                <a:gd name="connsiteX8" fmla="*/ 1693249 w 1750772"/>
                <a:gd name="connsiteY8" fmla="*/ 58227 h 1976663"/>
                <a:gd name="connsiteX9" fmla="*/ 1693249 w 1750772"/>
                <a:gd name="connsiteY9" fmla="*/ 1918437 h 1976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50772" h="1976663">
                  <a:moveTo>
                    <a:pt x="1" y="0"/>
                  </a:moveTo>
                  <a:lnTo>
                    <a:pt x="1" y="1976664"/>
                  </a:lnTo>
                  <a:lnTo>
                    <a:pt x="1750774" y="1976664"/>
                  </a:lnTo>
                  <a:lnTo>
                    <a:pt x="1750774" y="0"/>
                  </a:lnTo>
                  <a:lnTo>
                    <a:pt x="1" y="0"/>
                  </a:lnTo>
                  <a:close/>
                  <a:moveTo>
                    <a:pt x="1693249" y="1918437"/>
                  </a:moveTo>
                  <a:lnTo>
                    <a:pt x="57526" y="1918437"/>
                  </a:lnTo>
                  <a:lnTo>
                    <a:pt x="57526" y="58227"/>
                  </a:lnTo>
                  <a:lnTo>
                    <a:pt x="1693249" y="58227"/>
                  </a:lnTo>
                  <a:lnTo>
                    <a:pt x="1693249" y="1918437"/>
                  </a:lnTo>
                  <a:close/>
                </a:path>
              </a:pathLst>
            </a:custGeom>
            <a:solidFill>
              <a:srgbClr val="CED5E5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3CD25963-B594-D83A-F5C5-B9CF68E4B12A}"/>
                </a:ext>
              </a:extLst>
            </p:cNvPr>
            <p:cNvSpPr/>
            <p:nvPr/>
          </p:nvSpPr>
          <p:spPr>
            <a:xfrm>
              <a:off x="6670827" y="1417974"/>
              <a:ext cx="1229305" cy="1087129"/>
            </a:xfrm>
            <a:custGeom>
              <a:avLst/>
              <a:gdLst>
                <a:gd name="connsiteX0" fmla="*/ 172576 w 1229305"/>
                <a:gd name="connsiteY0" fmla="*/ 1002246 h 1087129"/>
                <a:gd name="connsiteX1" fmla="*/ 919233 w 1229305"/>
                <a:gd name="connsiteY1" fmla="*/ 0 h 1087129"/>
                <a:gd name="connsiteX2" fmla="*/ 1049482 w 1229305"/>
                <a:gd name="connsiteY2" fmla="*/ 75999 h 1087129"/>
                <a:gd name="connsiteX3" fmla="*/ 296278 w 1229305"/>
                <a:gd name="connsiteY3" fmla="*/ 1087130 h 1087129"/>
                <a:gd name="connsiteX4" fmla="*/ 172576 w 1229305"/>
                <a:gd name="connsiteY4" fmla="*/ 1002246 h 1087129"/>
                <a:gd name="connsiteX5" fmla="*/ 981201 w 1229305"/>
                <a:gd name="connsiteY5" fmla="*/ 1007156 h 1087129"/>
                <a:gd name="connsiteX6" fmla="*/ 803481 w 1229305"/>
                <a:gd name="connsiteY6" fmla="*/ 937939 h 1087129"/>
                <a:gd name="connsiteX7" fmla="*/ 733095 w 1229305"/>
                <a:gd name="connsiteY7" fmla="*/ 763727 h 1087129"/>
                <a:gd name="connsiteX8" fmla="*/ 981201 w 1229305"/>
                <a:gd name="connsiteY8" fmla="*/ 520298 h 1087129"/>
                <a:gd name="connsiteX9" fmla="*/ 1158920 w 1229305"/>
                <a:gd name="connsiteY9" fmla="*/ 589515 h 1087129"/>
                <a:gd name="connsiteX10" fmla="*/ 1229307 w 1229305"/>
                <a:gd name="connsiteY10" fmla="*/ 763727 h 1087129"/>
                <a:gd name="connsiteX11" fmla="*/ 1158920 w 1229305"/>
                <a:gd name="connsiteY11" fmla="*/ 937939 h 1087129"/>
                <a:gd name="connsiteX12" fmla="*/ 981201 w 1229305"/>
                <a:gd name="connsiteY12" fmla="*/ 1007156 h 1087129"/>
                <a:gd name="connsiteX13" fmla="*/ 981201 w 1229305"/>
                <a:gd name="connsiteY13" fmla="*/ 657329 h 1087129"/>
                <a:gd name="connsiteX14" fmla="*/ 879947 w 1229305"/>
                <a:gd name="connsiteY14" fmla="*/ 763961 h 1087129"/>
                <a:gd name="connsiteX15" fmla="*/ 981201 w 1229305"/>
                <a:gd name="connsiteY15" fmla="*/ 870593 h 1087129"/>
                <a:gd name="connsiteX16" fmla="*/ 1082454 w 1229305"/>
                <a:gd name="connsiteY16" fmla="*/ 763961 h 1087129"/>
                <a:gd name="connsiteX17" fmla="*/ 981201 w 1229305"/>
                <a:gd name="connsiteY17" fmla="*/ 657329 h 1087129"/>
                <a:gd name="connsiteX18" fmla="*/ 248107 w 1229305"/>
                <a:gd name="connsiteY18" fmla="*/ 557011 h 1087129"/>
                <a:gd name="connsiteX19" fmla="*/ 70387 w 1229305"/>
                <a:gd name="connsiteY19" fmla="*/ 487794 h 1087129"/>
                <a:gd name="connsiteX20" fmla="*/ 1 w 1229305"/>
                <a:gd name="connsiteY20" fmla="*/ 313582 h 1087129"/>
                <a:gd name="connsiteX21" fmla="*/ 70387 w 1229305"/>
                <a:gd name="connsiteY21" fmla="*/ 139370 h 1087129"/>
                <a:gd name="connsiteX22" fmla="*/ 248107 w 1229305"/>
                <a:gd name="connsiteY22" fmla="*/ 70153 h 1087129"/>
                <a:gd name="connsiteX23" fmla="*/ 425827 w 1229305"/>
                <a:gd name="connsiteY23" fmla="*/ 139370 h 1087129"/>
                <a:gd name="connsiteX24" fmla="*/ 496213 w 1229305"/>
                <a:gd name="connsiteY24" fmla="*/ 313582 h 1087129"/>
                <a:gd name="connsiteX25" fmla="*/ 425827 w 1229305"/>
                <a:gd name="connsiteY25" fmla="*/ 487794 h 1087129"/>
                <a:gd name="connsiteX26" fmla="*/ 248107 w 1229305"/>
                <a:gd name="connsiteY26" fmla="*/ 557011 h 1087129"/>
                <a:gd name="connsiteX27" fmla="*/ 248107 w 1229305"/>
                <a:gd name="connsiteY27" fmla="*/ 207184 h 1087129"/>
                <a:gd name="connsiteX28" fmla="*/ 146854 w 1229305"/>
                <a:gd name="connsiteY28" fmla="*/ 313816 h 1087129"/>
                <a:gd name="connsiteX29" fmla="*/ 248107 w 1229305"/>
                <a:gd name="connsiteY29" fmla="*/ 420447 h 1087129"/>
                <a:gd name="connsiteX30" fmla="*/ 349360 w 1229305"/>
                <a:gd name="connsiteY30" fmla="*/ 313816 h 1087129"/>
                <a:gd name="connsiteX31" fmla="*/ 248107 w 1229305"/>
                <a:gd name="connsiteY31" fmla="*/ 207184 h 1087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229305" h="1087129">
                  <a:moveTo>
                    <a:pt x="172576" y="1002246"/>
                  </a:moveTo>
                  <a:lnTo>
                    <a:pt x="919233" y="0"/>
                  </a:lnTo>
                  <a:lnTo>
                    <a:pt x="1049482" y="75999"/>
                  </a:lnTo>
                  <a:lnTo>
                    <a:pt x="296278" y="1087130"/>
                  </a:lnTo>
                  <a:lnTo>
                    <a:pt x="172576" y="1002246"/>
                  </a:lnTo>
                  <a:close/>
                  <a:moveTo>
                    <a:pt x="981201" y="1007156"/>
                  </a:moveTo>
                  <a:cubicBezTo>
                    <a:pt x="912217" y="1007156"/>
                    <a:pt x="849080" y="982603"/>
                    <a:pt x="803481" y="937939"/>
                  </a:cubicBezTo>
                  <a:cubicBezTo>
                    <a:pt x="758116" y="893275"/>
                    <a:pt x="733095" y="831541"/>
                    <a:pt x="733095" y="763727"/>
                  </a:cubicBezTo>
                  <a:cubicBezTo>
                    <a:pt x="733095" y="625059"/>
                    <a:pt x="839727" y="520298"/>
                    <a:pt x="981201" y="520298"/>
                  </a:cubicBezTo>
                  <a:cubicBezTo>
                    <a:pt x="1050184" y="520298"/>
                    <a:pt x="1113321" y="544851"/>
                    <a:pt x="1158920" y="589515"/>
                  </a:cubicBezTo>
                  <a:cubicBezTo>
                    <a:pt x="1204286" y="634179"/>
                    <a:pt x="1229307" y="695913"/>
                    <a:pt x="1229307" y="763727"/>
                  </a:cubicBezTo>
                  <a:cubicBezTo>
                    <a:pt x="1229307" y="831541"/>
                    <a:pt x="1204286" y="893509"/>
                    <a:pt x="1158920" y="937939"/>
                  </a:cubicBezTo>
                  <a:cubicBezTo>
                    <a:pt x="1113555" y="982603"/>
                    <a:pt x="1050418" y="1007156"/>
                    <a:pt x="981201" y="1007156"/>
                  </a:cubicBezTo>
                  <a:close/>
                  <a:moveTo>
                    <a:pt x="981201" y="657329"/>
                  </a:moveTo>
                  <a:cubicBezTo>
                    <a:pt x="923442" y="657329"/>
                    <a:pt x="879947" y="703162"/>
                    <a:pt x="879947" y="763961"/>
                  </a:cubicBezTo>
                  <a:cubicBezTo>
                    <a:pt x="879947" y="824760"/>
                    <a:pt x="923442" y="870593"/>
                    <a:pt x="981201" y="870593"/>
                  </a:cubicBezTo>
                  <a:cubicBezTo>
                    <a:pt x="1038960" y="870593"/>
                    <a:pt x="1082454" y="824760"/>
                    <a:pt x="1082454" y="763961"/>
                  </a:cubicBezTo>
                  <a:cubicBezTo>
                    <a:pt x="1082454" y="703162"/>
                    <a:pt x="1038960" y="657329"/>
                    <a:pt x="981201" y="657329"/>
                  </a:cubicBezTo>
                  <a:close/>
                  <a:moveTo>
                    <a:pt x="248107" y="557011"/>
                  </a:moveTo>
                  <a:cubicBezTo>
                    <a:pt x="179124" y="557011"/>
                    <a:pt x="115986" y="532458"/>
                    <a:pt x="70387" y="487794"/>
                  </a:cubicBezTo>
                  <a:cubicBezTo>
                    <a:pt x="25022" y="443130"/>
                    <a:pt x="1" y="381396"/>
                    <a:pt x="1" y="313582"/>
                  </a:cubicBezTo>
                  <a:cubicBezTo>
                    <a:pt x="1" y="245768"/>
                    <a:pt x="25022" y="183800"/>
                    <a:pt x="70387" y="139370"/>
                  </a:cubicBezTo>
                  <a:cubicBezTo>
                    <a:pt x="115753" y="94706"/>
                    <a:pt x="178890" y="70153"/>
                    <a:pt x="248107" y="70153"/>
                  </a:cubicBezTo>
                  <a:cubicBezTo>
                    <a:pt x="317090" y="70153"/>
                    <a:pt x="380228" y="94706"/>
                    <a:pt x="425827" y="139370"/>
                  </a:cubicBezTo>
                  <a:cubicBezTo>
                    <a:pt x="471192" y="184033"/>
                    <a:pt x="496213" y="245768"/>
                    <a:pt x="496213" y="313582"/>
                  </a:cubicBezTo>
                  <a:cubicBezTo>
                    <a:pt x="496213" y="381396"/>
                    <a:pt x="471192" y="443364"/>
                    <a:pt x="425827" y="487794"/>
                  </a:cubicBezTo>
                  <a:cubicBezTo>
                    <a:pt x="380228" y="532458"/>
                    <a:pt x="317090" y="557011"/>
                    <a:pt x="248107" y="557011"/>
                  </a:cubicBezTo>
                  <a:close/>
                  <a:moveTo>
                    <a:pt x="248107" y="207184"/>
                  </a:moveTo>
                  <a:cubicBezTo>
                    <a:pt x="190348" y="207184"/>
                    <a:pt x="146854" y="253017"/>
                    <a:pt x="146854" y="313816"/>
                  </a:cubicBezTo>
                  <a:cubicBezTo>
                    <a:pt x="146854" y="374614"/>
                    <a:pt x="190348" y="420447"/>
                    <a:pt x="248107" y="420447"/>
                  </a:cubicBezTo>
                  <a:cubicBezTo>
                    <a:pt x="305866" y="420447"/>
                    <a:pt x="349360" y="374614"/>
                    <a:pt x="349360" y="313816"/>
                  </a:cubicBezTo>
                  <a:cubicBezTo>
                    <a:pt x="349360" y="253017"/>
                    <a:pt x="305866" y="207184"/>
                    <a:pt x="248107" y="207184"/>
                  </a:cubicBezTo>
                  <a:close/>
                </a:path>
              </a:pathLst>
            </a:custGeom>
            <a:solidFill>
              <a:srgbClr val="FFFFFF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7C9DE0CB-AFE0-94EB-C86D-EF3D6F26AF1C}"/>
                </a:ext>
              </a:extLst>
            </p:cNvPr>
            <p:cNvSpPr/>
            <p:nvPr/>
          </p:nvSpPr>
          <p:spPr>
            <a:xfrm>
              <a:off x="5950065" y="3883133"/>
              <a:ext cx="328843" cy="282530"/>
            </a:xfrm>
            <a:custGeom>
              <a:avLst/>
              <a:gdLst>
                <a:gd name="connsiteX0" fmla="*/ 321829 w 328843"/>
                <a:gd name="connsiteY0" fmla="*/ 86755 h 282530"/>
                <a:gd name="connsiteX1" fmla="*/ 328845 w 328843"/>
                <a:gd name="connsiteY1" fmla="*/ 0 h 282530"/>
                <a:gd name="connsiteX2" fmla="*/ 192983 w 328843"/>
                <a:gd name="connsiteY2" fmla="*/ 24553 h 282530"/>
                <a:gd name="connsiteX3" fmla="*/ 192983 w 328843"/>
                <a:gd name="connsiteY3" fmla="*/ 98681 h 282530"/>
                <a:gd name="connsiteX4" fmla="*/ 57822 w 328843"/>
                <a:gd name="connsiteY4" fmla="*/ 180292 h 282530"/>
                <a:gd name="connsiteX5" fmla="*/ 765 w 328843"/>
                <a:gd name="connsiteY5" fmla="*/ 270555 h 282530"/>
                <a:gd name="connsiteX6" fmla="*/ 179186 w 328843"/>
                <a:gd name="connsiteY6" fmla="*/ 254653 h 282530"/>
                <a:gd name="connsiteX7" fmla="*/ 321596 w 328843"/>
                <a:gd name="connsiteY7" fmla="*/ 133991 h 282530"/>
                <a:gd name="connsiteX8" fmla="*/ 321829 w 328843"/>
                <a:gd name="connsiteY8" fmla="*/ 86755 h 282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8843" h="282530">
                  <a:moveTo>
                    <a:pt x="321829" y="86755"/>
                  </a:moveTo>
                  <a:cubicBezTo>
                    <a:pt x="326272" y="52380"/>
                    <a:pt x="328845" y="0"/>
                    <a:pt x="328845" y="0"/>
                  </a:cubicBezTo>
                  <a:lnTo>
                    <a:pt x="192983" y="24553"/>
                  </a:lnTo>
                  <a:lnTo>
                    <a:pt x="192983" y="98681"/>
                  </a:lnTo>
                  <a:cubicBezTo>
                    <a:pt x="192983" y="98681"/>
                    <a:pt x="98744" y="145683"/>
                    <a:pt x="57822" y="180292"/>
                  </a:cubicBezTo>
                  <a:cubicBezTo>
                    <a:pt x="16666" y="214667"/>
                    <a:pt x="-4380" y="241325"/>
                    <a:pt x="765" y="270555"/>
                  </a:cubicBezTo>
                  <a:cubicBezTo>
                    <a:pt x="6143" y="299785"/>
                    <a:pt x="142005" y="267983"/>
                    <a:pt x="179186" y="254653"/>
                  </a:cubicBezTo>
                  <a:cubicBezTo>
                    <a:pt x="216367" y="241325"/>
                    <a:pt x="326506" y="180993"/>
                    <a:pt x="321596" y="133991"/>
                  </a:cubicBezTo>
                  <a:cubicBezTo>
                    <a:pt x="318088" y="101253"/>
                    <a:pt x="321829" y="86755"/>
                    <a:pt x="321829" y="86755"/>
                  </a:cubicBezTo>
                  <a:close/>
                </a:path>
              </a:pathLst>
            </a:custGeom>
            <a:solidFill>
              <a:srgbClr val="141B25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6FC30795-170F-E718-A51F-6AD32D415075}"/>
                </a:ext>
              </a:extLst>
            </p:cNvPr>
            <p:cNvSpPr/>
            <p:nvPr/>
          </p:nvSpPr>
          <p:spPr>
            <a:xfrm>
              <a:off x="6400039" y="3839803"/>
              <a:ext cx="385312" cy="233458"/>
            </a:xfrm>
            <a:custGeom>
              <a:avLst/>
              <a:gdLst>
                <a:gd name="connsiteX0" fmla="*/ 232673 w 385312"/>
                <a:gd name="connsiteY0" fmla="*/ 120732 h 233458"/>
                <a:gd name="connsiteX1" fmla="*/ 136798 w 385312"/>
                <a:gd name="connsiteY1" fmla="*/ 109274 h 233458"/>
                <a:gd name="connsiteX2" fmla="*/ 136798 w 385312"/>
                <a:gd name="connsiteY2" fmla="*/ 109274 h 233458"/>
                <a:gd name="connsiteX3" fmla="*/ 149893 w 385312"/>
                <a:gd name="connsiteY3" fmla="*/ 6149 h 233458"/>
                <a:gd name="connsiteX4" fmla="*/ 11927 w 385312"/>
                <a:gd name="connsiteY4" fmla="*/ 70 h 233458"/>
                <a:gd name="connsiteX5" fmla="*/ 17773 w 385312"/>
                <a:gd name="connsiteY5" fmla="*/ 78874 h 233458"/>
                <a:gd name="connsiteX6" fmla="*/ 1 w 385312"/>
                <a:gd name="connsiteY6" fmla="*/ 198835 h 233458"/>
                <a:gd name="connsiteX7" fmla="*/ 365963 w 385312"/>
                <a:gd name="connsiteY7" fmla="*/ 227597 h 233458"/>
                <a:gd name="connsiteX8" fmla="*/ 232673 w 385312"/>
                <a:gd name="connsiteY8" fmla="*/ 120732 h 23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5312" h="233458">
                  <a:moveTo>
                    <a:pt x="232673" y="120732"/>
                  </a:moveTo>
                  <a:cubicBezTo>
                    <a:pt x="185671" y="108806"/>
                    <a:pt x="136798" y="109274"/>
                    <a:pt x="136798" y="109274"/>
                  </a:cubicBezTo>
                  <a:lnTo>
                    <a:pt x="136798" y="109274"/>
                  </a:lnTo>
                  <a:cubicBezTo>
                    <a:pt x="141475" y="75366"/>
                    <a:pt x="149893" y="11294"/>
                    <a:pt x="149893" y="6149"/>
                  </a:cubicBezTo>
                  <a:cubicBezTo>
                    <a:pt x="149893" y="-1100"/>
                    <a:pt x="11927" y="70"/>
                    <a:pt x="11927" y="70"/>
                  </a:cubicBezTo>
                  <a:lnTo>
                    <a:pt x="17773" y="78874"/>
                  </a:lnTo>
                  <a:lnTo>
                    <a:pt x="1" y="198835"/>
                  </a:lnTo>
                  <a:cubicBezTo>
                    <a:pt x="1" y="198835"/>
                    <a:pt x="291601" y="250514"/>
                    <a:pt x="365963" y="227597"/>
                  </a:cubicBezTo>
                  <a:cubicBezTo>
                    <a:pt x="440325" y="204681"/>
                    <a:pt x="279676" y="132658"/>
                    <a:pt x="232673" y="120732"/>
                  </a:cubicBezTo>
                  <a:close/>
                </a:path>
              </a:pathLst>
            </a:custGeom>
            <a:solidFill>
              <a:srgbClr val="141B25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9F4AD080-3CA2-0ADE-50BB-0FB3D1E5AA7F}"/>
                </a:ext>
              </a:extLst>
            </p:cNvPr>
            <p:cNvSpPr/>
            <p:nvPr/>
          </p:nvSpPr>
          <p:spPr>
            <a:xfrm>
              <a:off x="6085989" y="2697322"/>
              <a:ext cx="318024" cy="1238919"/>
            </a:xfrm>
            <a:custGeom>
              <a:avLst/>
              <a:gdLst>
                <a:gd name="connsiteX0" fmla="*/ 49575 w 318024"/>
                <a:gd name="connsiteY0" fmla="*/ 19409 h 1238919"/>
                <a:gd name="connsiteX1" fmla="*/ 1 w 318024"/>
                <a:gd name="connsiteY1" fmla="*/ 1224161 h 1238919"/>
                <a:gd name="connsiteX2" fmla="*/ 267048 w 318024"/>
                <a:gd name="connsiteY2" fmla="*/ 1224161 h 1238919"/>
                <a:gd name="connsiteX3" fmla="*/ 318026 w 318024"/>
                <a:gd name="connsiteY3" fmla="*/ 181461 h 1238919"/>
                <a:gd name="connsiteX4" fmla="*/ 303995 w 318024"/>
                <a:gd name="connsiteY4" fmla="*/ 0 h 1238919"/>
                <a:gd name="connsiteX5" fmla="*/ 49575 w 318024"/>
                <a:gd name="connsiteY5" fmla="*/ 19409 h 1238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8024" h="1238919">
                  <a:moveTo>
                    <a:pt x="49575" y="19409"/>
                  </a:moveTo>
                  <a:lnTo>
                    <a:pt x="1" y="1224161"/>
                  </a:lnTo>
                  <a:cubicBezTo>
                    <a:pt x="1" y="1224161"/>
                    <a:pt x="74830" y="1257367"/>
                    <a:pt x="267048" y="1224161"/>
                  </a:cubicBezTo>
                  <a:lnTo>
                    <a:pt x="318026" y="181461"/>
                  </a:lnTo>
                  <a:lnTo>
                    <a:pt x="303995" y="0"/>
                  </a:lnTo>
                  <a:lnTo>
                    <a:pt x="49575" y="19409"/>
                  </a:lnTo>
                  <a:close/>
                </a:path>
              </a:pathLst>
            </a:custGeom>
            <a:solidFill>
              <a:srgbClr val="283444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DC6EC3D7-4542-5186-9A19-63F20280A870}"/>
                </a:ext>
              </a:extLst>
            </p:cNvPr>
            <p:cNvSpPr/>
            <p:nvPr/>
          </p:nvSpPr>
          <p:spPr>
            <a:xfrm>
              <a:off x="6318428" y="2649151"/>
              <a:ext cx="314068" cy="1223479"/>
            </a:xfrm>
            <a:custGeom>
              <a:avLst/>
              <a:gdLst>
                <a:gd name="connsiteX0" fmla="*/ 37649 w 314068"/>
                <a:gd name="connsiteY0" fmla="*/ 1209429 h 1223479"/>
                <a:gd name="connsiteX1" fmla="*/ 174447 w 314068"/>
                <a:gd name="connsiteY1" fmla="*/ 1221355 h 1223479"/>
                <a:gd name="connsiteX2" fmla="*/ 308906 w 314068"/>
                <a:gd name="connsiteY2" fmla="*/ 1187448 h 1223479"/>
                <a:gd name="connsiteX3" fmla="*/ 278740 w 314068"/>
                <a:gd name="connsiteY3" fmla="*/ 0 h 1223479"/>
                <a:gd name="connsiteX4" fmla="*/ 45834 w 314068"/>
                <a:gd name="connsiteY4" fmla="*/ 48171 h 1223479"/>
                <a:gd name="connsiteX5" fmla="*/ 1 w 314068"/>
                <a:gd name="connsiteY5" fmla="*/ 1178796 h 1223479"/>
                <a:gd name="connsiteX6" fmla="*/ 37649 w 314068"/>
                <a:gd name="connsiteY6" fmla="*/ 1209429 h 1223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4068" h="1223479">
                  <a:moveTo>
                    <a:pt x="37649" y="1209429"/>
                  </a:moveTo>
                  <a:cubicBezTo>
                    <a:pt x="37649" y="1209429"/>
                    <a:pt x="84886" y="1230007"/>
                    <a:pt x="174447" y="1221355"/>
                  </a:cubicBezTo>
                  <a:cubicBezTo>
                    <a:pt x="264008" y="1212703"/>
                    <a:pt x="308906" y="1187448"/>
                    <a:pt x="308906" y="1187448"/>
                  </a:cubicBezTo>
                  <a:cubicBezTo>
                    <a:pt x="308906" y="1187448"/>
                    <a:pt x="332524" y="181461"/>
                    <a:pt x="278740" y="0"/>
                  </a:cubicBezTo>
                  <a:lnTo>
                    <a:pt x="45834" y="48171"/>
                  </a:lnTo>
                  <a:lnTo>
                    <a:pt x="1" y="1178796"/>
                  </a:lnTo>
                  <a:lnTo>
                    <a:pt x="37649" y="1209429"/>
                  </a:lnTo>
                  <a:close/>
                </a:path>
              </a:pathLst>
            </a:custGeom>
            <a:solidFill>
              <a:srgbClr val="283444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grpSp>
          <p:nvGrpSpPr>
            <p:cNvPr id="69" name="图形 58">
              <a:extLst>
                <a:ext uri="{FF2B5EF4-FFF2-40B4-BE49-F238E27FC236}">
                  <a16:creationId xmlns:a16="http://schemas.microsoft.com/office/drawing/2014/main" id="{91B5E173-B1AD-B6D7-C06F-99F33E44DE49}"/>
                </a:ext>
              </a:extLst>
            </p:cNvPr>
            <p:cNvGrpSpPr/>
            <p:nvPr/>
          </p:nvGrpSpPr>
          <p:grpSpPr>
            <a:xfrm>
              <a:off x="6718999" y="1490933"/>
              <a:ext cx="186137" cy="314856"/>
              <a:chOff x="6718999" y="1490933"/>
              <a:chExt cx="186137" cy="314856"/>
            </a:xfrm>
          </p:grpSpPr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9CBB2833-BA6E-76D6-1A51-7C52B8B9A48A}"/>
                  </a:ext>
                </a:extLst>
              </p:cNvPr>
              <p:cNvSpPr/>
              <p:nvPr/>
            </p:nvSpPr>
            <p:spPr>
              <a:xfrm>
                <a:off x="6733029" y="1497246"/>
                <a:ext cx="111542" cy="239220"/>
              </a:xfrm>
              <a:custGeom>
                <a:avLst/>
                <a:gdLst>
                  <a:gd name="connsiteX0" fmla="*/ 4024 w 111542"/>
                  <a:gd name="connsiteY0" fmla="*/ 239440 h 239220"/>
                  <a:gd name="connsiteX1" fmla="*/ 750 w 111542"/>
                  <a:gd name="connsiteY1" fmla="*/ 26878 h 239220"/>
                  <a:gd name="connsiteX2" fmla="*/ 109954 w 111542"/>
                  <a:gd name="connsiteY2" fmla="*/ 220 h 239220"/>
                  <a:gd name="connsiteX3" fmla="*/ 112292 w 111542"/>
                  <a:gd name="connsiteY3" fmla="*/ 207638 h 239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542" h="239220">
                    <a:moveTo>
                      <a:pt x="4024" y="239440"/>
                    </a:moveTo>
                    <a:lnTo>
                      <a:pt x="750" y="26878"/>
                    </a:lnTo>
                    <a:lnTo>
                      <a:pt x="109954" y="220"/>
                    </a:lnTo>
                    <a:lnTo>
                      <a:pt x="112292" y="207638"/>
                    </a:lnTo>
                    <a:close/>
                  </a:path>
                </a:pathLst>
              </a:custGeom>
              <a:solidFill>
                <a:srgbClr val="8B34FF"/>
              </a:solidFill>
              <a:ln w="23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AE75EF96-7D36-F21A-D689-DAFA6492E549}"/>
                  </a:ext>
                </a:extLst>
              </p:cNvPr>
              <p:cNvSpPr/>
              <p:nvPr/>
            </p:nvSpPr>
            <p:spPr>
              <a:xfrm>
                <a:off x="6718999" y="1515720"/>
                <a:ext cx="17304" cy="220746"/>
              </a:xfrm>
              <a:custGeom>
                <a:avLst/>
                <a:gdLst>
                  <a:gd name="connsiteX0" fmla="*/ 14781 w 17304"/>
                  <a:gd name="connsiteY0" fmla="*/ 8404 h 220746"/>
                  <a:gd name="connsiteX1" fmla="*/ 1218 w 17304"/>
                  <a:gd name="connsiteY1" fmla="*/ 220 h 220746"/>
                  <a:gd name="connsiteX2" fmla="*/ 750 w 17304"/>
                  <a:gd name="connsiteY2" fmla="*/ 210911 h 220746"/>
                  <a:gd name="connsiteX3" fmla="*/ 18054 w 17304"/>
                  <a:gd name="connsiteY3" fmla="*/ 220967 h 220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04" h="220746">
                    <a:moveTo>
                      <a:pt x="14781" y="8404"/>
                    </a:moveTo>
                    <a:lnTo>
                      <a:pt x="1218" y="220"/>
                    </a:lnTo>
                    <a:lnTo>
                      <a:pt x="750" y="210911"/>
                    </a:lnTo>
                    <a:lnTo>
                      <a:pt x="18054" y="220967"/>
                    </a:lnTo>
                    <a:close/>
                  </a:path>
                </a:pathLst>
              </a:custGeom>
              <a:solidFill>
                <a:srgbClr val="5900CC"/>
              </a:solidFill>
              <a:ln w="23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E6A305CF-4D9B-174E-D04F-88B4CCDBA47D}"/>
                  </a:ext>
                </a:extLst>
              </p:cNvPr>
              <p:cNvSpPr/>
              <p:nvPr/>
            </p:nvSpPr>
            <p:spPr>
              <a:xfrm>
                <a:off x="6719466" y="1490933"/>
                <a:ext cx="122766" cy="32971"/>
              </a:xfrm>
              <a:custGeom>
                <a:avLst/>
                <a:gdLst>
                  <a:gd name="connsiteX0" fmla="*/ 750 w 122766"/>
                  <a:gd name="connsiteY0" fmla="*/ 25007 h 32971"/>
                  <a:gd name="connsiteX1" fmla="*/ 109019 w 122766"/>
                  <a:gd name="connsiteY1" fmla="*/ 220 h 32971"/>
                  <a:gd name="connsiteX2" fmla="*/ 123517 w 122766"/>
                  <a:gd name="connsiteY2" fmla="*/ 6534 h 32971"/>
                  <a:gd name="connsiteX3" fmla="*/ 14313 w 122766"/>
                  <a:gd name="connsiteY3" fmla="*/ 33192 h 32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766" h="32971">
                    <a:moveTo>
                      <a:pt x="750" y="25007"/>
                    </a:moveTo>
                    <a:lnTo>
                      <a:pt x="109019" y="220"/>
                    </a:lnTo>
                    <a:lnTo>
                      <a:pt x="123517" y="6534"/>
                    </a:lnTo>
                    <a:lnTo>
                      <a:pt x="14313" y="33192"/>
                    </a:lnTo>
                    <a:close/>
                  </a:path>
                </a:pathLst>
              </a:custGeom>
              <a:solidFill>
                <a:srgbClr val="5900CC"/>
              </a:solidFill>
              <a:ln w="23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3AC1784A-B14C-2873-E07F-03DE9B209009}"/>
                  </a:ext>
                </a:extLst>
              </p:cNvPr>
              <p:cNvSpPr/>
              <p:nvPr/>
            </p:nvSpPr>
            <p:spPr>
              <a:xfrm>
                <a:off x="6802246" y="1690166"/>
                <a:ext cx="102890" cy="115623"/>
              </a:xfrm>
              <a:custGeom>
                <a:avLst/>
                <a:gdLst>
                  <a:gd name="connsiteX0" fmla="*/ 750 w 102890"/>
                  <a:gd name="connsiteY0" fmla="*/ 78791 h 115623"/>
                  <a:gd name="connsiteX1" fmla="*/ 2855 w 102890"/>
                  <a:gd name="connsiteY1" fmla="*/ 922 h 115623"/>
                  <a:gd name="connsiteX2" fmla="*/ 95924 w 102890"/>
                  <a:gd name="connsiteY2" fmla="*/ 220 h 115623"/>
                  <a:gd name="connsiteX3" fmla="*/ 103640 w 102890"/>
                  <a:gd name="connsiteY3" fmla="*/ 91184 h 115623"/>
                  <a:gd name="connsiteX4" fmla="*/ 750 w 102890"/>
                  <a:gd name="connsiteY4" fmla="*/ 78791 h 115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890" h="115623">
                    <a:moveTo>
                      <a:pt x="750" y="78791"/>
                    </a:moveTo>
                    <a:lnTo>
                      <a:pt x="2855" y="922"/>
                    </a:lnTo>
                    <a:lnTo>
                      <a:pt x="95924" y="220"/>
                    </a:lnTo>
                    <a:lnTo>
                      <a:pt x="103640" y="91184"/>
                    </a:lnTo>
                    <a:cubicBezTo>
                      <a:pt x="103406" y="90951"/>
                      <a:pt x="24602" y="154322"/>
                      <a:pt x="750" y="78791"/>
                    </a:cubicBezTo>
                    <a:close/>
                  </a:path>
                </a:pathLst>
              </a:custGeom>
              <a:solidFill>
                <a:srgbClr val="FFDFD7"/>
              </a:solidFill>
              <a:ln w="23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</p:grp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5B148CBA-BDEA-F9A5-1293-6C3B377D61DB}"/>
                </a:ext>
              </a:extLst>
            </p:cNvPr>
            <p:cNvSpPr/>
            <p:nvPr/>
          </p:nvSpPr>
          <p:spPr>
            <a:xfrm>
              <a:off x="5085614" y="3404459"/>
              <a:ext cx="556543" cy="457394"/>
            </a:xfrm>
            <a:custGeom>
              <a:avLst/>
              <a:gdLst>
                <a:gd name="connsiteX0" fmla="*/ 1 w 556543"/>
                <a:gd name="connsiteY0" fmla="*/ 0 h 457394"/>
                <a:gd name="connsiteX1" fmla="*/ 3509 w 556543"/>
                <a:gd name="connsiteY1" fmla="*/ 206950 h 457394"/>
                <a:gd name="connsiteX2" fmla="*/ 258396 w 556543"/>
                <a:gd name="connsiteY2" fmla="*/ 457394 h 457394"/>
                <a:gd name="connsiteX3" fmla="*/ 289965 w 556543"/>
                <a:gd name="connsiteY3" fmla="*/ 457394 h 457394"/>
                <a:gd name="connsiteX4" fmla="*/ 544384 w 556543"/>
                <a:gd name="connsiteY4" fmla="*/ 216771 h 457394"/>
                <a:gd name="connsiteX5" fmla="*/ 556544 w 556543"/>
                <a:gd name="connsiteY5" fmla="*/ 0 h 457394"/>
                <a:gd name="connsiteX6" fmla="*/ 1 w 556543"/>
                <a:gd name="connsiteY6" fmla="*/ 0 h 457394"/>
                <a:gd name="connsiteX7" fmla="*/ 1 w 556543"/>
                <a:gd name="connsiteY7" fmla="*/ 0 h 457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6543" h="457394">
                  <a:moveTo>
                    <a:pt x="1" y="0"/>
                  </a:moveTo>
                  <a:lnTo>
                    <a:pt x="3509" y="206950"/>
                  </a:lnTo>
                  <a:cubicBezTo>
                    <a:pt x="5847" y="346086"/>
                    <a:pt x="119260" y="457394"/>
                    <a:pt x="258396" y="457394"/>
                  </a:cubicBezTo>
                  <a:lnTo>
                    <a:pt x="289965" y="457394"/>
                  </a:lnTo>
                  <a:cubicBezTo>
                    <a:pt x="425125" y="457394"/>
                    <a:pt x="536901" y="351932"/>
                    <a:pt x="544384" y="216771"/>
                  </a:cubicBezTo>
                  <a:lnTo>
                    <a:pt x="556544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ED5E5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4D2031F5-13A7-6CCC-C803-AB2119464681}"/>
                </a:ext>
              </a:extLst>
            </p:cNvPr>
            <p:cNvSpPr/>
            <p:nvPr/>
          </p:nvSpPr>
          <p:spPr>
            <a:xfrm>
              <a:off x="4997252" y="2498345"/>
              <a:ext cx="336936" cy="663620"/>
            </a:xfrm>
            <a:custGeom>
              <a:avLst/>
              <a:gdLst>
                <a:gd name="connsiteX0" fmla="*/ 336937 w 336936"/>
                <a:gd name="connsiteY0" fmla="*/ 663621 h 663620"/>
                <a:gd name="connsiteX1" fmla="*/ 2778 w 336936"/>
                <a:gd name="connsiteY1" fmla="*/ 146597 h 663620"/>
                <a:gd name="connsiteX2" fmla="*/ 247376 w 336936"/>
                <a:gd name="connsiteY2" fmla="*/ 108714 h 663620"/>
                <a:gd name="connsiteX3" fmla="*/ 336937 w 336936"/>
                <a:gd name="connsiteY3" fmla="*/ 663621 h 663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6936" h="663620">
                  <a:moveTo>
                    <a:pt x="336937" y="663621"/>
                  </a:moveTo>
                  <a:cubicBezTo>
                    <a:pt x="336937" y="663621"/>
                    <a:pt x="32709" y="369214"/>
                    <a:pt x="2778" y="146597"/>
                  </a:cubicBezTo>
                  <a:cubicBezTo>
                    <a:pt x="-27154" y="-76021"/>
                    <a:pt x="193593" y="-8440"/>
                    <a:pt x="247376" y="108714"/>
                  </a:cubicBezTo>
                  <a:cubicBezTo>
                    <a:pt x="301160" y="226103"/>
                    <a:pt x="336937" y="663621"/>
                    <a:pt x="336937" y="663621"/>
                  </a:cubicBezTo>
                  <a:close/>
                </a:path>
              </a:pathLst>
            </a:custGeom>
            <a:solidFill>
              <a:srgbClr val="52CB96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CCEB34CC-B477-A7FB-7B3F-FE0F40C51813}"/>
                </a:ext>
              </a:extLst>
            </p:cNvPr>
            <p:cNvSpPr/>
            <p:nvPr/>
          </p:nvSpPr>
          <p:spPr>
            <a:xfrm>
              <a:off x="5346114" y="2546448"/>
              <a:ext cx="397682" cy="434523"/>
            </a:xfrm>
            <a:custGeom>
              <a:avLst/>
              <a:gdLst>
                <a:gd name="connsiteX0" fmla="*/ 1 w 397682"/>
                <a:gd name="connsiteY0" fmla="*/ 434524 h 434523"/>
                <a:gd name="connsiteX1" fmla="*/ 157143 w 397682"/>
                <a:gd name="connsiteY1" fmla="*/ 86568 h 434523"/>
                <a:gd name="connsiteX2" fmla="*/ 387711 w 397682"/>
                <a:gd name="connsiteY2" fmla="*/ 48685 h 434523"/>
                <a:gd name="connsiteX3" fmla="*/ 236649 w 397682"/>
                <a:gd name="connsiteY3" fmla="*/ 273407 h 434523"/>
                <a:gd name="connsiteX4" fmla="*/ 1 w 397682"/>
                <a:gd name="connsiteY4" fmla="*/ 434524 h 434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682" h="434523">
                  <a:moveTo>
                    <a:pt x="1" y="434524"/>
                  </a:moveTo>
                  <a:cubicBezTo>
                    <a:pt x="1" y="434524"/>
                    <a:pt x="33908" y="197876"/>
                    <a:pt x="157143" y="86568"/>
                  </a:cubicBezTo>
                  <a:cubicBezTo>
                    <a:pt x="280377" y="-24741"/>
                    <a:pt x="346087" y="-18895"/>
                    <a:pt x="387711" y="48685"/>
                  </a:cubicBezTo>
                  <a:cubicBezTo>
                    <a:pt x="429568" y="116265"/>
                    <a:pt x="332056" y="203722"/>
                    <a:pt x="236649" y="273407"/>
                  </a:cubicBezTo>
                  <a:cubicBezTo>
                    <a:pt x="141241" y="343092"/>
                    <a:pt x="1" y="434524"/>
                    <a:pt x="1" y="434524"/>
                  </a:cubicBezTo>
                  <a:close/>
                </a:path>
              </a:pathLst>
            </a:custGeom>
            <a:solidFill>
              <a:srgbClr val="52CB96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BB828BA3-1B63-56B5-7015-9423EF1FA748}"/>
                </a:ext>
              </a:extLst>
            </p:cNvPr>
            <p:cNvSpPr/>
            <p:nvPr/>
          </p:nvSpPr>
          <p:spPr>
            <a:xfrm>
              <a:off x="5104742" y="1962053"/>
              <a:ext cx="249323" cy="452086"/>
            </a:xfrm>
            <a:custGeom>
              <a:avLst/>
              <a:gdLst>
                <a:gd name="connsiteX0" fmla="*/ 249324 w 249323"/>
                <a:gd name="connsiteY0" fmla="*/ 452087 h 452086"/>
                <a:gd name="connsiteX1" fmla="*/ 30682 w 249323"/>
                <a:gd name="connsiteY1" fmla="*/ 195562 h 452086"/>
                <a:gd name="connsiteX2" fmla="*/ 30682 w 249323"/>
                <a:gd name="connsiteY2" fmla="*/ 772 h 452086"/>
                <a:gd name="connsiteX3" fmla="*/ 187824 w 249323"/>
                <a:gd name="connsiteY3" fmla="*/ 147859 h 452086"/>
                <a:gd name="connsiteX4" fmla="*/ 249324 w 249323"/>
                <a:gd name="connsiteY4" fmla="*/ 452087 h 45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9323" h="452086">
                  <a:moveTo>
                    <a:pt x="249324" y="452087"/>
                  </a:moveTo>
                  <a:cubicBezTo>
                    <a:pt x="249324" y="452087"/>
                    <a:pt x="88207" y="334698"/>
                    <a:pt x="30682" y="195562"/>
                  </a:cubicBezTo>
                  <a:cubicBezTo>
                    <a:pt x="-27077" y="56427"/>
                    <a:pt x="10806" y="6618"/>
                    <a:pt x="30682" y="772"/>
                  </a:cubicBezTo>
                  <a:cubicBezTo>
                    <a:pt x="50559" y="-5308"/>
                    <a:pt x="153917" y="22753"/>
                    <a:pt x="187824" y="147859"/>
                  </a:cubicBezTo>
                  <a:cubicBezTo>
                    <a:pt x="221497" y="273198"/>
                    <a:pt x="249324" y="452087"/>
                    <a:pt x="249324" y="452087"/>
                  </a:cubicBezTo>
                  <a:close/>
                </a:path>
              </a:pathLst>
            </a:custGeom>
            <a:solidFill>
              <a:srgbClr val="52CB96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FA957AA1-1A90-5DA3-56E0-6665D90D67F4}"/>
                </a:ext>
              </a:extLst>
            </p:cNvPr>
            <p:cNvSpPr/>
            <p:nvPr/>
          </p:nvSpPr>
          <p:spPr>
            <a:xfrm>
              <a:off x="5354065" y="1853870"/>
              <a:ext cx="282418" cy="386057"/>
            </a:xfrm>
            <a:custGeom>
              <a:avLst/>
              <a:gdLst>
                <a:gd name="connsiteX0" fmla="*/ 1 w 282418"/>
                <a:gd name="connsiteY0" fmla="*/ 386057 h 386057"/>
                <a:gd name="connsiteX1" fmla="*/ 85587 w 282418"/>
                <a:gd name="connsiteY1" fmla="*/ 75749 h 386057"/>
                <a:gd name="connsiteX2" fmla="*/ 272427 w 282418"/>
                <a:gd name="connsiteY2" fmla="*/ 61719 h 386057"/>
                <a:gd name="connsiteX3" fmla="*/ 190816 w 282418"/>
                <a:gd name="connsiteY3" fmla="*/ 258614 h 386057"/>
                <a:gd name="connsiteX4" fmla="*/ 1 w 282418"/>
                <a:gd name="connsiteY4" fmla="*/ 386057 h 386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418" h="386057">
                  <a:moveTo>
                    <a:pt x="1" y="386057"/>
                  </a:moveTo>
                  <a:cubicBezTo>
                    <a:pt x="1" y="386057"/>
                    <a:pt x="1" y="187292"/>
                    <a:pt x="85587" y="75749"/>
                  </a:cubicBezTo>
                  <a:cubicBezTo>
                    <a:pt x="171173" y="-35793"/>
                    <a:pt x="232673" y="-9837"/>
                    <a:pt x="272427" y="61719"/>
                  </a:cubicBezTo>
                  <a:cubicBezTo>
                    <a:pt x="312180" y="133275"/>
                    <a:pt x="222618" y="224707"/>
                    <a:pt x="190816" y="258614"/>
                  </a:cubicBezTo>
                  <a:cubicBezTo>
                    <a:pt x="159247" y="292755"/>
                    <a:pt x="1" y="386057"/>
                    <a:pt x="1" y="386057"/>
                  </a:cubicBezTo>
                  <a:close/>
                </a:path>
              </a:pathLst>
            </a:custGeom>
            <a:solidFill>
              <a:srgbClr val="52CB96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D9D50AE9-1C9F-E042-57BC-A43F89E45555}"/>
                </a:ext>
              </a:extLst>
            </p:cNvPr>
            <p:cNvSpPr/>
            <p:nvPr/>
          </p:nvSpPr>
          <p:spPr>
            <a:xfrm>
              <a:off x="7458172" y="3178334"/>
              <a:ext cx="489664" cy="612665"/>
            </a:xfrm>
            <a:custGeom>
              <a:avLst/>
              <a:gdLst>
                <a:gd name="connsiteX0" fmla="*/ 32973 w 489664"/>
                <a:gd name="connsiteY0" fmla="*/ 1403 h 612665"/>
                <a:gd name="connsiteX1" fmla="*/ 1 w 489664"/>
                <a:gd name="connsiteY1" fmla="*/ 603312 h 612665"/>
                <a:gd name="connsiteX2" fmla="*/ 489666 w 489664"/>
                <a:gd name="connsiteY2" fmla="*/ 612665 h 612665"/>
                <a:gd name="connsiteX3" fmla="*/ 455992 w 489664"/>
                <a:gd name="connsiteY3" fmla="*/ 0 h 612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9664" h="612665">
                  <a:moveTo>
                    <a:pt x="32973" y="1403"/>
                  </a:moveTo>
                  <a:lnTo>
                    <a:pt x="1" y="603312"/>
                  </a:lnTo>
                  <a:lnTo>
                    <a:pt x="489666" y="612665"/>
                  </a:lnTo>
                  <a:lnTo>
                    <a:pt x="455992" y="0"/>
                  </a:lnTo>
                  <a:close/>
                </a:path>
              </a:pathLst>
            </a:custGeom>
            <a:solidFill>
              <a:srgbClr val="FFC933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5D559F47-5B0C-4D3D-FD30-6BD88F01C13A}"/>
                </a:ext>
              </a:extLst>
            </p:cNvPr>
            <p:cNvSpPr/>
            <p:nvPr/>
          </p:nvSpPr>
          <p:spPr>
            <a:xfrm>
              <a:off x="6141500" y="1342396"/>
              <a:ext cx="245387" cy="297026"/>
            </a:xfrm>
            <a:custGeom>
              <a:avLst/>
              <a:gdLst>
                <a:gd name="connsiteX0" fmla="*/ 221827 w 245387"/>
                <a:gd name="connsiteY0" fmla="*/ 35591 h 297026"/>
                <a:gd name="connsiteX1" fmla="*/ 243106 w 245387"/>
                <a:gd name="connsiteY1" fmla="*/ 249089 h 297026"/>
                <a:gd name="connsiteX2" fmla="*/ 117300 w 245387"/>
                <a:gd name="connsiteY2" fmla="*/ 297026 h 297026"/>
                <a:gd name="connsiteX3" fmla="*/ 43406 w 245387"/>
                <a:gd name="connsiteY3" fmla="*/ 289543 h 297026"/>
                <a:gd name="connsiteX4" fmla="*/ 2483 w 245387"/>
                <a:gd name="connsiteY4" fmla="*/ 79086 h 297026"/>
                <a:gd name="connsiteX5" fmla="*/ 221827 w 245387"/>
                <a:gd name="connsiteY5" fmla="*/ 35591 h 297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5387" h="297026">
                  <a:moveTo>
                    <a:pt x="221827" y="35591"/>
                  </a:moveTo>
                  <a:cubicBezTo>
                    <a:pt x="221827" y="35591"/>
                    <a:pt x="254097" y="210037"/>
                    <a:pt x="243106" y="249089"/>
                  </a:cubicBezTo>
                  <a:cubicBezTo>
                    <a:pt x="232116" y="288140"/>
                    <a:pt x="117300" y="297026"/>
                    <a:pt x="117300" y="297026"/>
                  </a:cubicBezTo>
                  <a:lnTo>
                    <a:pt x="43406" y="289543"/>
                  </a:lnTo>
                  <a:cubicBezTo>
                    <a:pt x="43406" y="289543"/>
                    <a:pt x="-12249" y="126322"/>
                    <a:pt x="2483" y="79086"/>
                  </a:cubicBezTo>
                  <a:cubicBezTo>
                    <a:pt x="17215" y="31850"/>
                    <a:pt x="147933" y="-46020"/>
                    <a:pt x="221827" y="35591"/>
                  </a:cubicBezTo>
                  <a:close/>
                </a:path>
              </a:pathLst>
            </a:custGeom>
            <a:solidFill>
              <a:srgbClr val="FFDFD7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0ED12D07-72D6-DA3B-99C4-4F7F15392E1B}"/>
                </a:ext>
              </a:extLst>
            </p:cNvPr>
            <p:cNvSpPr/>
            <p:nvPr/>
          </p:nvSpPr>
          <p:spPr>
            <a:xfrm>
              <a:off x="6184904" y="1631939"/>
              <a:ext cx="136329" cy="113882"/>
            </a:xfrm>
            <a:custGeom>
              <a:avLst/>
              <a:gdLst>
                <a:gd name="connsiteX0" fmla="*/ 1 w 136329"/>
                <a:gd name="connsiteY0" fmla="*/ 0 h 113882"/>
                <a:gd name="connsiteX1" fmla="*/ 1 w 136329"/>
                <a:gd name="connsiteY1" fmla="*/ 93537 h 113882"/>
                <a:gd name="connsiteX2" fmla="*/ 73193 w 136329"/>
                <a:gd name="connsiteY2" fmla="*/ 112946 h 113882"/>
                <a:gd name="connsiteX3" fmla="*/ 136331 w 136329"/>
                <a:gd name="connsiteY3" fmla="*/ 93771 h 113882"/>
                <a:gd name="connsiteX4" fmla="*/ 92836 w 136329"/>
                <a:gd name="connsiteY4" fmla="*/ 0 h 113882"/>
                <a:gd name="connsiteX5" fmla="*/ 1 w 136329"/>
                <a:gd name="connsiteY5" fmla="*/ 0 h 113882"/>
                <a:gd name="connsiteX6" fmla="*/ 1 w 136329"/>
                <a:gd name="connsiteY6" fmla="*/ 0 h 113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6329" h="113882">
                  <a:moveTo>
                    <a:pt x="1" y="0"/>
                  </a:moveTo>
                  <a:lnTo>
                    <a:pt x="1" y="93537"/>
                  </a:lnTo>
                  <a:cubicBezTo>
                    <a:pt x="1" y="93537"/>
                    <a:pt x="40923" y="119025"/>
                    <a:pt x="73193" y="112946"/>
                  </a:cubicBezTo>
                  <a:cubicBezTo>
                    <a:pt x="105464" y="106866"/>
                    <a:pt x="136331" y="93771"/>
                    <a:pt x="136331" y="93771"/>
                  </a:cubicBezTo>
                  <a:lnTo>
                    <a:pt x="92836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DFD7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ADF97E95-588E-1AA6-516E-1CC3DD3A3A80}"/>
                </a:ext>
              </a:extLst>
            </p:cNvPr>
            <p:cNvSpPr/>
            <p:nvPr/>
          </p:nvSpPr>
          <p:spPr>
            <a:xfrm>
              <a:off x="6076445" y="2713782"/>
              <a:ext cx="149858" cy="195167"/>
            </a:xfrm>
            <a:custGeom>
              <a:avLst/>
              <a:gdLst>
                <a:gd name="connsiteX0" fmla="*/ 2764 w 149858"/>
                <a:gd name="connsiteY0" fmla="*/ 80585 h 195167"/>
                <a:gd name="connsiteX1" fmla="*/ 109162 w 149858"/>
                <a:gd name="connsiteY1" fmla="*/ 195167 h 195167"/>
                <a:gd name="connsiteX2" fmla="*/ 149616 w 149858"/>
                <a:gd name="connsiteY2" fmla="*/ 77545 h 195167"/>
                <a:gd name="connsiteX3" fmla="*/ 89987 w 149858"/>
                <a:gd name="connsiteY3" fmla="*/ 9029 h 195167"/>
                <a:gd name="connsiteX4" fmla="*/ 30825 w 149858"/>
                <a:gd name="connsiteY4" fmla="*/ 6457 h 195167"/>
                <a:gd name="connsiteX5" fmla="*/ 2764 w 149858"/>
                <a:gd name="connsiteY5" fmla="*/ 80585 h 195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858" h="195167">
                  <a:moveTo>
                    <a:pt x="2764" y="80585"/>
                  </a:moveTo>
                  <a:cubicBezTo>
                    <a:pt x="2764" y="80585"/>
                    <a:pt x="29422" y="162429"/>
                    <a:pt x="109162" y="195167"/>
                  </a:cubicBezTo>
                  <a:cubicBezTo>
                    <a:pt x="109162" y="195167"/>
                    <a:pt x="144939" y="129224"/>
                    <a:pt x="149616" y="77545"/>
                  </a:cubicBezTo>
                  <a:cubicBezTo>
                    <a:pt x="154293" y="25866"/>
                    <a:pt x="89987" y="9029"/>
                    <a:pt x="89987" y="9029"/>
                  </a:cubicBezTo>
                  <a:cubicBezTo>
                    <a:pt x="89987" y="9029"/>
                    <a:pt x="43920" y="-9444"/>
                    <a:pt x="30825" y="6457"/>
                  </a:cubicBezTo>
                  <a:cubicBezTo>
                    <a:pt x="17262" y="22124"/>
                    <a:pt x="-8461" y="42001"/>
                    <a:pt x="2764" y="80585"/>
                  </a:cubicBezTo>
                  <a:close/>
                </a:path>
              </a:pathLst>
            </a:custGeom>
            <a:solidFill>
              <a:srgbClr val="FFDFD7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25D98499-9E2B-2F1E-975B-E8CCE242BD96}"/>
                </a:ext>
              </a:extLst>
            </p:cNvPr>
            <p:cNvSpPr/>
            <p:nvPr/>
          </p:nvSpPr>
          <p:spPr>
            <a:xfrm>
              <a:off x="6127102" y="1317729"/>
              <a:ext cx="252837" cy="313742"/>
            </a:xfrm>
            <a:custGeom>
              <a:avLst/>
              <a:gdLst>
                <a:gd name="connsiteX0" fmla="*/ 94283 w 252837"/>
                <a:gd name="connsiteY0" fmla="*/ 108897 h 313742"/>
                <a:gd name="connsiteX1" fmla="*/ 237394 w 252837"/>
                <a:gd name="connsiteY1" fmla="*/ 66571 h 313742"/>
                <a:gd name="connsiteX2" fmla="*/ 227339 w 252837"/>
                <a:gd name="connsiteY2" fmla="*/ 3200 h 313742"/>
                <a:gd name="connsiteX3" fmla="*/ 159291 w 252837"/>
                <a:gd name="connsiteY3" fmla="*/ 14425 h 313742"/>
                <a:gd name="connsiteX4" fmla="*/ 42136 w 252837"/>
                <a:gd name="connsiteY4" fmla="*/ 24480 h 313742"/>
                <a:gd name="connsiteX5" fmla="*/ 6358 w 252837"/>
                <a:gd name="connsiteY5" fmla="*/ 149819 h 313742"/>
                <a:gd name="connsiteX6" fmla="*/ 57570 w 252837"/>
                <a:gd name="connsiteY6" fmla="*/ 313742 h 313742"/>
                <a:gd name="connsiteX7" fmla="*/ 67391 w 252837"/>
                <a:gd name="connsiteY7" fmla="*/ 195886 h 313742"/>
                <a:gd name="connsiteX8" fmla="*/ 84929 w 252837"/>
                <a:gd name="connsiteY8" fmla="*/ 164551 h 313742"/>
                <a:gd name="connsiteX9" fmla="*/ 107612 w 252837"/>
                <a:gd name="connsiteY9" fmla="*/ 181855 h 313742"/>
                <a:gd name="connsiteX10" fmla="*/ 116498 w 252837"/>
                <a:gd name="connsiteY10" fmla="*/ 179517 h 313742"/>
                <a:gd name="connsiteX11" fmla="*/ 94283 w 252837"/>
                <a:gd name="connsiteY11" fmla="*/ 108897 h 313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2837" h="313742">
                  <a:moveTo>
                    <a:pt x="94283" y="108897"/>
                  </a:moveTo>
                  <a:cubicBezTo>
                    <a:pt x="94283" y="108897"/>
                    <a:pt x="208631" y="97906"/>
                    <a:pt x="237394" y="66571"/>
                  </a:cubicBezTo>
                  <a:cubicBezTo>
                    <a:pt x="266156" y="35471"/>
                    <a:pt x="250021" y="11385"/>
                    <a:pt x="227339" y="3200"/>
                  </a:cubicBezTo>
                  <a:cubicBezTo>
                    <a:pt x="204656" y="-4984"/>
                    <a:pt x="175426" y="3902"/>
                    <a:pt x="159291" y="14425"/>
                  </a:cubicBezTo>
                  <a:cubicBezTo>
                    <a:pt x="143156" y="24948"/>
                    <a:pt x="67157" y="8345"/>
                    <a:pt x="42136" y="24480"/>
                  </a:cubicBezTo>
                  <a:cubicBezTo>
                    <a:pt x="17349" y="40615"/>
                    <a:pt x="-13518" y="66104"/>
                    <a:pt x="6358" y="149819"/>
                  </a:cubicBezTo>
                  <a:cubicBezTo>
                    <a:pt x="26001" y="233768"/>
                    <a:pt x="16647" y="260660"/>
                    <a:pt x="57570" y="313742"/>
                  </a:cubicBezTo>
                  <a:lnTo>
                    <a:pt x="67391" y="195886"/>
                  </a:lnTo>
                  <a:lnTo>
                    <a:pt x="84929" y="164551"/>
                  </a:lnTo>
                  <a:lnTo>
                    <a:pt x="107612" y="181855"/>
                  </a:lnTo>
                  <a:lnTo>
                    <a:pt x="116498" y="179517"/>
                  </a:lnTo>
                  <a:cubicBezTo>
                    <a:pt x="116264" y="179283"/>
                    <a:pt x="110418" y="155431"/>
                    <a:pt x="94283" y="108897"/>
                  </a:cubicBezTo>
                  <a:close/>
                </a:path>
              </a:pathLst>
            </a:custGeom>
            <a:solidFill>
              <a:srgbClr val="5900CC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70CE3B64-ECF0-C62C-CAB3-B137F669D574}"/>
                </a:ext>
              </a:extLst>
            </p:cNvPr>
            <p:cNvSpPr/>
            <p:nvPr/>
          </p:nvSpPr>
          <p:spPr>
            <a:xfrm>
              <a:off x="6163079" y="1458896"/>
              <a:ext cx="74119" cy="96126"/>
            </a:xfrm>
            <a:custGeom>
              <a:avLst/>
              <a:gdLst>
                <a:gd name="connsiteX0" fmla="*/ 71635 w 74119"/>
                <a:gd name="connsiteY0" fmla="*/ 40455 h 96126"/>
                <a:gd name="connsiteX1" fmla="*/ 27438 w 74119"/>
                <a:gd name="connsiteY1" fmla="*/ 0 h 96126"/>
                <a:gd name="connsiteX2" fmla="*/ 3587 w 74119"/>
                <a:gd name="connsiteY2" fmla="*/ 50510 h 96126"/>
                <a:gd name="connsiteX3" fmla="*/ 57604 w 74119"/>
                <a:gd name="connsiteY3" fmla="*/ 96109 h 96126"/>
                <a:gd name="connsiteX4" fmla="*/ 71635 w 74119"/>
                <a:gd name="connsiteY4" fmla="*/ 40455 h 96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119" h="96126">
                  <a:moveTo>
                    <a:pt x="71635" y="40455"/>
                  </a:moveTo>
                  <a:cubicBezTo>
                    <a:pt x="71635" y="40455"/>
                    <a:pt x="59241" y="0"/>
                    <a:pt x="27438" y="0"/>
                  </a:cubicBezTo>
                  <a:cubicBezTo>
                    <a:pt x="-4364" y="0"/>
                    <a:pt x="-2493" y="38584"/>
                    <a:pt x="3587" y="50510"/>
                  </a:cubicBezTo>
                  <a:cubicBezTo>
                    <a:pt x="9900" y="62436"/>
                    <a:pt x="32583" y="95174"/>
                    <a:pt x="57604" y="96109"/>
                  </a:cubicBezTo>
                  <a:cubicBezTo>
                    <a:pt x="82859" y="97278"/>
                    <a:pt x="71635" y="40455"/>
                    <a:pt x="71635" y="40455"/>
                  </a:cubicBezTo>
                  <a:close/>
                </a:path>
              </a:pathLst>
            </a:custGeom>
            <a:solidFill>
              <a:srgbClr val="FFDFD7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00B81962-E507-D97C-DFA8-A6CEC1EBB2DD}"/>
                </a:ext>
              </a:extLst>
            </p:cNvPr>
            <p:cNvSpPr/>
            <p:nvPr/>
          </p:nvSpPr>
          <p:spPr>
            <a:xfrm>
              <a:off x="5919387" y="1707002"/>
              <a:ext cx="265984" cy="1110748"/>
            </a:xfrm>
            <a:custGeom>
              <a:avLst/>
              <a:gdLst>
                <a:gd name="connsiteX0" fmla="*/ 265518 w 265984"/>
                <a:gd name="connsiteY0" fmla="*/ 0 h 1110748"/>
                <a:gd name="connsiteX1" fmla="*/ 120069 w 265984"/>
                <a:gd name="connsiteY1" fmla="*/ 174914 h 1110748"/>
                <a:gd name="connsiteX2" fmla="*/ 809 w 265984"/>
                <a:gd name="connsiteY2" fmla="*/ 611028 h 1110748"/>
                <a:gd name="connsiteX3" fmla="*/ 150702 w 265984"/>
                <a:gd name="connsiteY3" fmla="*/ 1110748 h 1110748"/>
                <a:gd name="connsiteX4" fmla="*/ 265986 w 265984"/>
                <a:gd name="connsiteY4" fmla="*/ 1011365 h 1110748"/>
                <a:gd name="connsiteX5" fmla="*/ 148130 w 265984"/>
                <a:gd name="connsiteY5" fmla="*/ 617108 h 1110748"/>
                <a:gd name="connsiteX6" fmla="*/ 189286 w 265984"/>
                <a:gd name="connsiteY6" fmla="*/ 385605 h 1110748"/>
                <a:gd name="connsiteX7" fmla="*/ 265518 w 265984"/>
                <a:gd name="connsiteY7" fmla="*/ 0 h 111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5984" h="1110748">
                  <a:moveTo>
                    <a:pt x="265518" y="0"/>
                  </a:moveTo>
                  <a:cubicBezTo>
                    <a:pt x="265518" y="0"/>
                    <a:pt x="150702" y="128379"/>
                    <a:pt x="120069" y="174914"/>
                  </a:cubicBezTo>
                  <a:cubicBezTo>
                    <a:pt x="89669" y="221214"/>
                    <a:pt x="-9947" y="547423"/>
                    <a:pt x="809" y="611028"/>
                  </a:cubicBezTo>
                  <a:cubicBezTo>
                    <a:pt x="11332" y="674633"/>
                    <a:pt x="116093" y="1031242"/>
                    <a:pt x="150702" y="1110748"/>
                  </a:cubicBezTo>
                  <a:cubicBezTo>
                    <a:pt x="150702" y="1110748"/>
                    <a:pt x="169175" y="1027267"/>
                    <a:pt x="265986" y="1011365"/>
                  </a:cubicBezTo>
                  <a:cubicBezTo>
                    <a:pt x="265986" y="1011365"/>
                    <a:pt x="161459" y="704565"/>
                    <a:pt x="148130" y="617108"/>
                  </a:cubicBezTo>
                  <a:cubicBezTo>
                    <a:pt x="134801" y="529651"/>
                    <a:pt x="189286" y="385605"/>
                    <a:pt x="189286" y="385605"/>
                  </a:cubicBezTo>
                  <a:lnTo>
                    <a:pt x="265518" y="0"/>
                  </a:lnTo>
                  <a:close/>
                </a:path>
              </a:pathLst>
            </a:custGeom>
            <a:solidFill>
              <a:srgbClr val="FFC933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513A69D0-8AB4-C92A-F619-B50B9C18DCB6}"/>
                </a:ext>
              </a:extLst>
            </p:cNvPr>
            <p:cNvSpPr/>
            <p:nvPr/>
          </p:nvSpPr>
          <p:spPr>
            <a:xfrm>
              <a:off x="6075466" y="1700923"/>
              <a:ext cx="876582" cy="1026538"/>
            </a:xfrm>
            <a:custGeom>
              <a:avLst/>
              <a:gdLst>
                <a:gd name="connsiteX0" fmla="*/ 109439 w 876582"/>
                <a:gd name="connsiteY0" fmla="*/ 6080 h 1026538"/>
                <a:gd name="connsiteX1" fmla="*/ 1 w 876582"/>
                <a:gd name="connsiteY1" fmla="*/ 204845 h 1026538"/>
                <a:gd name="connsiteX2" fmla="*/ 22450 w 876582"/>
                <a:gd name="connsiteY2" fmla="*/ 353335 h 1026538"/>
                <a:gd name="connsiteX3" fmla="*/ 33440 w 876582"/>
                <a:gd name="connsiteY3" fmla="*/ 1009495 h 1026538"/>
                <a:gd name="connsiteX4" fmla="*/ 324807 w 876582"/>
                <a:gd name="connsiteY4" fmla="*/ 1009495 h 1026538"/>
                <a:gd name="connsiteX5" fmla="*/ 531523 w 876582"/>
                <a:gd name="connsiteY5" fmla="*/ 943317 h 1026538"/>
                <a:gd name="connsiteX6" fmla="*/ 444066 w 876582"/>
                <a:gd name="connsiteY6" fmla="*/ 346553 h 1026538"/>
                <a:gd name="connsiteX7" fmla="*/ 732393 w 876582"/>
                <a:gd name="connsiteY7" fmla="*/ 530119 h 1026538"/>
                <a:gd name="connsiteX8" fmla="*/ 869190 w 876582"/>
                <a:gd name="connsiteY8" fmla="*/ 504630 h 1026538"/>
                <a:gd name="connsiteX9" fmla="*/ 831542 w 876582"/>
                <a:gd name="connsiteY9" fmla="*/ 62903 h 1026538"/>
                <a:gd name="connsiteX10" fmla="*/ 723273 w 876582"/>
                <a:gd name="connsiteY10" fmla="*/ 54485 h 1026538"/>
                <a:gd name="connsiteX11" fmla="*/ 743150 w 876582"/>
                <a:gd name="connsiteY11" fmla="*/ 353335 h 1026538"/>
                <a:gd name="connsiteX12" fmla="*/ 402676 w 876582"/>
                <a:gd name="connsiteY12" fmla="*/ 73426 h 1026538"/>
                <a:gd name="connsiteX13" fmla="*/ 234310 w 876582"/>
                <a:gd name="connsiteY13" fmla="*/ 0 h 1026538"/>
                <a:gd name="connsiteX14" fmla="*/ 184502 w 876582"/>
                <a:gd name="connsiteY14" fmla="*/ 31802 h 1026538"/>
                <a:gd name="connsiteX15" fmla="*/ 109439 w 876582"/>
                <a:gd name="connsiteY15" fmla="*/ 6080 h 1026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76582" h="1026538">
                  <a:moveTo>
                    <a:pt x="109439" y="6080"/>
                  </a:moveTo>
                  <a:lnTo>
                    <a:pt x="1" y="204845"/>
                  </a:lnTo>
                  <a:lnTo>
                    <a:pt x="22450" y="353335"/>
                  </a:lnTo>
                  <a:lnTo>
                    <a:pt x="33440" y="1009495"/>
                  </a:lnTo>
                  <a:cubicBezTo>
                    <a:pt x="33440" y="1009495"/>
                    <a:pt x="161586" y="1047845"/>
                    <a:pt x="324807" y="1009495"/>
                  </a:cubicBezTo>
                  <a:cubicBezTo>
                    <a:pt x="487795" y="971145"/>
                    <a:pt x="531523" y="943317"/>
                    <a:pt x="531523" y="943317"/>
                  </a:cubicBezTo>
                  <a:lnTo>
                    <a:pt x="444066" y="346553"/>
                  </a:lnTo>
                  <a:cubicBezTo>
                    <a:pt x="444066" y="346553"/>
                    <a:pt x="667385" y="516790"/>
                    <a:pt x="732393" y="530119"/>
                  </a:cubicBezTo>
                  <a:cubicBezTo>
                    <a:pt x="837154" y="551633"/>
                    <a:pt x="840194" y="544384"/>
                    <a:pt x="869190" y="504630"/>
                  </a:cubicBezTo>
                  <a:cubicBezTo>
                    <a:pt x="898421" y="464877"/>
                    <a:pt x="831542" y="62903"/>
                    <a:pt x="831542" y="62903"/>
                  </a:cubicBezTo>
                  <a:cubicBezTo>
                    <a:pt x="831542" y="62903"/>
                    <a:pt x="756011" y="85820"/>
                    <a:pt x="723273" y="54485"/>
                  </a:cubicBezTo>
                  <a:cubicBezTo>
                    <a:pt x="723273" y="54485"/>
                    <a:pt x="738239" y="249743"/>
                    <a:pt x="743150" y="353335"/>
                  </a:cubicBezTo>
                  <a:cubicBezTo>
                    <a:pt x="743150" y="353335"/>
                    <a:pt x="479610" y="131653"/>
                    <a:pt x="402676" y="73426"/>
                  </a:cubicBezTo>
                  <a:cubicBezTo>
                    <a:pt x="325743" y="15200"/>
                    <a:pt x="234310" y="0"/>
                    <a:pt x="234310" y="0"/>
                  </a:cubicBezTo>
                  <a:cubicBezTo>
                    <a:pt x="234310" y="0"/>
                    <a:pt x="229166" y="31802"/>
                    <a:pt x="184502" y="31802"/>
                  </a:cubicBezTo>
                  <a:cubicBezTo>
                    <a:pt x="139838" y="31802"/>
                    <a:pt x="109439" y="6080"/>
                    <a:pt x="109439" y="6080"/>
                  </a:cubicBezTo>
                  <a:close/>
                </a:path>
              </a:pathLst>
            </a:custGeom>
            <a:solidFill>
              <a:srgbClr val="FFC933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03359A4F-6CC7-0207-3A4D-A966475FB609}"/>
                </a:ext>
              </a:extLst>
            </p:cNvPr>
            <p:cNvSpPr/>
            <p:nvPr/>
          </p:nvSpPr>
          <p:spPr>
            <a:xfrm>
              <a:off x="6086223" y="2878783"/>
              <a:ext cx="318024" cy="1057873"/>
            </a:xfrm>
            <a:custGeom>
              <a:avLst/>
              <a:gdLst>
                <a:gd name="connsiteX0" fmla="*/ 318026 w 318024"/>
                <a:gd name="connsiteY0" fmla="*/ 0 h 1057873"/>
                <a:gd name="connsiteX1" fmla="*/ 267048 w 318024"/>
                <a:gd name="connsiteY1" fmla="*/ 1042700 h 1057873"/>
                <a:gd name="connsiteX2" fmla="*/ 1 w 318024"/>
                <a:gd name="connsiteY2" fmla="*/ 1042700 h 1057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8024" h="1057873">
                  <a:moveTo>
                    <a:pt x="318026" y="0"/>
                  </a:moveTo>
                  <a:lnTo>
                    <a:pt x="267048" y="1042700"/>
                  </a:lnTo>
                  <a:cubicBezTo>
                    <a:pt x="267048" y="1042700"/>
                    <a:pt x="94941" y="1076841"/>
                    <a:pt x="1" y="1042700"/>
                  </a:cubicBezTo>
                </a:path>
              </a:pathLst>
            </a:custGeom>
            <a:noFill/>
            <a:ln w="6999" cap="rnd">
              <a:solidFill>
                <a:srgbClr val="141B2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FB29A281-8850-E443-B094-814949F2D9C4}"/>
                </a:ext>
              </a:extLst>
            </p:cNvPr>
            <p:cNvSpPr/>
            <p:nvPr/>
          </p:nvSpPr>
          <p:spPr>
            <a:xfrm>
              <a:off x="6356310" y="3836833"/>
              <a:ext cx="271256" cy="35654"/>
            </a:xfrm>
            <a:custGeom>
              <a:avLst/>
              <a:gdLst>
                <a:gd name="connsiteX0" fmla="*/ 1 w 271256"/>
                <a:gd name="connsiteY0" fmla="*/ 19175 h 35654"/>
                <a:gd name="connsiteX1" fmla="*/ 145918 w 271256"/>
                <a:gd name="connsiteY1" fmla="*/ 32738 h 35654"/>
                <a:gd name="connsiteX2" fmla="*/ 271257 w 271256"/>
                <a:gd name="connsiteY2" fmla="*/ 0 h 35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256" h="35654">
                  <a:moveTo>
                    <a:pt x="1" y="19175"/>
                  </a:moveTo>
                  <a:cubicBezTo>
                    <a:pt x="1" y="19175"/>
                    <a:pt x="38117" y="43962"/>
                    <a:pt x="145918" y="32738"/>
                  </a:cubicBezTo>
                  <a:cubicBezTo>
                    <a:pt x="246002" y="22449"/>
                    <a:pt x="271257" y="0"/>
                    <a:pt x="271257" y="0"/>
                  </a:cubicBezTo>
                </a:path>
              </a:pathLst>
            </a:custGeom>
            <a:noFill/>
            <a:ln w="6999" cap="rnd">
              <a:solidFill>
                <a:srgbClr val="141B2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7F59F516-50E9-E0D2-3FAF-07CF08347451}"/>
                </a:ext>
              </a:extLst>
            </p:cNvPr>
            <p:cNvSpPr/>
            <p:nvPr/>
          </p:nvSpPr>
          <p:spPr>
            <a:xfrm>
              <a:off x="6365664" y="2871534"/>
              <a:ext cx="76933" cy="14498"/>
            </a:xfrm>
            <a:custGeom>
              <a:avLst/>
              <a:gdLst>
                <a:gd name="connsiteX0" fmla="*/ 1 w 76933"/>
                <a:gd name="connsiteY0" fmla="*/ 14498 h 14498"/>
                <a:gd name="connsiteX1" fmla="*/ 76935 w 76933"/>
                <a:gd name="connsiteY1" fmla="*/ 0 h 14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6933" h="14498">
                  <a:moveTo>
                    <a:pt x="1" y="14498"/>
                  </a:moveTo>
                  <a:lnTo>
                    <a:pt x="76935" y="0"/>
                  </a:lnTo>
                </a:path>
              </a:pathLst>
            </a:custGeom>
            <a:ln w="6999" cap="rnd">
              <a:solidFill>
                <a:srgbClr val="141B2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F96CB39A-971E-EC84-CF92-20414E5801DC}"/>
                </a:ext>
              </a:extLst>
            </p:cNvPr>
            <p:cNvSpPr/>
            <p:nvPr/>
          </p:nvSpPr>
          <p:spPr>
            <a:xfrm>
              <a:off x="6801545" y="3384583"/>
              <a:ext cx="839024" cy="574782"/>
            </a:xfrm>
            <a:custGeom>
              <a:avLst/>
              <a:gdLst>
                <a:gd name="connsiteX0" fmla="*/ 1 w 839024"/>
                <a:gd name="connsiteY0" fmla="*/ 0 h 574782"/>
                <a:gd name="connsiteX1" fmla="*/ 14499 w 839024"/>
                <a:gd name="connsiteY1" fmla="*/ 574783 h 574782"/>
                <a:gd name="connsiteX2" fmla="*/ 839025 w 839024"/>
                <a:gd name="connsiteY2" fmla="*/ 574783 h 574782"/>
                <a:gd name="connsiteX3" fmla="*/ 819149 w 839024"/>
                <a:gd name="connsiteY3" fmla="*/ 0 h 574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9024" h="574782">
                  <a:moveTo>
                    <a:pt x="1" y="0"/>
                  </a:moveTo>
                  <a:lnTo>
                    <a:pt x="14499" y="574783"/>
                  </a:lnTo>
                  <a:lnTo>
                    <a:pt x="839025" y="574783"/>
                  </a:lnTo>
                  <a:lnTo>
                    <a:pt x="819149" y="0"/>
                  </a:lnTo>
                  <a:close/>
                </a:path>
              </a:pathLst>
            </a:custGeom>
            <a:solidFill>
              <a:srgbClr val="FFB3DA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7A53BDDF-50DF-2ABA-AA31-ED1CF816E6E9}"/>
                </a:ext>
              </a:extLst>
            </p:cNvPr>
            <p:cNvSpPr/>
            <p:nvPr/>
          </p:nvSpPr>
          <p:spPr>
            <a:xfrm>
              <a:off x="7735274" y="3456138"/>
              <a:ext cx="425358" cy="423721"/>
            </a:xfrm>
            <a:custGeom>
              <a:avLst/>
              <a:gdLst>
                <a:gd name="connsiteX0" fmla="*/ 1 w 425358"/>
                <a:gd name="connsiteY0" fmla="*/ 468 h 423721"/>
                <a:gd name="connsiteX1" fmla="*/ 27594 w 425358"/>
                <a:gd name="connsiteY1" fmla="*/ 423721 h 423721"/>
                <a:gd name="connsiteX2" fmla="*/ 425359 w 425358"/>
                <a:gd name="connsiteY2" fmla="*/ 423488 h 423721"/>
                <a:gd name="connsiteX3" fmla="*/ 425359 w 425358"/>
                <a:gd name="connsiteY3" fmla="*/ 0 h 423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358" h="423721">
                  <a:moveTo>
                    <a:pt x="1" y="468"/>
                  </a:moveTo>
                  <a:lnTo>
                    <a:pt x="27594" y="423721"/>
                  </a:lnTo>
                  <a:lnTo>
                    <a:pt x="425359" y="423488"/>
                  </a:lnTo>
                  <a:lnTo>
                    <a:pt x="425359" y="0"/>
                  </a:lnTo>
                  <a:close/>
                </a:path>
              </a:pathLst>
            </a:custGeom>
            <a:solidFill>
              <a:srgbClr val="8B34FF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9D28B905-BBB0-6529-CD7E-CD5796327219}"/>
                </a:ext>
              </a:extLst>
            </p:cNvPr>
            <p:cNvSpPr/>
            <p:nvPr/>
          </p:nvSpPr>
          <p:spPr>
            <a:xfrm>
              <a:off x="5319222" y="2226833"/>
              <a:ext cx="43494" cy="1177626"/>
            </a:xfrm>
            <a:custGeom>
              <a:avLst/>
              <a:gdLst>
                <a:gd name="connsiteX0" fmla="*/ 40689 w 43494"/>
                <a:gd name="connsiteY0" fmla="*/ 8418 h 1177626"/>
                <a:gd name="connsiteX1" fmla="*/ 43496 w 43494"/>
                <a:gd name="connsiteY1" fmla="*/ 1177627 h 1177626"/>
                <a:gd name="connsiteX2" fmla="*/ 1 w 43494"/>
                <a:gd name="connsiteY2" fmla="*/ 1177627 h 1177626"/>
                <a:gd name="connsiteX3" fmla="*/ 35311 w 43494"/>
                <a:gd name="connsiteY3" fmla="*/ 0 h 1177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494" h="1177626">
                  <a:moveTo>
                    <a:pt x="40689" y="8418"/>
                  </a:moveTo>
                  <a:lnTo>
                    <a:pt x="43496" y="1177627"/>
                  </a:lnTo>
                  <a:lnTo>
                    <a:pt x="1" y="1177627"/>
                  </a:lnTo>
                  <a:lnTo>
                    <a:pt x="35311" y="0"/>
                  </a:lnTo>
                </a:path>
              </a:pathLst>
            </a:custGeom>
            <a:solidFill>
              <a:srgbClr val="37B37F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4D25079F-10D2-42D9-ED97-6B3BAA2AAD83}"/>
                </a:ext>
              </a:extLst>
            </p:cNvPr>
            <p:cNvSpPr/>
            <p:nvPr/>
          </p:nvSpPr>
          <p:spPr>
            <a:xfrm>
              <a:off x="7125649" y="3417087"/>
              <a:ext cx="188944" cy="188944"/>
            </a:xfrm>
            <a:custGeom>
              <a:avLst/>
              <a:gdLst>
                <a:gd name="connsiteX0" fmla="*/ 1 w 188944"/>
                <a:gd name="connsiteY0" fmla="*/ 0 h 188944"/>
                <a:gd name="connsiteX1" fmla="*/ 1 w 188944"/>
                <a:gd name="connsiteY1" fmla="*/ 110139 h 188944"/>
                <a:gd name="connsiteX2" fmla="*/ 78806 w 188944"/>
                <a:gd name="connsiteY2" fmla="*/ 188944 h 188944"/>
                <a:gd name="connsiteX3" fmla="*/ 110140 w 188944"/>
                <a:gd name="connsiteY3" fmla="*/ 188944 h 188944"/>
                <a:gd name="connsiteX4" fmla="*/ 188945 w 188944"/>
                <a:gd name="connsiteY4" fmla="*/ 110139 h 188944"/>
                <a:gd name="connsiteX5" fmla="*/ 188945 w 188944"/>
                <a:gd name="connsiteY5" fmla="*/ 0 h 188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8944" h="188944">
                  <a:moveTo>
                    <a:pt x="1" y="0"/>
                  </a:moveTo>
                  <a:lnTo>
                    <a:pt x="1" y="110139"/>
                  </a:lnTo>
                  <a:cubicBezTo>
                    <a:pt x="1" y="153634"/>
                    <a:pt x="35311" y="188944"/>
                    <a:pt x="78806" y="188944"/>
                  </a:cubicBezTo>
                  <a:lnTo>
                    <a:pt x="110140" y="188944"/>
                  </a:lnTo>
                  <a:cubicBezTo>
                    <a:pt x="153635" y="188944"/>
                    <a:pt x="188945" y="153634"/>
                    <a:pt x="188945" y="110139"/>
                  </a:cubicBezTo>
                  <a:lnTo>
                    <a:pt x="188945" y="0"/>
                  </a:lnTo>
                </a:path>
              </a:pathLst>
            </a:custGeom>
            <a:noFill/>
            <a:ln w="11665" cap="flat">
              <a:solidFill>
                <a:srgbClr val="ED85C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0970B1E3-D2E0-EBFF-2E3A-19A983C08909}"/>
                </a:ext>
              </a:extLst>
            </p:cNvPr>
            <p:cNvSpPr/>
            <p:nvPr/>
          </p:nvSpPr>
          <p:spPr>
            <a:xfrm>
              <a:off x="7641036" y="3202186"/>
              <a:ext cx="131185" cy="131185"/>
            </a:xfrm>
            <a:custGeom>
              <a:avLst/>
              <a:gdLst>
                <a:gd name="connsiteX0" fmla="*/ 1 w 131185"/>
                <a:gd name="connsiteY0" fmla="*/ 0 h 131185"/>
                <a:gd name="connsiteX1" fmla="*/ 1 w 131185"/>
                <a:gd name="connsiteY1" fmla="*/ 76466 h 131185"/>
                <a:gd name="connsiteX2" fmla="*/ 54720 w 131185"/>
                <a:gd name="connsiteY2" fmla="*/ 131185 h 131185"/>
                <a:gd name="connsiteX3" fmla="*/ 76467 w 131185"/>
                <a:gd name="connsiteY3" fmla="*/ 131185 h 131185"/>
                <a:gd name="connsiteX4" fmla="*/ 131186 w 131185"/>
                <a:gd name="connsiteY4" fmla="*/ 76466 h 131185"/>
                <a:gd name="connsiteX5" fmla="*/ 131186 w 131185"/>
                <a:gd name="connsiteY5" fmla="*/ 0 h 131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185" h="131185">
                  <a:moveTo>
                    <a:pt x="1" y="0"/>
                  </a:moveTo>
                  <a:lnTo>
                    <a:pt x="1" y="76466"/>
                  </a:lnTo>
                  <a:cubicBezTo>
                    <a:pt x="1" y="106632"/>
                    <a:pt x="24554" y="131185"/>
                    <a:pt x="54720" y="131185"/>
                  </a:cubicBezTo>
                  <a:lnTo>
                    <a:pt x="76467" y="131185"/>
                  </a:lnTo>
                  <a:cubicBezTo>
                    <a:pt x="106633" y="131185"/>
                    <a:pt x="131186" y="106632"/>
                    <a:pt x="131186" y="76466"/>
                  </a:cubicBezTo>
                  <a:lnTo>
                    <a:pt x="131186" y="0"/>
                  </a:lnTo>
                </a:path>
              </a:pathLst>
            </a:custGeom>
            <a:noFill/>
            <a:ln w="11665" cap="flat">
              <a:solidFill>
                <a:srgbClr val="FEA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4C2802F4-E7F8-F59D-5EA5-45C376BEB439}"/>
                </a:ext>
              </a:extLst>
            </p:cNvPr>
            <p:cNvSpPr/>
            <p:nvPr/>
          </p:nvSpPr>
          <p:spPr>
            <a:xfrm>
              <a:off x="7886336" y="3480926"/>
              <a:ext cx="131185" cy="131185"/>
            </a:xfrm>
            <a:custGeom>
              <a:avLst/>
              <a:gdLst>
                <a:gd name="connsiteX0" fmla="*/ 1 w 131185"/>
                <a:gd name="connsiteY0" fmla="*/ 0 h 131185"/>
                <a:gd name="connsiteX1" fmla="*/ 1 w 131185"/>
                <a:gd name="connsiteY1" fmla="*/ 76466 h 131185"/>
                <a:gd name="connsiteX2" fmla="*/ 54720 w 131185"/>
                <a:gd name="connsiteY2" fmla="*/ 131185 h 131185"/>
                <a:gd name="connsiteX3" fmla="*/ 76467 w 131185"/>
                <a:gd name="connsiteY3" fmla="*/ 131185 h 131185"/>
                <a:gd name="connsiteX4" fmla="*/ 131186 w 131185"/>
                <a:gd name="connsiteY4" fmla="*/ 76466 h 131185"/>
                <a:gd name="connsiteX5" fmla="*/ 131186 w 131185"/>
                <a:gd name="connsiteY5" fmla="*/ 0 h 131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185" h="131185">
                  <a:moveTo>
                    <a:pt x="1" y="0"/>
                  </a:moveTo>
                  <a:lnTo>
                    <a:pt x="1" y="76466"/>
                  </a:lnTo>
                  <a:cubicBezTo>
                    <a:pt x="1" y="106632"/>
                    <a:pt x="24554" y="131185"/>
                    <a:pt x="54720" y="131185"/>
                  </a:cubicBezTo>
                  <a:lnTo>
                    <a:pt x="76467" y="131185"/>
                  </a:lnTo>
                  <a:cubicBezTo>
                    <a:pt x="106633" y="131185"/>
                    <a:pt x="131186" y="106632"/>
                    <a:pt x="131186" y="76466"/>
                  </a:cubicBezTo>
                  <a:lnTo>
                    <a:pt x="131186" y="0"/>
                  </a:lnTo>
                </a:path>
              </a:pathLst>
            </a:custGeom>
            <a:noFill/>
            <a:ln w="11665" cap="flat">
              <a:solidFill>
                <a:srgbClr val="5900C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0644F991-18DF-5167-E696-C70E9FB11F92}"/>
                </a:ext>
              </a:extLst>
            </p:cNvPr>
            <p:cNvSpPr/>
            <p:nvPr/>
          </p:nvSpPr>
          <p:spPr>
            <a:xfrm>
              <a:off x="6065416" y="2092607"/>
              <a:ext cx="119955" cy="725143"/>
            </a:xfrm>
            <a:custGeom>
              <a:avLst/>
              <a:gdLst>
                <a:gd name="connsiteX0" fmla="*/ 4673 w 119955"/>
                <a:gd name="connsiteY0" fmla="*/ 725143 h 725143"/>
                <a:gd name="connsiteX1" fmla="*/ 119957 w 119955"/>
                <a:gd name="connsiteY1" fmla="*/ 625760 h 725143"/>
                <a:gd name="connsiteX2" fmla="*/ 2101 w 119955"/>
                <a:gd name="connsiteY2" fmla="*/ 231503 h 725143"/>
                <a:gd name="connsiteX3" fmla="*/ 43257 w 119955"/>
                <a:gd name="connsiteY3" fmla="*/ 0 h 725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955" h="725143">
                  <a:moveTo>
                    <a:pt x="4673" y="725143"/>
                  </a:moveTo>
                  <a:cubicBezTo>
                    <a:pt x="4673" y="725143"/>
                    <a:pt x="23147" y="641662"/>
                    <a:pt x="119957" y="625760"/>
                  </a:cubicBezTo>
                  <a:cubicBezTo>
                    <a:pt x="119957" y="625760"/>
                    <a:pt x="15430" y="318960"/>
                    <a:pt x="2101" y="231503"/>
                  </a:cubicBezTo>
                  <a:cubicBezTo>
                    <a:pt x="-11228" y="144047"/>
                    <a:pt x="43257" y="0"/>
                    <a:pt x="43257" y="0"/>
                  </a:cubicBezTo>
                </a:path>
              </a:pathLst>
            </a:custGeom>
            <a:noFill/>
            <a:ln w="6999" cap="rnd">
              <a:solidFill>
                <a:srgbClr val="FEA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09387789-9BBB-2C22-7ADC-369F9998586C}"/>
                </a:ext>
              </a:extLst>
            </p:cNvPr>
            <p:cNvSpPr/>
            <p:nvPr/>
          </p:nvSpPr>
          <p:spPr>
            <a:xfrm>
              <a:off x="6159649" y="2747598"/>
              <a:ext cx="66696" cy="196660"/>
            </a:xfrm>
            <a:custGeom>
              <a:avLst/>
              <a:gdLst>
                <a:gd name="connsiteX0" fmla="*/ 1 w 66696"/>
                <a:gd name="connsiteY0" fmla="*/ 196661 h 196660"/>
                <a:gd name="connsiteX1" fmla="*/ 25724 w 66696"/>
                <a:gd name="connsiteY1" fmla="*/ 161351 h 196660"/>
                <a:gd name="connsiteX2" fmla="*/ 66178 w 66696"/>
                <a:gd name="connsiteY2" fmla="*/ 43728 h 196660"/>
                <a:gd name="connsiteX3" fmla="*/ 66178 w 66696"/>
                <a:gd name="connsiteY3" fmla="*/ 0 h 196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96" h="196660">
                  <a:moveTo>
                    <a:pt x="1" y="196661"/>
                  </a:moveTo>
                  <a:cubicBezTo>
                    <a:pt x="14967" y="179824"/>
                    <a:pt x="25724" y="161351"/>
                    <a:pt x="25724" y="161351"/>
                  </a:cubicBezTo>
                  <a:cubicBezTo>
                    <a:pt x="25724" y="161351"/>
                    <a:pt x="61501" y="95407"/>
                    <a:pt x="66178" y="43728"/>
                  </a:cubicBezTo>
                  <a:cubicBezTo>
                    <a:pt x="66178" y="43728"/>
                    <a:pt x="67347" y="20578"/>
                    <a:pt x="66178" y="0"/>
                  </a:cubicBezTo>
                </a:path>
              </a:pathLst>
            </a:custGeom>
            <a:noFill/>
            <a:ln w="6999" cap="rnd">
              <a:solidFill>
                <a:srgbClr val="141B2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C29762CE-1C1D-FE6C-2715-671E9BDDAB5A}"/>
                </a:ext>
              </a:extLst>
            </p:cNvPr>
            <p:cNvSpPr/>
            <p:nvPr/>
          </p:nvSpPr>
          <p:spPr>
            <a:xfrm>
              <a:off x="6172043" y="1707002"/>
              <a:ext cx="161116" cy="48960"/>
            </a:xfrm>
            <a:custGeom>
              <a:avLst/>
              <a:gdLst>
                <a:gd name="connsiteX0" fmla="*/ 1 w 161116"/>
                <a:gd name="connsiteY0" fmla="*/ 14498 h 48960"/>
                <a:gd name="connsiteX1" fmla="*/ 88861 w 161116"/>
                <a:gd name="connsiteY1" fmla="*/ 48873 h 48960"/>
                <a:gd name="connsiteX2" fmla="*/ 161118 w 161116"/>
                <a:gd name="connsiteY2" fmla="*/ 0 h 4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116" h="48960">
                  <a:moveTo>
                    <a:pt x="1" y="14498"/>
                  </a:moveTo>
                  <a:cubicBezTo>
                    <a:pt x="1" y="14498"/>
                    <a:pt x="47237" y="50977"/>
                    <a:pt x="88861" y="48873"/>
                  </a:cubicBezTo>
                  <a:cubicBezTo>
                    <a:pt x="130718" y="46768"/>
                    <a:pt x="141241" y="41156"/>
                    <a:pt x="161118" y="0"/>
                  </a:cubicBezTo>
                </a:path>
              </a:pathLst>
            </a:custGeom>
            <a:noFill/>
            <a:ln w="6999" cap="rnd">
              <a:solidFill>
                <a:srgbClr val="FEA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D2C4CB24-E0B7-6199-F7B5-D2F6661349C9}"/>
                </a:ext>
              </a:extLst>
            </p:cNvPr>
            <p:cNvSpPr/>
            <p:nvPr/>
          </p:nvSpPr>
          <p:spPr>
            <a:xfrm>
              <a:off x="4968460" y="3861854"/>
              <a:ext cx="824525" cy="2338"/>
            </a:xfrm>
            <a:custGeom>
              <a:avLst/>
              <a:gdLst>
                <a:gd name="connsiteX0" fmla="*/ 1 w 824525"/>
                <a:gd name="connsiteY0" fmla="*/ 0 h 2338"/>
                <a:gd name="connsiteX1" fmla="*/ 824527 w 824525"/>
                <a:gd name="connsiteY1" fmla="*/ 0 h 2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24525" h="2338">
                  <a:moveTo>
                    <a:pt x="1" y="0"/>
                  </a:moveTo>
                  <a:lnTo>
                    <a:pt x="824527" y="0"/>
                  </a:lnTo>
                </a:path>
              </a:pathLst>
            </a:custGeom>
            <a:ln w="6999" cap="rnd">
              <a:solidFill>
                <a:srgbClr val="CED5E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87AA7C19-A0A4-4FE1-83D3-CB54ABD128D5}"/>
                </a:ext>
              </a:extLst>
            </p:cNvPr>
            <p:cNvSpPr/>
            <p:nvPr/>
          </p:nvSpPr>
          <p:spPr>
            <a:xfrm>
              <a:off x="5861735" y="3861854"/>
              <a:ext cx="195725" cy="2338"/>
            </a:xfrm>
            <a:custGeom>
              <a:avLst/>
              <a:gdLst>
                <a:gd name="connsiteX0" fmla="*/ 1 w 195725"/>
                <a:gd name="connsiteY0" fmla="*/ 0 h 2338"/>
                <a:gd name="connsiteX1" fmla="*/ 195726 w 195725"/>
                <a:gd name="connsiteY1" fmla="*/ 0 h 2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5725" h="2338">
                  <a:moveTo>
                    <a:pt x="1" y="0"/>
                  </a:moveTo>
                  <a:lnTo>
                    <a:pt x="195726" y="0"/>
                  </a:lnTo>
                </a:path>
              </a:pathLst>
            </a:custGeom>
            <a:ln w="6999" cap="rnd">
              <a:solidFill>
                <a:srgbClr val="CED5E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878D99D1-3806-B375-9C6B-5EF34E9EFFA0}"/>
                </a:ext>
              </a:extLst>
            </p:cNvPr>
            <p:cNvSpPr/>
            <p:nvPr/>
          </p:nvSpPr>
          <p:spPr>
            <a:xfrm>
              <a:off x="6508307" y="1970776"/>
              <a:ext cx="98681" cy="673464"/>
            </a:xfrm>
            <a:custGeom>
              <a:avLst/>
              <a:gdLst>
                <a:gd name="connsiteX0" fmla="*/ 98682 w 98681"/>
                <a:gd name="connsiteY0" fmla="*/ 673464 h 673464"/>
                <a:gd name="connsiteX1" fmla="*/ 1 w 98681"/>
                <a:gd name="connsiteY1" fmla="*/ 0 h 673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8681" h="673464">
                  <a:moveTo>
                    <a:pt x="98682" y="673464"/>
                  </a:moveTo>
                  <a:lnTo>
                    <a:pt x="1" y="0"/>
                  </a:lnTo>
                </a:path>
              </a:pathLst>
            </a:custGeom>
            <a:ln w="6999" cap="rnd">
              <a:solidFill>
                <a:srgbClr val="FEA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A6F65A86-5C54-7513-3923-65CEF2ABB52D}"/>
                </a:ext>
              </a:extLst>
            </p:cNvPr>
            <p:cNvSpPr/>
            <p:nvPr/>
          </p:nvSpPr>
          <p:spPr>
            <a:xfrm>
              <a:off x="5346114" y="2666455"/>
              <a:ext cx="265644" cy="314517"/>
            </a:xfrm>
            <a:custGeom>
              <a:avLst/>
              <a:gdLst>
                <a:gd name="connsiteX0" fmla="*/ 1 w 265644"/>
                <a:gd name="connsiteY0" fmla="*/ 314517 h 314517"/>
                <a:gd name="connsiteX1" fmla="*/ 265645 w 265644"/>
                <a:gd name="connsiteY1" fmla="*/ 0 h 314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5644" h="314517">
                  <a:moveTo>
                    <a:pt x="1" y="314517"/>
                  </a:moveTo>
                  <a:cubicBezTo>
                    <a:pt x="1" y="314517"/>
                    <a:pt x="145451" y="84651"/>
                    <a:pt x="265645" y="0"/>
                  </a:cubicBezTo>
                </a:path>
              </a:pathLst>
            </a:custGeom>
            <a:noFill/>
            <a:ln w="6999" cap="rnd">
              <a:solidFill>
                <a:srgbClr val="37B3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7E481FD9-2B66-4051-B9A3-99D3A5A9B984}"/>
                </a:ext>
              </a:extLst>
            </p:cNvPr>
            <p:cNvSpPr/>
            <p:nvPr/>
          </p:nvSpPr>
          <p:spPr>
            <a:xfrm>
              <a:off x="5131447" y="2666455"/>
              <a:ext cx="202740" cy="495510"/>
            </a:xfrm>
            <a:custGeom>
              <a:avLst/>
              <a:gdLst>
                <a:gd name="connsiteX0" fmla="*/ 202742 w 202740"/>
                <a:gd name="connsiteY0" fmla="*/ 495511 h 495510"/>
                <a:gd name="connsiteX1" fmla="*/ 1 w 202740"/>
                <a:gd name="connsiteY1" fmla="*/ 0 h 495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740" h="495510">
                  <a:moveTo>
                    <a:pt x="202742" y="495511"/>
                  </a:moveTo>
                  <a:cubicBezTo>
                    <a:pt x="202742" y="495511"/>
                    <a:pt x="78104" y="172107"/>
                    <a:pt x="1" y="0"/>
                  </a:cubicBezTo>
                </a:path>
              </a:pathLst>
            </a:custGeom>
            <a:noFill/>
            <a:ln w="6999" cap="rnd">
              <a:solidFill>
                <a:srgbClr val="37B3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2FD8117A-1D55-E875-650E-61591E005AA0}"/>
                </a:ext>
              </a:extLst>
            </p:cNvPr>
            <p:cNvSpPr/>
            <p:nvPr/>
          </p:nvSpPr>
          <p:spPr>
            <a:xfrm>
              <a:off x="5354065" y="1965631"/>
              <a:ext cx="166495" cy="274296"/>
            </a:xfrm>
            <a:custGeom>
              <a:avLst/>
              <a:gdLst>
                <a:gd name="connsiteX0" fmla="*/ 1 w 166495"/>
                <a:gd name="connsiteY0" fmla="*/ 274296 h 274296"/>
                <a:gd name="connsiteX1" fmla="*/ 166496 w 166495"/>
                <a:gd name="connsiteY1" fmla="*/ 0 h 274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6495" h="274296">
                  <a:moveTo>
                    <a:pt x="1" y="274296"/>
                  </a:moveTo>
                  <a:cubicBezTo>
                    <a:pt x="1" y="274296"/>
                    <a:pt x="80910" y="79740"/>
                    <a:pt x="166496" y="0"/>
                  </a:cubicBezTo>
                </a:path>
              </a:pathLst>
            </a:custGeom>
            <a:noFill/>
            <a:ln w="6999" cap="rnd">
              <a:solidFill>
                <a:srgbClr val="37B3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B25C2EA5-24A1-8092-D5FB-F535FC019214}"/>
                </a:ext>
              </a:extLst>
            </p:cNvPr>
            <p:cNvSpPr/>
            <p:nvPr/>
          </p:nvSpPr>
          <p:spPr>
            <a:xfrm>
              <a:off x="5191779" y="2086995"/>
              <a:ext cx="162286" cy="327144"/>
            </a:xfrm>
            <a:custGeom>
              <a:avLst/>
              <a:gdLst>
                <a:gd name="connsiteX0" fmla="*/ 162287 w 162286"/>
                <a:gd name="connsiteY0" fmla="*/ 327144 h 327144"/>
                <a:gd name="connsiteX1" fmla="*/ 1 w 162286"/>
                <a:gd name="connsiteY1" fmla="*/ 0 h 32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2286" h="327144">
                  <a:moveTo>
                    <a:pt x="162287" y="327144"/>
                  </a:moveTo>
                  <a:cubicBezTo>
                    <a:pt x="162287" y="327144"/>
                    <a:pt x="49575" y="77635"/>
                    <a:pt x="1" y="0"/>
                  </a:cubicBezTo>
                </a:path>
              </a:pathLst>
            </a:custGeom>
            <a:noFill/>
            <a:ln w="6999" cap="rnd">
              <a:solidFill>
                <a:srgbClr val="37B3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FFA1E33A-8C17-5123-533F-A07806DE0444}"/>
                </a:ext>
              </a:extLst>
            </p:cNvPr>
            <p:cNvSpPr/>
            <p:nvPr/>
          </p:nvSpPr>
          <p:spPr>
            <a:xfrm>
              <a:off x="6703677" y="1555067"/>
              <a:ext cx="193847" cy="169405"/>
            </a:xfrm>
            <a:custGeom>
              <a:avLst/>
              <a:gdLst>
                <a:gd name="connsiteX0" fmla="*/ 99740 w 193847"/>
                <a:gd name="connsiteY0" fmla="*/ 167603 h 169405"/>
                <a:gd name="connsiteX1" fmla="*/ 18129 w 193847"/>
                <a:gd name="connsiteY1" fmla="*/ 101894 h 169405"/>
                <a:gd name="connsiteX2" fmla="*/ 5034 w 193847"/>
                <a:gd name="connsiteY2" fmla="*/ 3212 h 169405"/>
                <a:gd name="connsiteX3" fmla="*/ 137154 w 193847"/>
                <a:gd name="connsiteY3" fmla="*/ 40393 h 169405"/>
                <a:gd name="connsiteX4" fmla="*/ 193744 w 193847"/>
                <a:gd name="connsiteY4" fmla="*/ 135099 h 169405"/>
                <a:gd name="connsiteX5" fmla="*/ 99740 w 193847"/>
                <a:gd name="connsiteY5" fmla="*/ 167603 h 169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3847" h="169405">
                  <a:moveTo>
                    <a:pt x="99740" y="167603"/>
                  </a:moveTo>
                  <a:cubicBezTo>
                    <a:pt x="99740" y="167603"/>
                    <a:pt x="30523" y="135099"/>
                    <a:pt x="18129" y="101894"/>
                  </a:cubicBezTo>
                  <a:cubicBezTo>
                    <a:pt x="5501" y="68688"/>
                    <a:pt x="-7360" y="13501"/>
                    <a:pt x="5034" y="3212"/>
                  </a:cubicBezTo>
                  <a:cubicBezTo>
                    <a:pt x="17427" y="-7077"/>
                    <a:pt x="115173" y="7889"/>
                    <a:pt x="137154" y="40393"/>
                  </a:cubicBezTo>
                  <a:cubicBezTo>
                    <a:pt x="159369" y="72897"/>
                    <a:pt x="189769" y="89032"/>
                    <a:pt x="193744" y="135099"/>
                  </a:cubicBezTo>
                  <a:cubicBezTo>
                    <a:pt x="197486" y="180932"/>
                    <a:pt x="99740" y="167603"/>
                    <a:pt x="99740" y="167603"/>
                  </a:cubicBezTo>
                  <a:close/>
                </a:path>
              </a:pathLst>
            </a:custGeom>
            <a:solidFill>
              <a:srgbClr val="FFDFD7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</p:grpSp>
      <p:sp>
        <p:nvSpPr>
          <p:cNvPr id="108" name="文本框 107">
            <a:extLst>
              <a:ext uri="{FF2B5EF4-FFF2-40B4-BE49-F238E27FC236}">
                <a16:creationId xmlns:a16="http://schemas.microsoft.com/office/drawing/2014/main" id="{4D06A42A-7E50-D8BC-11B6-1475AA137C9B}"/>
              </a:ext>
            </a:extLst>
          </p:cNvPr>
          <p:cNvSpPr txBox="1"/>
          <p:nvPr/>
        </p:nvSpPr>
        <p:spPr>
          <a:xfrm>
            <a:off x="2426630" y="1899653"/>
            <a:ext cx="1301959" cy="12000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198" dirty="0">
                <a:latin typeface="Aa厚底黑" panose="00020600040101010101" pitchFamily="18" charset="-122"/>
                <a:ea typeface="Aa厚底黑" panose="00020600040101010101" pitchFamily="18" charset="-122"/>
                <a:cs typeface="+mn-ea"/>
                <a:sym typeface="+mn-lt"/>
              </a:rPr>
              <a:t>03</a:t>
            </a:r>
            <a:endParaRPr lang="zh-CN" altLang="en-US" sz="7198" dirty="0">
              <a:latin typeface="Aa厚底黑" panose="00020600040101010101" pitchFamily="18" charset="-122"/>
              <a:ea typeface="Aa厚底黑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109" name="弧形 108">
            <a:extLst>
              <a:ext uri="{FF2B5EF4-FFF2-40B4-BE49-F238E27FC236}">
                <a16:creationId xmlns:a16="http://schemas.microsoft.com/office/drawing/2014/main" id="{B9B52646-E0E2-4BF0-EFCE-1A3A7BE782B6}"/>
              </a:ext>
            </a:extLst>
          </p:cNvPr>
          <p:cNvSpPr/>
          <p:nvPr/>
        </p:nvSpPr>
        <p:spPr>
          <a:xfrm rot="20067494">
            <a:off x="9370516" y="717534"/>
            <a:ext cx="2539216" cy="740156"/>
          </a:xfrm>
          <a:prstGeom prst="arc">
            <a:avLst>
              <a:gd name="adj1" fmla="val 19891538"/>
              <a:gd name="adj2" fmla="val 11760570"/>
            </a:avLst>
          </a:prstGeom>
          <a:ln>
            <a:solidFill>
              <a:srgbClr val="FFB3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399"/>
          </a:p>
        </p:txBody>
      </p:sp>
      <p:sp>
        <p:nvSpPr>
          <p:cNvPr id="110" name="缺角矩形 109">
            <a:extLst>
              <a:ext uri="{FF2B5EF4-FFF2-40B4-BE49-F238E27FC236}">
                <a16:creationId xmlns:a16="http://schemas.microsoft.com/office/drawing/2014/main" id="{A2EE42ED-6B46-FAA0-72F3-F91F0E6145CF}"/>
              </a:ext>
            </a:extLst>
          </p:cNvPr>
          <p:cNvSpPr/>
          <p:nvPr/>
        </p:nvSpPr>
        <p:spPr>
          <a:xfrm>
            <a:off x="10685459" y="206286"/>
            <a:ext cx="418971" cy="418971"/>
          </a:xfrm>
          <a:prstGeom prst="plaque">
            <a:avLst>
              <a:gd name="adj" fmla="val 50000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5900CC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/>
          </a:p>
        </p:txBody>
      </p:sp>
      <p:grpSp>
        <p:nvGrpSpPr>
          <p:cNvPr id="158" name="组合 157">
            <a:extLst>
              <a:ext uri="{FF2B5EF4-FFF2-40B4-BE49-F238E27FC236}">
                <a16:creationId xmlns:a16="http://schemas.microsoft.com/office/drawing/2014/main" id="{99C5D39C-13C4-5FF0-E988-E809047F3D37}"/>
              </a:ext>
            </a:extLst>
          </p:cNvPr>
          <p:cNvGrpSpPr/>
          <p:nvPr/>
        </p:nvGrpSpPr>
        <p:grpSpPr>
          <a:xfrm>
            <a:off x="8563466" y="632528"/>
            <a:ext cx="1085513" cy="388468"/>
            <a:chOff x="231354" y="311925"/>
            <a:chExt cx="814386" cy="291441"/>
          </a:xfrm>
        </p:grpSpPr>
        <p:grpSp>
          <p:nvGrpSpPr>
            <p:cNvPr id="143" name="组合 142">
              <a:extLst>
                <a:ext uri="{FF2B5EF4-FFF2-40B4-BE49-F238E27FC236}">
                  <a16:creationId xmlns:a16="http://schemas.microsoft.com/office/drawing/2014/main" id="{4D73479D-01D4-199C-03A8-37195F06209D}"/>
                </a:ext>
              </a:extLst>
            </p:cNvPr>
            <p:cNvGrpSpPr/>
            <p:nvPr/>
          </p:nvGrpSpPr>
          <p:grpSpPr>
            <a:xfrm>
              <a:off x="231354" y="311925"/>
              <a:ext cx="814386" cy="88937"/>
              <a:chOff x="231354" y="311925"/>
              <a:chExt cx="814386" cy="88937"/>
            </a:xfrm>
          </p:grpSpPr>
          <p:sp>
            <p:nvSpPr>
              <p:cNvPr id="137" name="箭头: V 形 136">
                <a:extLst>
                  <a:ext uri="{FF2B5EF4-FFF2-40B4-BE49-F238E27FC236}">
                    <a16:creationId xmlns:a16="http://schemas.microsoft.com/office/drawing/2014/main" id="{F425FFD6-89E4-CA5F-6768-07F46C570655}"/>
                  </a:ext>
                </a:extLst>
              </p:cNvPr>
              <p:cNvSpPr/>
              <p:nvPr/>
            </p:nvSpPr>
            <p:spPr>
              <a:xfrm rot="5400000">
                <a:off x="254754" y="288525"/>
                <a:ext cx="88932" cy="135731"/>
              </a:xfrm>
              <a:prstGeom prst="chevron">
                <a:avLst>
                  <a:gd name="adj" fmla="val 64784"/>
                </a:avLst>
              </a:prstGeom>
              <a:solidFill>
                <a:srgbClr val="5900CC">
                  <a:alpha val="51000"/>
                </a:srgbClr>
              </a:solidFill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38" name="箭头: V 形 137">
                <a:extLst>
                  <a:ext uri="{FF2B5EF4-FFF2-40B4-BE49-F238E27FC236}">
                    <a16:creationId xmlns:a16="http://schemas.microsoft.com/office/drawing/2014/main" id="{1980FA54-A100-8C78-060E-5D43B4435AC2}"/>
                  </a:ext>
                </a:extLst>
              </p:cNvPr>
              <p:cNvSpPr/>
              <p:nvPr/>
            </p:nvSpPr>
            <p:spPr>
              <a:xfrm rot="5400000">
                <a:off x="390485" y="288526"/>
                <a:ext cx="88932" cy="135731"/>
              </a:xfrm>
              <a:prstGeom prst="chevron">
                <a:avLst>
                  <a:gd name="adj" fmla="val 64784"/>
                </a:avLst>
              </a:prstGeom>
              <a:solidFill>
                <a:srgbClr val="5900CC">
                  <a:alpha val="51000"/>
                </a:srgbClr>
              </a:solidFill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39" name="箭头: V 形 138">
                <a:extLst>
                  <a:ext uri="{FF2B5EF4-FFF2-40B4-BE49-F238E27FC236}">
                    <a16:creationId xmlns:a16="http://schemas.microsoft.com/office/drawing/2014/main" id="{72B66846-82B7-39D2-B67C-3E57C9AC372B}"/>
                  </a:ext>
                </a:extLst>
              </p:cNvPr>
              <p:cNvSpPr/>
              <p:nvPr/>
            </p:nvSpPr>
            <p:spPr>
              <a:xfrm rot="5400000">
                <a:off x="526216" y="288527"/>
                <a:ext cx="88932" cy="135731"/>
              </a:xfrm>
              <a:prstGeom prst="chevron">
                <a:avLst>
                  <a:gd name="adj" fmla="val 64784"/>
                </a:avLst>
              </a:prstGeom>
              <a:solidFill>
                <a:srgbClr val="5900CC">
                  <a:alpha val="51000"/>
                </a:srgbClr>
              </a:solidFill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40" name="箭头: V 形 139">
                <a:extLst>
                  <a:ext uri="{FF2B5EF4-FFF2-40B4-BE49-F238E27FC236}">
                    <a16:creationId xmlns:a16="http://schemas.microsoft.com/office/drawing/2014/main" id="{4AC336C3-F353-9242-FE66-3C394F2E2FE9}"/>
                  </a:ext>
                </a:extLst>
              </p:cNvPr>
              <p:cNvSpPr/>
              <p:nvPr/>
            </p:nvSpPr>
            <p:spPr>
              <a:xfrm rot="5400000">
                <a:off x="661947" y="288528"/>
                <a:ext cx="88932" cy="135731"/>
              </a:xfrm>
              <a:prstGeom prst="chevron">
                <a:avLst>
                  <a:gd name="adj" fmla="val 64784"/>
                </a:avLst>
              </a:prstGeom>
              <a:solidFill>
                <a:srgbClr val="5900CC">
                  <a:alpha val="51000"/>
                </a:srgbClr>
              </a:solidFill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41" name="箭头: V 形 140">
                <a:extLst>
                  <a:ext uri="{FF2B5EF4-FFF2-40B4-BE49-F238E27FC236}">
                    <a16:creationId xmlns:a16="http://schemas.microsoft.com/office/drawing/2014/main" id="{11562B8A-3D1F-C7CF-FF40-D7998827AE03}"/>
                  </a:ext>
                </a:extLst>
              </p:cNvPr>
              <p:cNvSpPr/>
              <p:nvPr/>
            </p:nvSpPr>
            <p:spPr>
              <a:xfrm rot="5400000">
                <a:off x="797678" y="288529"/>
                <a:ext cx="88932" cy="135731"/>
              </a:xfrm>
              <a:prstGeom prst="chevron">
                <a:avLst>
                  <a:gd name="adj" fmla="val 64784"/>
                </a:avLst>
              </a:prstGeom>
              <a:solidFill>
                <a:srgbClr val="5900CC">
                  <a:alpha val="51000"/>
                </a:srgbClr>
              </a:solidFill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42" name="箭头: V 形 141">
                <a:extLst>
                  <a:ext uri="{FF2B5EF4-FFF2-40B4-BE49-F238E27FC236}">
                    <a16:creationId xmlns:a16="http://schemas.microsoft.com/office/drawing/2014/main" id="{308AF013-F661-3F60-351C-61EFCB43FADB}"/>
                  </a:ext>
                </a:extLst>
              </p:cNvPr>
              <p:cNvSpPr/>
              <p:nvPr/>
            </p:nvSpPr>
            <p:spPr>
              <a:xfrm rot="5400000">
                <a:off x="933409" y="288530"/>
                <a:ext cx="88932" cy="135731"/>
              </a:xfrm>
              <a:prstGeom prst="chevron">
                <a:avLst>
                  <a:gd name="adj" fmla="val 64784"/>
                </a:avLst>
              </a:prstGeom>
              <a:solidFill>
                <a:srgbClr val="5900CC">
                  <a:alpha val="51000"/>
                </a:srgbClr>
              </a:solidFill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</p:grpSp>
        <p:grpSp>
          <p:nvGrpSpPr>
            <p:cNvPr id="144" name="组合 143">
              <a:extLst>
                <a:ext uri="{FF2B5EF4-FFF2-40B4-BE49-F238E27FC236}">
                  <a16:creationId xmlns:a16="http://schemas.microsoft.com/office/drawing/2014/main" id="{A8DC9366-CB3B-091F-A43B-06A8A0FECAF7}"/>
                </a:ext>
              </a:extLst>
            </p:cNvPr>
            <p:cNvGrpSpPr/>
            <p:nvPr/>
          </p:nvGrpSpPr>
          <p:grpSpPr>
            <a:xfrm>
              <a:off x="231354" y="413374"/>
              <a:ext cx="814386" cy="88937"/>
              <a:chOff x="231354" y="311925"/>
              <a:chExt cx="814386" cy="88937"/>
            </a:xfrm>
            <a:solidFill>
              <a:srgbClr val="5900CC">
                <a:alpha val="26000"/>
              </a:srgbClr>
            </a:solidFill>
          </p:grpSpPr>
          <p:sp>
            <p:nvSpPr>
              <p:cNvPr id="145" name="箭头: V 形 144">
                <a:extLst>
                  <a:ext uri="{FF2B5EF4-FFF2-40B4-BE49-F238E27FC236}">
                    <a16:creationId xmlns:a16="http://schemas.microsoft.com/office/drawing/2014/main" id="{0F50E182-7D54-6B21-4C70-9CB220B868E2}"/>
                  </a:ext>
                </a:extLst>
              </p:cNvPr>
              <p:cNvSpPr/>
              <p:nvPr/>
            </p:nvSpPr>
            <p:spPr>
              <a:xfrm rot="5400000">
                <a:off x="254754" y="288525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46" name="箭头: V 形 145">
                <a:extLst>
                  <a:ext uri="{FF2B5EF4-FFF2-40B4-BE49-F238E27FC236}">
                    <a16:creationId xmlns:a16="http://schemas.microsoft.com/office/drawing/2014/main" id="{696C1550-96D8-D827-D582-A349D4AD9F90}"/>
                  </a:ext>
                </a:extLst>
              </p:cNvPr>
              <p:cNvSpPr/>
              <p:nvPr/>
            </p:nvSpPr>
            <p:spPr>
              <a:xfrm rot="5400000">
                <a:off x="390485" y="288526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47" name="箭头: V 形 146">
                <a:extLst>
                  <a:ext uri="{FF2B5EF4-FFF2-40B4-BE49-F238E27FC236}">
                    <a16:creationId xmlns:a16="http://schemas.microsoft.com/office/drawing/2014/main" id="{7A4823D1-3536-53FD-9F98-A860A56BD820}"/>
                  </a:ext>
                </a:extLst>
              </p:cNvPr>
              <p:cNvSpPr/>
              <p:nvPr/>
            </p:nvSpPr>
            <p:spPr>
              <a:xfrm rot="5400000">
                <a:off x="526216" y="288527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48" name="箭头: V 形 147">
                <a:extLst>
                  <a:ext uri="{FF2B5EF4-FFF2-40B4-BE49-F238E27FC236}">
                    <a16:creationId xmlns:a16="http://schemas.microsoft.com/office/drawing/2014/main" id="{7B30237F-374E-4EF2-8064-2FBA6E130EF7}"/>
                  </a:ext>
                </a:extLst>
              </p:cNvPr>
              <p:cNvSpPr/>
              <p:nvPr/>
            </p:nvSpPr>
            <p:spPr>
              <a:xfrm rot="5400000">
                <a:off x="661947" y="288528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49" name="箭头: V 形 148">
                <a:extLst>
                  <a:ext uri="{FF2B5EF4-FFF2-40B4-BE49-F238E27FC236}">
                    <a16:creationId xmlns:a16="http://schemas.microsoft.com/office/drawing/2014/main" id="{FDA9C425-0E64-0812-5938-ACE4AC458E48}"/>
                  </a:ext>
                </a:extLst>
              </p:cNvPr>
              <p:cNvSpPr/>
              <p:nvPr/>
            </p:nvSpPr>
            <p:spPr>
              <a:xfrm rot="5400000">
                <a:off x="797678" y="288529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50" name="箭头: V 形 149">
                <a:extLst>
                  <a:ext uri="{FF2B5EF4-FFF2-40B4-BE49-F238E27FC236}">
                    <a16:creationId xmlns:a16="http://schemas.microsoft.com/office/drawing/2014/main" id="{297EF9F8-9DD0-CB53-B17E-8542BD2C052E}"/>
                  </a:ext>
                </a:extLst>
              </p:cNvPr>
              <p:cNvSpPr/>
              <p:nvPr/>
            </p:nvSpPr>
            <p:spPr>
              <a:xfrm rot="5400000">
                <a:off x="933409" y="288530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</p:grpSp>
        <p:grpSp>
          <p:nvGrpSpPr>
            <p:cNvPr id="151" name="组合 150">
              <a:extLst>
                <a:ext uri="{FF2B5EF4-FFF2-40B4-BE49-F238E27FC236}">
                  <a16:creationId xmlns:a16="http://schemas.microsoft.com/office/drawing/2014/main" id="{438C2F47-67CC-E8F7-3636-60850074759D}"/>
                </a:ext>
              </a:extLst>
            </p:cNvPr>
            <p:cNvGrpSpPr/>
            <p:nvPr/>
          </p:nvGrpSpPr>
          <p:grpSpPr>
            <a:xfrm>
              <a:off x="231354" y="514429"/>
              <a:ext cx="814386" cy="88937"/>
              <a:chOff x="231354" y="311925"/>
              <a:chExt cx="814386" cy="88937"/>
            </a:xfrm>
            <a:solidFill>
              <a:srgbClr val="5900CC">
                <a:alpha val="6000"/>
              </a:srgbClr>
            </a:solidFill>
          </p:grpSpPr>
          <p:sp>
            <p:nvSpPr>
              <p:cNvPr id="152" name="箭头: V 形 151">
                <a:extLst>
                  <a:ext uri="{FF2B5EF4-FFF2-40B4-BE49-F238E27FC236}">
                    <a16:creationId xmlns:a16="http://schemas.microsoft.com/office/drawing/2014/main" id="{ED71C06D-B0D3-59B6-B765-AD897D784129}"/>
                  </a:ext>
                </a:extLst>
              </p:cNvPr>
              <p:cNvSpPr/>
              <p:nvPr/>
            </p:nvSpPr>
            <p:spPr>
              <a:xfrm rot="5400000">
                <a:off x="254754" y="288525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53" name="箭头: V 形 152">
                <a:extLst>
                  <a:ext uri="{FF2B5EF4-FFF2-40B4-BE49-F238E27FC236}">
                    <a16:creationId xmlns:a16="http://schemas.microsoft.com/office/drawing/2014/main" id="{8C84C445-B981-6B9E-34F7-0600567EB05C}"/>
                  </a:ext>
                </a:extLst>
              </p:cNvPr>
              <p:cNvSpPr/>
              <p:nvPr/>
            </p:nvSpPr>
            <p:spPr>
              <a:xfrm rot="5400000">
                <a:off x="390485" y="288526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54" name="箭头: V 形 153">
                <a:extLst>
                  <a:ext uri="{FF2B5EF4-FFF2-40B4-BE49-F238E27FC236}">
                    <a16:creationId xmlns:a16="http://schemas.microsoft.com/office/drawing/2014/main" id="{4F443053-65BD-9E09-565D-EE5103BD6329}"/>
                  </a:ext>
                </a:extLst>
              </p:cNvPr>
              <p:cNvSpPr/>
              <p:nvPr/>
            </p:nvSpPr>
            <p:spPr>
              <a:xfrm rot="5400000">
                <a:off x="526216" y="288527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55" name="箭头: V 形 154">
                <a:extLst>
                  <a:ext uri="{FF2B5EF4-FFF2-40B4-BE49-F238E27FC236}">
                    <a16:creationId xmlns:a16="http://schemas.microsoft.com/office/drawing/2014/main" id="{FDA15835-5283-3863-16A8-74E95E9AC1F1}"/>
                  </a:ext>
                </a:extLst>
              </p:cNvPr>
              <p:cNvSpPr/>
              <p:nvPr/>
            </p:nvSpPr>
            <p:spPr>
              <a:xfrm rot="5400000">
                <a:off x="661947" y="288528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56" name="箭头: V 形 155">
                <a:extLst>
                  <a:ext uri="{FF2B5EF4-FFF2-40B4-BE49-F238E27FC236}">
                    <a16:creationId xmlns:a16="http://schemas.microsoft.com/office/drawing/2014/main" id="{070B2C7C-D3C3-8ABD-848C-9341537F5905}"/>
                  </a:ext>
                </a:extLst>
              </p:cNvPr>
              <p:cNvSpPr/>
              <p:nvPr/>
            </p:nvSpPr>
            <p:spPr>
              <a:xfrm rot="5400000">
                <a:off x="797678" y="288529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57" name="箭头: V 形 156">
                <a:extLst>
                  <a:ext uri="{FF2B5EF4-FFF2-40B4-BE49-F238E27FC236}">
                    <a16:creationId xmlns:a16="http://schemas.microsoft.com/office/drawing/2014/main" id="{E38A5526-A359-F012-3CD3-9998DC8DB6F1}"/>
                  </a:ext>
                </a:extLst>
              </p:cNvPr>
              <p:cNvSpPr/>
              <p:nvPr/>
            </p:nvSpPr>
            <p:spPr>
              <a:xfrm rot="5400000">
                <a:off x="933409" y="288530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</p:grpSp>
      </p:grpSp>
      <p:grpSp>
        <p:nvGrpSpPr>
          <p:cNvPr id="210" name="组合 209">
            <a:extLst>
              <a:ext uri="{FF2B5EF4-FFF2-40B4-BE49-F238E27FC236}">
                <a16:creationId xmlns:a16="http://schemas.microsoft.com/office/drawing/2014/main" id="{D8425875-54F7-DAAA-0B3C-637E46E87790}"/>
              </a:ext>
            </a:extLst>
          </p:cNvPr>
          <p:cNvGrpSpPr/>
          <p:nvPr/>
        </p:nvGrpSpPr>
        <p:grpSpPr>
          <a:xfrm>
            <a:off x="1189480" y="5192413"/>
            <a:ext cx="1164826" cy="722042"/>
            <a:chOff x="338456" y="4478529"/>
            <a:chExt cx="873889" cy="541699"/>
          </a:xfrm>
        </p:grpSpPr>
        <p:grpSp>
          <p:nvGrpSpPr>
            <p:cNvPr id="188" name="组合 187">
              <a:extLst>
                <a:ext uri="{FF2B5EF4-FFF2-40B4-BE49-F238E27FC236}">
                  <a16:creationId xmlns:a16="http://schemas.microsoft.com/office/drawing/2014/main" id="{0356A29E-84FF-E8C0-32A2-4F740595F864}"/>
                </a:ext>
              </a:extLst>
            </p:cNvPr>
            <p:cNvGrpSpPr/>
            <p:nvPr/>
          </p:nvGrpSpPr>
          <p:grpSpPr>
            <a:xfrm>
              <a:off x="338456" y="4478529"/>
              <a:ext cx="873889" cy="90169"/>
              <a:chOff x="338456" y="4478529"/>
              <a:chExt cx="873889" cy="90169"/>
            </a:xfrm>
            <a:solidFill>
              <a:srgbClr val="5900CC">
                <a:alpha val="50000"/>
              </a:srgbClr>
            </a:solidFill>
          </p:grpSpPr>
          <p:sp>
            <p:nvSpPr>
              <p:cNvPr id="182" name="椭圆 181">
                <a:extLst>
                  <a:ext uri="{FF2B5EF4-FFF2-40B4-BE49-F238E27FC236}">
                    <a16:creationId xmlns:a16="http://schemas.microsoft.com/office/drawing/2014/main" id="{7756AF14-BD2C-51A2-AA83-26E1D1ADC088}"/>
                  </a:ext>
                </a:extLst>
              </p:cNvPr>
              <p:cNvSpPr/>
              <p:nvPr/>
            </p:nvSpPr>
            <p:spPr>
              <a:xfrm>
                <a:off x="33845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83" name="椭圆 182">
                <a:extLst>
                  <a:ext uri="{FF2B5EF4-FFF2-40B4-BE49-F238E27FC236}">
                    <a16:creationId xmlns:a16="http://schemas.microsoft.com/office/drawing/2014/main" id="{8C405713-5E8A-62CA-0251-BE7B7308BE41}"/>
                  </a:ext>
                </a:extLst>
              </p:cNvPr>
              <p:cNvSpPr/>
              <p:nvPr/>
            </p:nvSpPr>
            <p:spPr>
              <a:xfrm>
                <a:off x="495200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84" name="椭圆 183">
                <a:extLst>
                  <a:ext uri="{FF2B5EF4-FFF2-40B4-BE49-F238E27FC236}">
                    <a16:creationId xmlns:a16="http://schemas.microsoft.com/office/drawing/2014/main" id="{6A4D5185-B4E3-7986-9FA6-2C8B70448FA2}"/>
                  </a:ext>
                </a:extLst>
              </p:cNvPr>
              <p:cNvSpPr/>
              <p:nvPr/>
            </p:nvSpPr>
            <p:spPr>
              <a:xfrm>
                <a:off x="651944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85" name="椭圆 184">
                <a:extLst>
                  <a:ext uri="{FF2B5EF4-FFF2-40B4-BE49-F238E27FC236}">
                    <a16:creationId xmlns:a16="http://schemas.microsoft.com/office/drawing/2014/main" id="{03323897-79C5-B6FB-815A-24E5F60EB1B1}"/>
                  </a:ext>
                </a:extLst>
              </p:cNvPr>
              <p:cNvSpPr/>
              <p:nvPr/>
            </p:nvSpPr>
            <p:spPr>
              <a:xfrm>
                <a:off x="808688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86" name="椭圆 185">
                <a:extLst>
                  <a:ext uri="{FF2B5EF4-FFF2-40B4-BE49-F238E27FC236}">
                    <a16:creationId xmlns:a16="http://schemas.microsoft.com/office/drawing/2014/main" id="{2B03509C-3223-4B9C-B9D4-908329C7D8D5}"/>
                  </a:ext>
                </a:extLst>
              </p:cNvPr>
              <p:cNvSpPr/>
              <p:nvPr/>
            </p:nvSpPr>
            <p:spPr>
              <a:xfrm>
                <a:off x="965432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87" name="椭圆 186">
                <a:extLst>
                  <a:ext uri="{FF2B5EF4-FFF2-40B4-BE49-F238E27FC236}">
                    <a16:creationId xmlns:a16="http://schemas.microsoft.com/office/drawing/2014/main" id="{5331E73E-A1C3-949D-9D5E-F92A24FE4A11}"/>
                  </a:ext>
                </a:extLst>
              </p:cNvPr>
              <p:cNvSpPr/>
              <p:nvPr/>
            </p:nvSpPr>
            <p:spPr>
              <a:xfrm>
                <a:off x="112217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</p:grpSp>
        <p:grpSp>
          <p:nvGrpSpPr>
            <p:cNvPr id="189" name="组合 188">
              <a:extLst>
                <a:ext uri="{FF2B5EF4-FFF2-40B4-BE49-F238E27FC236}">
                  <a16:creationId xmlns:a16="http://schemas.microsoft.com/office/drawing/2014/main" id="{AA439143-1D4D-8A4F-2D16-7EC797A31EC8}"/>
                </a:ext>
              </a:extLst>
            </p:cNvPr>
            <p:cNvGrpSpPr/>
            <p:nvPr/>
          </p:nvGrpSpPr>
          <p:grpSpPr>
            <a:xfrm>
              <a:off x="338456" y="4629039"/>
              <a:ext cx="873889" cy="90169"/>
              <a:chOff x="338456" y="4478529"/>
              <a:chExt cx="873889" cy="90169"/>
            </a:xfrm>
            <a:solidFill>
              <a:srgbClr val="5900CC">
                <a:alpha val="37000"/>
              </a:srgbClr>
            </a:solidFill>
          </p:grpSpPr>
          <p:sp>
            <p:nvSpPr>
              <p:cNvPr id="190" name="椭圆 189">
                <a:extLst>
                  <a:ext uri="{FF2B5EF4-FFF2-40B4-BE49-F238E27FC236}">
                    <a16:creationId xmlns:a16="http://schemas.microsoft.com/office/drawing/2014/main" id="{099F96B0-28E6-1C83-36A2-B758487EB851}"/>
                  </a:ext>
                </a:extLst>
              </p:cNvPr>
              <p:cNvSpPr/>
              <p:nvPr/>
            </p:nvSpPr>
            <p:spPr>
              <a:xfrm>
                <a:off x="33845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91" name="椭圆 190">
                <a:extLst>
                  <a:ext uri="{FF2B5EF4-FFF2-40B4-BE49-F238E27FC236}">
                    <a16:creationId xmlns:a16="http://schemas.microsoft.com/office/drawing/2014/main" id="{C6D006FC-F00E-BD3D-1364-BCA5005543AF}"/>
                  </a:ext>
                </a:extLst>
              </p:cNvPr>
              <p:cNvSpPr/>
              <p:nvPr/>
            </p:nvSpPr>
            <p:spPr>
              <a:xfrm>
                <a:off x="495200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92" name="椭圆 191">
                <a:extLst>
                  <a:ext uri="{FF2B5EF4-FFF2-40B4-BE49-F238E27FC236}">
                    <a16:creationId xmlns:a16="http://schemas.microsoft.com/office/drawing/2014/main" id="{4FADEBBE-7323-81BA-3861-7955A2C84419}"/>
                  </a:ext>
                </a:extLst>
              </p:cNvPr>
              <p:cNvSpPr/>
              <p:nvPr/>
            </p:nvSpPr>
            <p:spPr>
              <a:xfrm>
                <a:off x="651944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93" name="椭圆 192">
                <a:extLst>
                  <a:ext uri="{FF2B5EF4-FFF2-40B4-BE49-F238E27FC236}">
                    <a16:creationId xmlns:a16="http://schemas.microsoft.com/office/drawing/2014/main" id="{D7828935-A66B-755F-4FAD-A4F0CE8F1A2A}"/>
                  </a:ext>
                </a:extLst>
              </p:cNvPr>
              <p:cNvSpPr/>
              <p:nvPr/>
            </p:nvSpPr>
            <p:spPr>
              <a:xfrm>
                <a:off x="808688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94" name="椭圆 193">
                <a:extLst>
                  <a:ext uri="{FF2B5EF4-FFF2-40B4-BE49-F238E27FC236}">
                    <a16:creationId xmlns:a16="http://schemas.microsoft.com/office/drawing/2014/main" id="{B960F000-6DF9-9138-18F0-1773BDCB9AF6}"/>
                  </a:ext>
                </a:extLst>
              </p:cNvPr>
              <p:cNvSpPr/>
              <p:nvPr/>
            </p:nvSpPr>
            <p:spPr>
              <a:xfrm>
                <a:off x="965432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95" name="椭圆 194">
                <a:extLst>
                  <a:ext uri="{FF2B5EF4-FFF2-40B4-BE49-F238E27FC236}">
                    <a16:creationId xmlns:a16="http://schemas.microsoft.com/office/drawing/2014/main" id="{39FF6F06-F560-DA9B-F95F-C9C694DF0622}"/>
                  </a:ext>
                </a:extLst>
              </p:cNvPr>
              <p:cNvSpPr/>
              <p:nvPr/>
            </p:nvSpPr>
            <p:spPr>
              <a:xfrm>
                <a:off x="112217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</p:grpSp>
        <p:grpSp>
          <p:nvGrpSpPr>
            <p:cNvPr id="196" name="组合 195">
              <a:extLst>
                <a:ext uri="{FF2B5EF4-FFF2-40B4-BE49-F238E27FC236}">
                  <a16:creationId xmlns:a16="http://schemas.microsoft.com/office/drawing/2014/main" id="{88DDB9FC-B0D8-1904-9B86-CC8CE2EFF625}"/>
                </a:ext>
              </a:extLst>
            </p:cNvPr>
            <p:cNvGrpSpPr/>
            <p:nvPr/>
          </p:nvGrpSpPr>
          <p:grpSpPr>
            <a:xfrm>
              <a:off x="338456" y="4779549"/>
              <a:ext cx="873889" cy="90169"/>
              <a:chOff x="338456" y="4478529"/>
              <a:chExt cx="873889" cy="90169"/>
            </a:xfrm>
            <a:solidFill>
              <a:srgbClr val="5900CC">
                <a:alpha val="24000"/>
              </a:srgbClr>
            </a:solidFill>
          </p:grpSpPr>
          <p:sp>
            <p:nvSpPr>
              <p:cNvPr id="197" name="椭圆 196">
                <a:extLst>
                  <a:ext uri="{FF2B5EF4-FFF2-40B4-BE49-F238E27FC236}">
                    <a16:creationId xmlns:a16="http://schemas.microsoft.com/office/drawing/2014/main" id="{665C6F59-62C3-4A77-76D7-A8EF59CA42B0}"/>
                  </a:ext>
                </a:extLst>
              </p:cNvPr>
              <p:cNvSpPr/>
              <p:nvPr/>
            </p:nvSpPr>
            <p:spPr>
              <a:xfrm>
                <a:off x="33845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98" name="椭圆 197">
                <a:extLst>
                  <a:ext uri="{FF2B5EF4-FFF2-40B4-BE49-F238E27FC236}">
                    <a16:creationId xmlns:a16="http://schemas.microsoft.com/office/drawing/2014/main" id="{D1A0DD87-0CA8-BD20-204E-0F7F9F6F3C47}"/>
                  </a:ext>
                </a:extLst>
              </p:cNvPr>
              <p:cNvSpPr/>
              <p:nvPr/>
            </p:nvSpPr>
            <p:spPr>
              <a:xfrm>
                <a:off x="495200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99" name="椭圆 198">
                <a:extLst>
                  <a:ext uri="{FF2B5EF4-FFF2-40B4-BE49-F238E27FC236}">
                    <a16:creationId xmlns:a16="http://schemas.microsoft.com/office/drawing/2014/main" id="{DC3D2798-2822-E220-ABAC-5EED25133306}"/>
                  </a:ext>
                </a:extLst>
              </p:cNvPr>
              <p:cNvSpPr/>
              <p:nvPr/>
            </p:nvSpPr>
            <p:spPr>
              <a:xfrm>
                <a:off x="651944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200" name="椭圆 199">
                <a:extLst>
                  <a:ext uri="{FF2B5EF4-FFF2-40B4-BE49-F238E27FC236}">
                    <a16:creationId xmlns:a16="http://schemas.microsoft.com/office/drawing/2014/main" id="{9CE7E7B1-5ABB-DF0B-3624-83D4FB095449}"/>
                  </a:ext>
                </a:extLst>
              </p:cNvPr>
              <p:cNvSpPr/>
              <p:nvPr/>
            </p:nvSpPr>
            <p:spPr>
              <a:xfrm>
                <a:off x="808688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201" name="椭圆 200">
                <a:extLst>
                  <a:ext uri="{FF2B5EF4-FFF2-40B4-BE49-F238E27FC236}">
                    <a16:creationId xmlns:a16="http://schemas.microsoft.com/office/drawing/2014/main" id="{48A49D72-BC05-F2F5-E387-860155F65AA3}"/>
                  </a:ext>
                </a:extLst>
              </p:cNvPr>
              <p:cNvSpPr/>
              <p:nvPr/>
            </p:nvSpPr>
            <p:spPr>
              <a:xfrm>
                <a:off x="965432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202" name="椭圆 201">
                <a:extLst>
                  <a:ext uri="{FF2B5EF4-FFF2-40B4-BE49-F238E27FC236}">
                    <a16:creationId xmlns:a16="http://schemas.microsoft.com/office/drawing/2014/main" id="{3E065BC4-17D5-68BE-71BD-D5EC249C15A5}"/>
                  </a:ext>
                </a:extLst>
              </p:cNvPr>
              <p:cNvSpPr/>
              <p:nvPr/>
            </p:nvSpPr>
            <p:spPr>
              <a:xfrm>
                <a:off x="112217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id="{9732DDAC-3499-82A3-CA19-D8D5C902F39E}"/>
                </a:ext>
              </a:extLst>
            </p:cNvPr>
            <p:cNvGrpSpPr/>
            <p:nvPr/>
          </p:nvGrpSpPr>
          <p:grpSpPr>
            <a:xfrm>
              <a:off x="338456" y="4930059"/>
              <a:ext cx="873889" cy="90169"/>
              <a:chOff x="338456" y="4478529"/>
              <a:chExt cx="873889" cy="90169"/>
            </a:xfrm>
            <a:solidFill>
              <a:srgbClr val="5900CC">
                <a:alpha val="10000"/>
              </a:srgbClr>
            </a:solidFill>
          </p:grpSpPr>
          <p:sp>
            <p:nvSpPr>
              <p:cNvPr id="204" name="椭圆 203">
                <a:extLst>
                  <a:ext uri="{FF2B5EF4-FFF2-40B4-BE49-F238E27FC236}">
                    <a16:creationId xmlns:a16="http://schemas.microsoft.com/office/drawing/2014/main" id="{FBBF18E1-B077-0B34-F107-BE296D2C7010}"/>
                  </a:ext>
                </a:extLst>
              </p:cNvPr>
              <p:cNvSpPr/>
              <p:nvPr/>
            </p:nvSpPr>
            <p:spPr>
              <a:xfrm>
                <a:off x="33845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205" name="椭圆 204">
                <a:extLst>
                  <a:ext uri="{FF2B5EF4-FFF2-40B4-BE49-F238E27FC236}">
                    <a16:creationId xmlns:a16="http://schemas.microsoft.com/office/drawing/2014/main" id="{94F6003A-CA58-6C45-0DCB-401F532BE92C}"/>
                  </a:ext>
                </a:extLst>
              </p:cNvPr>
              <p:cNvSpPr/>
              <p:nvPr/>
            </p:nvSpPr>
            <p:spPr>
              <a:xfrm>
                <a:off x="495200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206" name="椭圆 205">
                <a:extLst>
                  <a:ext uri="{FF2B5EF4-FFF2-40B4-BE49-F238E27FC236}">
                    <a16:creationId xmlns:a16="http://schemas.microsoft.com/office/drawing/2014/main" id="{13D747BD-EAD5-130C-33E2-BB6DDB85B19C}"/>
                  </a:ext>
                </a:extLst>
              </p:cNvPr>
              <p:cNvSpPr/>
              <p:nvPr/>
            </p:nvSpPr>
            <p:spPr>
              <a:xfrm>
                <a:off x="651944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207" name="椭圆 206">
                <a:extLst>
                  <a:ext uri="{FF2B5EF4-FFF2-40B4-BE49-F238E27FC236}">
                    <a16:creationId xmlns:a16="http://schemas.microsoft.com/office/drawing/2014/main" id="{709BD850-B25A-1607-E509-2F1D4A818658}"/>
                  </a:ext>
                </a:extLst>
              </p:cNvPr>
              <p:cNvSpPr/>
              <p:nvPr/>
            </p:nvSpPr>
            <p:spPr>
              <a:xfrm>
                <a:off x="808688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208" name="椭圆 207">
                <a:extLst>
                  <a:ext uri="{FF2B5EF4-FFF2-40B4-BE49-F238E27FC236}">
                    <a16:creationId xmlns:a16="http://schemas.microsoft.com/office/drawing/2014/main" id="{FF5B95CC-9359-B5AD-A88F-A9FAFBFF953A}"/>
                  </a:ext>
                </a:extLst>
              </p:cNvPr>
              <p:cNvSpPr/>
              <p:nvPr/>
            </p:nvSpPr>
            <p:spPr>
              <a:xfrm>
                <a:off x="965432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209" name="椭圆 208">
                <a:extLst>
                  <a:ext uri="{FF2B5EF4-FFF2-40B4-BE49-F238E27FC236}">
                    <a16:creationId xmlns:a16="http://schemas.microsoft.com/office/drawing/2014/main" id="{C9FCB607-873A-6589-5950-475F071B3FE1}"/>
                  </a:ext>
                </a:extLst>
              </p:cNvPr>
              <p:cNvSpPr/>
              <p:nvPr/>
            </p:nvSpPr>
            <p:spPr>
              <a:xfrm>
                <a:off x="112217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</p:grpSp>
      </p:grpSp>
      <p:sp>
        <p:nvSpPr>
          <p:cNvPr id="211" name="iconfont-10187-1799676">
            <a:extLst>
              <a:ext uri="{FF2B5EF4-FFF2-40B4-BE49-F238E27FC236}">
                <a16:creationId xmlns:a16="http://schemas.microsoft.com/office/drawing/2014/main" id="{ADF6BE7C-B182-F756-EAB1-D1436902E180}"/>
              </a:ext>
            </a:extLst>
          </p:cNvPr>
          <p:cNvSpPr/>
          <p:nvPr/>
        </p:nvSpPr>
        <p:spPr>
          <a:xfrm rot="20994786">
            <a:off x="7367689" y="5273075"/>
            <a:ext cx="812663" cy="812663"/>
          </a:xfrm>
          <a:custGeom>
            <a:avLst/>
            <a:gdLst>
              <a:gd name="T0" fmla="*/ 10240 w 10880"/>
              <a:gd name="T1" fmla="*/ 8320 h 10880"/>
              <a:gd name="T2" fmla="*/ 2848 w 10880"/>
              <a:gd name="T3" fmla="*/ 8320 h 10880"/>
              <a:gd name="T4" fmla="*/ 1920 w 10880"/>
              <a:gd name="T5" fmla="*/ 1568 h 10880"/>
              <a:gd name="T6" fmla="*/ 320 w 10880"/>
              <a:gd name="T7" fmla="*/ 0 h 10880"/>
              <a:gd name="T8" fmla="*/ 0 w 10880"/>
              <a:gd name="T9" fmla="*/ 320 h 10880"/>
              <a:gd name="T10" fmla="*/ 320 w 10880"/>
              <a:gd name="T11" fmla="*/ 640 h 10880"/>
              <a:gd name="T12" fmla="*/ 1280 w 10880"/>
              <a:gd name="T13" fmla="*/ 1632 h 10880"/>
              <a:gd name="T14" fmla="*/ 2240 w 10880"/>
              <a:gd name="T15" fmla="*/ 8672 h 10880"/>
              <a:gd name="T16" fmla="*/ 2560 w 10880"/>
              <a:gd name="T17" fmla="*/ 8960 h 10880"/>
              <a:gd name="T18" fmla="*/ 10240 w 10880"/>
              <a:gd name="T19" fmla="*/ 8960 h 10880"/>
              <a:gd name="T20" fmla="*/ 10560 w 10880"/>
              <a:gd name="T21" fmla="*/ 8640 h 10880"/>
              <a:gd name="T22" fmla="*/ 10240 w 10880"/>
              <a:gd name="T23" fmla="*/ 8320 h 10880"/>
              <a:gd name="T24" fmla="*/ 10816 w 10880"/>
              <a:gd name="T25" fmla="*/ 3008 h 10880"/>
              <a:gd name="T26" fmla="*/ 10560 w 10880"/>
              <a:gd name="T27" fmla="*/ 2880 h 10880"/>
              <a:gd name="T28" fmla="*/ 2880 w 10880"/>
              <a:gd name="T29" fmla="*/ 2880 h 10880"/>
              <a:gd name="T30" fmla="*/ 2560 w 10880"/>
              <a:gd name="T31" fmla="*/ 3200 h 10880"/>
              <a:gd name="T32" fmla="*/ 2880 w 10880"/>
              <a:gd name="T33" fmla="*/ 3520 h 10880"/>
              <a:gd name="T34" fmla="*/ 10144 w 10880"/>
              <a:gd name="T35" fmla="*/ 3520 h 10880"/>
              <a:gd name="T36" fmla="*/ 9344 w 10880"/>
              <a:gd name="T37" fmla="*/ 6432 h 10880"/>
              <a:gd name="T38" fmla="*/ 3488 w 10880"/>
              <a:gd name="T39" fmla="*/ 7040 h 10880"/>
              <a:gd name="T40" fmla="*/ 3200 w 10880"/>
              <a:gd name="T41" fmla="*/ 7392 h 10880"/>
              <a:gd name="T42" fmla="*/ 3520 w 10880"/>
              <a:gd name="T43" fmla="*/ 7680 h 10880"/>
              <a:gd name="T44" fmla="*/ 3552 w 10880"/>
              <a:gd name="T45" fmla="*/ 7680 h 10880"/>
              <a:gd name="T46" fmla="*/ 9632 w 10880"/>
              <a:gd name="T47" fmla="*/ 7040 h 10880"/>
              <a:gd name="T48" fmla="*/ 9920 w 10880"/>
              <a:gd name="T49" fmla="*/ 6816 h 10880"/>
              <a:gd name="T50" fmla="*/ 10880 w 10880"/>
              <a:gd name="T51" fmla="*/ 3296 h 10880"/>
              <a:gd name="T52" fmla="*/ 10816 w 10880"/>
              <a:gd name="T53" fmla="*/ 3008 h 10880"/>
              <a:gd name="T54" fmla="*/ 3520 w 10880"/>
              <a:gd name="T55" fmla="*/ 9600 h 10880"/>
              <a:gd name="T56" fmla="*/ 2880 w 10880"/>
              <a:gd name="T57" fmla="*/ 10240 h 10880"/>
              <a:gd name="T58" fmla="*/ 3520 w 10880"/>
              <a:gd name="T59" fmla="*/ 10880 h 10880"/>
              <a:gd name="T60" fmla="*/ 4160 w 10880"/>
              <a:gd name="T61" fmla="*/ 10240 h 10880"/>
              <a:gd name="T62" fmla="*/ 3520 w 10880"/>
              <a:gd name="T63" fmla="*/ 9600 h 10880"/>
              <a:gd name="T64" fmla="*/ 8640 w 10880"/>
              <a:gd name="T65" fmla="*/ 9600 h 10880"/>
              <a:gd name="T66" fmla="*/ 8000 w 10880"/>
              <a:gd name="T67" fmla="*/ 10240 h 10880"/>
              <a:gd name="T68" fmla="*/ 8640 w 10880"/>
              <a:gd name="T69" fmla="*/ 10880 h 10880"/>
              <a:gd name="T70" fmla="*/ 9280 w 10880"/>
              <a:gd name="T71" fmla="*/ 10240 h 10880"/>
              <a:gd name="T72" fmla="*/ 8640 w 10880"/>
              <a:gd name="T73" fmla="*/ 9600 h 108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880" h="10880">
                <a:moveTo>
                  <a:pt x="10240" y="8320"/>
                </a:moveTo>
                <a:lnTo>
                  <a:pt x="2848" y="8320"/>
                </a:lnTo>
                <a:lnTo>
                  <a:pt x="1920" y="1568"/>
                </a:lnTo>
                <a:cubicBezTo>
                  <a:pt x="1792" y="640"/>
                  <a:pt x="1120" y="0"/>
                  <a:pt x="320" y="0"/>
                </a:cubicBezTo>
                <a:cubicBezTo>
                  <a:pt x="128" y="0"/>
                  <a:pt x="0" y="128"/>
                  <a:pt x="0" y="320"/>
                </a:cubicBezTo>
                <a:cubicBezTo>
                  <a:pt x="0" y="512"/>
                  <a:pt x="128" y="640"/>
                  <a:pt x="320" y="640"/>
                </a:cubicBezTo>
                <a:cubicBezTo>
                  <a:pt x="896" y="640"/>
                  <a:pt x="1216" y="1152"/>
                  <a:pt x="1280" y="1632"/>
                </a:cubicBezTo>
                <a:lnTo>
                  <a:pt x="2240" y="8672"/>
                </a:lnTo>
                <a:cubicBezTo>
                  <a:pt x="2272" y="8832"/>
                  <a:pt x="2400" y="8960"/>
                  <a:pt x="2560" y="8960"/>
                </a:cubicBezTo>
                <a:lnTo>
                  <a:pt x="10240" y="8960"/>
                </a:lnTo>
                <a:cubicBezTo>
                  <a:pt x="10432" y="8960"/>
                  <a:pt x="10560" y="8832"/>
                  <a:pt x="10560" y="8640"/>
                </a:cubicBezTo>
                <a:cubicBezTo>
                  <a:pt x="10560" y="8448"/>
                  <a:pt x="10432" y="8320"/>
                  <a:pt x="10240" y="8320"/>
                </a:cubicBezTo>
                <a:close/>
                <a:moveTo>
                  <a:pt x="10816" y="3008"/>
                </a:moveTo>
                <a:cubicBezTo>
                  <a:pt x="10752" y="2944"/>
                  <a:pt x="10656" y="2880"/>
                  <a:pt x="10560" y="2880"/>
                </a:cubicBezTo>
                <a:lnTo>
                  <a:pt x="2880" y="2880"/>
                </a:lnTo>
                <a:cubicBezTo>
                  <a:pt x="2688" y="2880"/>
                  <a:pt x="2560" y="3008"/>
                  <a:pt x="2560" y="3200"/>
                </a:cubicBezTo>
                <a:cubicBezTo>
                  <a:pt x="2560" y="3392"/>
                  <a:pt x="2688" y="3520"/>
                  <a:pt x="2880" y="3520"/>
                </a:cubicBezTo>
                <a:lnTo>
                  <a:pt x="10144" y="3520"/>
                </a:lnTo>
                <a:lnTo>
                  <a:pt x="9344" y="6432"/>
                </a:lnTo>
                <a:lnTo>
                  <a:pt x="3488" y="7040"/>
                </a:lnTo>
                <a:cubicBezTo>
                  <a:pt x="3328" y="7072"/>
                  <a:pt x="3200" y="7200"/>
                  <a:pt x="3200" y="7392"/>
                </a:cubicBezTo>
                <a:cubicBezTo>
                  <a:pt x="3232" y="7552"/>
                  <a:pt x="3360" y="7680"/>
                  <a:pt x="3520" y="7680"/>
                </a:cubicBezTo>
                <a:lnTo>
                  <a:pt x="3552" y="7680"/>
                </a:lnTo>
                <a:lnTo>
                  <a:pt x="9632" y="7040"/>
                </a:lnTo>
                <a:cubicBezTo>
                  <a:pt x="9760" y="7040"/>
                  <a:pt x="9888" y="6944"/>
                  <a:pt x="9920" y="6816"/>
                </a:cubicBezTo>
                <a:lnTo>
                  <a:pt x="10880" y="3296"/>
                </a:lnTo>
                <a:cubicBezTo>
                  <a:pt x="10880" y="3200"/>
                  <a:pt x="10880" y="3072"/>
                  <a:pt x="10816" y="3008"/>
                </a:cubicBezTo>
                <a:close/>
                <a:moveTo>
                  <a:pt x="3520" y="9600"/>
                </a:moveTo>
                <a:cubicBezTo>
                  <a:pt x="3168" y="9600"/>
                  <a:pt x="2880" y="9888"/>
                  <a:pt x="2880" y="10240"/>
                </a:cubicBezTo>
                <a:cubicBezTo>
                  <a:pt x="2880" y="10592"/>
                  <a:pt x="3168" y="10880"/>
                  <a:pt x="3520" y="10880"/>
                </a:cubicBezTo>
                <a:cubicBezTo>
                  <a:pt x="3872" y="10880"/>
                  <a:pt x="4160" y="10592"/>
                  <a:pt x="4160" y="10240"/>
                </a:cubicBezTo>
                <a:cubicBezTo>
                  <a:pt x="4160" y="9888"/>
                  <a:pt x="3872" y="9600"/>
                  <a:pt x="3520" y="9600"/>
                </a:cubicBezTo>
                <a:close/>
                <a:moveTo>
                  <a:pt x="8640" y="9600"/>
                </a:moveTo>
                <a:cubicBezTo>
                  <a:pt x="8288" y="9600"/>
                  <a:pt x="8000" y="9888"/>
                  <a:pt x="8000" y="10240"/>
                </a:cubicBezTo>
                <a:cubicBezTo>
                  <a:pt x="8000" y="10592"/>
                  <a:pt x="8288" y="10880"/>
                  <a:pt x="8640" y="10880"/>
                </a:cubicBezTo>
                <a:cubicBezTo>
                  <a:pt x="8992" y="10880"/>
                  <a:pt x="9280" y="10592"/>
                  <a:pt x="9280" y="10240"/>
                </a:cubicBezTo>
                <a:cubicBezTo>
                  <a:pt x="9280" y="9888"/>
                  <a:pt x="8992" y="9600"/>
                  <a:pt x="8640" y="9600"/>
                </a:cubicBezTo>
                <a:close/>
              </a:path>
            </a:pathLst>
          </a:custGeom>
          <a:solidFill>
            <a:srgbClr val="CED5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/>
          </a:p>
        </p:txBody>
      </p:sp>
      <p:sp>
        <p:nvSpPr>
          <p:cNvPr id="212" name="iconfont-11592-5504441">
            <a:extLst>
              <a:ext uri="{FF2B5EF4-FFF2-40B4-BE49-F238E27FC236}">
                <a16:creationId xmlns:a16="http://schemas.microsoft.com/office/drawing/2014/main" id="{32858132-3423-C36A-F5C8-0F046F5CA74D}"/>
              </a:ext>
            </a:extLst>
          </p:cNvPr>
          <p:cNvSpPr/>
          <p:nvPr/>
        </p:nvSpPr>
        <p:spPr>
          <a:xfrm rot="1678957">
            <a:off x="11304937" y="1535873"/>
            <a:ext cx="376456" cy="376456"/>
          </a:xfrm>
          <a:custGeom>
            <a:avLst/>
            <a:gdLst>
              <a:gd name="T0" fmla="*/ 0 w 11734"/>
              <a:gd name="T1" fmla="*/ 1336 h 11734"/>
              <a:gd name="T2" fmla="*/ 1336 w 11734"/>
              <a:gd name="T3" fmla="*/ 0 h 11734"/>
              <a:gd name="T4" fmla="*/ 10398 w 11734"/>
              <a:gd name="T5" fmla="*/ 0 h 11734"/>
              <a:gd name="T6" fmla="*/ 11734 w 11734"/>
              <a:gd name="T7" fmla="*/ 1336 h 11734"/>
              <a:gd name="T8" fmla="*/ 11734 w 11734"/>
              <a:gd name="T9" fmla="*/ 10398 h 11734"/>
              <a:gd name="T10" fmla="*/ 10398 w 11734"/>
              <a:gd name="T11" fmla="*/ 11734 h 11734"/>
              <a:gd name="T12" fmla="*/ 1336 w 11734"/>
              <a:gd name="T13" fmla="*/ 11734 h 11734"/>
              <a:gd name="T14" fmla="*/ 0 w 11734"/>
              <a:gd name="T15" fmla="*/ 10398 h 11734"/>
              <a:gd name="T16" fmla="*/ 0 w 11734"/>
              <a:gd name="T17" fmla="*/ 1336 h 11734"/>
              <a:gd name="T18" fmla="*/ 1067 w 11734"/>
              <a:gd name="T19" fmla="*/ 1336 h 11734"/>
              <a:gd name="T20" fmla="*/ 1067 w 11734"/>
              <a:gd name="T21" fmla="*/ 10398 h 11734"/>
              <a:gd name="T22" fmla="*/ 1336 w 11734"/>
              <a:gd name="T23" fmla="*/ 10667 h 11734"/>
              <a:gd name="T24" fmla="*/ 10398 w 11734"/>
              <a:gd name="T25" fmla="*/ 10667 h 11734"/>
              <a:gd name="T26" fmla="*/ 10667 w 11734"/>
              <a:gd name="T27" fmla="*/ 10398 h 11734"/>
              <a:gd name="T28" fmla="*/ 10667 w 11734"/>
              <a:gd name="T29" fmla="*/ 1336 h 11734"/>
              <a:gd name="T30" fmla="*/ 10398 w 11734"/>
              <a:gd name="T31" fmla="*/ 1067 h 11734"/>
              <a:gd name="T32" fmla="*/ 1336 w 11734"/>
              <a:gd name="T33" fmla="*/ 1067 h 11734"/>
              <a:gd name="T34" fmla="*/ 1067 w 11734"/>
              <a:gd name="T35" fmla="*/ 1336 h 11734"/>
              <a:gd name="T36" fmla="*/ 7734 w 11734"/>
              <a:gd name="T37" fmla="*/ 2134 h 11734"/>
              <a:gd name="T38" fmla="*/ 8267 w 11734"/>
              <a:gd name="T39" fmla="*/ 1600 h 11734"/>
              <a:gd name="T40" fmla="*/ 8800 w 11734"/>
              <a:gd name="T41" fmla="*/ 2134 h 11734"/>
              <a:gd name="T42" fmla="*/ 8800 w 11734"/>
              <a:gd name="T43" fmla="*/ 3467 h 11734"/>
              <a:gd name="T44" fmla="*/ 5867 w 11734"/>
              <a:gd name="T45" fmla="*/ 6400 h 11734"/>
              <a:gd name="T46" fmla="*/ 2934 w 11734"/>
              <a:gd name="T47" fmla="*/ 3467 h 11734"/>
              <a:gd name="T48" fmla="*/ 2934 w 11734"/>
              <a:gd name="T49" fmla="*/ 2134 h 11734"/>
              <a:gd name="T50" fmla="*/ 3467 w 11734"/>
              <a:gd name="T51" fmla="*/ 1600 h 11734"/>
              <a:gd name="T52" fmla="*/ 4000 w 11734"/>
              <a:gd name="T53" fmla="*/ 2134 h 11734"/>
              <a:gd name="T54" fmla="*/ 4000 w 11734"/>
              <a:gd name="T55" fmla="*/ 3467 h 11734"/>
              <a:gd name="T56" fmla="*/ 5867 w 11734"/>
              <a:gd name="T57" fmla="*/ 5334 h 11734"/>
              <a:gd name="T58" fmla="*/ 7734 w 11734"/>
              <a:gd name="T59" fmla="*/ 3467 h 11734"/>
              <a:gd name="T60" fmla="*/ 7734 w 11734"/>
              <a:gd name="T61" fmla="*/ 2134 h 11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1734" h="11734">
                <a:moveTo>
                  <a:pt x="0" y="1336"/>
                </a:moveTo>
                <a:cubicBezTo>
                  <a:pt x="0" y="598"/>
                  <a:pt x="598" y="0"/>
                  <a:pt x="1336" y="0"/>
                </a:cubicBezTo>
                <a:lnTo>
                  <a:pt x="10398" y="0"/>
                </a:lnTo>
                <a:cubicBezTo>
                  <a:pt x="11136" y="0"/>
                  <a:pt x="11734" y="598"/>
                  <a:pt x="11734" y="1336"/>
                </a:cubicBezTo>
                <a:lnTo>
                  <a:pt x="11734" y="10398"/>
                </a:lnTo>
                <a:cubicBezTo>
                  <a:pt x="11734" y="11136"/>
                  <a:pt x="11136" y="11734"/>
                  <a:pt x="10398" y="11734"/>
                </a:cubicBezTo>
                <a:lnTo>
                  <a:pt x="1336" y="11734"/>
                </a:lnTo>
                <a:cubicBezTo>
                  <a:pt x="598" y="11734"/>
                  <a:pt x="0" y="11136"/>
                  <a:pt x="0" y="10398"/>
                </a:cubicBezTo>
                <a:lnTo>
                  <a:pt x="0" y="1336"/>
                </a:lnTo>
                <a:close/>
                <a:moveTo>
                  <a:pt x="1067" y="1336"/>
                </a:moveTo>
                <a:lnTo>
                  <a:pt x="1067" y="10398"/>
                </a:lnTo>
                <a:cubicBezTo>
                  <a:pt x="1067" y="10547"/>
                  <a:pt x="1187" y="10667"/>
                  <a:pt x="1336" y="10667"/>
                </a:cubicBezTo>
                <a:lnTo>
                  <a:pt x="10398" y="10667"/>
                </a:lnTo>
                <a:cubicBezTo>
                  <a:pt x="10547" y="10667"/>
                  <a:pt x="10667" y="10547"/>
                  <a:pt x="10667" y="10398"/>
                </a:cubicBezTo>
                <a:lnTo>
                  <a:pt x="10667" y="1336"/>
                </a:lnTo>
                <a:cubicBezTo>
                  <a:pt x="10667" y="1187"/>
                  <a:pt x="10547" y="1067"/>
                  <a:pt x="10398" y="1067"/>
                </a:cubicBezTo>
                <a:lnTo>
                  <a:pt x="1336" y="1067"/>
                </a:lnTo>
                <a:cubicBezTo>
                  <a:pt x="1187" y="1067"/>
                  <a:pt x="1067" y="1187"/>
                  <a:pt x="1067" y="1336"/>
                </a:cubicBezTo>
                <a:close/>
                <a:moveTo>
                  <a:pt x="7734" y="2134"/>
                </a:moveTo>
                <a:cubicBezTo>
                  <a:pt x="7734" y="1839"/>
                  <a:pt x="7972" y="1600"/>
                  <a:pt x="8267" y="1600"/>
                </a:cubicBezTo>
                <a:cubicBezTo>
                  <a:pt x="8562" y="1600"/>
                  <a:pt x="8800" y="1839"/>
                  <a:pt x="8800" y="2134"/>
                </a:cubicBezTo>
                <a:lnTo>
                  <a:pt x="8800" y="3467"/>
                </a:lnTo>
                <a:cubicBezTo>
                  <a:pt x="8800" y="5086"/>
                  <a:pt x="7487" y="6400"/>
                  <a:pt x="5867" y="6400"/>
                </a:cubicBezTo>
                <a:cubicBezTo>
                  <a:pt x="4248" y="6400"/>
                  <a:pt x="2934" y="5085"/>
                  <a:pt x="2934" y="3467"/>
                </a:cubicBezTo>
                <a:lnTo>
                  <a:pt x="2934" y="2134"/>
                </a:lnTo>
                <a:cubicBezTo>
                  <a:pt x="2934" y="1839"/>
                  <a:pt x="3172" y="1600"/>
                  <a:pt x="3467" y="1600"/>
                </a:cubicBezTo>
                <a:cubicBezTo>
                  <a:pt x="3762" y="1600"/>
                  <a:pt x="4000" y="1839"/>
                  <a:pt x="4000" y="2134"/>
                </a:cubicBezTo>
                <a:lnTo>
                  <a:pt x="4000" y="3467"/>
                </a:lnTo>
                <a:cubicBezTo>
                  <a:pt x="4000" y="4496"/>
                  <a:pt x="4837" y="5334"/>
                  <a:pt x="5867" y="5334"/>
                </a:cubicBezTo>
                <a:cubicBezTo>
                  <a:pt x="6898" y="5334"/>
                  <a:pt x="7734" y="4497"/>
                  <a:pt x="7734" y="3467"/>
                </a:cubicBezTo>
                <a:lnTo>
                  <a:pt x="7734" y="2134"/>
                </a:lnTo>
                <a:close/>
              </a:path>
            </a:pathLst>
          </a:custGeom>
          <a:solidFill>
            <a:srgbClr val="FFB3DA">
              <a:alpha val="51000"/>
            </a:srgbClr>
          </a:solidFill>
          <a:ln w="233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2399">
              <a:cs typeface="+mn-ea"/>
            </a:endParaRPr>
          </a:p>
        </p:txBody>
      </p:sp>
      <p:sp>
        <p:nvSpPr>
          <p:cNvPr id="213" name="shopping-cart_319633">
            <a:extLst>
              <a:ext uri="{FF2B5EF4-FFF2-40B4-BE49-F238E27FC236}">
                <a16:creationId xmlns:a16="http://schemas.microsoft.com/office/drawing/2014/main" id="{4A5156F6-9420-CE83-047E-DA6523A4CB35}"/>
              </a:ext>
            </a:extLst>
          </p:cNvPr>
          <p:cNvSpPr/>
          <p:nvPr/>
        </p:nvSpPr>
        <p:spPr>
          <a:xfrm rot="19345226">
            <a:off x="3276169" y="807083"/>
            <a:ext cx="476142" cy="455546"/>
          </a:xfrm>
          <a:custGeom>
            <a:avLst/>
            <a:gdLst>
              <a:gd name="T0" fmla="*/ 6281 w 6554"/>
              <a:gd name="T1" fmla="*/ 4642 h 6280"/>
              <a:gd name="T2" fmla="*/ 6554 w 6554"/>
              <a:gd name="T3" fmla="*/ 4369 h 6280"/>
              <a:gd name="T4" fmla="*/ 6554 w 6554"/>
              <a:gd name="T5" fmla="*/ 1365 h 6280"/>
              <a:gd name="T6" fmla="*/ 6281 w 6554"/>
              <a:gd name="T7" fmla="*/ 1092 h 6280"/>
              <a:gd name="T8" fmla="*/ 1365 w 6554"/>
              <a:gd name="T9" fmla="*/ 1092 h 6280"/>
              <a:gd name="T10" fmla="*/ 1365 w 6554"/>
              <a:gd name="T11" fmla="*/ 273 h 6280"/>
              <a:gd name="T12" fmla="*/ 1092 w 6554"/>
              <a:gd name="T13" fmla="*/ 0 h 6280"/>
              <a:gd name="T14" fmla="*/ 273 w 6554"/>
              <a:gd name="T15" fmla="*/ 0 h 6280"/>
              <a:gd name="T16" fmla="*/ 0 w 6554"/>
              <a:gd name="T17" fmla="*/ 273 h 6280"/>
              <a:gd name="T18" fmla="*/ 273 w 6554"/>
              <a:gd name="T19" fmla="*/ 546 h 6280"/>
              <a:gd name="T20" fmla="*/ 819 w 6554"/>
              <a:gd name="T21" fmla="*/ 546 h 6280"/>
              <a:gd name="T22" fmla="*/ 819 w 6554"/>
              <a:gd name="T23" fmla="*/ 1365 h 6280"/>
              <a:gd name="T24" fmla="*/ 819 w 6554"/>
              <a:gd name="T25" fmla="*/ 1638 h 6280"/>
              <a:gd name="T26" fmla="*/ 819 w 6554"/>
              <a:gd name="T27" fmla="*/ 4369 h 6280"/>
              <a:gd name="T28" fmla="*/ 819 w 6554"/>
              <a:gd name="T29" fmla="*/ 5734 h 6280"/>
              <a:gd name="T30" fmla="*/ 1092 w 6554"/>
              <a:gd name="T31" fmla="*/ 6007 h 6280"/>
              <a:gd name="T32" fmla="*/ 2260 w 6554"/>
              <a:gd name="T33" fmla="*/ 6007 h 6280"/>
              <a:gd name="T34" fmla="*/ 2731 w 6554"/>
              <a:gd name="T35" fmla="*/ 6280 h 6280"/>
              <a:gd name="T36" fmla="*/ 3201 w 6554"/>
              <a:gd name="T37" fmla="*/ 6007 h 6280"/>
              <a:gd name="T38" fmla="*/ 5537 w 6554"/>
              <a:gd name="T39" fmla="*/ 6007 h 6280"/>
              <a:gd name="T40" fmla="*/ 6007 w 6554"/>
              <a:gd name="T41" fmla="*/ 6280 h 6280"/>
              <a:gd name="T42" fmla="*/ 6554 w 6554"/>
              <a:gd name="T43" fmla="*/ 5734 h 6280"/>
              <a:gd name="T44" fmla="*/ 6007 w 6554"/>
              <a:gd name="T45" fmla="*/ 5188 h 6280"/>
              <a:gd name="T46" fmla="*/ 5537 w 6554"/>
              <a:gd name="T47" fmla="*/ 5461 h 6280"/>
              <a:gd name="T48" fmla="*/ 3201 w 6554"/>
              <a:gd name="T49" fmla="*/ 5461 h 6280"/>
              <a:gd name="T50" fmla="*/ 2731 w 6554"/>
              <a:gd name="T51" fmla="*/ 5188 h 6280"/>
              <a:gd name="T52" fmla="*/ 2260 w 6554"/>
              <a:gd name="T53" fmla="*/ 5461 h 6280"/>
              <a:gd name="T54" fmla="*/ 1365 w 6554"/>
              <a:gd name="T55" fmla="*/ 5461 h 6280"/>
              <a:gd name="T56" fmla="*/ 1365 w 6554"/>
              <a:gd name="T57" fmla="*/ 4642 h 6280"/>
              <a:gd name="T58" fmla="*/ 6281 w 6554"/>
              <a:gd name="T59" fmla="*/ 4642 h 6280"/>
              <a:gd name="T60" fmla="*/ 2811 w 6554"/>
              <a:gd name="T61" fmla="*/ 2537 h 6280"/>
              <a:gd name="T62" fmla="*/ 3197 w 6554"/>
              <a:gd name="T63" fmla="*/ 2537 h 6280"/>
              <a:gd name="T64" fmla="*/ 3804 w 6554"/>
              <a:gd name="T65" fmla="*/ 3145 h 6280"/>
              <a:gd name="T66" fmla="*/ 4978 w 6554"/>
              <a:gd name="T67" fmla="*/ 1736 h 6280"/>
              <a:gd name="T68" fmla="*/ 5363 w 6554"/>
              <a:gd name="T69" fmla="*/ 1701 h 6280"/>
              <a:gd name="T70" fmla="*/ 5398 w 6554"/>
              <a:gd name="T71" fmla="*/ 2086 h 6280"/>
              <a:gd name="T72" fmla="*/ 4033 w 6554"/>
              <a:gd name="T73" fmla="*/ 3724 h 6280"/>
              <a:gd name="T74" fmla="*/ 4023 w 6554"/>
              <a:gd name="T75" fmla="*/ 3732 h 6280"/>
              <a:gd name="T76" fmla="*/ 4016 w 6554"/>
              <a:gd name="T77" fmla="*/ 3742 h 6280"/>
              <a:gd name="T78" fmla="*/ 3963 w 6554"/>
              <a:gd name="T79" fmla="*/ 3777 h 6280"/>
              <a:gd name="T80" fmla="*/ 3931 w 6554"/>
              <a:gd name="T81" fmla="*/ 3799 h 6280"/>
              <a:gd name="T82" fmla="*/ 3823 w 6554"/>
              <a:gd name="T83" fmla="*/ 3822 h 6280"/>
              <a:gd name="T84" fmla="*/ 3823 w 6554"/>
              <a:gd name="T85" fmla="*/ 3822 h 6280"/>
              <a:gd name="T86" fmla="*/ 3726 w 6554"/>
              <a:gd name="T87" fmla="*/ 3804 h 6280"/>
              <a:gd name="T88" fmla="*/ 3698 w 6554"/>
              <a:gd name="T89" fmla="*/ 3788 h 6280"/>
              <a:gd name="T90" fmla="*/ 3648 w 6554"/>
              <a:gd name="T91" fmla="*/ 3759 h 6280"/>
              <a:gd name="T92" fmla="*/ 3640 w 6554"/>
              <a:gd name="T93" fmla="*/ 3749 h 6280"/>
              <a:gd name="T94" fmla="*/ 3630 w 6554"/>
              <a:gd name="T95" fmla="*/ 3742 h 6280"/>
              <a:gd name="T96" fmla="*/ 2811 w 6554"/>
              <a:gd name="T97" fmla="*/ 2923 h 6280"/>
              <a:gd name="T98" fmla="*/ 2811 w 6554"/>
              <a:gd name="T99" fmla="*/ 2537 h 6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6554" h="6280">
                <a:moveTo>
                  <a:pt x="6281" y="4642"/>
                </a:moveTo>
                <a:cubicBezTo>
                  <a:pt x="6431" y="4642"/>
                  <a:pt x="6554" y="4520"/>
                  <a:pt x="6554" y="4369"/>
                </a:cubicBezTo>
                <a:lnTo>
                  <a:pt x="6554" y="1365"/>
                </a:lnTo>
                <a:cubicBezTo>
                  <a:pt x="6554" y="1214"/>
                  <a:pt x="6431" y="1092"/>
                  <a:pt x="6281" y="1092"/>
                </a:cubicBezTo>
                <a:lnTo>
                  <a:pt x="1365" y="1092"/>
                </a:lnTo>
                <a:lnTo>
                  <a:pt x="1365" y="273"/>
                </a:lnTo>
                <a:cubicBezTo>
                  <a:pt x="1365" y="122"/>
                  <a:pt x="1243" y="0"/>
                  <a:pt x="1092" y="0"/>
                </a:cubicBezTo>
                <a:lnTo>
                  <a:pt x="273" y="0"/>
                </a:lnTo>
                <a:cubicBezTo>
                  <a:pt x="122" y="0"/>
                  <a:pt x="0" y="122"/>
                  <a:pt x="0" y="273"/>
                </a:cubicBezTo>
                <a:cubicBezTo>
                  <a:pt x="0" y="424"/>
                  <a:pt x="122" y="546"/>
                  <a:pt x="273" y="546"/>
                </a:cubicBezTo>
                <a:lnTo>
                  <a:pt x="819" y="546"/>
                </a:lnTo>
                <a:lnTo>
                  <a:pt x="819" y="1365"/>
                </a:lnTo>
                <a:lnTo>
                  <a:pt x="819" y="1638"/>
                </a:lnTo>
                <a:lnTo>
                  <a:pt x="819" y="4369"/>
                </a:lnTo>
                <a:lnTo>
                  <a:pt x="819" y="5734"/>
                </a:lnTo>
                <a:cubicBezTo>
                  <a:pt x="819" y="5885"/>
                  <a:pt x="942" y="6007"/>
                  <a:pt x="1092" y="6007"/>
                </a:cubicBezTo>
                <a:lnTo>
                  <a:pt x="2260" y="6007"/>
                </a:lnTo>
                <a:cubicBezTo>
                  <a:pt x="2355" y="6169"/>
                  <a:pt x="2529" y="6280"/>
                  <a:pt x="2731" y="6280"/>
                </a:cubicBezTo>
                <a:cubicBezTo>
                  <a:pt x="2932" y="6280"/>
                  <a:pt x="3106" y="6169"/>
                  <a:pt x="3201" y="6007"/>
                </a:cubicBezTo>
                <a:lnTo>
                  <a:pt x="5537" y="6007"/>
                </a:lnTo>
                <a:cubicBezTo>
                  <a:pt x="5632" y="6169"/>
                  <a:pt x="5806" y="6280"/>
                  <a:pt x="6007" y="6280"/>
                </a:cubicBezTo>
                <a:cubicBezTo>
                  <a:pt x="6309" y="6280"/>
                  <a:pt x="6554" y="6036"/>
                  <a:pt x="6554" y="5734"/>
                </a:cubicBezTo>
                <a:cubicBezTo>
                  <a:pt x="6554" y="5432"/>
                  <a:pt x="6309" y="5188"/>
                  <a:pt x="6007" y="5188"/>
                </a:cubicBezTo>
                <a:cubicBezTo>
                  <a:pt x="5806" y="5188"/>
                  <a:pt x="5632" y="5298"/>
                  <a:pt x="5537" y="5461"/>
                </a:cubicBezTo>
                <a:lnTo>
                  <a:pt x="3201" y="5461"/>
                </a:lnTo>
                <a:cubicBezTo>
                  <a:pt x="3106" y="5298"/>
                  <a:pt x="2932" y="5188"/>
                  <a:pt x="2731" y="5188"/>
                </a:cubicBezTo>
                <a:cubicBezTo>
                  <a:pt x="2529" y="5188"/>
                  <a:pt x="2355" y="5298"/>
                  <a:pt x="2260" y="5461"/>
                </a:cubicBezTo>
                <a:lnTo>
                  <a:pt x="1365" y="5461"/>
                </a:lnTo>
                <a:lnTo>
                  <a:pt x="1365" y="4642"/>
                </a:lnTo>
                <a:lnTo>
                  <a:pt x="6281" y="4642"/>
                </a:lnTo>
                <a:close/>
                <a:moveTo>
                  <a:pt x="2811" y="2537"/>
                </a:moveTo>
                <a:cubicBezTo>
                  <a:pt x="2917" y="2430"/>
                  <a:pt x="3090" y="2430"/>
                  <a:pt x="3197" y="2537"/>
                </a:cubicBezTo>
                <a:lnTo>
                  <a:pt x="3804" y="3145"/>
                </a:lnTo>
                <a:lnTo>
                  <a:pt x="4978" y="1736"/>
                </a:lnTo>
                <a:cubicBezTo>
                  <a:pt x="5075" y="1620"/>
                  <a:pt x="5247" y="1605"/>
                  <a:pt x="5363" y="1701"/>
                </a:cubicBezTo>
                <a:cubicBezTo>
                  <a:pt x="5479" y="1798"/>
                  <a:pt x="5495" y="1970"/>
                  <a:pt x="5398" y="2086"/>
                </a:cubicBezTo>
                <a:lnTo>
                  <a:pt x="4033" y="3724"/>
                </a:lnTo>
                <a:cubicBezTo>
                  <a:pt x="4030" y="3728"/>
                  <a:pt x="4026" y="3729"/>
                  <a:pt x="4023" y="3732"/>
                </a:cubicBezTo>
                <a:cubicBezTo>
                  <a:pt x="4020" y="3735"/>
                  <a:pt x="4019" y="3739"/>
                  <a:pt x="4016" y="3742"/>
                </a:cubicBezTo>
                <a:cubicBezTo>
                  <a:pt x="4000" y="3758"/>
                  <a:pt x="3981" y="3767"/>
                  <a:pt x="3963" y="3777"/>
                </a:cubicBezTo>
                <a:cubicBezTo>
                  <a:pt x="3952" y="3784"/>
                  <a:pt x="3943" y="3794"/>
                  <a:pt x="3931" y="3799"/>
                </a:cubicBezTo>
                <a:cubicBezTo>
                  <a:pt x="3896" y="3814"/>
                  <a:pt x="3860" y="3822"/>
                  <a:pt x="3823" y="3822"/>
                </a:cubicBezTo>
                <a:lnTo>
                  <a:pt x="3823" y="3822"/>
                </a:lnTo>
                <a:cubicBezTo>
                  <a:pt x="3790" y="3822"/>
                  <a:pt x="3757" y="3816"/>
                  <a:pt x="3726" y="3804"/>
                </a:cubicBezTo>
                <a:cubicBezTo>
                  <a:pt x="3716" y="3800"/>
                  <a:pt x="3708" y="3793"/>
                  <a:pt x="3698" y="3788"/>
                </a:cubicBezTo>
                <a:cubicBezTo>
                  <a:pt x="3681" y="3779"/>
                  <a:pt x="3663" y="3772"/>
                  <a:pt x="3648" y="3759"/>
                </a:cubicBezTo>
                <a:cubicBezTo>
                  <a:pt x="3645" y="3756"/>
                  <a:pt x="3643" y="3752"/>
                  <a:pt x="3640" y="3749"/>
                </a:cubicBezTo>
                <a:cubicBezTo>
                  <a:pt x="3637" y="3746"/>
                  <a:pt x="3633" y="3745"/>
                  <a:pt x="3630" y="3742"/>
                </a:cubicBezTo>
                <a:lnTo>
                  <a:pt x="2811" y="2923"/>
                </a:lnTo>
                <a:cubicBezTo>
                  <a:pt x="2704" y="2816"/>
                  <a:pt x="2704" y="2644"/>
                  <a:pt x="2811" y="2537"/>
                </a:cubicBezTo>
                <a:close/>
              </a:path>
            </a:pathLst>
          </a:custGeom>
          <a:solidFill>
            <a:srgbClr val="5900CC">
              <a:alpha val="51000"/>
            </a:srgbClr>
          </a:solidFill>
          <a:ln w="233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2399">
              <a:cs typeface="+mn-ea"/>
            </a:endParaRPr>
          </a:p>
        </p:txBody>
      </p:sp>
      <p:grpSp>
        <p:nvGrpSpPr>
          <p:cNvPr id="214" name="图形 2">
            <a:extLst>
              <a:ext uri="{FF2B5EF4-FFF2-40B4-BE49-F238E27FC236}">
                <a16:creationId xmlns:a16="http://schemas.microsoft.com/office/drawing/2014/main" id="{70448AF6-EBC8-196E-749E-2C672AB0F9A5}"/>
              </a:ext>
            </a:extLst>
          </p:cNvPr>
          <p:cNvGrpSpPr/>
          <p:nvPr/>
        </p:nvGrpSpPr>
        <p:grpSpPr>
          <a:xfrm>
            <a:off x="1236562" y="2571611"/>
            <a:ext cx="636232" cy="558769"/>
            <a:chOff x="11839964" y="-3235537"/>
            <a:chExt cx="477321" cy="419206"/>
          </a:xfr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FFB3DA"/>
              </a:gs>
            </a:gsLst>
            <a:lin ang="13500000" scaled="1"/>
            <a:tileRect/>
          </a:gradFill>
        </p:grpSpPr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8C0C2459-FA74-224B-1538-DEBF16E4C81E}"/>
                </a:ext>
              </a:extLst>
            </p:cNvPr>
            <p:cNvSpPr/>
            <p:nvPr/>
          </p:nvSpPr>
          <p:spPr>
            <a:xfrm>
              <a:off x="11839964" y="-3159947"/>
              <a:ext cx="343633" cy="343616"/>
            </a:xfrm>
            <a:custGeom>
              <a:avLst/>
              <a:gdLst>
                <a:gd name="connsiteX0" fmla="*/ 264099 w 343633"/>
                <a:gd name="connsiteY0" fmla="*/ 343617 h 343616"/>
                <a:gd name="connsiteX1" fmla="*/ 261660 w 343633"/>
                <a:gd name="connsiteY1" fmla="*/ 343211 h 343616"/>
                <a:gd name="connsiteX2" fmla="*/ 6517 w 343633"/>
                <a:gd name="connsiteY2" fmla="*/ 272518 h 343616"/>
                <a:gd name="connsiteX3" fmla="*/ 1236 w 343633"/>
                <a:gd name="connsiteY3" fmla="*/ 268455 h 343616"/>
                <a:gd name="connsiteX4" fmla="*/ 422 w 343633"/>
                <a:gd name="connsiteY4" fmla="*/ 261548 h 343616"/>
                <a:gd name="connsiteX5" fmla="*/ 71116 w 343633"/>
                <a:gd name="connsiteY5" fmla="*/ 6405 h 343616"/>
                <a:gd name="connsiteX6" fmla="*/ 82085 w 343633"/>
                <a:gd name="connsiteY6" fmla="*/ 311 h 343616"/>
                <a:gd name="connsiteX7" fmla="*/ 337229 w 343633"/>
                <a:gd name="connsiteY7" fmla="*/ 71003 h 343616"/>
                <a:gd name="connsiteX8" fmla="*/ 343323 w 343633"/>
                <a:gd name="connsiteY8" fmla="*/ 81973 h 343616"/>
                <a:gd name="connsiteX9" fmla="*/ 272630 w 343633"/>
                <a:gd name="connsiteY9" fmla="*/ 337117 h 343616"/>
                <a:gd name="connsiteX10" fmla="*/ 264099 w 343633"/>
                <a:gd name="connsiteY10" fmla="*/ 343617 h 343616"/>
                <a:gd name="connsiteX11" fmla="*/ 19924 w 343633"/>
                <a:gd name="connsiteY11" fmla="*/ 257892 h 343616"/>
                <a:gd name="connsiteX12" fmla="*/ 257598 w 343633"/>
                <a:gd name="connsiteY12" fmla="*/ 323709 h 343616"/>
                <a:gd name="connsiteX13" fmla="*/ 323415 w 343633"/>
                <a:gd name="connsiteY13" fmla="*/ 86036 h 343616"/>
                <a:gd name="connsiteX14" fmla="*/ 85741 w 343633"/>
                <a:gd name="connsiteY14" fmla="*/ 20218 h 343616"/>
                <a:gd name="connsiteX15" fmla="*/ 19924 w 343633"/>
                <a:gd name="connsiteY15" fmla="*/ 257892 h 34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43633" h="343616">
                  <a:moveTo>
                    <a:pt x="264099" y="343617"/>
                  </a:moveTo>
                  <a:cubicBezTo>
                    <a:pt x="263286" y="343617"/>
                    <a:pt x="262473" y="343617"/>
                    <a:pt x="261660" y="343211"/>
                  </a:cubicBezTo>
                  <a:lnTo>
                    <a:pt x="6517" y="272518"/>
                  </a:lnTo>
                  <a:cubicBezTo>
                    <a:pt x="4080" y="271705"/>
                    <a:pt x="2454" y="270487"/>
                    <a:pt x="1236" y="268455"/>
                  </a:cubicBezTo>
                  <a:cubicBezTo>
                    <a:pt x="17" y="266424"/>
                    <a:pt x="-390" y="263986"/>
                    <a:pt x="422" y="261548"/>
                  </a:cubicBezTo>
                  <a:lnTo>
                    <a:pt x="71116" y="6405"/>
                  </a:lnTo>
                  <a:cubicBezTo>
                    <a:pt x="72335" y="1529"/>
                    <a:pt x="77210" y="-908"/>
                    <a:pt x="82085" y="311"/>
                  </a:cubicBezTo>
                  <a:lnTo>
                    <a:pt x="337229" y="71003"/>
                  </a:lnTo>
                  <a:cubicBezTo>
                    <a:pt x="342104" y="72222"/>
                    <a:pt x="344542" y="77098"/>
                    <a:pt x="343323" y="81973"/>
                  </a:cubicBezTo>
                  <a:lnTo>
                    <a:pt x="272630" y="337117"/>
                  </a:lnTo>
                  <a:cubicBezTo>
                    <a:pt x="271412" y="341179"/>
                    <a:pt x="267755" y="343617"/>
                    <a:pt x="264099" y="343617"/>
                  </a:cubicBezTo>
                  <a:close/>
                  <a:moveTo>
                    <a:pt x="19924" y="257892"/>
                  </a:moveTo>
                  <a:lnTo>
                    <a:pt x="257598" y="323709"/>
                  </a:lnTo>
                  <a:lnTo>
                    <a:pt x="323415" y="86036"/>
                  </a:lnTo>
                  <a:lnTo>
                    <a:pt x="85741" y="20218"/>
                  </a:lnTo>
                  <a:lnTo>
                    <a:pt x="19924" y="257892"/>
                  </a:lnTo>
                  <a:close/>
                </a:path>
              </a:pathLst>
            </a:custGeom>
            <a:grpFill/>
            <a:ln w="23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9">
                <a:cs typeface="+mn-ea"/>
              </a:endParaRPr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F4A9C783-01F1-12DC-CCDF-08A4E2718FD3}"/>
                </a:ext>
              </a:extLst>
            </p:cNvPr>
            <p:cNvSpPr/>
            <p:nvPr/>
          </p:nvSpPr>
          <p:spPr>
            <a:xfrm>
              <a:off x="11973224" y="-3235515"/>
              <a:ext cx="343745" cy="343616"/>
            </a:xfrm>
            <a:custGeom>
              <a:avLst/>
              <a:gdLst>
                <a:gd name="connsiteX0" fmla="*/ 264099 w 343745"/>
                <a:gd name="connsiteY0" fmla="*/ 343617 h 343616"/>
                <a:gd name="connsiteX1" fmla="*/ 261661 w 343745"/>
                <a:gd name="connsiteY1" fmla="*/ 343210 h 343616"/>
                <a:gd name="connsiteX2" fmla="*/ 6517 w 343745"/>
                <a:gd name="connsiteY2" fmla="*/ 272518 h 343616"/>
                <a:gd name="connsiteX3" fmla="*/ 1235 w 343745"/>
                <a:gd name="connsiteY3" fmla="*/ 268455 h 343616"/>
                <a:gd name="connsiteX4" fmla="*/ 423 w 343745"/>
                <a:gd name="connsiteY4" fmla="*/ 261548 h 343616"/>
                <a:gd name="connsiteX5" fmla="*/ 71116 w 343745"/>
                <a:gd name="connsiteY5" fmla="*/ 6405 h 343616"/>
                <a:gd name="connsiteX6" fmla="*/ 82085 w 343745"/>
                <a:gd name="connsiteY6" fmla="*/ 311 h 343616"/>
                <a:gd name="connsiteX7" fmla="*/ 337229 w 343745"/>
                <a:gd name="connsiteY7" fmla="*/ 71003 h 343616"/>
                <a:gd name="connsiteX8" fmla="*/ 342510 w 343745"/>
                <a:gd name="connsiteY8" fmla="*/ 75066 h 343616"/>
                <a:gd name="connsiteX9" fmla="*/ 343323 w 343745"/>
                <a:gd name="connsiteY9" fmla="*/ 81973 h 343616"/>
                <a:gd name="connsiteX10" fmla="*/ 272630 w 343745"/>
                <a:gd name="connsiteY10" fmla="*/ 337116 h 343616"/>
                <a:gd name="connsiteX11" fmla="*/ 264099 w 343745"/>
                <a:gd name="connsiteY11" fmla="*/ 343617 h 343616"/>
                <a:gd name="connsiteX12" fmla="*/ 20331 w 343745"/>
                <a:gd name="connsiteY12" fmla="*/ 257892 h 343616"/>
                <a:gd name="connsiteX13" fmla="*/ 258004 w 343745"/>
                <a:gd name="connsiteY13" fmla="*/ 323709 h 343616"/>
                <a:gd name="connsiteX14" fmla="*/ 323822 w 343745"/>
                <a:gd name="connsiteY14" fmla="*/ 86035 h 343616"/>
                <a:gd name="connsiteX15" fmla="*/ 86148 w 343745"/>
                <a:gd name="connsiteY15" fmla="*/ 20218 h 343616"/>
                <a:gd name="connsiteX16" fmla="*/ 20331 w 343745"/>
                <a:gd name="connsiteY16" fmla="*/ 257892 h 34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43745" h="343616">
                  <a:moveTo>
                    <a:pt x="264099" y="343617"/>
                  </a:moveTo>
                  <a:cubicBezTo>
                    <a:pt x="263285" y="343617"/>
                    <a:pt x="262473" y="343617"/>
                    <a:pt x="261661" y="343210"/>
                  </a:cubicBezTo>
                  <a:lnTo>
                    <a:pt x="6517" y="272518"/>
                  </a:lnTo>
                  <a:cubicBezTo>
                    <a:pt x="4080" y="271705"/>
                    <a:pt x="2454" y="270487"/>
                    <a:pt x="1235" y="268455"/>
                  </a:cubicBezTo>
                  <a:cubicBezTo>
                    <a:pt x="17" y="266424"/>
                    <a:pt x="-390" y="263986"/>
                    <a:pt x="423" y="261548"/>
                  </a:cubicBezTo>
                  <a:lnTo>
                    <a:pt x="71116" y="6405"/>
                  </a:lnTo>
                  <a:cubicBezTo>
                    <a:pt x="72334" y="1529"/>
                    <a:pt x="77210" y="-908"/>
                    <a:pt x="82085" y="311"/>
                  </a:cubicBezTo>
                  <a:lnTo>
                    <a:pt x="337229" y="71003"/>
                  </a:lnTo>
                  <a:cubicBezTo>
                    <a:pt x="339666" y="71816"/>
                    <a:pt x="341292" y="73034"/>
                    <a:pt x="342510" y="75066"/>
                  </a:cubicBezTo>
                  <a:cubicBezTo>
                    <a:pt x="343729" y="77097"/>
                    <a:pt x="344135" y="79535"/>
                    <a:pt x="343323" y="81973"/>
                  </a:cubicBezTo>
                  <a:lnTo>
                    <a:pt x="272630" y="337116"/>
                  </a:lnTo>
                  <a:cubicBezTo>
                    <a:pt x="271818" y="341179"/>
                    <a:pt x="268161" y="343617"/>
                    <a:pt x="264099" y="343617"/>
                  </a:cubicBezTo>
                  <a:close/>
                  <a:moveTo>
                    <a:pt x="20331" y="257892"/>
                  </a:moveTo>
                  <a:lnTo>
                    <a:pt x="258004" y="323709"/>
                  </a:lnTo>
                  <a:lnTo>
                    <a:pt x="323822" y="86035"/>
                  </a:lnTo>
                  <a:lnTo>
                    <a:pt x="86148" y="20218"/>
                  </a:lnTo>
                  <a:lnTo>
                    <a:pt x="20331" y="257892"/>
                  </a:lnTo>
                  <a:close/>
                </a:path>
              </a:pathLst>
            </a:custGeom>
            <a:grpFill/>
            <a:ln w="23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9">
                <a:cs typeface="+mn-ea"/>
              </a:endParaRPr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82DAE1D3-2033-C1BE-1E1D-F31043DFC4B9}"/>
                </a:ext>
              </a:extLst>
            </p:cNvPr>
            <p:cNvSpPr/>
            <p:nvPr/>
          </p:nvSpPr>
          <p:spPr>
            <a:xfrm>
              <a:off x="11910746" y="-3235537"/>
              <a:ext cx="151395" cy="93370"/>
            </a:xfrm>
            <a:custGeom>
              <a:avLst/>
              <a:gdLst>
                <a:gd name="connsiteX0" fmla="*/ 8864 w 151395"/>
                <a:gd name="connsiteY0" fmla="*/ 93371 h 93370"/>
                <a:gd name="connsiteX1" fmla="*/ 1145 w 151395"/>
                <a:gd name="connsiteY1" fmla="*/ 88902 h 93370"/>
                <a:gd name="connsiteX2" fmla="*/ 4396 w 151395"/>
                <a:gd name="connsiteY2" fmla="*/ 76713 h 93370"/>
                <a:gd name="connsiteX3" fmla="*/ 138062 w 151395"/>
                <a:gd name="connsiteY3" fmla="*/ 1145 h 93370"/>
                <a:gd name="connsiteX4" fmla="*/ 150250 w 151395"/>
                <a:gd name="connsiteY4" fmla="*/ 4396 h 93370"/>
                <a:gd name="connsiteX5" fmla="*/ 146999 w 151395"/>
                <a:gd name="connsiteY5" fmla="*/ 16584 h 93370"/>
                <a:gd name="connsiteX6" fmla="*/ 13334 w 151395"/>
                <a:gd name="connsiteY6" fmla="*/ 92152 h 93370"/>
                <a:gd name="connsiteX7" fmla="*/ 8864 w 151395"/>
                <a:gd name="connsiteY7" fmla="*/ 93371 h 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395" h="93370">
                  <a:moveTo>
                    <a:pt x="8864" y="93371"/>
                  </a:moveTo>
                  <a:cubicBezTo>
                    <a:pt x="5615" y="93371"/>
                    <a:pt x="2770" y="91746"/>
                    <a:pt x="1145" y="88902"/>
                  </a:cubicBezTo>
                  <a:cubicBezTo>
                    <a:pt x="-1293" y="84433"/>
                    <a:pt x="333" y="79151"/>
                    <a:pt x="4396" y="76713"/>
                  </a:cubicBezTo>
                  <a:lnTo>
                    <a:pt x="138062" y="1145"/>
                  </a:lnTo>
                  <a:cubicBezTo>
                    <a:pt x="142531" y="-1292"/>
                    <a:pt x="147813" y="333"/>
                    <a:pt x="150250" y="4396"/>
                  </a:cubicBezTo>
                  <a:cubicBezTo>
                    <a:pt x="152688" y="8865"/>
                    <a:pt x="151062" y="14146"/>
                    <a:pt x="146999" y="16584"/>
                  </a:cubicBezTo>
                  <a:lnTo>
                    <a:pt x="13334" y="92152"/>
                  </a:lnTo>
                  <a:cubicBezTo>
                    <a:pt x="12115" y="93371"/>
                    <a:pt x="10490" y="93371"/>
                    <a:pt x="8864" y="93371"/>
                  </a:cubicBezTo>
                  <a:close/>
                </a:path>
              </a:pathLst>
            </a:custGeom>
            <a:grpFill/>
            <a:ln w="23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9">
                <a:cs typeface="+mn-ea"/>
              </a:endParaRPr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BB327238-1581-AD6C-2975-897C0F227575}"/>
                </a:ext>
              </a:extLst>
            </p:cNvPr>
            <p:cNvSpPr/>
            <p:nvPr/>
          </p:nvSpPr>
          <p:spPr>
            <a:xfrm>
              <a:off x="12165890" y="-3164844"/>
              <a:ext cx="151395" cy="93370"/>
            </a:xfrm>
            <a:custGeom>
              <a:avLst/>
              <a:gdLst>
                <a:gd name="connsiteX0" fmla="*/ 8864 w 151395"/>
                <a:gd name="connsiteY0" fmla="*/ 93371 h 93370"/>
                <a:gd name="connsiteX1" fmla="*/ 1145 w 151395"/>
                <a:gd name="connsiteY1" fmla="*/ 88902 h 93370"/>
                <a:gd name="connsiteX2" fmla="*/ 4396 w 151395"/>
                <a:gd name="connsiteY2" fmla="*/ 76713 h 93370"/>
                <a:gd name="connsiteX3" fmla="*/ 138062 w 151395"/>
                <a:gd name="connsiteY3" fmla="*/ 1145 h 93370"/>
                <a:gd name="connsiteX4" fmla="*/ 150250 w 151395"/>
                <a:gd name="connsiteY4" fmla="*/ 4395 h 93370"/>
                <a:gd name="connsiteX5" fmla="*/ 146999 w 151395"/>
                <a:gd name="connsiteY5" fmla="*/ 16584 h 93370"/>
                <a:gd name="connsiteX6" fmla="*/ 13334 w 151395"/>
                <a:gd name="connsiteY6" fmla="*/ 92152 h 93370"/>
                <a:gd name="connsiteX7" fmla="*/ 8864 w 151395"/>
                <a:gd name="connsiteY7" fmla="*/ 93371 h 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395" h="93370">
                  <a:moveTo>
                    <a:pt x="8864" y="93371"/>
                  </a:moveTo>
                  <a:cubicBezTo>
                    <a:pt x="5614" y="93371"/>
                    <a:pt x="2770" y="91746"/>
                    <a:pt x="1145" y="88902"/>
                  </a:cubicBezTo>
                  <a:cubicBezTo>
                    <a:pt x="-1293" y="84433"/>
                    <a:pt x="333" y="79151"/>
                    <a:pt x="4396" y="76713"/>
                  </a:cubicBezTo>
                  <a:lnTo>
                    <a:pt x="138062" y="1145"/>
                  </a:lnTo>
                  <a:cubicBezTo>
                    <a:pt x="142531" y="-1292"/>
                    <a:pt x="147812" y="333"/>
                    <a:pt x="150250" y="4395"/>
                  </a:cubicBezTo>
                  <a:cubicBezTo>
                    <a:pt x="152688" y="8865"/>
                    <a:pt x="151062" y="14146"/>
                    <a:pt x="146999" y="16584"/>
                  </a:cubicBezTo>
                  <a:lnTo>
                    <a:pt x="13334" y="92152"/>
                  </a:lnTo>
                  <a:cubicBezTo>
                    <a:pt x="11708" y="93371"/>
                    <a:pt x="10083" y="93371"/>
                    <a:pt x="8864" y="93371"/>
                  </a:cubicBezTo>
                  <a:close/>
                </a:path>
              </a:pathLst>
            </a:custGeom>
            <a:grpFill/>
            <a:ln w="23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9">
                <a:cs typeface="+mn-ea"/>
              </a:endParaRPr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5CF92477-227C-CA7C-D8EF-9B384EED090A}"/>
                </a:ext>
              </a:extLst>
            </p:cNvPr>
            <p:cNvSpPr/>
            <p:nvPr/>
          </p:nvSpPr>
          <p:spPr>
            <a:xfrm>
              <a:off x="12095197" y="-2909701"/>
              <a:ext cx="151395" cy="93370"/>
            </a:xfrm>
            <a:custGeom>
              <a:avLst/>
              <a:gdLst>
                <a:gd name="connsiteX0" fmla="*/ 8865 w 151395"/>
                <a:gd name="connsiteY0" fmla="*/ 93371 h 93370"/>
                <a:gd name="connsiteX1" fmla="*/ 1145 w 151395"/>
                <a:gd name="connsiteY1" fmla="*/ 88902 h 93370"/>
                <a:gd name="connsiteX2" fmla="*/ 4395 w 151395"/>
                <a:gd name="connsiteY2" fmla="*/ 76713 h 93370"/>
                <a:gd name="connsiteX3" fmla="*/ 138062 w 151395"/>
                <a:gd name="connsiteY3" fmla="*/ 1145 h 93370"/>
                <a:gd name="connsiteX4" fmla="*/ 150250 w 151395"/>
                <a:gd name="connsiteY4" fmla="*/ 4396 h 93370"/>
                <a:gd name="connsiteX5" fmla="*/ 147000 w 151395"/>
                <a:gd name="connsiteY5" fmla="*/ 16584 h 93370"/>
                <a:gd name="connsiteX6" fmla="*/ 13333 w 151395"/>
                <a:gd name="connsiteY6" fmla="*/ 92152 h 93370"/>
                <a:gd name="connsiteX7" fmla="*/ 8865 w 151395"/>
                <a:gd name="connsiteY7" fmla="*/ 93371 h 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395" h="93370">
                  <a:moveTo>
                    <a:pt x="8865" y="93371"/>
                  </a:moveTo>
                  <a:cubicBezTo>
                    <a:pt x="5614" y="93371"/>
                    <a:pt x="2771" y="91746"/>
                    <a:pt x="1145" y="88902"/>
                  </a:cubicBezTo>
                  <a:cubicBezTo>
                    <a:pt x="-1292" y="84433"/>
                    <a:pt x="333" y="79151"/>
                    <a:pt x="4395" y="76713"/>
                  </a:cubicBezTo>
                  <a:lnTo>
                    <a:pt x="138062" y="1145"/>
                  </a:lnTo>
                  <a:cubicBezTo>
                    <a:pt x="142531" y="-1292"/>
                    <a:pt x="147812" y="333"/>
                    <a:pt x="150250" y="4396"/>
                  </a:cubicBezTo>
                  <a:cubicBezTo>
                    <a:pt x="152688" y="8865"/>
                    <a:pt x="151063" y="14146"/>
                    <a:pt x="147000" y="16584"/>
                  </a:cubicBezTo>
                  <a:lnTo>
                    <a:pt x="13333" y="92152"/>
                  </a:lnTo>
                  <a:cubicBezTo>
                    <a:pt x="11709" y="92965"/>
                    <a:pt x="10084" y="93371"/>
                    <a:pt x="8865" y="93371"/>
                  </a:cubicBezTo>
                  <a:close/>
                </a:path>
              </a:pathLst>
            </a:custGeom>
            <a:grpFill/>
            <a:ln w="23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9">
                <a:cs typeface="+mn-ea"/>
              </a:endParaRPr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A967B5AF-1485-9E47-28D9-23EBBB471A4F}"/>
                </a:ext>
              </a:extLst>
            </p:cNvPr>
            <p:cNvSpPr/>
            <p:nvPr/>
          </p:nvSpPr>
          <p:spPr>
            <a:xfrm>
              <a:off x="11840054" y="-2980393"/>
              <a:ext cx="151395" cy="93370"/>
            </a:xfrm>
            <a:custGeom>
              <a:avLst/>
              <a:gdLst>
                <a:gd name="connsiteX0" fmla="*/ 8865 w 151395"/>
                <a:gd name="connsiteY0" fmla="*/ 93371 h 93370"/>
                <a:gd name="connsiteX1" fmla="*/ 1146 w 151395"/>
                <a:gd name="connsiteY1" fmla="*/ 88902 h 93370"/>
                <a:gd name="connsiteX2" fmla="*/ 4395 w 151395"/>
                <a:gd name="connsiteY2" fmla="*/ 76713 h 93370"/>
                <a:gd name="connsiteX3" fmla="*/ 138062 w 151395"/>
                <a:gd name="connsiteY3" fmla="*/ 1145 h 93370"/>
                <a:gd name="connsiteX4" fmla="*/ 150250 w 151395"/>
                <a:gd name="connsiteY4" fmla="*/ 4396 h 93370"/>
                <a:gd name="connsiteX5" fmla="*/ 147000 w 151395"/>
                <a:gd name="connsiteY5" fmla="*/ 16584 h 93370"/>
                <a:gd name="connsiteX6" fmla="*/ 13334 w 151395"/>
                <a:gd name="connsiteY6" fmla="*/ 92152 h 93370"/>
                <a:gd name="connsiteX7" fmla="*/ 8865 w 151395"/>
                <a:gd name="connsiteY7" fmla="*/ 93371 h 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395" h="93370">
                  <a:moveTo>
                    <a:pt x="8865" y="93371"/>
                  </a:moveTo>
                  <a:cubicBezTo>
                    <a:pt x="5614" y="93371"/>
                    <a:pt x="2770" y="91746"/>
                    <a:pt x="1146" y="88902"/>
                  </a:cubicBezTo>
                  <a:cubicBezTo>
                    <a:pt x="-1292" y="84433"/>
                    <a:pt x="332" y="79151"/>
                    <a:pt x="4395" y="76713"/>
                  </a:cubicBezTo>
                  <a:lnTo>
                    <a:pt x="138062" y="1145"/>
                  </a:lnTo>
                  <a:cubicBezTo>
                    <a:pt x="142530" y="-1292"/>
                    <a:pt x="147812" y="333"/>
                    <a:pt x="150250" y="4396"/>
                  </a:cubicBezTo>
                  <a:cubicBezTo>
                    <a:pt x="152687" y="8865"/>
                    <a:pt x="151062" y="14146"/>
                    <a:pt x="147000" y="16584"/>
                  </a:cubicBezTo>
                  <a:lnTo>
                    <a:pt x="13334" y="92152"/>
                  </a:lnTo>
                  <a:cubicBezTo>
                    <a:pt x="12115" y="92965"/>
                    <a:pt x="10489" y="93371"/>
                    <a:pt x="8865" y="93371"/>
                  </a:cubicBezTo>
                  <a:close/>
                </a:path>
              </a:pathLst>
            </a:custGeom>
            <a:grpFill/>
            <a:ln w="23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9">
                <a:cs typeface="+mn-ea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6DD53690-DB84-A8C1-1373-5FA03CA0ADF0}"/>
              </a:ext>
            </a:extLst>
          </p:cNvPr>
          <p:cNvSpPr txBox="1"/>
          <p:nvPr/>
        </p:nvSpPr>
        <p:spPr>
          <a:xfrm>
            <a:off x="2866068" y="3330958"/>
            <a:ext cx="6417867" cy="11721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51PP T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模板网，幻灯片演示模板及素材免 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模板网 唯一访问网址：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www.51pptm oban.com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16FEDB4-EABC-EB6A-79F6-545247A029D9}"/>
              </a:ext>
            </a:extLst>
          </p:cNvPr>
          <p:cNvGrpSpPr/>
          <p:nvPr/>
        </p:nvGrpSpPr>
        <p:grpSpPr>
          <a:xfrm>
            <a:off x="4271997" y="2325499"/>
            <a:ext cx="3591711" cy="772631"/>
            <a:chOff x="1420185" y="2807885"/>
            <a:chExt cx="2694615" cy="579652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05F4049A-9355-31C2-E936-EB73043D954D}"/>
                </a:ext>
              </a:extLst>
            </p:cNvPr>
            <p:cNvGrpSpPr/>
            <p:nvPr/>
          </p:nvGrpSpPr>
          <p:grpSpPr>
            <a:xfrm>
              <a:off x="1420185" y="2807885"/>
              <a:ext cx="2694615" cy="579652"/>
              <a:chOff x="1420185" y="1905145"/>
              <a:chExt cx="2694615" cy="579652"/>
            </a:xfrm>
          </p:grpSpPr>
          <p:sp>
            <p:nvSpPr>
              <p:cNvPr id="17" name="矩形: 圆角 16">
                <a:extLst>
                  <a:ext uri="{FF2B5EF4-FFF2-40B4-BE49-F238E27FC236}">
                    <a16:creationId xmlns:a16="http://schemas.microsoft.com/office/drawing/2014/main" id="{0EDD59CC-6235-9F6A-0054-8C1F481C97BE}"/>
                  </a:ext>
                </a:extLst>
              </p:cNvPr>
              <p:cNvSpPr/>
              <p:nvPr/>
            </p:nvSpPr>
            <p:spPr>
              <a:xfrm>
                <a:off x="1496385" y="1996092"/>
                <a:ext cx="2618415" cy="488705"/>
              </a:xfrm>
              <a:prstGeom prst="roundRect">
                <a:avLst>
                  <a:gd name="adj" fmla="val 0"/>
                </a:avLst>
              </a:prstGeom>
              <a:solidFill>
                <a:srgbClr val="FFB3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/>
              </a:p>
            </p:txBody>
          </p:sp>
          <p:sp>
            <p:nvSpPr>
              <p:cNvPr id="18" name="矩形: 圆角 17">
                <a:extLst>
                  <a:ext uri="{FF2B5EF4-FFF2-40B4-BE49-F238E27FC236}">
                    <a16:creationId xmlns:a16="http://schemas.microsoft.com/office/drawing/2014/main" id="{FDABEFAE-45E7-B965-7EB1-EE489E5D93AC}"/>
                  </a:ext>
                </a:extLst>
              </p:cNvPr>
              <p:cNvSpPr/>
              <p:nvPr/>
            </p:nvSpPr>
            <p:spPr>
              <a:xfrm>
                <a:off x="1420185" y="1905145"/>
                <a:ext cx="2618415" cy="488705"/>
              </a:xfrm>
              <a:prstGeom prst="roundRect">
                <a:avLst>
                  <a:gd name="adj" fmla="val 0"/>
                </a:avLst>
              </a:prstGeom>
              <a:solidFill>
                <a:srgbClr val="59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/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FD070146-DDB8-8403-E085-D7E2AA4F8EBE}"/>
                  </a:ext>
                </a:extLst>
              </p:cNvPr>
              <p:cNvSpPr txBox="1"/>
              <p:nvPr/>
            </p:nvSpPr>
            <p:spPr>
              <a:xfrm>
                <a:off x="2352796" y="1975837"/>
                <a:ext cx="1062157" cy="3462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399" b="1" dirty="0">
                    <a:solidFill>
                      <a:schemeClr val="bg1"/>
                    </a:solidFill>
                  </a:rPr>
                  <a:t>策略执行</a:t>
                </a:r>
              </a:p>
            </p:txBody>
          </p:sp>
        </p:grpSp>
        <p:sp>
          <p:nvSpPr>
            <p:cNvPr id="16" name="shopping-basket_281681">
              <a:extLst>
                <a:ext uri="{FF2B5EF4-FFF2-40B4-BE49-F238E27FC236}">
                  <a16:creationId xmlns:a16="http://schemas.microsoft.com/office/drawing/2014/main" id="{90ABA95B-B4E6-8BD8-F740-0BECCA78613E}"/>
                </a:ext>
              </a:extLst>
            </p:cNvPr>
            <p:cNvSpPr/>
            <p:nvPr/>
          </p:nvSpPr>
          <p:spPr>
            <a:xfrm>
              <a:off x="1570226" y="2972174"/>
              <a:ext cx="444666" cy="323933"/>
            </a:xfrm>
            <a:custGeom>
              <a:avLst/>
              <a:gdLst>
                <a:gd name="T0" fmla="*/ 6827 w 6827"/>
                <a:gd name="T1" fmla="*/ 381 h 4980"/>
                <a:gd name="T2" fmla="*/ 6460 w 6827"/>
                <a:gd name="T3" fmla="*/ 118 h 4980"/>
                <a:gd name="T4" fmla="*/ 5287 w 6827"/>
                <a:gd name="T5" fmla="*/ 1754 h 4980"/>
                <a:gd name="T6" fmla="*/ 4870 w 6827"/>
                <a:gd name="T7" fmla="*/ 1754 h 4980"/>
                <a:gd name="T8" fmla="*/ 5368 w 6827"/>
                <a:gd name="T9" fmla="*/ 1256 h 4980"/>
                <a:gd name="T10" fmla="*/ 4113 w 6827"/>
                <a:gd name="T11" fmla="*/ 0 h 4980"/>
                <a:gd name="T12" fmla="*/ 2360 w 6827"/>
                <a:gd name="T13" fmla="*/ 1754 h 4980"/>
                <a:gd name="T14" fmla="*/ 1540 w 6827"/>
                <a:gd name="T15" fmla="*/ 1754 h 4980"/>
                <a:gd name="T16" fmla="*/ 366 w 6827"/>
                <a:gd name="T17" fmla="*/ 118 h 4980"/>
                <a:gd name="T18" fmla="*/ 0 w 6827"/>
                <a:gd name="T19" fmla="*/ 381 h 4980"/>
                <a:gd name="T20" fmla="*/ 985 w 6827"/>
                <a:gd name="T21" fmla="*/ 1754 h 4980"/>
                <a:gd name="T22" fmla="*/ 499 w 6827"/>
                <a:gd name="T23" fmla="*/ 1754 h 4980"/>
                <a:gd name="T24" fmla="*/ 499 w 6827"/>
                <a:gd name="T25" fmla="*/ 2702 h 4980"/>
                <a:gd name="T26" fmla="*/ 949 w 6827"/>
                <a:gd name="T27" fmla="*/ 2702 h 4980"/>
                <a:gd name="T28" fmla="*/ 1403 w 6827"/>
                <a:gd name="T29" fmla="*/ 4980 h 4980"/>
                <a:gd name="T30" fmla="*/ 5343 w 6827"/>
                <a:gd name="T31" fmla="*/ 4980 h 4980"/>
                <a:gd name="T32" fmla="*/ 5797 w 6827"/>
                <a:gd name="T33" fmla="*/ 2702 h 4980"/>
                <a:gd name="T34" fmla="*/ 6247 w 6827"/>
                <a:gd name="T35" fmla="*/ 2702 h 4980"/>
                <a:gd name="T36" fmla="*/ 6247 w 6827"/>
                <a:gd name="T37" fmla="*/ 1754 h 4980"/>
                <a:gd name="T38" fmla="*/ 5842 w 6827"/>
                <a:gd name="T39" fmla="*/ 1754 h 4980"/>
                <a:gd name="T40" fmla="*/ 6827 w 6827"/>
                <a:gd name="T41" fmla="*/ 381 h 4980"/>
                <a:gd name="T42" fmla="*/ 2163 w 6827"/>
                <a:gd name="T43" fmla="*/ 4287 h 4980"/>
                <a:gd name="T44" fmla="*/ 1913 w 6827"/>
                <a:gd name="T45" fmla="*/ 3031 h 4980"/>
                <a:gd name="T46" fmla="*/ 2355 w 6827"/>
                <a:gd name="T47" fmla="*/ 2943 h 4980"/>
                <a:gd name="T48" fmla="*/ 2605 w 6827"/>
                <a:gd name="T49" fmla="*/ 4199 h 4980"/>
                <a:gd name="T50" fmla="*/ 2163 w 6827"/>
                <a:gd name="T51" fmla="*/ 4287 h 4980"/>
                <a:gd name="T52" fmla="*/ 3639 w 6827"/>
                <a:gd name="T53" fmla="*/ 4256 h 4980"/>
                <a:gd name="T54" fmla="*/ 3188 w 6827"/>
                <a:gd name="T55" fmla="*/ 4256 h 4980"/>
                <a:gd name="T56" fmla="*/ 3188 w 6827"/>
                <a:gd name="T57" fmla="*/ 2974 h 4980"/>
                <a:gd name="T58" fmla="*/ 3639 w 6827"/>
                <a:gd name="T59" fmla="*/ 2974 h 4980"/>
                <a:gd name="T60" fmla="*/ 3639 w 6827"/>
                <a:gd name="T61" fmla="*/ 4256 h 4980"/>
                <a:gd name="T62" fmla="*/ 4654 w 6827"/>
                <a:gd name="T63" fmla="*/ 4287 h 4980"/>
                <a:gd name="T64" fmla="*/ 4212 w 6827"/>
                <a:gd name="T65" fmla="*/ 4199 h 4980"/>
                <a:gd name="T66" fmla="*/ 4462 w 6827"/>
                <a:gd name="T67" fmla="*/ 2943 h 4980"/>
                <a:gd name="T68" fmla="*/ 4904 w 6827"/>
                <a:gd name="T69" fmla="*/ 3031 h 4980"/>
                <a:gd name="T70" fmla="*/ 4654 w 6827"/>
                <a:gd name="T71" fmla="*/ 4287 h 4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827" h="4980">
                  <a:moveTo>
                    <a:pt x="6827" y="381"/>
                  </a:moveTo>
                  <a:lnTo>
                    <a:pt x="6460" y="118"/>
                  </a:lnTo>
                  <a:lnTo>
                    <a:pt x="5287" y="1754"/>
                  </a:lnTo>
                  <a:lnTo>
                    <a:pt x="4870" y="1754"/>
                  </a:lnTo>
                  <a:lnTo>
                    <a:pt x="5368" y="1256"/>
                  </a:lnTo>
                  <a:lnTo>
                    <a:pt x="4113" y="0"/>
                  </a:lnTo>
                  <a:lnTo>
                    <a:pt x="2360" y="1754"/>
                  </a:lnTo>
                  <a:lnTo>
                    <a:pt x="1540" y="1754"/>
                  </a:lnTo>
                  <a:lnTo>
                    <a:pt x="366" y="118"/>
                  </a:lnTo>
                  <a:lnTo>
                    <a:pt x="0" y="381"/>
                  </a:lnTo>
                  <a:lnTo>
                    <a:pt x="985" y="1754"/>
                  </a:lnTo>
                  <a:lnTo>
                    <a:pt x="499" y="1754"/>
                  </a:lnTo>
                  <a:lnTo>
                    <a:pt x="499" y="2702"/>
                  </a:lnTo>
                  <a:lnTo>
                    <a:pt x="949" y="2702"/>
                  </a:lnTo>
                  <a:lnTo>
                    <a:pt x="1403" y="4980"/>
                  </a:lnTo>
                  <a:lnTo>
                    <a:pt x="5343" y="4980"/>
                  </a:lnTo>
                  <a:lnTo>
                    <a:pt x="5797" y="2702"/>
                  </a:lnTo>
                  <a:lnTo>
                    <a:pt x="6247" y="2702"/>
                  </a:lnTo>
                  <a:lnTo>
                    <a:pt x="6247" y="1754"/>
                  </a:lnTo>
                  <a:lnTo>
                    <a:pt x="5842" y="1754"/>
                  </a:lnTo>
                  <a:lnTo>
                    <a:pt x="6827" y="381"/>
                  </a:lnTo>
                  <a:close/>
                  <a:moveTo>
                    <a:pt x="2163" y="4287"/>
                  </a:moveTo>
                  <a:lnTo>
                    <a:pt x="1913" y="3031"/>
                  </a:lnTo>
                  <a:lnTo>
                    <a:pt x="2355" y="2943"/>
                  </a:lnTo>
                  <a:lnTo>
                    <a:pt x="2605" y="4199"/>
                  </a:lnTo>
                  <a:lnTo>
                    <a:pt x="2163" y="4287"/>
                  </a:lnTo>
                  <a:close/>
                  <a:moveTo>
                    <a:pt x="3639" y="4256"/>
                  </a:moveTo>
                  <a:lnTo>
                    <a:pt x="3188" y="4256"/>
                  </a:lnTo>
                  <a:lnTo>
                    <a:pt x="3188" y="2974"/>
                  </a:lnTo>
                  <a:lnTo>
                    <a:pt x="3639" y="2974"/>
                  </a:lnTo>
                  <a:lnTo>
                    <a:pt x="3639" y="4256"/>
                  </a:lnTo>
                  <a:close/>
                  <a:moveTo>
                    <a:pt x="4654" y="4287"/>
                  </a:moveTo>
                  <a:lnTo>
                    <a:pt x="4212" y="4199"/>
                  </a:lnTo>
                  <a:lnTo>
                    <a:pt x="4462" y="2943"/>
                  </a:lnTo>
                  <a:lnTo>
                    <a:pt x="4904" y="3031"/>
                  </a:lnTo>
                  <a:lnTo>
                    <a:pt x="4654" y="42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8552808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901C8E63-328D-51A1-1D9D-87F8676EA3A9}"/>
              </a:ext>
            </a:extLst>
          </p:cNvPr>
          <p:cNvGrpSpPr/>
          <p:nvPr/>
        </p:nvGrpSpPr>
        <p:grpSpPr>
          <a:xfrm>
            <a:off x="433549" y="262385"/>
            <a:ext cx="3591711" cy="772631"/>
            <a:chOff x="1420185" y="2807885"/>
            <a:chExt cx="2694615" cy="579652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EA99661F-C6AB-6193-37C9-BD90C908C933}"/>
                </a:ext>
              </a:extLst>
            </p:cNvPr>
            <p:cNvGrpSpPr/>
            <p:nvPr/>
          </p:nvGrpSpPr>
          <p:grpSpPr>
            <a:xfrm>
              <a:off x="1420185" y="2807885"/>
              <a:ext cx="2694615" cy="579652"/>
              <a:chOff x="1420185" y="1905145"/>
              <a:chExt cx="2694615" cy="579652"/>
            </a:xfrm>
          </p:grpSpPr>
          <p:sp>
            <p:nvSpPr>
              <p:cNvPr id="15" name="矩形: 圆角 14">
                <a:extLst>
                  <a:ext uri="{FF2B5EF4-FFF2-40B4-BE49-F238E27FC236}">
                    <a16:creationId xmlns:a16="http://schemas.microsoft.com/office/drawing/2014/main" id="{1B6607ED-1D43-A4EE-EB45-307793752A06}"/>
                  </a:ext>
                </a:extLst>
              </p:cNvPr>
              <p:cNvSpPr/>
              <p:nvPr/>
            </p:nvSpPr>
            <p:spPr>
              <a:xfrm>
                <a:off x="1496385" y="1996092"/>
                <a:ext cx="2618415" cy="488705"/>
              </a:xfrm>
              <a:prstGeom prst="roundRect">
                <a:avLst>
                  <a:gd name="adj" fmla="val 0"/>
                </a:avLst>
              </a:prstGeom>
              <a:solidFill>
                <a:srgbClr val="FFB3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/>
              </a:p>
            </p:txBody>
          </p:sp>
          <p:sp>
            <p:nvSpPr>
              <p:cNvPr id="16" name="矩形: 圆角 15">
                <a:extLst>
                  <a:ext uri="{FF2B5EF4-FFF2-40B4-BE49-F238E27FC236}">
                    <a16:creationId xmlns:a16="http://schemas.microsoft.com/office/drawing/2014/main" id="{85F90971-B19C-2E82-E47A-BE0276A3ACF5}"/>
                  </a:ext>
                </a:extLst>
              </p:cNvPr>
              <p:cNvSpPr/>
              <p:nvPr/>
            </p:nvSpPr>
            <p:spPr>
              <a:xfrm>
                <a:off x="1420185" y="1905145"/>
                <a:ext cx="2618415" cy="488705"/>
              </a:xfrm>
              <a:prstGeom prst="roundRect">
                <a:avLst>
                  <a:gd name="adj" fmla="val 0"/>
                </a:avLst>
              </a:prstGeom>
              <a:solidFill>
                <a:srgbClr val="59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/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031D23E9-DCC8-C3CD-D484-07DA3FA26C9E}"/>
                  </a:ext>
                </a:extLst>
              </p:cNvPr>
              <p:cNvSpPr txBox="1"/>
              <p:nvPr/>
            </p:nvSpPr>
            <p:spPr>
              <a:xfrm>
                <a:off x="2352796" y="1975837"/>
                <a:ext cx="1062157" cy="3462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399" b="1" dirty="0">
                    <a:solidFill>
                      <a:schemeClr val="bg1"/>
                    </a:solidFill>
                  </a:rPr>
                  <a:t>策略执行</a:t>
                </a:r>
              </a:p>
            </p:txBody>
          </p:sp>
        </p:grpSp>
        <p:sp>
          <p:nvSpPr>
            <p:cNvPr id="14" name="shopping-basket_281681">
              <a:extLst>
                <a:ext uri="{FF2B5EF4-FFF2-40B4-BE49-F238E27FC236}">
                  <a16:creationId xmlns:a16="http://schemas.microsoft.com/office/drawing/2014/main" id="{38F4AB50-6388-BD27-903F-8B31DE120B28}"/>
                </a:ext>
              </a:extLst>
            </p:cNvPr>
            <p:cNvSpPr/>
            <p:nvPr/>
          </p:nvSpPr>
          <p:spPr>
            <a:xfrm>
              <a:off x="1570226" y="2972174"/>
              <a:ext cx="444666" cy="323933"/>
            </a:xfrm>
            <a:custGeom>
              <a:avLst/>
              <a:gdLst>
                <a:gd name="T0" fmla="*/ 6827 w 6827"/>
                <a:gd name="T1" fmla="*/ 381 h 4980"/>
                <a:gd name="T2" fmla="*/ 6460 w 6827"/>
                <a:gd name="T3" fmla="*/ 118 h 4980"/>
                <a:gd name="T4" fmla="*/ 5287 w 6827"/>
                <a:gd name="T5" fmla="*/ 1754 h 4980"/>
                <a:gd name="T6" fmla="*/ 4870 w 6827"/>
                <a:gd name="T7" fmla="*/ 1754 h 4980"/>
                <a:gd name="T8" fmla="*/ 5368 w 6827"/>
                <a:gd name="T9" fmla="*/ 1256 h 4980"/>
                <a:gd name="T10" fmla="*/ 4113 w 6827"/>
                <a:gd name="T11" fmla="*/ 0 h 4980"/>
                <a:gd name="T12" fmla="*/ 2360 w 6827"/>
                <a:gd name="T13" fmla="*/ 1754 h 4980"/>
                <a:gd name="T14" fmla="*/ 1540 w 6827"/>
                <a:gd name="T15" fmla="*/ 1754 h 4980"/>
                <a:gd name="T16" fmla="*/ 366 w 6827"/>
                <a:gd name="T17" fmla="*/ 118 h 4980"/>
                <a:gd name="T18" fmla="*/ 0 w 6827"/>
                <a:gd name="T19" fmla="*/ 381 h 4980"/>
                <a:gd name="T20" fmla="*/ 985 w 6827"/>
                <a:gd name="T21" fmla="*/ 1754 h 4980"/>
                <a:gd name="T22" fmla="*/ 499 w 6827"/>
                <a:gd name="T23" fmla="*/ 1754 h 4980"/>
                <a:gd name="T24" fmla="*/ 499 w 6827"/>
                <a:gd name="T25" fmla="*/ 2702 h 4980"/>
                <a:gd name="T26" fmla="*/ 949 w 6827"/>
                <a:gd name="T27" fmla="*/ 2702 h 4980"/>
                <a:gd name="T28" fmla="*/ 1403 w 6827"/>
                <a:gd name="T29" fmla="*/ 4980 h 4980"/>
                <a:gd name="T30" fmla="*/ 5343 w 6827"/>
                <a:gd name="T31" fmla="*/ 4980 h 4980"/>
                <a:gd name="T32" fmla="*/ 5797 w 6827"/>
                <a:gd name="T33" fmla="*/ 2702 h 4980"/>
                <a:gd name="T34" fmla="*/ 6247 w 6827"/>
                <a:gd name="T35" fmla="*/ 2702 h 4980"/>
                <a:gd name="T36" fmla="*/ 6247 w 6827"/>
                <a:gd name="T37" fmla="*/ 1754 h 4980"/>
                <a:gd name="T38" fmla="*/ 5842 w 6827"/>
                <a:gd name="T39" fmla="*/ 1754 h 4980"/>
                <a:gd name="T40" fmla="*/ 6827 w 6827"/>
                <a:gd name="T41" fmla="*/ 381 h 4980"/>
                <a:gd name="T42" fmla="*/ 2163 w 6827"/>
                <a:gd name="T43" fmla="*/ 4287 h 4980"/>
                <a:gd name="T44" fmla="*/ 1913 w 6827"/>
                <a:gd name="T45" fmla="*/ 3031 h 4980"/>
                <a:gd name="T46" fmla="*/ 2355 w 6827"/>
                <a:gd name="T47" fmla="*/ 2943 h 4980"/>
                <a:gd name="T48" fmla="*/ 2605 w 6827"/>
                <a:gd name="T49" fmla="*/ 4199 h 4980"/>
                <a:gd name="T50" fmla="*/ 2163 w 6827"/>
                <a:gd name="T51" fmla="*/ 4287 h 4980"/>
                <a:gd name="T52" fmla="*/ 3639 w 6827"/>
                <a:gd name="T53" fmla="*/ 4256 h 4980"/>
                <a:gd name="T54" fmla="*/ 3188 w 6827"/>
                <a:gd name="T55" fmla="*/ 4256 h 4980"/>
                <a:gd name="T56" fmla="*/ 3188 w 6827"/>
                <a:gd name="T57" fmla="*/ 2974 h 4980"/>
                <a:gd name="T58" fmla="*/ 3639 w 6827"/>
                <a:gd name="T59" fmla="*/ 2974 h 4980"/>
                <a:gd name="T60" fmla="*/ 3639 w 6827"/>
                <a:gd name="T61" fmla="*/ 4256 h 4980"/>
                <a:gd name="T62" fmla="*/ 4654 w 6827"/>
                <a:gd name="T63" fmla="*/ 4287 h 4980"/>
                <a:gd name="T64" fmla="*/ 4212 w 6827"/>
                <a:gd name="T65" fmla="*/ 4199 h 4980"/>
                <a:gd name="T66" fmla="*/ 4462 w 6827"/>
                <a:gd name="T67" fmla="*/ 2943 h 4980"/>
                <a:gd name="T68" fmla="*/ 4904 w 6827"/>
                <a:gd name="T69" fmla="*/ 3031 h 4980"/>
                <a:gd name="T70" fmla="*/ 4654 w 6827"/>
                <a:gd name="T71" fmla="*/ 4287 h 4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827" h="4980">
                  <a:moveTo>
                    <a:pt x="6827" y="381"/>
                  </a:moveTo>
                  <a:lnTo>
                    <a:pt x="6460" y="118"/>
                  </a:lnTo>
                  <a:lnTo>
                    <a:pt x="5287" y="1754"/>
                  </a:lnTo>
                  <a:lnTo>
                    <a:pt x="4870" y="1754"/>
                  </a:lnTo>
                  <a:lnTo>
                    <a:pt x="5368" y="1256"/>
                  </a:lnTo>
                  <a:lnTo>
                    <a:pt x="4113" y="0"/>
                  </a:lnTo>
                  <a:lnTo>
                    <a:pt x="2360" y="1754"/>
                  </a:lnTo>
                  <a:lnTo>
                    <a:pt x="1540" y="1754"/>
                  </a:lnTo>
                  <a:lnTo>
                    <a:pt x="366" y="118"/>
                  </a:lnTo>
                  <a:lnTo>
                    <a:pt x="0" y="381"/>
                  </a:lnTo>
                  <a:lnTo>
                    <a:pt x="985" y="1754"/>
                  </a:lnTo>
                  <a:lnTo>
                    <a:pt x="499" y="1754"/>
                  </a:lnTo>
                  <a:lnTo>
                    <a:pt x="499" y="2702"/>
                  </a:lnTo>
                  <a:lnTo>
                    <a:pt x="949" y="2702"/>
                  </a:lnTo>
                  <a:lnTo>
                    <a:pt x="1403" y="4980"/>
                  </a:lnTo>
                  <a:lnTo>
                    <a:pt x="5343" y="4980"/>
                  </a:lnTo>
                  <a:lnTo>
                    <a:pt x="5797" y="2702"/>
                  </a:lnTo>
                  <a:lnTo>
                    <a:pt x="6247" y="2702"/>
                  </a:lnTo>
                  <a:lnTo>
                    <a:pt x="6247" y="1754"/>
                  </a:lnTo>
                  <a:lnTo>
                    <a:pt x="5842" y="1754"/>
                  </a:lnTo>
                  <a:lnTo>
                    <a:pt x="6827" y="381"/>
                  </a:lnTo>
                  <a:close/>
                  <a:moveTo>
                    <a:pt x="2163" y="4287"/>
                  </a:moveTo>
                  <a:lnTo>
                    <a:pt x="1913" y="3031"/>
                  </a:lnTo>
                  <a:lnTo>
                    <a:pt x="2355" y="2943"/>
                  </a:lnTo>
                  <a:lnTo>
                    <a:pt x="2605" y="4199"/>
                  </a:lnTo>
                  <a:lnTo>
                    <a:pt x="2163" y="4287"/>
                  </a:lnTo>
                  <a:close/>
                  <a:moveTo>
                    <a:pt x="3639" y="4256"/>
                  </a:moveTo>
                  <a:lnTo>
                    <a:pt x="3188" y="4256"/>
                  </a:lnTo>
                  <a:lnTo>
                    <a:pt x="3188" y="2974"/>
                  </a:lnTo>
                  <a:lnTo>
                    <a:pt x="3639" y="2974"/>
                  </a:lnTo>
                  <a:lnTo>
                    <a:pt x="3639" y="4256"/>
                  </a:lnTo>
                  <a:close/>
                  <a:moveTo>
                    <a:pt x="4654" y="4287"/>
                  </a:moveTo>
                  <a:lnTo>
                    <a:pt x="4212" y="4199"/>
                  </a:lnTo>
                  <a:lnTo>
                    <a:pt x="4462" y="2943"/>
                  </a:lnTo>
                  <a:lnTo>
                    <a:pt x="4904" y="3031"/>
                  </a:lnTo>
                  <a:lnTo>
                    <a:pt x="4654" y="42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/>
            </a:p>
          </p:txBody>
        </p:sp>
      </p:grp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21469CB5-7EFD-3C60-4461-3CA75143FA1D}"/>
              </a:ext>
            </a:extLst>
          </p:cNvPr>
          <p:cNvCxnSpPr/>
          <p:nvPr/>
        </p:nvCxnSpPr>
        <p:spPr>
          <a:xfrm flipV="1">
            <a:off x="3207829" y="3083797"/>
            <a:ext cx="1684555" cy="1733730"/>
          </a:xfrm>
          <a:prstGeom prst="line">
            <a:avLst/>
          </a:prstGeom>
          <a:noFill/>
          <a:ln w="9525">
            <a:solidFill>
              <a:srgbClr val="626262"/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35ABB8A7-F64C-D75F-83EF-0D4B0F7F719E}"/>
              </a:ext>
            </a:extLst>
          </p:cNvPr>
          <p:cNvCxnSpPr/>
          <p:nvPr/>
        </p:nvCxnSpPr>
        <p:spPr>
          <a:xfrm flipH="1" flipV="1">
            <a:off x="4877069" y="3085619"/>
            <a:ext cx="2239709" cy="793183"/>
          </a:xfrm>
          <a:prstGeom prst="line">
            <a:avLst/>
          </a:prstGeom>
          <a:noFill/>
          <a:ln w="9525">
            <a:solidFill>
              <a:srgbClr val="626262"/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49E5EB9B-232C-DC5A-F410-FB80AE95FC09}"/>
              </a:ext>
            </a:extLst>
          </p:cNvPr>
          <p:cNvCxnSpPr/>
          <p:nvPr/>
        </p:nvCxnSpPr>
        <p:spPr>
          <a:xfrm flipH="1">
            <a:off x="7116776" y="2038196"/>
            <a:ext cx="2022271" cy="1836796"/>
          </a:xfrm>
          <a:prstGeom prst="line">
            <a:avLst/>
          </a:prstGeom>
          <a:noFill/>
          <a:ln w="9525">
            <a:solidFill>
              <a:srgbClr val="626262"/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1" name="椭圆 20">
            <a:extLst>
              <a:ext uri="{FF2B5EF4-FFF2-40B4-BE49-F238E27FC236}">
                <a16:creationId xmlns:a16="http://schemas.microsoft.com/office/drawing/2014/main" id="{4B8D5626-3DEA-DD9D-2B21-1691F48B9125}"/>
              </a:ext>
            </a:extLst>
          </p:cNvPr>
          <p:cNvSpPr/>
          <p:nvPr/>
        </p:nvSpPr>
        <p:spPr>
          <a:xfrm>
            <a:off x="2740316" y="4350015"/>
            <a:ext cx="935023" cy="935023"/>
          </a:xfrm>
          <a:prstGeom prst="ellipse">
            <a:avLst/>
          </a:prstGeom>
          <a:solidFill>
            <a:srgbClr val="FFB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sym typeface="+mn-lt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1909B493-B555-0A47-8A1C-DFA38AF9B218}"/>
              </a:ext>
            </a:extLst>
          </p:cNvPr>
          <p:cNvSpPr/>
          <p:nvPr/>
        </p:nvSpPr>
        <p:spPr>
          <a:xfrm>
            <a:off x="4277052" y="2468464"/>
            <a:ext cx="1230661" cy="1230661"/>
          </a:xfrm>
          <a:prstGeom prst="ellipse">
            <a:avLst/>
          </a:prstGeom>
          <a:solidFill>
            <a:srgbClr val="590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sym typeface="+mn-lt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5BB2B76D-C055-D763-FE10-13DD7B6D69A5}"/>
              </a:ext>
            </a:extLst>
          </p:cNvPr>
          <p:cNvSpPr/>
          <p:nvPr/>
        </p:nvSpPr>
        <p:spPr>
          <a:xfrm>
            <a:off x="6380162" y="3124126"/>
            <a:ext cx="1405304" cy="1405305"/>
          </a:xfrm>
          <a:prstGeom prst="ellipse">
            <a:avLst/>
          </a:prstGeom>
          <a:solidFill>
            <a:srgbClr val="FFB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sym typeface="+mn-lt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FF3E1B00-415A-5D07-2508-1390D9439A31}"/>
              </a:ext>
            </a:extLst>
          </p:cNvPr>
          <p:cNvSpPr/>
          <p:nvPr/>
        </p:nvSpPr>
        <p:spPr>
          <a:xfrm>
            <a:off x="8286748" y="1644497"/>
            <a:ext cx="1187303" cy="1187303"/>
          </a:xfrm>
          <a:prstGeom prst="ellipse">
            <a:avLst/>
          </a:prstGeom>
          <a:solidFill>
            <a:srgbClr val="590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>
              <a:sym typeface="+mn-lt"/>
            </a:endParaRPr>
          </a:p>
        </p:txBody>
      </p:sp>
      <p:sp>
        <p:nvSpPr>
          <p:cNvPr id="30" name="文本框 9">
            <a:extLst>
              <a:ext uri="{FF2B5EF4-FFF2-40B4-BE49-F238E27FC236}">
                <a16:creationId xmlns:a16="http://schemas.microsoft.com/office/drawing/2014/main" id="{8214FD51-66E9-580A-4F95-EDD0A627BA80}"/>
              </a:ext>
            </a:extLst>
          </p:cNvPr>
          <p:cNvSpPr txBox="1"/>
          <p:nvPr/>
        </p:nvSpPr>
        <p:spPr>
          <a:xfrm>
            <a:off x="2878313" y="4414693"/>
            <a:ext cx="675957" cy="820384"/>
          </a:xfrm>
          <a:prstGeom prst="rect">
            <a:avLst/>
          </a:prstGeom>
          <a:noFill/>
        </p:spPr>
        <p:txBody>
          <a:bodyPr wrap="none" lIns="162466" tIns="81232" rIns="162466" bIns="81232" rtlCol="0" anchor="ctr">
            <a:spAutoFit/>
          </a:bodyPr>
          <a:lstStyle/>
          <a:p>
            <a:pPr algn="ctr" defTabSz="1624225"/>
            <a:r>
              <a:rPr lang="en-US" altLang="zh-CN" sz="4265" dirty="0">
                <a:solidFill>
                  <a:prstClr val="white"/>
                </a:solidFill>
                <a:cs typeface="+mn-ea"/>
                <a:sym typeface="+mn-lt"/>
              </a:rPr>
              <a:t>A</a:t>
            </a:r>
            <a:endParaRPr lang="zh-CN" altLang="en-US" sz="4265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1" name="文本框 9">
            <a:extLst>
              <a:ext uri="{FF2B5EF4-FFF2-40B4-BE49-F238E27FC236}">
                <a16:creationId xmlns:a16="http://schemas.microsoft.com/office/drawing/2014/main" id="{BACE79F7-401E-16A9-8AE0-F5D6C8002CE7}"/>
              </a:ext>
            </a:extLst>
          </p:cNvPr>
          <p:cNvSpPr txBox="1"/>
          <p:nvPr/>
        </p:nvSpPr>
        <p:spPr>
          <a:xfrm>
            <a:off x="4499100" y="2541988"/>
            <a:ext cx="786564" cy="1148615"/>
          </a:xfrm>
          <a:prstGeom prst="rect">
            <a:avLst/>
          </a:prstGeom>
          <a:noFill/>
        </p:spPr>
        <p:txBody>
          <a:bodyPr wrap="none" lIns="162466" tIns="81232" rIns="162466" bIns="81232" rtlCol="0" anchor="ctr">
            <a:spAutoFit/>
          </a:bodyPr>
          <a:lstStyle/>
          <a:p>
            <a:pPr algn="ctr" defTabSz="1624225"/>
            <a:r>
              <a:rPr lang="en-US" altLang="zh-CN" sz="6398" dirty="0">
                <a:solidFill>
                  <a:prstClr val="white"/>
                </a:solidFill>
                <a:cs typeface="+mn-ea"/>
                <a:sym typeface="+mn-lt"/>
              </a:rPr>
              <a:t>B</a:t>
            </a:r>
            <a:endParaRPr lang="zh-CN" altLang="en-US" sz="6398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2" name="文本框 9">
            <a:extLst>
              <a:ext uri="{FF2B5EF4-FFF2-40B4-BE49-F238E27FC236}">
                <a16:creationId xmlns:a16="http://schemas.microsoft.com/office/drawing/2014/main" id="{90E94418-B90A-E109-3832-0F250EF6FCAE}"/>
              </a:ext>
            </a:extLst>
          </p:cNvPr>
          <p:cNvSpPr txBox="1"/>
          <p:nvPr/>
        </p:nvSpPr>
        <p:spPr>
          <a:xfrm>
            <a:off x="6603190" y="3204366"/>
            <a:ext cx="889156" cy="1251143"/>
          </a:xfrm>
          <a:prstGeom prst="rect">
            <a:avLst/>
          </a:prstGeom>
          <a:noFill/>
        </p:spPr>
        <p:txBody>
          <a:bodyPr wrap="none" lIns="162466" tIns="81232" rIns="162466" bIns="81232" rtlCol="0" anchor="ctr">
            <a:spAutoFit/>
          </a:bodyPr>
          <a:lstStyle/>
          <a:p>
            <a:pPr algn="ctr" defTabSz="1624225"/>
            <a:r>
              <a:rPr lang="en-US" altLang="zh-CN" sz="7064" dirty="0">
                <a:solidFill>
                  <a:prstClr val="white"/>
                </a:solidFill>
                <a:cs typeface="+mn-ea"/>
                <a:sym typeface="+mn-lt"/>
              </a:rPr>
              <a:t>C</a:t>
            </a:r>
            <a:endParaRPr lang="zh-CN" altLang="en-US" sz="7064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3" name="文本框 9">
            <a:extLst>
              <a:ext uri="{FF2B5EF4-FFF2-40B4-BE49-F238E27FC236}">
                <a16:creationId xmlns:a16="http://schemas.microsoft.com/office/drawing/2014/main" id="{EBFBF2F1-CF08-0543-46C6-8C22408E3C3D}"/>
              </a:ext>
            </a:extLst>
          </p:cNvPr>
          <p:cNvSpPr txBox="1"/>
          <p:nvPr/>
        </p:nvSpPr>
        <p:spPr>
          <a:xfrm>
            <a:off x="8506197" y="1747409"/>
            <a:ext cx="833051" cy="1045959"/>
          </a:xfrm>
          <a:prstGeom prst="rect">
            <a:avLst/>
          </a:prstGeom>
          <a:noFill/>
        </p:spPr>
        <p:txBody>
          <a:bodyPr wrap="none" lIns="162466" tIns="81232" rIns="162466" bIns="81232" rtlCol="0" anchor="ctr">
            <a:spAutoFit/>
          </a:bodyPr>
          <a:lstStyle/>
          <a:p>
            <a:pPr algn="ctr" defTabSz="1624225"/>
            <a:r>
              <a:rPr lang="en-US" altLang="zh-CN" sz="5731" dirty="0">
                <a:solidFill>
                  <a:prstClr val="white"/>
                </a:solidFill>
                <a:cs typeface="+mn-ea"/>
                <a:sym typeface="+mn-lt"/>
              </a:rPr>
              <a:t>D</a:t>
            </a:r>
            <a:endParaRPr lang="zh-CN" altLang="en-US" sz="573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F8BF7F80-037E-B271-F14B-334EED617EF4}"/>
              </a:ext>
            </a:extLst>
          </p:cNvPr>
          <p:cNvGrpSpPr/>
          <p:nvPr/>
        </p:nvGrpSpPr>
        <p:grpSpPr>
          <a:xfrm>
            <a:off x="7876363" y="3683171"/>
            <a:ext cx="3116894" cy="762910"/>
            <a:chOff x="101199" y="1886576"/>
            <a:chExt cx="2338392" cy="572359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8AACF071-3FA9-C7CC-F268-919DAB6D7296}"/>
                </a:ext>
              </a:extLst>
            </p:cNvPr>
            <p:cNvSpPr txBox="1"/>
            <p:nvPr/>
          </p:nvSpPr>
          <p:spPr>
            <a:xfrm>
              <a:off x="101199" y="2081600"/>
              <a:ext cx="2338392" cy="3773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模板网，幻灯 片演示模板及素材免费下载！</a:t>
              </a:r>
            </a:p>
            <a:p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模板网 唯一访 问网址：</a:t>
              </a:r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www.51pp tmoban.com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197366C2-F4AE-38CA-D81A-ED31C84D226A}"/>
                </a:ext>
              </a:extLst>
            </p:cNvPr>
            <p:cNvSpPr txBox="1"/>
            <p:nvPr/>
          </p:nvSpPr>
          <p:spPr>
            <a:xfrm>
              <a:off x="101199" y="1886576"/>
              <a:ext cx="1130869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599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E246F923-DC63-41B7-4AD2-667C025889FC}"/>
              </a:ext>
            </a:extLst>
          </p:cNvPr>
          <p:cNvGrpSpPr/>
          <p:nvPr/>
        </p:nvGrpSpPr>
        <p:grpSpPr>
          <a:xfrm>
            <a:off x="1617268" y="2619924"/>
            <a:ext cx="2633079" cy="762910"/>
            <a:chOff x="101199" y="1886576"/>
            <a:chExt cx="1975419" cy="572359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7F2E97D6-FFB3-46D6-4247-B4B86C5582C2}"/>
                </a:ext>
              </a:extLst>
            </p:cNvPr>
            <p:cNvSpPr txBox="1"/>
            <p:nvPr/>
          </p:nvSpPr>
          <p:spPr>
            <a:xfrm>
              <a:off x="101199" y="2081600"/>
              <a:ext cx="1975419" cy="3773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FB7A36B8-C65E-D1D8-C9A1-688EE62BEB81}"/>
                </a:ext>
              </a:extLst>
            </p:cNvPr>
            <p:cNvSpPr txBox="1"/>
            <p:nvPr/>
          </p:nvSpPr>
          <p:spPr>
            <a:xfrm>
              <a:off x="940009" y="1886576"/>
              <a:ext cx="1130869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599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C2F1B507-C5B1-5E44-C27A-4A5CBD64E7D3}"/>
              </a:ext>
            </a:extLst>
          </p:cNvPr>
          <p:cNvGrpSpPr/>
          <p:nvPr/>
        </p:nvGrpSpPr>
        <p:grpSpPr>
          <a:xfrm>
            <a:off x="5555560" y="1747492"/>
            <a:ext cx="2633079" cy="762910"/>
            <a:chOff x="101199" y="1886576"/>
            <a:chExt cx="1975419" cy="572359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A522D0F5-F365-4661-713A-B34E65A0A370}"/>
                </a:ext>
              </a:extLst>
            </p:cNvPr>
            <p:cNvSpPr txBox="1"/>
            <p:nvPr/>
          </p:nvSpPr>
          <p:spPr>
            <a:xfrm>
              <a:off x="101199" y="2081600"/>
              <a:ext cx="1975419" cy="3773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B6B1C4D5-4E9D-1A68-3EEA-02730AF77C8F}"/>
                </a:ext>
              </a:extLst>
            </p:cNvPr>
            <p:cNvSpPr txBox="1"/>
            <p:nvPr/>
          </p:nvSpPr>
          <p:spPr>
            <a:xfrm>
              <a:off x="940009" y="1886576"/>
              <a:ext cx="1130869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599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C33B569D-7A89-0494-0691-521918A2E201}"/>
              </a:ext>
            </a:extLst>
          </p:cNvPr>
          <p:cNvGrpSpPr/>
          <p:nvPr/>
        </p:nvGrpSpPr>
        <p:grpSpPr>
          <a:xfrm>
            <a:off x="3734406" y="4688352"/>
            <a:ext cx="2633079" cy="762910"/>
            <a:chOff x="101199" y="1886576"/>
            <a:chExt cx="1975419" cy="572359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877D96CD-34F1-4E42-9828-BB0B55D064B8}"/>
                </a:ext>
              </a:extLst>
            </p:cNvPr>
            <p:cNvSpPr txBox="1"/>
            <p:nvPr/>
          </p:nvSpPr>
          <p:spPr>
            <a:xfrm>
              <a:off x="101199" y="2081600"/>
              <a:ext cx="1975419" cy="3773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AAD4EB4B-C21F-F442-47F4-042299902B38}"/>
                </a:ext>
              </a:extLst>
            </p:cNvPr>
            <p:cNvSpPr txBox="1"/>
            <p:nvPr/>
          </p:nvSpPr>
          <p:spPr>
            <a:xfrm>
              <a:off x="101199" y="1886576"/>
              <a:ext cx="1130869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599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28411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901C8E63-328D-51A1-1D9D-87F8676EA3A9}"/>
              </a:ext>
            </a:extLst>
          </p:cNvPr>
          <p:cNvGrpSpPr/>
          <p:nvPr/>
        </p:nvGrpSpPr>
        <p:grpSpPr>
          <a:xfrm>
            <a:off x="433549" y="262385"/>
            <a:ext cx="3591711" cy="772631"/>
            <a:chOff x="1420185" y="2807885"/>
            <a:chExt cx="2694615" cy="579652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EA99661F-C6AB-6193-37C9-BD90C908C933}"/>
                </a:ext>
              </a:extLst>
            </p:cNvPr>
            <p:cNvGrpSpPr/>
            <p:nvPr/>
          </p:nvGrpSpPr>
          <p:grpSpPr>
            <a:xfrm>
              <a:off x="1420185" y="2807885"/>
              <a:ext cx="2694615" cy="579652"/>
              <a:chOff x="1420185" y="1905145"/>
              <a:chExt cx="2694615" cy="579652"/>
            </a:xfrm>
          </p:grpSpPr>
          <p:sp>
            <p:nvSpPr>
              <p:cNvPr id="15" name="矩形: 圆角 14">
                <a:extLst>
                  <a:ext uri="{FF2B5EF4-FFF2-40B4-BE49-F238E27FC236}">
                    <a16:creationId xmlns:a16="http://schemas.microsoft.com/office/drawing/2014/main" id="{1B6607ED-1D43-A4EE-EB45-307793752A06}"/>
                  </a:ext>
                </a:extLst>
              </p:cNvPr>
              <p:cNvSpPr/>
              <p:nvPr/>
            </p:nvSpPr>
            <p:spPr>
              <a:xfrm>
                <a:off x="1496385" y="1996092"/>
                <a:ext cx="2618415" cy="488705"/>
              </a:xfrm>
              <a:prstGeom prst="roundRect">
                <a:avLst>
                  <a:gd name="adj" fmla="val 0"/>
                </a:avLst>
              </a:prstGeom>
              <a:solidFill>
                <a:srgbClr val="FFB3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/>
              </a:p>
            </p:txBody>
          </p:sp>
          <p:sp>
            <p:nvSpPr>
              <p:cNvPr id="16" name="矩形: 圆角 15">
                <a:extLst>
                  <a:ext uri="{FF2B5EF4-FFF2-40B4-BE49-F238E27FC236}">
                    <a16:creationId xmlns:a16="http://schemas.microsoft.com/office/drawing/2014/main" id="{85F90971-B19C-2E82-E47A-BE0276A3ACF5}"/>
                  </a:ext>
                </a:extLst>
              </p:cNvPr>
              <p:cNvSpPr/>
              <p:nvPr/>
            </p:nvSpPr>
            <p:spPr>
              <a:xfrm>
                <a:off x="1420185" y="1905145"/>
                <a:ext cx="2618415" cy="488705"/>
              </a:xfrm>
              <a:prstGeom prst="roundRect">
                <a:avLst>
                  <a:gd name="adj" fmla="val 0"/>
                </a:avLst>
              </a:prstGeom>
              <a:solidFill>
                <a:srgbClr val="59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/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031D23E9-DCC8-C3CD-D484-07DA3FA26C9E}"/>
                  </a:ext>
                </a:extLst>
              </p:cNvPr>
              <p:cNvSpPr txBox="1"/>
              <p:nvPr/>
            </p:nvSpPr>
            <p:spPr>
              <a:xfrm>
                <a:off x="2352796" y="1975837"/>
                <a:ext cx="1062157" cy="3462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399" b="1" dirty="0">
                    <a:solidFill>
                      <a:schemeClr val="bg1"/>
                    </a:solidFill>
                  </a:rPr>
                  <a:t>策略执行</a:t>
                </a:r>
              </a:p>
            </p:txBody>
          </p:sp>
        </p:grpSp>
        <p:sp>
          <p:nvSpPr>
            <p:cNvPr id="14" name="shopping-basket_281681">
              <a:extLst>
                <a:ext uri="{FF2B5EF4-FFF2-40B4-BE49-F238E27FC236}">
                  <a16:creationId xmlns:a16="http://schemas.microsoft.com/office/drawing/2014/main" id="{38F4AB50-6388-BD27-903F-8B31DE120B28}"/>
                </a:ext>
              </a:extLst>
            </p:cNvPr>
            <p:cNvSpPr/>
            <p:nvPr/>
          </p:nvSpPr>
          <p:spPr>
            <a:xfrm>
              <a:off x="1570226" y="2972174"/>
              <a:ext cx="444666" cy="323933"/>
            </a:xfrm>
            <a:custGeom>
              <a:avLst/>
              <a:gdLst>
                <a:gd name="T0" fmla="*/ 6827 w 6827"/>
                <a:gd name="T1" fmla="*/ 381 h 4980"/>
                <a:gd name="T2" fmla="*/ 6460 w 6827"/>
                <a:gd name="T3" fmla="*/ 118 h 4980"/>
                <a:gd name="T4" fmla="*/ 5287 w 6827"/>
                <a:gd name="T5" fmla="*/ 1754 h 4980"/>
                <a:gd name="T6" fmla="*/ 4870 w 6827"/>
                <a:gd name="T7" fmla="*/ 1754 h 4980"/>
                <a:gd name="T8" fmla="*/ 5368 w 6827"/>
                <a:gd name="T9" fmla="*/ 1256 h 4980"/>
                <a:gd name="T10" fmla="*/ 4113 w 6827"/>
                <a:gd name="T11" fmla="*/ 0 h 4980"/>
                <a:gd name="T12" fmla="*/ 2360 w 6827"/>
                <a:gd name="T13" fmla="*/ 1754 h 4980"/>
                <a:gd name="T14" fmla="*/ 1540 w 6827"/>
                <a:gd name="T15" fmla="*/ 1754 h 4980"/>
                <a:gd name="T16" fmla="*/ 366 w 6827"/>
                <a:gd name="T17" fmla="*/ 118 h 4980"/>
                <a:gd name="T18" fmla="*/ 0 w 6827"/>
                <a:gd name="T19" fmla="*/ 381 h 4980"/>
                <a:gd name="T20" fmla="*/ 985 w 6827"/>
                <a:gd name="T21" fmla="*/ 1754 h 4980"/>
                <a:gd name="T22" fmla="*/ 499 w 6827"/>
                <a:gd name="T23" fmla="*/ 1754 h 4980"/>
                <a:gd name="T24" fmla="*/ 499 w 6827"/>
                <a:gd name="T25" fmla="*/ 2702 h 4980"/>
                <a:gd name="T26" fmla="*/ 949 w 6827"/>
                <a:gd name="T27" fmla="*/ 2702 h 4980"/>
                <a:gd name="T28" fmla="*/ 1403 w 6827"/>
                <a:gd name="T29" fmla="*/ 4980 h 4980"/>
                <a:gd name="T30" fmla="*/ 5343 w 6827"/>
                <a:gd name="T31" fmla="*/ 4980 h 4980"/>
                <a:gd name="T32" fmla="*/ 5797 w 6827"/>
                <a:gd name="T33" fmla="*/ 2702 h 4980"/>
                <a:gd name="T34" fmla="*/ 6247 w 6827"/>
                <a:gd name="T35" fmla="*/ 2702 h 4980"/>
                <a:gd name="T36" fmla="*/ 6247 w 6827"/>
                <a:gd name="T37" fmla="*/ 1754 h 4980"/>
                <a:gd name="T38" fmla="*/ 5842 w 6827"/>
                <a:gd name="T39" fmla="*/ 1754 h 4980"/>
                <a:gd name="T40" fmla="*/ 6827 w 6827"/>
                <a:gd name="T41" fmla="*/ 381 h 4980"/>
                <a:gd name="T42" fmla="*/ 2163 w 6827"/>
                <a:gd name="T43" fmla="*/ 4287 h 4980"/>
                <a:gd name="T44" fmla="*/ 1913 w 6827"/>
                <a:gd name="T45" fmla="*/ 3031 h 4980"/>
                <a:gd name="T46" fmla="*/ 2355 w 6827"/>
                <a:gd name="T47" fmla="*/ 2943 h 4980"/>
                <a:gd name="T48" fmla="*/ 2605 w 6827"/>
                <a:gd name="T49" fmla="*/ 4199 h 4980"/>
                <a:gd name="T50" fmla="*/ 2163 w 6827"/>
                <a:gd name="T51" fmla="*/ 4287 h 4980"/>
                <a:gd name="T52" fmla="*/ 3639 w 6827"/>
                <a:gd name="T53" fmla="*/ 4256 h 4980"/>
                <a:gd name="T54" fmla="*/ 3188 w 6827"/>
                <a:gd name="T55" fmla="*/ 4256 h 4980"/>
                <a:gd name="T56" fmla="*/ 3188 w 6827"/>
                <a:gd name="T57" fmla="*/ 2974 h 4980"/>
                <a:gd name="T58" fmla="*/ 3639 w 6827"/>
                <a:gd name="T59" fmla="*/ 2974 h 4980"/>
                <a:gd name="T60" fmla="*/ 3639 w 6827"/>
                <a:gd name="T61" fmla="*/ 4256 h 4980"/>
                <a:gd name="T62" fmla="*/ 4654 w 6827"/>
                <a:gd name="T63" fmla="*/ 4287 h 4980"/>
                <a:gd name="T64" fmla="*/ 4212 w 6827"/>
                <a:gd name="T65" fmla="*/ 4199 h 4980"/>
                <a:gd name="T66" fmla="*/ 4462 w 6827"/>
                <a:gd name="T67" fmla="*/ 2943 h 4980"/>
                <a:gd name="T68" fmla="*/ 4904 w 6827"/>
                <a:gd name="T69" fmla="*/ 3031 h 4980"/>
                <a:gd name="T70" fmla="*/ 4654 w 6827"/>
                <a:gd name="T71" fmla="*/ 4287 h 4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827" h="4980">
                  <a:moveTo>
                    <a:pt x="6827" y="381"/>
                  </a:moveTo>
                  <a:lnTo>
                    <a:pt x="6460" y="118"/>
                  </a:lnTo>
                  <a:lnTo>
                    <a:pt x="5287" y="1754"/>
                  </a:lnTo>
                  <a:lnTo>
                    <a:pt x="4870" y="1754"/>
                  </a:lnTo>
                  <a:lnTo>
                    <a:pt x="5368" y="1256"/>
                  </a:lnTo>
                  <a:lnTo>
                    <a:pt x="4113" y="0"/>
                  </a:lnTo>
                  <a:lnTo>
                    <a:pt x="2360" y="1754"/>
                  </a:lnTo>
                  <a:lnTo>
                    <a:pt x="1540" y="1754"/>
                  </a:lnTo>
                  <a:lnTo>
                    <a:pt x="366" y="118"/>
                  </a:lnTo>
                  <a:lnTo>
                    <a:pt x="0" y="381"/>
                  </a:lnTo>
                  <a:lnTo>
                    <a:pt x="985" y="1754"/>
                  </a:lnTo>
                  <a:lnTo>
                    <a:pt x="499" y="1754"/>
                  </a:lnTo>
                  <a:lnTo>
                    <a:pt x="499" y="2702"/>
                  </a:lnTo>
                  <a:lnTo>
                    <a:pt x="949" y="2702"/>
                  </a:lnTo>
                  <a:lnTo>
                    <a:pt x="1403" y="4980"/>
                  </a:lnTo>
                  <a:lnTo>
                    <a:pt x="5343" y="4980"/>
                  </a:lnTo>
                  <a:lnTo>
                    <a:pt x="5797" y="2702"/>
                  </a:lnTo>
                  <a:lnTo>
                    <a:pt x="6247" y="2702"/>
                  </a:lnTo>
                  <a:lnTo>
                    <a:pt x="6247" y="1754"/>
                  </a:lnTo>
                  <a:lnTo>
                    <a:pt x="5842" y="1754"/>
                  </a:lnTo>
                  <a:lnTo>
                    <a:pt x="6827" y="381"/>
                  </a:lnTo>
                  <a:close/>
                  <a:moveTo>
                    <a:pt x="2163" y="4287"/>
                  </a:moveTo>
                  <a:lnTo>
                    <a:pt x="1913" y="3031"/>
                  </a:lnTo>
                  <a:lnTo>
                    <a:pt x="2355" y="2943"/>
                  </a:lnTo>
                  <a:lnTo>
                    <a:pt x="2605" y="4199"/>
                  </a:lnTo>
                  <a:lnTo>
                    <a:pt x="2163" y="4287"/>
                  </a:lnTo>
                  <a:close/>
                  <a:moveTo>
                    <a:pt x="3639" y="4256"/>
                  </a:moveTo>
                  <a:lnTo>
                    <a:pt x="3188" y="4256"/>
                  </a:lnTo>
                  <a:lnTo>
                    <a:pt x="3188" y="2974"/>
                  </a:lnTo>
                  <a:lnTo>
                    <a:pt x="3639" y="2974"/>
                  </a:lnTo>
                  <a:lnTo>
                    <a:pt x="3639" y="4256"/>
                  </a:lnTo>
                  <a:close/>
                  <a:moveTo>
                    <a:pt x="4654" y="4287"/>
                  </a:moveTo>
                  <a:lnTo>
                    <a:pt x="4212" y="4199"/>
                  </a:lnTo>
                  <a:lnTo>
                    <a:pt x="4462" y="2943"/>
                  </a:lnTo>
                  <a:lnTo>
                    <a:pt x="4904" y="3031"/>
                  </a:lnTo>
                  <a:lnTo>
                    <a:pt x="4654" y="42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/>
            </a:p>
          </p:txBody>
        </p:sp>
      </p:grpSp>
      <p:sp>
        <p:nvSpPr>
          <p:cNvPr id="3" name="Freeform 6">
            <a:extLst>
              <a:ext uri="{FF2B5EF4-FFF2-40B4-BE49-F238E27FC236}">
                <a16:creationId xmlns:a16="http://schemas.microsoft.com/office/drawing/2014/main" id="{D277BDAD-34FC-E102-4145-A041494B9CC5}"/>
              </a:ext>
            </a:extLst>
          </p:cNvPr>
          <p:cNvSpPr/>
          <p:nvPr/>
        </p:nvSpPr>
        <p:spPr bwMode="auto">
          <a:xfrm>
            <a:off x="3335440" y="2899540"/>
            <a:ext cx="1534724" cy="767600"/>
          </a:xfrm>
          <a:custGeom>
            <a:avLst/>
            <a:gdLst>
              <a:gd name="T0" fmla="*/ 59 w 274"/>
              <a:gd name="T1" fmla="*/ 0 h 137"/>
              <a:gd name="T2" fmla="*/ 218 w 274"/>
              <a:gd name="T3" fmla="*/ 0 h 137"/>
              <a:gd name="T4" fmla="*/ 267 w 274"/>
              <a:gd name="T5" fmla="*/ 31 h 137"/>
              <a:gd name="T6" fmla="*/ 274 w 274"/>
              <a:gd name="T7" fmla="*/ 59 h 137"/>
              <a:gd name="T8" fmla="*/ 274 w 274"/>
              <a:gd name="T9" fmla="*/ 137 h 137"/>
              <a:gd name="T10" fmla="*/ 249 w 274"/>
              <a:gd name="T11" fmla="*/ 137 h 137"/>
              <a:gd name="T12" fmla="*/ 249 w 274"/>
              <a:gd name="T13" fmla="*/ 59 h 137"/>
              <a:gd name="T14" fmla="*/ 215 w 274"/>
              <a:gd name="T15" fmla="*/ 25 h 137"/>
              <a:gd name="T16" fmla="*/ 59 w 274"/>
              <a:gd name="T17" fmla="*/ 25 h 137"/>
              <a:gd name="T18" fmla="*/ 25 w 274"/>
              <a:gd name="T19" fmla="*/ 59 h 137"/>
              <a:gd name="T20" fmla="*/ 25 w 274"/>
              <a:gd name="T21" fmla="*/ 137 h 137"/>
              <a:gd name="T22" fmla="*/ 0 w 274"/>
              <a:gd name="T23" fmla="*/ 137 h 137"/>
              <a:gd name="T24" fmla="*/ 0 w 274"/>
              <a:gd name="T25" fmla="*/ 56 h 137"/>
              <a:gd name="T26" fmla="*/ 31 w 274"/>
              <a:gd name="T27" fmla="*/ 7 h 137"/>
              <a:gd name="T28" fmla="*/ 59 w 274"/>
              <a:gd name="T29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74" h="137">
                <a:moveTo>
                  <a:pt x="59" y="0"/>
                </a:moveTo>
                <a:cubicBezTo>
                  <a:pt x="218" y="0"/>
                  <a:pt x="218" y="0"/>
                  <a:pt x="218" y="0"/>
                </a:cubicBezTo>
                <a:cubicBezTo>
                  <a:pt x="239" y="2"/>
                  <a:pt x="256" y="12"/>
                  <a:pt x="267" y="31"/>
                </a:cubicBezTo>
                <a:cubicBezTo>
                  <a:pt x="272" y="40"/>
                  <a:pt x="274" y="49"/>
                  <a:pt x="274" y="59"/>
                </a:cubicBezTo>
                <a:cubicBezTo>
                  <a:pt x="274" y="137"/>
                  <a:pt x="274" y="137"/>
                  <a:pt x="274" y="137"/>
                </a:cubicBezTo>
                <a:cubicBezTo>
                  <a:pt x="249" y="137"/>
                  <a:pt x="249" y="137"/>
                  <a:pt x="249" y="137"/>
                </a:cubicBezTo>
                <a:cubicBezTo>
                  <a:pt x="249" y="59"/>
                  <a:pt x="249" y="59"/>
                  <a:pt x="249" y="59"/>
                </a:cubicBezTo>
                <a:cubicBezTo>
                  <a:pt x="249" y="41"/>
                  <a:pt x="233" y="25"/>
                  <a:pt x="215" y="25"/>
                </a:cubicBezTo>
                <a:cubicBezTo>
                  <a:pt x="59" y="25"/>
                  <a:pt x="59" y="25"/>
                  <a:pt x="59" y="25"/>
                </a:cubicBezTo>
                <a:cubicBezTo>
                  <a:pt x="41" y="25"/>
                  <a:pt x="25" y="41"/>
                  <a:pt x="25" y="59"/>
                </a:cubicBezTo>
                <a:cubicBezTo>
                  <a:pt x="25" y="137"/>
                  <a:pt x="25" y="137"/>
                  <a:pt x="25" y="137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56"/>
                  <a:pt x="0" y="56"/>
                  <a:pt x="0" y="56"/>
                </a:cubicBezTo>
                <a:cubicBezTo>
                  <a:pt x="2" y="35"/>
                  <a:pt x="12" y="18"/>
                  <a:pt x="31" y="7"/>
                </a:cubicBezTo>
                <a:cubicBezTo>
                  <a:pt x="40" y="2"/>
                  <a:pt x="49" y="0"/>
                  <a:pt x="59" y="0"/>
                </a:cubicBezTo>
                <a:close/>
              </a:path>
            </a:pathLst>
          </a:custGeom>
          <a:solidFill>
            <a:srgbClr val="CED5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4" name="Freeform 8">
            <a:extLst>
              <a:ext uri="{FF2B5EF4-FFF2-40B4-BE49-F238E27FC236}">
                <a16:creationId xmlns:a16="http://schemas.microsoft.com/office/drawing/2014/main" id="{6FE15A08-0C16-B054-A574-39CF19EF7B4E}"/>
              </a:ext>
            </a:extLst>
          </p:cNvPr>
          <p:cNvSpPr/>
          <p:nvPr/>
        </p:nvSpPr>
        <p:spPr bwMode="auto">
          <a:xfrm>
            <a:off x="4720758" y="3667140"/>
            <a:ext cx="1536723" cy="767600"/>
          </a:xfrm>
          <a:custGeom>
            <a:avLst/>
            <a:gdLst>
              <a:gd name="T0" fmla="*/ 274 w 274"/>
              <a:gd name="T1" fmla="*/ 0 h 137"/>
              <a:gd name="T2" fmla="*/ 274 w 274"/>
              <a:gd name="T3" fmla="*/ 81 h 137"/>
              <a:gd name="T4" fmla="*/ 273 w 274"/>
              <a:gd name="T5" fmla="*/ 87 h 137"/>
              <a:gd name="T6" fmla="*/ 215 w 274"/>
              <a:gd name="T7" fmla="*/ 137 h 137"/>
              <a:gd name="T8" fmla="*/ 56 w 274"/>
              <a:gd name="T9" fmla="*/ 137 h 137"/>
              <a:gd name="T10" fmla="*/ 7 w 274"/>
              <a:gd name="T11" fmla="*/ 106 h 137"/>
              <a:gd name="T12" fmla="*/ 0 w 274"/>
              <a:gd name="T13" fmla="*/ 78 h 137"/>
              <a:gd name="T14" fmla="*/ 0 w 274"/>
              <a:gd name="T15" fmla="*/ 0 h 137"/>
              <a:gd name="T16" fmla="*/ 25 w 274"/>
              <a:gd name="T17" fmla="*/ 0 h 137"/>
              <a:gd name="T18" fmla="*/ 25 w 274"/>
              <a:gd name="T19" fmla="*/ 78 h 137"/>
              <a:gd name="T20" fmla="*/ 59 w 274"/>
              <a:gd name="T21" fmla="*/ 112 h 137"/>
              <a:gd name="T22" fmla="*/ 215 w 274"/>
              <a:gd name="T23" fmla="*/ 112 h 137"/>
              <a:gd name="T24" fmla="*/ 249 w 274"/>
              <a:gd name="T25" fmla="*/ 78 h 137"/>
              <a:gd name="T26" fmla="*/ 249 w 274"/>
              <a:gd name="T27" fmla="*/ 0 h 137"/>
              <a:gd name="T28" fmla="*/ 274 w 274"/>
              <a:gd name="T29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74" h="137">
                <a:moveTo>
                  <a:pt x="274" y="0"/>
                </a:moveTo>
                <a:cubicBezTo>
                  <a:pt x="274" y="81"/>
                  <a:pt x="274" y="81"/>
                  <a:pt x="274" y="81"/>
                </a:cubicBezTo>
                <a:cubicBezTo>
                  <a:pt x="273" y="87"/>
                  <a:pt x="273" y="87"/>
                  <a:pt x="273" y="87"/>
                </a:cubicBezTo>
                <a:cubicBezTo>
                  <a:pt x="268" y="116"/>
                  <a:pt x="245" y="136"/>
                  <a:pt x="215" y="137"/>
                </a:cubicBezTo>
                <a:cubicBezTo>
                  <a:pt x="56" y="137"/>
                  <a:pt x="56" y="137"/>
                  <a:pt x="56" y="137"/>
                </a:cubicBezTo>
                <a:cubicBezTo>
                  <a:pt x="35" y="135"/>
                  <a:pt x="18" y="125"/>
                  <a:pt x="7" y="106"/>
                </a:cubicBezTo>
                <a:cubicBezTo>
                  <a:pt x="2" y="97"/>
                  <a:pt x="0" y="88"/>
                  <a:pt x="0" y="78"/>
                </a:cubicBezTo>
                <a:cubicBezTo>
                  <a:pt x="0" y="0"/>
                  <a:pt x="0" y="0"/>
                  <a:pt x="0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78"/>
                  <a:pt x="25" y="78"/>
                  <a:pt x="25" y="78"/>
                </a:cubicBezTo>
                <a:cubicBezTo>
                  <a:pt x="25" y="96"/>
                  <a:pt x="41" y="112"/>
                  <a:pt x="59" y="112"/>
                </a:cubicBezTo>
                <a:cubicBezTo>
                  <a:pt x="215" y="112"/>
                  <a:pt x="215" y="112"/>
                  <a:pt x="215" y="112"/>
                </a:cubicBezTo>
                <a:cubicBezTo>
                  <a:pt x="233" y="112"/>
                  <a:pt x="249" y="96"/>
                  <a:pt x="249" y="78"/>
                </a:cubicBezTo>
                <a:cubicBezTo>
                  <a:pt x="249" y="0"/>
                  <a:pt x="249" y="0"/>
                  <a:pt x="249" y="0"/>
                </a:cubicBezTo>
                <a:cubicBezTo>
                  <a:pt x="274" y="0"/>
                  <a:pt x="274" y="0"/>
                  <a:pt x="274" y="0"/>
                </a:cubicBezTo>
                <a:close/>
              </a:path>
            </a:pathLst>
          </a:custGeom>
          <a:solidFill>
            <a:srgbClr val="CED5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5" name="Freeform 9">
            <a:extLst>
              <a:ext uri="{FF2B5EF4-FFF2-40B4-BE49-F238E27FC236}">
                <a16:creationId xmlns:a16="http://schemas.microsoft.com/office/drawing/2014/main" id="{B97AA04A-A307-F7EF-EF42-B12586FA136C}"/>
              </a:ext>
            </a:extLst>
          </p:cNvPr>
          <p:cNvSpPr/>
          <p:nvPr/>
        </p:nvSpPr>
        <p:spPr bwMode="auto">
          <a:xfrm>
            <a:off x="6115808" y="2899540"/>
            <a:ext cx="1534724" cy="767600"/>
          </a:xfrm>
          <a:custGeom>
            <a:avLst/>
            <a:gdLst>
              <a:gd name="T0" fmla="*/ 59 w 274"/>
              <a:gd name="T1" fmla="*/ 0 h 137"/>
              <a:gd name="T2" fmla="*/ 218 w 274"/>
              <a:gd name="T3" fmla="*/ 0 h 137"/>
              <a:gd name="T4" fmla="*/ 267 w 274"/>
              <a:gd name="T5" fmla="*/ 31 h 137"/>
              <a:gd name="T6" fmla="*/ 274 w 274"/>
              <a:gd name="T7" fmla="*/ 59 h 137"/>
              <a:gd name="T8" fmla="*/ 274 w 274"/>
              <a:gd name="T9" fmla="*/ 137 h 137"/>
              <a:gd name="T10" fmla="*/ 249 w 274"/>
              <a:gd name="T11" fmla="*/ 137 h 137"/>
              <a:gd name="T12" fmla="*/ 249 w 274"/>
              <a:gd name="T13" fmla="*/ 59 h 137"/>
              <a:gd name="T14" fmla="*/ 215 w 274"/>
              <a:gd name="T15" fmla="*/ 25 h 137"/>
              <a:gd name="T16" fmla="*/ 59 w 274"/>
              <a:gd name="T17" fmla="*/ 25 h 137"/>
              <a:gd name="T18" fmla="*/ 25 w 274"/>
              <a:gd name="T19" fmla="*/ 59 h 137"/>
              <a:gd name="T20" fmla="*/ 25 w 274"/>
              <a:gd name="T21" fmla="*/ 137 h 137"/>
              <a:gd name="T22" fmla="*/ 0 w 274"/>
              <a:gd name="T23" fmla="*/ 137 h 137"/>
              <a:gd name="T24" fmla="*/ 0 w 274"/>
              <a:gd name="T25" fmla="*/ 56 h 137"/>
              <a:gd name="T26" fmla="*/ 31 w 274"/>
              <a:gd name="T27" fmla="*/ 7 h 137"/>
              <a:gd name="T28" fmla="*/ 59 w 274"/>
              <a:gd name="T29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74" h="137">
                <a:moveTo>
                  <a:pt x="59" y="0"/>
                </a:moveTo>
                <a:cubicBezTo>
                  <a:pt x="218" y="0"/>
                  <a:pt x="218" y="0"/>
                  <a:pt x="218" y="0"/>
                </a:cubicBezTo>
                <a:cubicBezTo>
                  <a:pt x="239" y="2"/>
                  <a:pt x="256" y="12"/>
                  <a:pt x="267" y="31"/>
                </a:cubicBezTo>
                <a:cubicBezTo>
                  <a:pt x="272" y="40"/>
                  <a:pt x="274" y="49"/>
                  <a:pt x="274" y="59"/>
                </a:cubicBezTo>
                <a:cubicBezTo>
                  <a:pt x="274" y="137"/>
                  <a:pt x="274" y="137"/>
                  <a:pt x="274" y="137"/>
                </a:cubicBezTo>
                <a:cubicBezTo>
                  <a:pt x="249" y="137"/>
                  <a:pt x="249" y="137"/>
                  <a:pt x="249" y="137"/>
                </a:cubicBezTo>
                <a:cubicBezTo>
                  <a:pt x="249" y="59"/>
                  <a:pt x="249" y="59"/>
                  <a:pt x="249" y="59"/>
                </a:cubicBezTo>
                <a:cubicBezTo>
                  <a:pt x="249" y="41"/>
                  <a:pt x="233" y="25"/>
                  <a:pt x="215" y="25"/>
                </a:cubicBezTo>
                <a:cubicBezTo>
                  <a:pt x="59" y="25"/>
                  <a:pt x="59" y="25"/>
                  <a:pt x="59" y="25"/>
                </a:cubicBezTo>
                <a:cubicBezTo>
                  <a:pt x="40" y="25"/>
                  <a:pt x="25" y="41"/>
                  <a:pt x="25" y="59"/>
                </a:cubicBezTo>
                <a:cubicBezTo>
                  <a:pt x="25" y="137"/>
                  <a:pt x="25" y="137"/>
                  <a:pt x="25" y="137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56"/>
                  <a:pt x="0" y="56"/>
                  <a:pt x="0" y="56"/>
                </a:cubicBezTo>
                <a:cubicBezTo>
                  <a:pt x="2" y="35"/>
                  <a:pt x="12" y="18"/>
                  <a:pt x="31" y="7"/>
                </a:cubicBezTo>
                <a:cubicBezTo>
                  <a:pt x="40" y="2"/>
                  <a:pt x="49" y="0"/>
                  <a:pt x="59" y="0"/>
                </a:cubicBezTo>
                <a:close/>
              </a:path>
            </a:pathLst>
          </a:custGeom>
          <a:solidFill>
            <a:srgbClr val="CED5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6" name="Freeform 11">
            <a:extLst>
              <a:ext uri="{FF2B5EF4-FFF2-40B4-BE49-F238E27FC236}">
                <a16:creationId xmlns:a16="http://schemas.microsoft.com/office/drawing/2014/main" id="{FD2ED573-A3EA-D2B4-6FD1-1B6B8C190AE7}"/>
              </a:ext>
            </a:extLst>
          </p:cNvPr>
          <p:cNvSpPr/>
          <p:nvPr/>
        </p:nvSpPr>
        <p:spPr bwMode="auto">
          <a:xfrm>
            <a:off x="7501448" y="3667140"/>
            <a:ext cx="1536723" cy="767600"/>
          </a:xfrm>
          <a:custGeom>
            <a:avLst/>
            <a:gdLst>
              <a:gd name="T0" fmla="*/ 274 w 274"/>
              <a:gd name="T1" fmla="*/ 0 h 137"/>
              <a:gd name="T2" fmla="*/ 274 w 274"/>
              <a:gd name="T3" fmla="*/ 81 h 137"/>
              <a:gd name="T4" fmla="*/ 273 w 274"/>
              <a:gd name="T5" fmla="*/ 87 h 137"/>
              <a:gd name="T6" fmla="*/ 215 w 274"/>
              <a:gd name="T7" fmla="*/ 137 h 137"/>
              <a:gd name="T8" fmla="*/ 56 w 274"/>
              <a:gd name="T9" fmla="*/ 137 h 137"/>
              <a:gd name="T10" fmla="*/ 7 w 274"/>
              <a:gd name="T11" fmla="*/ 106 h 137"/>
              <a:gd name="T12" fmla="*/ 0 w 274"/>
              <a:gd name="T13" fmla="*/ 78 h 137"/>
              <a:gd name="T14" fmla="*/ 0 w 274"/>
              <a:gd name="T15" fmla="*/ 0 h 137"/>
              <a:gd name="T16" fmla="*/ 25 w 274"/>
              <a:gd name="T17" fmla="*/ 0 h 137"/>
              <a:gd name="T18" fmla="*/ 25 w 274"/>
              <a:gd name="T19" fmla="*/ 78 h 137"/>
              <a:gd name="T20" fmla="*/ 59 w 274"/>
              <a:gd name="T21" fmla="*/ 112 h 137"/>
              <a:gd name="T22" fmla="*/ 215 w 274"/>
              <a:gd name="T23" fmla="*/ 112 h 137"/>
              <a:gd name="T24" fmla="*/ 249 w 274"/>
              <a:gd name="T25" fmla="*/ 78 h 137"/>
              <a:gd name="T26" fmla="*/ 249 w 274"/>
              <a:gd name="T27" fmla="*/ 0 h 137"/>
              <a:gd name="T28" fmla="*/ 274 w 274"/>
              <a:gd name="T29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74" h="137">
                <a:moveTo>
                  <a:pt x="274" y="0"/>
                </a:moveTo>
                <a:cubicBezTo>
                  <a:pt x="274" y="81"/>
                  <a:pt x="274" y="81"/>
                  <a:pt x="274" y="81"/>
                </a:cubicBezTo>
                <a:cubicBezTo>
                  <a:pt x="273" y="87"/>
                  <a:pt x="273" y="87"/>
                  <a:pt x="273" y="87"/>
                </a:cubicBezTo>
                <a:cubicBezTo>
                  <a:pt x="268" y="116"/>
                  <a:pt x="245" y="136"/>
                  <a:pt x="215" y="137"/>
                </a:cubicBezTo>
                <a:cubicBezTo>
                  <a:pt x="56" y="137"/>
                  <a:pt x="56" y="137"/>
                  <a:pt x="56" y="137"/>
                </a:cubicBezTo>
                <a:cubicBezTo>
                  <a:pt x="35" y="135"/>
                  <a:pt x="18" y="125"/>
                  <a:pt x="7" y="106"/>
                </a:cubicBezTo>
                <a:cubicBezTo>
                  <a:pt x="2" y="97"/>
                  <a:pt x="0" y="88"/>
                  <a:pt x="0" y="78"/>
                </a:cubicBezTo>
                <a:cubicBezTo>
                  <a:pt x="0" y="0"/>
                  <a:pt x="0" y="0"/>
                  <a:pt x="0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78"/>
                  <a:pt x="25" y="78"/>
                  <a:pt x="25" y="78"/>
                </a:cubicBezTo>
                <a:cubicBezTo>
                  <a:pt x="25" y="96"/>
                  <a:pt x="40" y="112"/>
                  <a:pt x="59" y="112"/>
                </a:cubicBezTo>
                <a:cubicBezTo>
                  <a:pt x="215" y="112"/>
                  <a:pt x="215" y="112"/>
                  <a:pt x="215" y="112"/>
                </a:cubicBezTo>
                <a:cubicBezTo>
                  <a:pt x="233" y="112"/>
                  <a:pt x="249" y="96"/>
                  <a:pt x="249" y="78"/>
                </a:cubicBezTo>
                <a:cubicBezTo>
                  <a:pt x="249" y="0"/>
                  <a:pt x="249" y="0"/>
                  <a:pt x="249" y="0"/>
                </a:cubicBezTo>
                <a:cubicBezTo>
                  <a:pt x="274" y="0"/>
                  <a:pt x="274" y="0"/>
                  <a:pt x="274" y="0"/>
                </a:cubicBezTo>
                <a:close/>
              </a:path>
            </a:pathLst>
          </a:custGeom>
          <a:solidFill>
            <a:srgbClr val="CED5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7" name="Freeform 12">
            <a:extLst>
              <a:ext uri="{FF2B5EF4-FFF2-40B4-BE49-F238E27FC236}">
                <a16:creationId xmlns:a16="http://schemas.microsoft.com/office/drawing/2014/main" id="{B8D0133A-72B3-91A3-8548-A14F821FFEF5}"/>
              </a:ext>
            </a:extLst>
          </p:cNvPr>
          <p:cNvSpPr/>
          <p:nvPr/>
        </p:nvSpPr>
        <p:spPr bwMode="auto">
          <a:xfrm>
            <a:off x="8899754" y="2893775"/>
            <a:ext cx="1534724" cy="1321312"/>
          </a:xfrm>
          <a:custGeom>
            <a:avLst/>
            <a:gdLst>
              <a:gd name="T0" fmla="*/ 59 w 274"/>
              <a:gd name="T1" fmla="*/ 0 h 236"/>
              <a:gd name="T2" fmla="*/ 218 w 274"/>
              <a:gd name="T3" fmla="*/ 0 h 236"/>
              <a:gd name="T4" fmla="*/ 267 w 274"/>
              <a:gd name="T5" fmla="*/ 31 h 236"/>
              <a:gd name="T6" fmla="*/ 274 w 274"/>
              <a:gd name="T7" fmla="*/ 59 h 236"/>
              <a:gd name="T8" fmla="*/ 274 w 274"/>
              <a:gd name="T9" fmla="*/ 236 h 236"/>
              <a:gd name="T10" fmla="*/ 249 w 274"/>
              <a:gd name="T11" fmla="*/ 236 h 236"/>
              <a:gd name="T12" fmla="*/ 249 w 274"/>
              <a:gd name="T13" fmla="*/ 59 h 236"/>
              <a:gd name="T14" fmla="*/ 214 w 274"/>
              <a:gd name="T15" fmla="*/ 25 h 236"/>
              <a:gd name="T16" fmla="*/ 59 w 274"/>
              <a:gd name="T17" fmla="*/ 25 h 236"/>
              <a:gd name="T18" fmla="*/ 25 w 274"/>
              <a:gd name="T19" fmla="*/ 59 h 236"/>
              <a:gd name="T20" fmla="*/ 25 w 274"/>
              <a:gd name="T21" fmla="*/ 137 h 236"/>
              <a:gd name="T22" fmla="*/ 0 w 274"/>
              <a:gd name="T23" fmla="*/ 137 h 236"/>
              <a:gd name="T24" fmla="*/ 0 w 274"/>
              <a:gd name="T25" fmla="*/ 56 h 236"/>
              <a:gd name="T26" fmla="*/ 31 w 274"/>
              <a:gd name="T27" fmla="*/ 7 h 236"/>
              <a:gd name="T28" fmla="*/ 59 w 274"/>
              <a:gd name="T29" fmla="*/ 0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74" h="236">
                <a:moveTo>
                  <a:pt x="59" y="0"/>
                </a:moveTo>
                <a:cubicBezTo>
                  <a:pt x="218" y="0"/>
                  <a:pt x="218" y="0"/>
                  <a:pt x="218" y="0"/>
                </a:cubicBezTo>
                <a:cubicBezTo>
                  <a:pt x="239" y="2"/>
                  <a:pt x="256" y="12"/>
                  <a:pt x="267" y="31"/>
                </a:cubicBezTo>
                <a:cubicBezTo>
                  <a:pt x="271" y="40"/>
                  <a:pt x="274" y="49"/>
                  <a:pt x="274" y="59"/>
                </a:cubicBezTo>
                <a:cubicBezTo>
                  <a:pt x="274" y="236"/>
                  <a:pt x="274" y="236"/>
                  <a:pt x="274" y="236"/>
                </a:cubicBezTo>
                <a:cubicBezTo>
                  <a:pt x="249" y="236"/>
                  <a:pt x="249" y="236"/>
                  <a:pt x="249" y="236"/>
                </a:cubicBezTo>
                <a:cubicBezTo>
                  <a:pt x="249" y="59"/>
                  <a:pt x="249" y="59"/>
                  <a:pt x="249" y="59"/>
                </a:cubicBezTo>
                <a:cubicBezTo>
                  <a:pt x="249" y="41"/>
                  <a:pt x="233" y="25"/>
                  <a:pt x="214" y="25"/>
                </a:cubicBezTo>
                <a:cubicBezTo>
                  <a:pt x="59" y="25"/>
                  <a:pt x="59" y="25"/>
                  <a:pt x="59" y="25"/>
                </a:cubicBezTo>
                <a:cubicBezTo>
                  <a:pt x="40" y="25"/>
                  <a:pt x="25" y="41"/>
                  <a:pt x="25" y="59"/>
                </a:cubicBezTo>
                <a:cubicBezTo>
                  <a:pt x="25" y="137"/>
                  <a:pt x="25" y="137"/>
                  <a:pt x="25" y="137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56"/>
                  <a:pt x="0" y="56"/>
                  <a:pt x="0" y="56"/>
                </a:cubicBezTo>
                <a:cubicBezTo>
                  <a:pt x="1" y="35"/>
                  <a:pt x="12" y="18"/>
                  <a:pt x="31" y="7"/>
                </a:cubicBezTo>
                <a:cubicBezTo>
                  <a:pt x="40" y="2"/>
                  <a:pt x="49" y="0"/>
                  <a:pt x="59" y="0"/>
                </a:cubicBezTo>
                <a:close/>
              </a:path>
            </a:pathLst>
          </a:custGeom>
          <a:solidFill>
            <a:srgbClr val="CED5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8" name="Freeform 13">
            <a:extLst>
              <a:ext uri="{FF2B5EF4-FFF2-40B4-BE49-F238E27FC236}">
                <a16:creationId xmlns:a16="http://schemas.microsoft.com/office/drawing/2014/main" id="{D682EB58-E11F-66F7-FEAC-852532DC2B60}"/>
              </a:ext>
            </a:extLst>
          </p:cNvPr>
          <p:cNvSpPr/>
          <p:nvPr/>
        </p:nvSpPr>
        <p:spPr bwMode="auto">
          <a:xfrm>
            <a:off x="10214193" y="4142890"/>
            <a:ext cx="319735" cy="291849"/>
          </a:xfrm>
          <a:custGeom>
            <a:avLst/>
            <a:gdLst>
              <a:gd name="T0" fmla="*/ 160 w 160"/>
              <a:gd name="T1" fmla="*/ 0 h 146"/>
              <a:gd name="T2" fmla="*/ 79 w 160"/>
              <a:gd name="T3" fmla="*/ 146 h 146"/>
              <a:gd name="T4" fmla="*/ 0 w 160"/>
              <a:gd name="T5" fmla="*/ 0 h 146"/>
              <a:gd name="T6" fmla="*/ 160 w 160"/>
              <a:gd name="T7" fmla="*/ 0 h 146"/>
              <a:gd name="T8" fmla="*/ 160 w 160"/>
              <a:gd name="T9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6">
                <a:moveTo>
                  <a:pt x="160" y="0"/>
                </a:moveTo>
                <a:lnTo>
                  <a:pt x="79" y="146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CED5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9" name="Freeform 14">
            <a:extLst>
              <a:ext uri="{FF2B5EF4-FFF2-40B4-BE49-F238E27FC236}">
                <a16:creationId xmlns:a16="http://schemas.microsoft.com/office/drawing/2014/main" id="{5BCFB262-3080-8598-27E1-F0149CA9925C}"/>
              </a:ext>
            </a:extLst>
          </p:cNvPr>
          <p:cNvSpPr/>
          <p:nvPr/>
        </p:nvSpPr>
        <p:spPr bwMode="auto">
          <a:xfrm>
            <a:off x="1839156" y="2884127"/>
            <a:ext cx="319735" cy="289849"/>
          </a:xfrm>
          <a:custGeom>
            <a:avLst/>
            <a:gdLst>
              <a:gd name="T0" fmla="*/ 160 w 160"/>
              <a:gd name="T1" fmla="*/ 0 h 145"/>
              <a:gd name="T2" fmla="*/ 82 w 160"/>
              <a:gd name="T3" fmla="*/ 145 h 145"/>
              <a:gd name="T4" fmla="*/ 0 w 160"/>
              <a:gd name="T5" fmla="*/ 0 h 145"/>
              <a:gd name="T6" fmla="*/ 160 w 160"/>
              <a:gd name="T7" fmla="*/ 0 h 145"/>
              <a:gd name="T8" fmla="*/ 160 w 160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45">
                <a:moveTo>
                  <a:pt x="160" y="0"/>
                </a:moveTo>
                <a:lnTo>
                  <a:pt x="82" y="145"/>
                </a:lnTo>
                <a:lnTo>
                  <a:pt x="0" y="0"/>
                </a:lnTo>
                <a:lnTo>
                  <a:pt x="160" y="0"/>
                </a:lnTo>
                <a:lnTo>
                  <a:pt x="160" y="0"/>
                </a:lnTo>
                <a:close/>
              </a:path>
            </a:pathLst>
          </a:custGeom>
          <a:solidFill>
            <a:srgbClr val="CED5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10" name="Freeform 15">
            <a:extLst>
              <a:ext uri="{FF2B5EF4-FFF2-40B4-BE49-F238E27FC236}">
                <a16:creationId xmlns:a16="http://schemas.microsoft.com/office/drawing/2014/main" id="{076A0623-262C-E861-092B-5CEF94676013}"/>
              </a:ext>
            </a:extLst>
          </p:cNvPr>
          <p:cNvSpPr/>
          <p:nvPr/>
        </p:nvSpPr>
        <p:spPr bwMode="auto">
          <a:xfrm>
            <a:off x="1938602" y="3110811"/>
            <a:ext cx="1536723" cy="1283331"/>
          </a:xfrm>
          <a:custGeom>
            <a:avLst/>
            <a:gdLst>
              <a:gd name="T0" fmla="*/ 274 w 274"/>
              <a:gd name="T1" fmla="*/ 92 h 229"/>
              <a:gd name="T2" fmla="*/ 274 w 274"/>
              <a:gd name="T3" fmla="*/ 173 h 229"/>
              <a:gd name="T4" fmla="*/ 273 w 274"/>
              <a:gd name="T5" fmla="*/ 179 h 229"/>
              <a:gd name="T6" fmla="*/ 215 w 274"/>
              <a:gd name="T7" fmla="*/ 229 h 229"/>
              <a:gd name="T8" fmla="*/ 56 w 274"/>
              <a:gd name="T9" fmla="*/ 229 h 229"/>
              <a:gd name="T10" fmla="*/ 7 w 274"/>
              <a:gd name="T11" fmla="*/ 198 h 229"/>
              <a:gd name="T12" fmla="*/ 0 w 274"/>
              <a:gd name="T13" fmla="*/ 170 h 229"/>
              <a:gd name="T14" fmla="*/ 0 w 274"/>
              <a:gd name="T15" fmla="*/ 0 h 229"/>
              <a:gd name="T16" fmla="*/ 13 w 274"/>
              <a:gd name="T17" fmla="*/ 23 h 229"/>
              <a:gd name="T18" fmla="*/ 25 w 274"/>
              <a:gd name="T19" fmla="*/ 0 h 229"/>
              <a:gd name="T20" fmla="*/ 25 w 274"/>
              <a:gd name="T21" fmla="*/ 170 h 229"/>
              <a:gd name="T22" fmla="*/ 59 w 274"/>
              <a:gd name="T23" fmla="*/ 204 h 229"/>
              <a:gd name="T24" fmla="*/ 215 w 274"/>
              <a:gd name="T25" fmla="*/ 204 h 229"/>
              <a:gd name="T26" fmla="*/ 249 w 274"/>
              <a:gd name="T27" fmla="*/ 170 h 229"/>
              <a:gd name="T28" fmla="*/ 249 w 274"/>
              <a:gd name="T29" fmla="*/ 92 h 229"/>
              <a:gd name="T30" fmla="*/ 274 w 274"/>
              <a:gd name="T31" fmla="*/ 92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74" h="229">
                <a:moveTo>
                  <a:pt x="274" y="92"/>
                </a:moveTo>
                <a:cubicBezTo>
                  <a:pt x="274" y="173"/>
                  <a:pt x="274" y="173"/>
                  <a:pt x="274" y="173"/>
                </a:cubicBezTo>
                <a:cubicBezTo>
                  <a:pt x="273" y="179"/>
                  <a:pt x="273" y="179"/>
                  <a:pt x="273" y="179"/>
                </a:cubicBezTo>
                <a:cubicBezTo>
                  <a:pt x="268" y="208"/>
                  <a:pt x="245" y="228"/>
                  <a:pt x="215" y="229"/>
                </a:cubicBezTo>
                <a:cubicBezTo>
                  <a:pt x="56" y="229"/>
                  <a:pt x="56" y="229"/>
                  <a:pt x="56" y="229"/>
                </a:cubicBezTo>
                <a:cubicBezTo>
                  <a:pt x="35" y="227"/>
                  <a:pt x="18" y="217"/>
                  <a:pt x="7" y="198"/>
                </a:cubicBezTo>
                <a:cubicBezTo>
                  <a:pt x="2" y="189"/>
                  <a:pt x="0" y="180"/>
                  <a:pt x="0" y="170"/>
                </a:cubicBezTo>
                <a:cubicBezTo>
                  <a:pt x="0" y="0"/>
                  <a:pt x="0" y="0"/>
                  <a:pt x="0" y="0"/>
                </a:cubicBezTo>
                <a:cubicBezTo>
                  <a:pt x="13" y="23"/>
                  <a:pt x="13" y="23"/>
                  <a:pt x="13" y="23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170"/>
                  <a:pt x="25" y="170"/>
                  <a:pt x="25" y="170"/>
                </a:cubicBezTo>
                <a:cubicBezTo>
                  <a:pt x="25" y="188"/>
                  <a:pt x="41" y="204"/>
                  <a:pt x="59" y="204"/>
                </a:cubicBezTo>
                <a:cubicBezTo>
                  <a:pt x="215" y="204"/>
                  <a:pt x="215" y="204"/>
                  <a:pt x="215" y="204"/>
                </a:cubicBezTo>
                <a:cubicBezTo>
                  <a:pt x="234" y="204"/>
                  <a:pt x="249" y="188"/>
                  <a:pt x="249" y="170"/>
                </a:cubicBezTo>
                <a:cubicBezTo>
                  <a:pt x="249" y="92"/>
                  <a:pt x="249" y="92"/>
                  <a:pt x="249" y="92"/>
                </a:cubicBezTo>
                <a:cubicBezTo>
                  <a:pt x="274" y="92"/>
                  <a:pt x="274" y="92"/>
                  <a:pt x="274" y="92"/>
                </a:cubicBezTo>
                <a:close/>
              </a:path>
            </a:pathLst>
          </a:custGeom>
          <a:solidFill>
            <a:srgbClr val="CED5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399"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95DD936-B9B9-68AB-20EE-8625489A1F84}"/>
              </a:ext>
            </a:extLst>
          </p:cNvPr>
          <p:cNvGrpSpPr/>
          <p:nvPr/>
        </p:nvGrpSpPr>
        <p:grpSpPr>
          <a:xfrm>
            <a:off x="2170878" y="2899539"/>
            <a:ext cx="1053126" cy="1053450"/>
            <a:chOff x="2078282" y="1720304"/>
            <a:chExt cx="790088" cy="790088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3EC5C260-E2FF-F5A1-73A4-8A6BF3B266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8282" y="1720304"/>
              <a:ext cx="790088" cy="790088"/>
            </a:xfrm>
            <a:prstGeom prst="ellipse">
              <a:avLst/>
            </a:prstGeom>
            <a:solidFill>
              <a:srgbClr val="5900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>
                <a:sym typeface="+mn-lt"/>
              </a:endParaRPr>
            </a:p>
          </p:txBody>
        </p:sp>
        <p:sp>
          <p:nvSpPr>
            <p:cNvPr id="19" name="TextBox 13">
              <a:extLst>
                <a:ext uri="{FF2B5EF4-FFF2-40B4-BE49-F238E27FC236}">
                  <a16:creationId xmlns:a16="http://schemas.microsoft.com/office/drawing/2014/main" id="{0F09BFE6-2299-CAAC-D408-42FC5166E17F}"/>
                </a:ext>
              </a:extLst>
            </p:cNvPr>
            <p:cNvSpPr txBox="1"/>
            <p:nvPr/>
          </p:nvSpPr>
          <p:spPr>
            <a:xfrm>
              <a:off x="2227438" y="1790505"/>
              <a:ext cx="431982" cy="6230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798" dirty="0">
                  <a:solidFill>
                    <a:schemeClr val="bg1"/>
                  </a:solidFill>
                  <a:cs typeface="+mn-ea"/>
                  <a:sym typeface="+mn-lt"/>
                </a:rPr>
                <a:t>A</a:t>
              </a:r>
              <a:endParaRPr lang="zh-CN" altLang="en-US" sz="479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0CBD2CA-6917-A824-5A9E-BC6519C0D86B}"/>
              </a:ext>
            </a:extLst>
          </p:cNvPr>
          <p:cNvGrpSpPr/>
          <p:nvPr/>
        </p:nvGrpSpPr>
        <p:grpSpPr>
          <a:xfrm>
            <a:off x="4962558" y="2899540"/>
            <a:ext cx="1053126" cy="1053451"/>
            <a:chOff x="4172688" y="1720304"/>
            <a:chExt cx="790088" cy="790088"/>
          </a:xfrm>
        </p:grpSpPr>
        <p:sp>
          <p:nvSpPr>
            <p:cNvPr id="21" name="Oval 21">
              <a:extLst>
                <a:ext uri="{FF2B5EF4-FFF2-40B4-BE49-F238E27FC236}">
                  <a16:creationId xmlns:a16="http://schemas.microsoft.com/office/drawing/2014/main" id="{7F83D1DA-AF4E-9436-3F3E-977A65D2FC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72688" y="1720304"/>
              <a:ext cx="790088" cy="790088"/>
            </a:xfrm>
            <a:prstGeom prst="ellipse">
              <a:avLst/>
            </a:prstGeom>
            <a:solidFill>
              <a:srgbClr val="5900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>
                <a:sym typeface="+mn-lt"/>
              </a:endParaRPr>
            </a:p>
          </p:txBody>
        </p:sp>
        <p:sp>
          <p:nvSpPr>
            <p:cNvPr id="22" name="TextBox 17">
              <a:extLst>
                <a:ext uri="{FF2B5EF4-FFF2-40B4-BE49-F238E27FC236}">
                  <a16:creationId xmlns:a16="http://schemas.microsoft.com/office/drawing/2014/main" id="{8511C3AA-178B-BE3C-6091-ECC595937EDF}"/>
                </a:ext>
              </a:extLst>
            </p:cNvPr>
            <p:cNvSpPr txBox="1"/>
            <p:nvPr/>
          </p:nvSpPr>
          <p:spPr>
            <a:xfrm>
              <a:off x="4318272" y="1814159"/>
              <a:ext cx="424767" cy="6230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798" dirty="0">
                  <a:solidFill>
                    <a:schemeClr val="bg1"/>
                  </a:solidFill>
                  <a:cs typeface="+mn-ea"/>
                  <a:sym typeface="+mn-lt"/>
                </a:rPr>
                <a:t>C</a:t>
              </a:r>
              <a:endParaRPr lang="zh-CN" altLang="en-US" sz="479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18">
            <a:extLst>
              <a:ext uri="{FF2B5EF4-FFF2-40B4-BE49-F238E27FC236}">
                <a16:creationId xmlns:a16="http://schemas.microsoft.com/office/drawing/2014/main" id="{7E49705A-98E3-D71D-1D21-A9439C1FD276}"/>
              </a:ext>
            </a:extLst>
          </p:cNvPr>
          <p:cNvGrpSpPr/>
          <p:nvPr/>
        </p:nvGrpSpPr>
        <p:grpSpPr>
          <a:xfrm>
            <a:off x="7754237" y="2899539"/>
            <a:ext cx="1053126" cy="1053450"/>
            <a:chOff x="6267094" y="1720304"/>
            <a:chExt cx="790088" cy="790088"/>
          </a:xfrm>
        </p:grpSpPr>
        <p:sp>
          <p:nvSpPr>
            <p:cNvPr id="24" name="Oval 25">
              <a:extLst>
                <a:ext uri="{FF2B5EF4-FFF2-40B4-BE49-F238E27FC236}">
                  <a16:creationId xmlns:a16="http://schemas.microsoft.com/office/drawing/2014/main" id="{36000F75-95B8-3BE4-B9DD-B71F337518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7094" y="1720304"/>
              <a:ext cx="790088" cy="790088"/>
            </a:xfrm>
            <a:prstGeom prst="ellipse">
              <a:avLst/>
            </a:prstGeom>
            <a:solidFill>
              <a:srgbClr val="5900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>
                <a:sym typeface="+mn-lt"/>
              </a:endParaRPr>
            </a:p>
          </p:txBody>
        </p:sp>
        <p:sp>
          <p:nvSpPr>
            <p:cNvPr id="25" name="TextBox 21">
              <a:extLst>
                <a:ext uri="{FF2B5EF4-FFF2-40B4-BE49-F238E27FC236}">
                  <a16:creationId xmlns:a16="http://schemas.microsoft.com/office/drawing/2014/main" id="{C9D6011D-8EA0-FA39-B479-EE8F53C21DC3}"/>
                </a:ext>
              </a:extLst>
            </p:cNvPr>
            <p:cNvSpPr txBox="1"/>
            <p:nvPr/>
          </p:nvSpPr>
          <p:spPr>
            <a:xfrm>
              <a:off x="6435954" y="1809984"/>
              <a:ext cx="370649" cy="6230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798" dirty="0">
                  <a:solidFill>
                    <a:schemeClr val="bg1"/>
                  </a:solidFill>
                  <a:cs typeface="+mn-ea"/>
                  <a:sym typeface="+mn-lt"/>
                </a:rPr>
                <a:t>E</a:t>
              </a:r>
              <a:endParaRPr lang="zh-CN" altLang="en-US" sz="479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2">
            <a:extLst>
              <a:ext uri="{FF2B5EF4-FFF2-40B4-BE49-F238E27FC236}">
                <a16:creationId xmlns:a16="http://schemas.microsoft.com/office/drawing/2014/main" id="{BD4C8ED3-279D-F026-3C60-02B00AD0B33A}"/>
              </a:ext>
            </a:extLst>
          </p:cNvPr>
          <p:cNvGrpSpPr/>
          <p:nvPr/>
        </p:nvGrpSpPr>
        <p:grpSpPr>
          <a:xfrm>
            <a:off x="9149078" y="3381289"/>
            <a:ext cx="1055122" cy="1053451"/>
            <a:chOff x="7313547" y="2081615"/>
            <a:chExt cx="791586" cy="790088"/>
          </a:xfrm>
        </p:grpSpPr>
        <p:sp>
          <p:nvSpPr>
            <p:cNvPr id="27" name="Oval 27">
              <a:extLst>
                <a:ext uri="{FF2B5EF4-FFF2-40B4-BE49-F238E27FC236}">
                  <a16:creationId xmlns:a16="http://schemas.microsoft.com/office/drawing/2014/main" id="{E253D8F1-1F76-C41F-3E58-36882DFCF5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13547" y="2081615"/>
              <a:ext cx="791586" cy="790088"/>
            </a:xfrm>
            <a:prstGeom prst="ellipse">
              <a:avLst/>
            </a:prstGeom>
            <a:solidFill>
              <a:srgbClr val="FFB3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>
                <a:sym typeface="+mn-lt"/>
              </a:endParaRPr>
            </a:p>
          </p:txBody>
        </p:sp>
        <p:sp>
          <p:nvSpPr>
            <p:cNvPr id="28" name="TextBox 25">
              <a:extLst>
                <a:ext uri="{FF2B5EF4-FFF2-40B4-BE49-F238E27FC236}">
                  <a16:creationId xmlns:a16="http://schemas.microsoft.com/office/drawing/2014/main" id="{BB70F58C-25B9-7501-6A98-AACE5C773619}"/>
                </a:ext>
              </a:extLst>
            </p:cNvPr>
            <p:cNvSpPr txBox="1"/>
            <p:nvPr/>
          </p:nvSpPr>
          <p:spPr>
            <a:xfrm>
              <a:off x="7504976" y="2197075"/>
              <a:ext cx="358623" cy="6230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798" dirty="0">
                  <a:solidFill>
                    <a:schemeClr val="bg1"/>
                  </a:solidFill>
                  <a:cs typeface="+mn-ea"/>
                  <a:sym typeface="+mn-lt"/>
                </a:rPr>
                <a:t>F</a:t>
              </a:r>
              <a:endParaRPr lang="zh-CN" altLang="en-US" sz="479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6">
            <a:extLst>
              <a:ext uri="{FF2B5EF4-FFF2-40B4-BE49-F238E27FC236}">
                <a16:creationId xmlns:a16="http://schemas.microsoft.com/office/drawing/2014/main" id="{A7694281-5921-D84A-C350-621F9FBE2BCB}"/>
              </a:ext>
            </a:extLst>
          </p:cNvPr>
          <p:cNvGrpSpPr/>
          <p:nvPr/>
        </p:nvGrpSpPr>
        <p:grpSpPr>
          <a:xfrm>
            <a:off x="6357398" y="3381288"/>
            <a:ext cx="1055122" cy="1053451"/>
            <a:chOff x="5219141" y="2081615"/>
            <a:chExt cx="791586" cy="790088"/>
          </a:xfrm>
        </p:grpSpPr>
        <p:sp>
          <p:nvSpPr>
            <p:cNvPr id="30" name="Oval 23">
              <a:extLst>
                <a:ext uri="{FF2B5EF4-FFF2-40B4-BE49-F238E27FC236}">
                  <a16:creationId xmlns:a16="http://schemas.microsoft.com/office/drawing/2014/main" id="{2FC7C317-1DF5-21B7-69B0-035E4C3DB7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19141" y="2081615"/>
              <a:ext cx="791586" cy="790088"/>
            </a:xfrm>
            <a:prstGeom prst="ellipse">
              <a:avLst/>
            </a:prstGeom>
            <a:solidFill>
              <a:srgbClr val="FFB3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>
                <a:sym typeface="+mn-lt"/>
              </a:endParaRPr>
            </a:p>
          </p:txBody>
        </p:sp>
        <p:sp>
          <p:nvSpPr>
            <p:cNvPr id="31" name="TextBox 29">
              <a:extLst>
                <a:ext uri="{FF2B5EF4-FFF2-40B4-BE49-F238E27FC236}">
                  <a16:creationId xmlns:a16="http://schemas.microsoft.com/office/drawing/2014/main" id="{FD31471F-AC6B-D647-89D9-BBAD509A4007}"/>
                </a:ext>
              </a:extLst>
            </p:cNvPr>
            <p:cNvSpPr txBox="1"/>
            <p:nvPr/>
          </p:nvSpPr>
          <p:spPr>
            <a:xfrm>
              <a:off x="5391614" y="2161859"/>
              <a:ext cx="456035" cy="6230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798" dirty="0">
                  <a:solidFill>
                    <a:schemeClr val="bg1"/>
                  </a:solidFill>
                  <a:cs typeface="+mn-ea"/>
                  <a:sym typeface="+mn-lt"/>
                </a:rPr>
                <a:t>D</a:t>
              </a:r>
              <a:endParaRPr lang="zh-CN" altLang="en-US" sz="479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0">
            <a:extLst>
              <a:ext uri="{FF2B5EF4-FFF2-40B4-BE49-F238E27FC236}">
                <a16:creationId xmlns:a16="http://schemas.microsoft.com/office/drawing/2014/main" id="{22ABE541-88C2-5CF0-0224-00B00D1BD198}"/>
              </a:ext>
            </a:extLst>
          </p:cNvPr>
          <p:cNvGrpSpPr/>
          <p:nvPr/>
        </p:nvGrpSpPr>
        <p:grpSpPr>
          <a:xfrm>
            <a:off x="3565718" y="3381291"/>
            <a:ext cx="1055122" cy="1053452"/>
            <a:chOff x="3124735" y="2081615"/>
            <a:chExt cx="791586" cy="790088"/>
          </a:xfrm>
        </p:grpSpPr>
        <p:sp>
          <p:nvSpPr>
            <p:cNvPr id="33" name="Oval 19">
              <a:extLst>
                <a:ext uri="{FF2B5EF4-FFF2-40B4-BE49-F238E27FC236}">
                  <a16:creationId xmlns:a16="http://schemas.microsoft.com/office/drawing/2014/main" id="{29A79673-D5D2-881B-0EE8-1994CABE9F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4735" y="2081615"/>
              <a:ext cx="791586" cy="790088"/>
            </a:xfrm>
            <a:prstGeom prst="ellipse">
              <a:avLst/>
            </a:prstGeom>
            <a:solidFill>
              <a:srgbClr val="FFB3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>
                <a:sym typeface="+mn-lt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4B467DF8-7105-111B-83E8-A5CDEC066C32}"/>
                </a:ext>
              </a:extLst>
            </p:cNvPr>
            <p:cNvSpPr txBox="1"/>
            <p:nvPr/>
          </p:nvSpPr>
          <p:spPr>
            <a:xfrm>
              <a:off x="3322576" y="2172562"/>
              <a:ext cx="395904" cy="6230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798" dirty="0">
                  <a:solidFill>
                    <a:schemeClr val="bg1"/>
                  </a:solidFill>
                  <a:cs typeface="+mn-ea"/>
                  <a:sym typeface="+mn-lt"/>
                </a:rPr>
                <a:t>B</a:t>
              </a:r>
              <a:endParaRPr lang="zh-CN" altLang="en-US" sz="4798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E5F661E8-3D80-4E25-9D68-6B76829D449E}"/>
              </a:ext>
            </a:extLst>
          </p:cNvPr>
          <p:cNvGrpSpPr/>
          <p:nvPr/>
        </p:nvGrpSpPr>
        <p:grpSpPr>
          <a:xfrm>
            <a:off x="2830741" y="4590159"/>
            <a:ext cx="2544121" cy="762910"/>
            <a:chOff x="134569" y="1886576"/>
            <a:chExt cx="1908680" cy="572359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57B9AF69-F29E-6121-CDF1-E9D5F60B4E12}"/>
                </a:ext>
              </a:extLst>
            </p:cNvPr>
            <p:cNvSpPr txBox="1"/>
            <p:nvPr/>
          </p:nvSpPr>
          <p:spPr>
            <a:xfrm>
              <a:off x="134569" y="2081600"/>
              <a:ext cx="1908680" cy="3773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D906DCBA-BED8-5B59-1486-A2CC9CB52A11}"/>
                </a:ext>
              </a:extLst>
            </p:cNvPr>
            <p:cNvSpPr txBox="1"/>
            <p:nvPr/>
          </p:nvSpPr>
          <p:spPr>
            <a:xfrm>
              <a:off x="523474" y="1886576"/>
              <a:ext cx="1130869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599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BF238F43-8885-2A2B-0AEF-1BF808AB2CA8}"/>
              </a:ext>
            </a:extLst>
          </p:cNvPr>
          <p:cNvGrpSpPr/>
          <p:nvPr/>
        </p:nvGrpSpPr>
        <p:grpSpPr>
          <a:xfrm>
            <a:off x="5520608" y="4590157"/>
            <a:ext cx="2815392" cy="974506"/>
            <a:chOff x="32811" y="1886576"/>
            <a:chExt cx="2112196" cy="731105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7EFB56A2-0DAA-C3DC-3711-F7942D1339D5}"/>
                </a:ext>
              </a:extLst>
            </p:cNvPr>
            <p:cNvSpPr txBox="1"/>
            <p:nvPr/>
          </p:nvSpPr>
          <p:spPr>
            <a:xfrm>
              <a:off x="32811" y="2081600"/>
              <a:ext cx="2112196" cy="5360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模板网，幻灯片演 示模板及素材免费下载！</a:t>
              </a:r>
            </a:p>
            <a:p>
              <a:pPr algn="ctr"/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模板网 唯一访 问网址：</a:t>
              </a:r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www.51pptmoba n.com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C3313F8B-2339-6E44-3A56-45C55DDC5C64}"/>
                </a:ext>
              </a:extLst>
            </p:cNvPr>
            <p:cNvSpPr txBox="1"/>
            <p:nvPr/>
          </p:nvSpPr>
          <p:spPr>
            <a:xfrm>
              <a:off x="523474" y="1886576"/>
              <a:ext cx="1130869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599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E363DBEF-CDD2-5C45-BC67-5CE4CC9C2E73}"/>
              </a:ext>
            </a:extLst>
          </p:cNvPr>
          <p:cNvGrpSpPr/>
          <p:nvPr/>
        </p:nvGrpSpPr>
        <p:grpSpPr>
          <a:xfrm>
            <a:off x="8425116" y="4590159"/>
            <a:ext cx="2544121" cy="762910"/>
            <a:chOff x="134569" y="1886576"/>
            <a:chExt cx="1908680" cy="572359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94778DF6-406F-CCA6-9D0F-92FF1E648370}"/>
                </a:ext>
              </a:extLst>
            </p:cNvPr>
            <p:cNvSpPr txBox="1"/>
            <p:nvPr/>
          </p:nvSpPr>
          <p:spPr>
            <a:xfrm>
              <a:off x="134569" y="2081600"/>
              <a:ext cx="1908680" cy="3773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EAD922CC-1033-D17F-470B-52C3375BC3F9}"/>
                </a:ext>
              </a:extLst>
            </p:cNvPr>
            <p:cNvSpPr txBox="1"/>
            <p:nvPr/>
          </p:nvSpPr>
          <p:spPr>
            <a:xfrm>
              <a:off x="523474" y="1886576"/>
              <a:ext cx="1130869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599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02B678F8-B4EF-A2B7-8B59-5368D0E47272}"/>
              </a:ext>
            </a:extLst>
          </p:cNvPr>
          <p:cNvGrpSpPr/>
          <p:nvPr/>
        </p:nvGrpSpPr>
        <p:grpSpPr>
          <a:xfrm>
            <a:off x="1420483" y="1873838"/>
            <a:ext cx="2544121" cy="762910"/>
            <a:chOff x="134569" y="1886576"/>
            <a:chExt cx="1908680" cy="572359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060F06D8-1C12-FB19-E56A-B6DC58974CF9}"/>
                </a:ext>
              </a:extLst>
            </p:cNvPr>
            <p:cNvSpPr txBox="1"/>
            <p:nvPr/>
          </p:nvSpPr>
          <p:spPr>
            <a:xfrm>
              <a:off x="134569" y="2081600"/>
              <a:ext cx="1908680" cy="3773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A4425683-0D75-1F90-3DE1-323E9F0D3322}"/>
                </a:ext>
              </a:extLst>
            </p:cNvPr>
            <p:cNvSpPr txBox="1"/>
            <p:nvPr/>
          </p:nvSpPr>
          <p:spPr>
            <a:xfrm>
              <a:off x="523474" y="1886576"/>
              <a:ext cx="1130869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599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4AC69F9F-60E2-AAD4-928E-F3C904E5BE75}"/>
              </a:ext>
            </a:extLst>
          </p:cNvPr>
          <p:cNvGrpSpPr/>
          <p:nvPr/>
        </p:nvGrpSpPr>
        <p:grpSpPr>
          <a:xfrm>
            <a:off x="4217059" y="1873838"/>
            <a:ext cx="2544121" cy="762910"/>
            <a:chOff x="134569" y="1886576"/>
            <a:chExt cx="1908680" cy="572359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7997545E-D813-1248-7820-0E75C6E82E78}"/>
                </a:ext>
              </a:extLst>
            </p:cNvPr>
            <p:cNvSpPr txBox="1"/>
            <p:nvPr/>
          </p:nvSpPr>
          <p:spPr>
            <a:xfrm>
              <a:off x="134569" y="2081600"/>
              <a:ext cx="1908680" cy="3773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DCADCAAD-6FA1-093B-5906-ACAAA75EAC56}"/>
                </a:ext>
              </a:extLst>
            </p:cNvPr>
            <p:cNvSpPr txBox="1"/>
            <p:nvPr/>
          </p:nvSpPr>
          <p:spPr>
            <a:xfrm>
              <a:off x="523474" y="1886576"/>
              <a:ext cx="1130869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599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3ADCB812-0D3D-E5D6-2600-6114E5739085}"/>
              </a:ext>
            </a:extLst>
          </p:cNvPr>
          <p:cNvGrpSpPr/>
          <p:nvPr/>
        </p:nvGrpSpPr>
        <p:grpSpPr>
          <a:xfrm>
            <a:off x="6997749" y="1873838"/>
            <a:ext cx="2544121" cy="762910"/>
            <a:chOff x="134569" y="1886576"/>
            <a:chExt cx="1908680" cy="572359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955C8583-E5D4-FF8F-1705-C6A96A5468EB}"/>
                </a:ext>
              </a:extLst>
            </p:cNvPr>
            <p:cNvSpPr txBox="1"/>
            <p:nvPr/>
          </p:nvSpPr>
          <p:spPr>
            <a:xfrm>
              <a:off x="134569" y="2081600"/>
              <a:ext cx="1908680" cy="3773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B2467BB5-B0B3-7A88-1CEF-E09BB2B4C069}"/>
                </a:ext>
              </a:extLst>
            </p:cNvPr>
            <p:cNvSpPr txBox="1"/>
            <p:nvPr/>
          </p:nvSpPr>
          <p:spPr>
            <a:xfrm>
              <a:off x="523474" y="1886576"/>
              <a:ext cx="1130869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599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9116267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901C8E63-328D-51A1-1D9D-87F8676EA3A9}"/>
              </a:ext>
            </a:extLst>
          </p:cNvPr>
          <p:cNvGrpSpPr/>
          <p:nvPr/>
        </p:nvGrpSpPr>
        <p:grpSpPr>
          <a:xfrm>
            <a:off x="433549" y="262385"/>
            <a:ext cx="3591711" cy="772631"/>
            <a:chOff x="1420185" y="2807885"/>
            <a:chExt cx="2694615" cy="579652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EA99661F-C6AB-6193-37C9-BD90C908C933}"/>
                </a:ext>
              </a:extLst>
            </p:cNvPr>
            <p:cNvGrpSpPr/>
            <p:nvPr/>
          </p:nvGrpSpPr>
          <p:grpSpPr>
            <a:xfrm>
              <a:off x="1420185" y="2807885"/>
              <a:ext cx="2694615" cy="579652"/>
              <a:chOff x="1420185" y="1905145"/>
              <a:chExt cx="2694615" cy="579652"/>
            </a:xfrm>
          </p:grpSpPr>
          <p:sp>
            <p:nvSpPr>
              <p:cNvPr id="15" name="矩形: 圆角 14">
                <a:extLst>
                  <a:ext uri="{FF2B5EF4-FFF2-40B4-BE49-F238E27FC236}">
                    <a16:creationId xmlns:a16="http://schemas.microsoft.com/office/drawing/2014/main" id="{1B6607ED-1D43-A4EE-EB45-307793752A06}"/>
                  </a:ext>
                </a:extLst>
              </p:cNvPr>
              <p:cNvSpPr/>
              <p:nvPr/>
            </p:nvSpPr>
            <p:spPr>
              <a:xfrm>
                <a:off x="1496385" y="1996092"/>
                <a:ext cx="2618415" cy="488705"/>
              </a:xfrm>
              <a:prstGeom prst="roundRect">
                <a:avLst>
                  <a:gd name="adj" fmla="val 0"/>
                </a:avLst>
              </a:prstGeom>
              <a:solidFill>
                <a:srgbClr val="FFB3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/>
              </a:p>
            </p:txBody>
          </p:sp>
          <p:sp>
            <p:nvSpPr>
              <p:cNvPr id="16" name="矩形: 圆角 15">
                <a:extLst>
                  <a:ext uri="{FF2B5EF4-FFF2-40B4-BE49-F238E27FC236}">
                    <a16:creationId xmlns:a16="http://schemas.microsoft.com/office/drawing/2014/main" id="{85F90971-B19C-2E82-E47A-BE0276A3ACF5}"/>
                  </a:ext>
                </a:extLst>
              </p:cNvPr>
              <p:cNvSpPr/>
              <p:nvPr/>
            </p:nvSpPr>
            <p:spPr>
              <a:xfrm>
                <a:off x="1420185" y="1905145"/>
                <a:ext cx="2618415" cy="488705"/>
              </a:xfrm>
              <a:prstGeom prst="roundRect">
                <a:avLst>
                  <a:gd name="adj" fmla="val 0"/>
                </a:avLst>
              </a:prstGeom>
              <a:solidFill>
                <a:srgbClr val="59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/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031D23E9-DCC8-C3CD-D484-07DA3FA26C9E}"/>
                  </a:ext>
                </a:extLst>
              </p:cNvPr>
              <p:cNvSpPr txBox="1"/>
              <p:nvPr/>
            </p:nvSpPr>
            <p:spPr>
              <a:xfrm>
                <a:off x="2352796" y="1975837"/>
                <a:ext cx="1062157" cy="3462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399" b="1" dirty="0">
                    <a:solidFill>
                      <a:schemeClr val="bg1"/>
                    </a:solidFill>
                  </a:rPr>
                  <a:t>策略执行</a:t>
                </a:r>
              </a:p>
            </p:txBody>
          </p:sp>
        </p:grpSp>
        <p:sp>
          <p:nvSpPr>
            <p:cNvPr id="14" name="shopping-basket_281681">
              <a:extLst>
                <a:ext uri="{FF2B5EF4-FFF2-40B4-BE49-F238E27FC236}">
                  <a16:creationId xmlns:a16="http://schemas.microsoft.com/office/drawing/2014/main" id="{38F4AB50-6388-BD27-903F-8B31DE120B28}"/>
                </a:ext>
              </a:extLst>
            </p:cNvPr>
            <p:cNvSpPr/>
            <p:nvPr/>
          </p:nvSpPr>
          <p:spPr>
            <a:xfrm>
              <a:off x="1570226" y="2972174"/>
              <a:ext cx="444666" cy="323933"/>
            </a:xfrm>
            <a:custGeom>
              <a:avLst/>
              <a:gdLst>
                <a:gd name="T0" fmla="*/ 6827 w 6827"/>
                <a:gd name="T1" fmla="*/ 381 h 4980"/>
                <a:gd name="T2" fmla="*/ 6460 w 6827"/>
                <a:gd name="T3" fmla="*/ 118 h 4980"/>
                <a:gd name="T4" fmla="*/ 5287 w 6827"/>
                <a:gd name="T5" fmla="*/ 1754 h 4980"/>
                <a:gd name="T6" fmla="*/ 4870 w 6827"/>
                <a:gd name="T7" fmla="*/ 1754 h 4980"/>
                <a:gd name="T8" fmla="*/ 5368 w 6827"/>
                <a:gd name="T9" fmla="*/ 1256 h 4980"/>
                <a:gd name="T10" fmla="*/ 4113 w 6827"/>
                <a:gd name="T11" fmla="*/ 0 h 4980"/>
                <a:gd name="T12" fmla="*/ 2360 w 6827"/>
                <a:gd name="T13" fmla="*/ 1754 h 4980"/>
                <a:gd name="T14" fmla="*/ 1540 w 6827"/>
                <a:gd name="T15" fmla="*/ 1754 h 4980"/>
                <a:gd name="T16" fmla="*/ 366 w 6827"/>
                <a:gd name="T17" fmla="*/ 118 h 4980"/>
                <a:gd name="T18" fmla="*/ 0 w 6827"/>
                <a:gd name="T19" fmla="*/ 381 h 4980"/>
                <a:gd name="T20" fmla="*/ 985 w 6827"/>
                <a:gd name="T21" fmla="*/ 1754 h 4980"/>
                <a:gd name="T22" fmla="*/ 499 w 6827"/>
                <a:gd name="T23" fmla="*/ 1754 h 4980"/>
                <a:gd name="T24" fmla="*/ 499 w 6827"/>
                <a:gd name="T25" fmla="*/ 2702 h 4980"/>
                <a:gd name="T26" fmla="*/ 949 w 6827"/>
                <a:gd name="T27" fmla="*/ 2702 h 4980"/>
                <a:gd name="T28" fmla="*/ 1403 w 6827"/>
                <a:gd name="T29" fmla="*/ 4980 h 4980"/>
                <a:gd name="T30" fmla="*/ 5343 w 6827"/>
                <a:gd name="T31" fmla="*/ 4980 h 4980"/>
                <a:gd name="T32" fmla="*/ 5797 w 6827"/>
                <a:gd name="T33" fmla="*/ 2702 h 4980"/>
                <a:gd name="T34" fmla="*/ 6247 w 6827"/>
                <a:gd name="T35" fmla="*/ 2702 h 4980"/>
                <a:gd name="T36" fmla="*/ 6247 w 6827"/>
                <a:gd name="T37" fmla="*/ 1754 h 4980"/>
                <a:gd name="T38" fmla="*/ 5842 w 6827"/>
                <a:gd name="T39" fmla="*/ 1754 h 4980"/>
                <a:gd name="T40" fmla="*/ 6827 w 6827"/>
                <a:gd name="T41" fmla="*/ 381 h 4980"/>
                <a:gd name="T42" fmla="*/ 2163 w 6827"/>
                <a:gd name="T43" fmla="*/ 4287 h 4980"/>
                <a:gd name="T44" fmla="*/ 1913 w 6827"/>
                <a:gd name="T45" fmla="*/ 3031 h 4980"/>
                <a:gd name="T46" fmla="*/ 2355 w 6827"/>
                <a:gd name="T47" fmla="*/ 2943 h 4980"/>
                <a:gd name="T48" fmla="*/ 2605 w 6827"/>
                <a:gd name="T49" fmla="*/ 4199 h 4980"/>
                <a:gd name="T50" fmla="*/ 2163 w 6827"/>
                <a:gd name="T51" fmla="*/ 4287 h 4980"/>
                <a:gd name="T52" fmla="*/ 3639 w 6827"/>
                <a:gd name="T53" fmla="*/ 4256 h 4980"/>
                <a:gd name="T54" fmla="*/ 3188 w 6827"/>
                <a:gd name="T55" fmla="*/ 4256 h 4980"/>
                <a:gd name="T56" fmla="*/ 3188 w 6827"/>
                <a:gd name="T57" fmla="*/ 2974 h 4980"/>
                <a:gd name="T58" fmla="*/ 3639 w 6827"/>
                <a:gd name="T59" fmla="*/ 2974 h 4980"/>
                <a:gd name="T60" fmla="*/ 3639 w 6827"/>
                <a:gd name="T61" fmla="*/ 4256 h 4980"/>
                <a:gd name="T62" fmla="*/ 4654 w 6827"/>
                <a:gd name="T63" fmla="*/ 4287 h 4980"/>
                <a:gd name="T64" fmla="*/ 4212 w 6827"/>
                <a:gd name="T65" fmla="*/ 4199 h 4980"/>
                <a:gd name="T66" fmla="*/ 4462 w 6827"/>
                <a:gd name="T67" fmla="*/ 2943 h 4980"/>
                <a:gd name="T68" fmla="*/ 4904 w 6827"/>
                <a:gd name="T69" fmla="*/ 3031 h 4980"/>
                <a:gd name="T70" fmla="*/ 4654 w 6827"/>
                <a:gd name="T71" fmla="*/ 4287 h 4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827" h="4980">
                  <a:moveTo>
                    <a:pt x="6827" y="381"/>
                  </a:moveTo>
                  <a:lnTo>
                    <a:pt x="6460" y="118"/>
                  </a:lnTo>
                  <a:lnTo>
                    <a:pt x="5287" y="1754"/>
                  </a:lnTo>
                  <a:lnTo>
                    <a:pt x="4870" y="1754"/>
                  </a:lnTo>
                  <a:lnTo>
                    <a:pt x="5368" y="1256"/>
                  </a:lnTo>
                  <a:lnTo>
                    <a:pt x="4113" y="0"/>
                  </a:lnTo>
                  <a:lnTo>
                    <a:pt x="2360" y="1754"/>
                  </a:lnTo>
                  <a:lnTo>
                    <a:pt x="1540" y="1754"/>
                  </a:lnTo>
                  <a:lnTo>
                    <a:pt x="366" y="118"/>
                  </a:lnTo>
                  <a:lnTo>
                    <a:pt x="0" y="381"/>
                  </a:lnTo>
                  <a:lnTo>
                    <a:pt x="985" y="1754"/>
                  </a:lnTo>
                  <a:lnTo>
                    <a:pt x="499" y="1754"/>
                  </a:lnTo>
                  <a:lnTo>
                    <a:pt x="499" y="2702"/>
                  </a:lnTo>
                  <a:lnTo>
                    <a:pt x="949" y="2702"/>
                  </a:lnTo>
                  <a:lnTo>
                    <a:pt x="1403" y="4980"/>
                  </a:lnTo>
                  <a:lnTo>
                    <a:pt x="5343" y="4980"/>
                  </a:lnTo>
                  <a:lnTo>
                    <a:pt x="5797" y="2702"/>
                  </a:lnTo>
                  <a:lnTo>
                    <a:pt x="6247" y="2702"/>
                  </a:lnTo>
                  <a:lnTo>
                    <a:pt x="6247" y="1754"/>
                  </a:lnTo>
                  <a:lnTo>
                    <a:pt x="5842" y="1754"/>
                  </a:lnTo>
                  <a:lnTo>
                    <a:pt x="6827" y="381"/>
                  </a:lnTo>
                  <a:close/>
                  <a:moveTo>
                    <a:pt x="2163" y="4287"/>
                  </a:moveTo>
                  <a:lnTo>
                    <a:pt x="1913" y="3031"/>
                  </a:lnTo>
                  <a:lnTo>
                    <a:pt x="2355" y="2943"/>
                  </a:lnTo>
                  <a:lnTo>
                    <a:pt x="2605" y="4199"/>
                  </a:lnTo>
                  <a:lnTo>
                    <a:pt x="2163" y="4287"/>
                  </a:lnTo>
                  <a:close/>
                  <a:moveTo>
                    <a:pt x="3639" y="4256"/>
                  </a:moveTo>
                  <a:lnTo>
                    <a:pt x="3188" y="4256"/>
                  </a:lnTo>
                  <a:lnTo>
                    <a:pt x="3188" y="2974"/>
                  </a:lnTo>
                  <a:lnTo>
                    <a:pt x="3639" y="2974"/>
                  </a:lnTo>
                  <a:lnTo>
                    <a:pt x="3639" y="4256"/>
                  </a:lnTo>
                  <a:close/>
                  <a:moveTo>
                    <a:pt x="4654" y="4287"/>
                  </a:moveTo>
                  <a:lnTo>
                    <a:pt x="4212" y="4199"/>
                  </a:lnTo>
                  <a:lnTo>
                    <a:pt x="4462" y="2943"/>
                  </a:lnTo>
                  <a:lnTo>
                    <a:pt x="4904" y="3031"/>
                  </a:lnTo>
                  <a:lnTo>
                    <a:pt x="4654" y="42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82724FC3-E0C4-414B-3B28-20E8F0183833}"/>
              </a:ext>
            </a:extLst>
          </p:cNvPr>
          <p:cNvGrpSpPr/>
          <p:nvPr/>
        </p:nvGrpSpPr>
        <p:grpSpPr>
          <a:xfrm>
            <a:off x="3088542" y="1542511"/>
            <a:ext cx="6014916" cy="4180698"/>
            <a:chOff x="3256005" y="1369693"/>
            <a:chExt cx="6345814" cy="4409087"/>
          </a:xfrm>
        </p:grpSpPr>
        <p:sp>
          <p:nvSpPr>
            <p:cNvPr id="3" name="Freeform 6">
              <a:extLst>
                <a:ext uri="{FF2B5EF4-FFF2-40B4-BE49-F238E27FC236}">
                  <a16:creationId xmlns:a16="http://schemas.microsoft.com/office/drawing/2014/main" id="{186FB260-9C0A-7CDE-67E4-45F75B1D5320}"/>
                </a:ext>
              </a:extLst>
            </p:cNvPr>
            <p:cNvSpPr>
              <a:spLocks/>
            </p:cNvSpPr>
            <p:nvPr/>
          </p:nvSpPr>
          <p:spPr bwMode="auto">
            <a:xfrm rot="20191043">
              <a:off x="6992735" y="4326205"/>
              <a:ext cx="2609084" cy="1452575"/>
            </a:xfrm>
            <a:custGeom>
              <a:avLst/>
              <a:gdLst/>
              <a:ahLst/>
              <a:cxnLst>
                <a:cxn ang="0">
                  <a:pos x="18666" y="3700"/>
                </a:cxn>
                <a:cxn ang="0">
                  <a:pos x="18297" y="3933"/>
                </a:cxn>
                <a:cxn ang="0">
                  <a:pos x="17898" y="4115"/>
                </a:cxn>
                <a:cxn ang="0">
                  <a:pos x="17482" y="4252"/>
                </a:cxn>
                <a:cxn ang="0">
                  <a:pos x="17005" y="4363"/>
                </a:cxn>
                <a:cxn ang="0">
                  <a:pos x="16235" y="4463"/>
                </a:cxn>
                <a:cxn ang="0">
                  <a:pos x="15583" y="4488"/>
                </a:cxn>
                <a:cxn ang="0">
                  <a:pos x="5281" y="4488"/>
                </a:cxn>
                <a:cxn ang="0">
                  <a:pos x="4629" y="4463"/>
                </a:cxn>
                <a:cxn ang="0">
                  <a:pos x="3858" y="4363"/>
                </a:cxn>
                <a:cxn ang="0">
                  <a:pos x="3382" y="4252"/>
                </a:cxn>
                <a:cxn ang="0">
                  <a:pos x="2966" y="4115"/>
                </a:cxn>
                <a:cxn ang="0">
                  <a:pos x="2566" y="3933"/>
                </a:cxn>
                <a:cxn ang="0">
                  <a:pos x="2198" y="3700"/>
                </a:cxn>
                <a:cxn ang="0">
                  <a:pos x="1903" y="3442"/>
                </a:cxn>
                <a:cxn ang="0">
                  <a:pos x="866" y="2394"/>
                </a:cxn>
                <a:cxn ang="0">
                  <a:pos x="491" y="1968"/>
                </a:cxn>
                <a:cxn ang="0">
                  <a:pos x="368" y="1752"/>
                </a:cxn>
                <a:cxn ang="0">
                  <a:pos x="246" y="1454"/>
                </a:cxn>
                <a:cxn ang="0">
                  <a:pos x="141" y="1049"/>
                </a:cxn>
                <a:cxn ang="0">
                  <a:pos x="48" y="450"/>
                </a:cxn>
                <a:cxn ang="0">
                  <a:pos x="1" y="161"/>
                </a:cxn>
                <a:cxn ang="0">
                  <a:pos x="47" y="882"/>
                </a:cxn>
                <a:cxn ang="0">
                  <a:pos x="155" y="1455"/>
                </a:cxn>
                <a:cxn ang="0">
                  <a:pos x="310" y="1897"/>
                </a:cxn>
                <a:cxn ang="0">
                  <a:pos x="498" y="2224"/>
                </a:cxn>
                <a:cxn ang="0">
                  <a:pos x="808" y="2567"/>
                </a:cxn>
                <a:cxn ang="0">
                  <a:pos x="3856" y="5626"/>
                </a:cxn>
                <a:cxn ang="0">
                  <a:pos x="6923" y="8648"/>
                </a:cxn>
                <a:cxn ang="0">
                  <a:pos x="7811" y="9490"/>
                </a:cxn>
                <a:cxn ang="0">
                  <a:pos x="8163" y="9753"/>
                </a:cxn>
                <a:cxn ang="0">
                  <a:pos x="8534" y="9956"/>
                </a:cxn>
                <a:cxn ang="0">
                  <a:pos x="8906" y="10107"/>
                </a:cxn>
                <a:cxn ang="0">
                  <a:pos x="9269" y="10214"/>
                </a:cxn>
                <a:cxn ang="0">
                  <a:pos x="9865" y="10319"/>
                </a:cxn>
                <a:cxn ang="0">
                  <a:pos x="10311" y="10347"/>
                </a:cxn>
                <a:cxn ang="0">
                  <a:pos x="10653" y="10344"/>
                </a:cxn>
                <a:cxn ang="0">
                  <a:pos x="11168" y="10297"/>
                </a:cxn>
                <a:cxn ang="0">
                  <a:pos x="11697" y="10187"/>
                </a:cxn>
                <a:cxn ang="0">
                  <a:pos x="12063" y="10069"/>
                </a:cxn>
                <a:cxn ang="0">
                  <a:pos x="12437" y="9903"/>
                </a:cxn>
                <a:cxn ang="0">
                  <a:pos x="12803" y="9684"/>
                </a:cxn>
                <a:cxn ang="0">
                  <a:pos x="13101" y="9447"/>
                </a:cxn>
                <a:cxn ang="0">
                  <a:pos x="14412" y="8189"/>
                </a:cxn>
                <a:cxn ang="0">
                  <a:pos x="18175" y="4462"/>
                </a:cxn>
                <a:cxn ang="0">
                  <a:pos x="20232" y="2383"/>
                </a:cxn>
                <a:cxn ang="0">
                  <a:pos x="20422" y="2141"/>
                </a:cxn>
                <a:cxn ang="0">
                  <a:pos x="20603" y="1782"/>
                </a:cxn>
                <a:cxn ang="0">
                  <a:pos x="20746" y="1305"/>
                </a:cxn>
                <a:cxn ang="0">
                  <a:pos x="20838" y="691"/>
                </a:cxn>
                <a:cxn ang="0">
                  <a:pos x="20859" y="0"/>
                </a:cxn>
                <a:cxn ang="0">
                  <a:pos x="20791" y="644"/>
                </a:cxn>
                <a:cxn ang="0">
                  <a:pos x="20694" y="1182"/>
                </a:cxn>
                <a:cxn ang="0">
                  <a:pos x="20586" y="1543"/>
                </a:cxn>
                <a:cxn ang="0">
                  <a:pos x="20439" y="1860"/>
                </a:cxn>
                <a:cxn ang="0">
                  <a:pos x="20307" y="2051"/>
                </a:cxn>
                <a:cxn ang="0">
                  <a:pos x="19738" y="2665"/>
                </a:cxn>
                <a:cxn ang="0">
                  <a:pos x="18901" y="3501"/>
                </a:cxn>
              </a:cxnLst>
              <a:rect l="0" t="0" r="r" b="b"/>
              <a:pathLst>
                <a:path w="20864" h="10347">
                  <a:moveTo>
                    <a:pt x="18901" y="3501"/>
                  </a:moveTo>
                  <a:lnTo>
                    <a:pt x="18901" y="3501"/>
                  </a:lnTo>
                  <a:lnTo>
                    <a:pt x="18856" y="3543"/>
                  </a:lnTo>
                  <a:lnTo>
                    <a:pt x="18810" y="3584"/>
                  </a:lnTo>
                  <a:lnTo>
                    <a:pt x="18763" y="3624"/>
                  </a:lnTo>
                  <a:lnTo>
                    <a:pt x="18714" y="3663"/>
                  </a:lnTo>
                  <a:lnTo>
                    <a:pt x="18666" y="3700"/>
                  </a:lnTo>
                  <a:lnTo>
                    <a:pt x="18615" y="3737"/>
                  </a:lnTo>
                  <a:lnTo>
                    <a:pt x="18564" y="3772"/>
                  </a:lnTo>
                  <a:lnTo>
                    <a:pt x="18512" y="3807"/>
                  </a:lnTo>
                  <a:lnTo>
                    <a:pt x="18460" y="3840"/>
                  </a:lnTo>
                  <a:lnTo>
                    <a:pt x="18406" y="3872"/>
                  </a:lnTo>
                  <a:lnTo>
                    <a:pt x="18352" y="3903"/>
                  </a:lnTo>
                  <a:lnTo>
                    <a:pt x="18297" y="3933"/>
                  </a:lnTo>
                  <a:lnTo>
                    <a:pt x="18242" y="3962"/>
                  </a:lnTo>
                  <a:lnTo>
                    <a:pt x="18185" y="3990"/>
                  </a:lnTo>
                  <a:lnTo>
                    <a:pt x="18129" y="4016"/>
                  </a:lnTo>
                  <a:lnTo>
                    <a:pt x="18071" y="4042"/>
                  </a:lnTo>
                  <a:lnTo>
                    <a:pt x="18014" y="4068"/>
                  </a:lnTo>
                  <a:lnTo>
                    <a:pt x="17956" y="4092"/>
                  </a:lnTo>
                  <a:lnTo>
                    <a:pt x="17898" y="4115"/>
                  </a:lnTo>
                  <a:lnTo>
                    <a:pt x="17839" y="4137"/>
                  </a:lnTo>
                  <a:lnTo>
                    <a:pt x="17779" y="4159"/>
                  </a:lnTo>
                  <a:lnTo>
                    <a:pt x="17721" y="4179"/>
                  </a:lnTo>
                  <a:lnTo>
                    <a:pt x="17661" y="4198"/>
                  </a:lnTo>
                  <a:lnTo>
                    <a:pt x="17602" y="4217"/>
                  </a:lnTo>
                  <a:lnTo>
                    <a:pt x="17541" y="4235"/>
                  </a:lnTo>
                  <a:lnTo>
                    <a:pt x="17482" y="4252"/>
                  </a:lnTo>
                  <a:lnTo>
                    <a:pt x="17422" y="4268"/>
                  </a:lnTo>
                  <a:lnTo>
                    <a:pt x="17363" y="4284"/>
                  </a:lnTo>
                  <a:lnTo>
                    <a:pt x="17302" y="4299"/>
                  </a:lnTo>
                  <a:lnTo>
                    <a:pt x="17242" y="4313"/>
                  </a:lnTo>
                  <a:lnTo>
                    <a:pt x="17183" y="4326"/>
                  </a:lnTo>
                  <a:lnTo>
                    <a:pt x="17123" y="4340"/>
                  </a:lnTo>
                  <a:lnTo>
                    <a:pt x="17005" y="4363"/>
                  </a:lnTo>
                  <a:lnTo>
                    <a:pt x="16889" y="4384"/>
                  </a:lnTo>
                  <a:lnTo>
                    <a:pt x="16774" y="4402"/>
                  </a:lnTo>
                  <a:lnTo>
                    <a:pt x="16661" y="4418"/>
                  </a:lnTo>
                  <a:lnTo>
                    <a:pt x="16550" y="4432"/>
                  </a:lnTo>
                  <a:lnTo>
                    <a:pt x="16442" y="4444"/>
                  </a:lnTo>
                  <a:lnTo>
                    <a:pt x="16337" y="4454"/>
                  </a:lnTo>
                  <a:lnTo>
                    <a:pt x="16235" y="4463"/>
                  </a:lnTo>
                  <a:lnTo>
                    <a:pt x="16137" y="4470"/>
                  </a:lnTo>
                  <a:lnTo>
                    <a:pt x="16043" y="4475"/>
                  </a:lnTo>
                  <a:lnTo>
                    <a:pt x="15954" y="4480"/>
                  </a:lnTo>
                  <a:lnTo>
                    <a:pt x="15869" y="4483"/>
                  </a:lnTo>
                  <a:lnTo>
                    <a:pt x="15789" y="4485"/>
                  </a:lnTo>
                  <a:lnTo>
                    <a:pt x="15714" y="4487"/>
                  </a:lnTo>
                  <a:lnTo>
                    <a:pt x="15583" y="4488"/>
                  </a:lnTo>
                  <a:lnTo>
                    <a:pt x="15583" y="4488"/>
                  </a:lnTo>
                  <a:lnTo>
                    <a:pt x="10448" y="4488"/>
                  </a:lnTo>
                  <a:lnTo>
                    <a:pt x="10448" y="4488"/>
                  </a:lnTo>
                  <a:lnTo>
                    <a:pt x="10415" y="4488"/>
                  </a:lnTo>
                  <a:lnTo>
                    <a:pt x="10415" y="4488"/>
                  </a:lnTo>
                  <a:lnTo>
                    <a:pt x="5281" y="4488"/>
                  </a:lnTo>
                  <a:lnTo>
                    <a:pt x="5281" y="4488"/>
                  </a:lnTo>
                  <a:lnTo>
                    <a:pt x="5149" y="4487"/>
                  </a:lnTo>
                  <a:lnTo>
                    <a:pt x="5076" y="4485"/>
                  </a:lnTo>
                  <a:lnTo>
                    <a:pt x="4995" y="4483"/>
                  </a:lnTo>
                  <a:lnTo>
                    <a:pt x="4910" y="4480"/>
                  </a:lnTo>
                  <a:lnTo>
                    <a:pt x="4821" y="4475"/>
                  </a:lnTo>
                  <a:lnTo>
                    <a:pt x="4726" y="4470"/>
                  </a:lnTo>
                  <a:lnTo>
                    <a:pt x="4629" y="4463"/>
                  </a:lnTo>
                  <a:lnTo>
                    <a:pt x="4527" y="4454"/>
                  </a:lnTo>
                  <a:lnTo>
                    <a:pt x="4422" y="4444"/>
                  </a:lnTo>
                  <a:lnTo>
                    <a:pt x="4314" y="4432"/>
                  </a:lnTo>
                  <a:lnTo>
                    <a:pt x="4203" y="4418"/>
                  </a:lnTo>
                  <a:lnTo>
                    <a:pt x="4090" y="4402"/>
                  </a:lnTo>
                  <a:lnTo>
                    <a:pt x="3975" y="4384"/>
                  </a:lnTo>
                  <a:lnTo>
                    <a:pt x="3858" y="4363"/>
                  </a:lnTo>
                  <a:lnTo>
                    <a:pt x="3740" y="4340"/>
                  </a:lnTo>
                  <a:lnTo>
                    <a:pt x="3681" y="4326"/>
                  </a:lnTo>
                  <a:lnTo>
                    <a:pt x="3621" y="4313"/>
                  </a:lnTo>
                  <a:lnTo>
                    <a:pt x="3562" y="4299"/>
                  </a:lnTo>
                  <a:lnTo>
                    <a:pt x="3502" y="4284"/>
                  </a:lnTo>
                  <a:lnTo>
                    <a:pt x="3442" y="4268"/>
                  </a:lnTo>
                  <a:lnTo>
                    <a:pt x="3382" y="4252"/>
                  </a:lnTo>
                  <a:lnTo>
                    <a:pt x="3322" y="4235"/>
                  </a:lnTo>
                  <a:lnTo>
                    <a:pt x="3263" y="4217"/>
                  </a:lnTo>
                  <a:lnTo>
                    <a:pt x="3202" y="4198"/>
                  </a:lnTo>
                  <a:lnTo>
                    <a:pt x="3144" y="4179"/>
                  </a:lnTo>
                  <a:lnTo>
                    <a:pt x="3084" y="4159"/>
                  </a:lnTo>
                  <a:lnTo>
                    <a:pt x="3025" y="4137"/>
                  </a:lnTo>
                  <a:lnTo>
                    <a:pt x="2966" y="4115"/>
                  </a:lnTo>
                  <a:lnTo>
                    <a:pt x="2908" y="4092"/>
                  </a:lnTo>
                  <a:lnTo>
                    <a:pt x="2850" y="4068"/>
                  </a:lnTo>
                  <a:lnTo>
                    <a:pt x="2793" y="4042"/>
                  </a:lnTo>
                  <a:lnTo>
                    <a:pt x="2735" y="4016"/>
                  </a:lnTo>
                  <a:lnTo>
                    <a:pt x="2679" y="3990"/>
                  </a:lnTo>
                  <a:lnTo>
                    <a:pt x="2622" y="3962"/>
                  </a:lnTo>
                  <a:lnTo>
                    <a:pt x="2566" y="3933"/>
                  </a:lnTo>
                  <a:lnTo>
                    <a:pt x="2512" y="3903"/>
                  </a:lnTo>
                  <a:lnTo>
                    <a:pt x="2457" y="3872"/>
                  </a:lnTo>
                  <a:lnTo>
                    <a:pt x="2404" y="3840"/>
                  </a:lnTo>
                  <a:lnTo>
                    <a:pt x="2351" y="3807"/>
                  </a:lnTo>
                  <a:lnTo>
                    <a:pt x="2300" y="3772"/>
                  </a:lnTo>
                  <a:lnTo>
                    <a:pt x="2249" y="3737"/>
                  </a:lnTo>
                  <a:lnTo>
                    <a:pt x="2198" y="3700"/>
                  </a:lnTo>
                  <a:lnTo>
                    <a:pt x="2150" y="3663"/>
                  </a:lnTo>
                  <a:lnTo>
                    <a:pt x="2101" y="3624"/>
                  </a:lnTo>
                  <a:lnTo>
                    <a:pt x="2054" y="3584"/>
                  </a:lnTo>
                  <a:lnTo>
                    <a:pt x="2008" y="3543"/>
                  </a:lnTo>
                  <a:lnTo>
                    <a:pt x="1963" y="3501"/>
                  </a:lnTo>
                  <a:lnTo>
                    <a:pt x="1963" y="3501"/>
                  </a:lnTo>
                  <a:lnTo>
                    <a:pt x="1903" y="3442"/>
                  </a:lnTo>
                  <a:lnTo>
                    <a:pt x="1747" y="3289"/>
                  </a:lnTo>
                  <a:lnTo>
                    <a:pt x="1523" y="3066"/>
                  </a:lnTo>
                  <a:lnTo>
                    <a:pt x="1395" y="2937"/>
                  </a:lnTo>
                  <a:lnTo>
                    <a:pt x="1261" y="2803"/>
                  </a:lnTo>
                  <a:lnTo>
                    <a:pt x="1126" y="2665"/>
                  </a:lnTo>
                  <a:lnTo>
                    <a:pt x="993" y="2527"/>
                  </a:lnTo>
                  <a:lnTo>
                    <a:pt x="866" y="2394"/>
                  </a:lnTo>
                  <a:lnTo>
                    <a:pt x="748" y="2267"/>
                  </a:lnTo>
                  <a:lnTo>
                    <a:pt x="694" y="2208"/>
                  </a:lnTo>
                  <a:lnTo>
                    <a:pt x="644" y="2152"/>
                  </a:lnTo>
                  <a:lnTo>
                    <a:pt x="598" y="2100"/>
                  </a:lnTo>
                  <a:lnTo>
                    <a:pt x="557" y="2051"/>
                  </a:lnTo>
                  <a:lnTo>
                    <a:pt x="522" y="2007"/>
                  </a:lnTo>
                  <a:lnTo>
                    <a:pt x="491" y="1968"/>
                  </a:lnTo>
                  <a:lnTo>
                    <a:pt x="468" y="1935"/>
                  </a:lnTo>
                  <a:lnTo>
                    <a:pt x="458" y="1920"/>
                  </a:lnTo>
                  <a:lnTo>
                    <a:pt x="451" y="1907"/>
                  </a:lnTo>
                  <a:lnTo>
                    <a:pt x="451" y="1907"/>
                  </a:lnTo>
                  <a:lnTo>
                    <a:pt x="425" y="1860"/>
                  </a:lnTo>
                  <a:lnTo>
                    <a:pt x="396" y="1808"/>
                  </a:lnTo>
                  <a:lnTo>
                    <a:pt x="368" y="1752"/>
                  </a:lnTo>
                  <a:lnTo>
                    <a:pt x="338" y="1690"/>
                  </a:lnTo>
                  <a:lnTo>
                    <a:pt x="323" y="1657"/>
                  </a:lnTo>
                  <a:lnTo>
                    <a:pt x="308" y="1621"/>
                  </a:lnTo>
                  <a:lnTo>
                    <a:pt x="292" y="1583"/>
                  </a:lnTo>
                  <a:lnTo>
                    <a:pt x="277" y="1543"/>
                  </a:lnTo>
                  <a:lnTo>
                    <a:pt x="262" y="1500"/>
                  </a:lnTo>
                  <a:lnTo>
                    <a:pt x="246" y="1454"/>
                  </a:lnTo>
                  <a:lnTo>
                    <a:pt x="231" y="1406"/>
                  </a:lnTo>
                  <a:lnTo>
                    <a:pt x="216" y="1355"/>
                  </a:lnTo>
                  <a:lnTo>
                    <a:pt x="201" y="1301"/>
                  </a:lnTo>
                  <a:lnTo>
                    <a:pt x="185" y="1243"/>
                  </a:lnTo>
                  <a:lnTo>
                    <a:pt x="170" y="1182"/>
                  </a:lnTo>
                  <a:lnTo>
                    <a:pt x="155" y="1118"/>
                  </a:lnTo>
                  <a:lnTo>
                    <a:pt x="141" y="1049"/>
                  </a:lnTo>
                  <a:lnTo>
                    <a:pt x="126" y="976"/>
                  </a:lnTo>
                  <a:lnTo>
                    <a:pt x="113" y="900"/>
                  </a:lnTo>
                  <a:lnTo>
                    <a:pt x="99" y="819"/>
                  </a:lnTo>
                  <a:lnTo>
                    <a:pt x="85" y="734"/>
                  </a:lnTo>
                  <a:lnTo>
                    <a:pt x="72" y="644"/>
                  </a:lnTo>
                  <a:lnTo>
                    <a:pt x="60" y="550"/>
                  </a:lnTo>
                  <a:lnTo>
                    <a:pt x="48" y="450"/>
                  </a:lnTo>
                  <a:lnTo>
                    <a:pt x="36" y="345"/>
                  </a:lnTo>
                  <a:lnTo>
                    <a:pt x="25" y="236"/>
                  </a:lnTo>
                  <a:lnTo>
                    <a:pt x="15" y="120"/>
                  </a:lnTo>
                  <a:lnTo>
                    <a:pt x="5" y="0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" y="161"/>
                  </a:lnTo>
                  <a:lnTo>
                    <a:pt x="3" y="273"/>
                  </a:lnTo>
                  <a:lnTo>
                    <a:pt x="7" y="382"/>
                  </a:lnTo>
                  <a:lnTo>
                    <a:pt x="12" y="489"/>
                  </a:lnTo>
                  <a:lnTo>
                    <a:pt x="19" y="592"/>
                  </a:lnTo>
                  <a:lnTo>
                    <a:pt x="27" y="691"/>
                  </a:lnTo>
                  <a:lnTo>
                    <a:pt x="36" y="788"/>
                  </a:lnTo>
                  <a:lnTo>
                    <a:pt x="47" y="882"/>
                  </a:lnTo>
                  <a:lnTo>
                    <a:pt x="58" y="972"/>
                  </a:lnTo>
                  <a:lnTo>
                    <a:pt x="72" y="1060"/>
                  </a:lnTo>
                  <a:lnTo>
                    <a:pt x="86" y="1144"/>
                  </a:lnTo>
                  <a:lnTo>
                    <a:pt x="102" y="1226"/>
                  </a:lnTo>
                  <a:lnTo>
                    <a:pt x="119" y="1305"/>
                  </a:lnTo>
                  <a:lnTo>
                    <a:pt x="136" y="1381"/>
                  </a:lnTo>
                  <a:lnTo>
                    <a:pt x="155" y="1455"/>
                  </a:lnTo>
                  <a:lnTo>
                    <a:pt x="174" y="1525"/>
                  </a:lnTo>
                  <a:lnTo>
                    <a:pt x="194" y="1594"/>
                  </a:lnTo>
                  <a:lnTo>
                    <a:pt x="217" y="1659"/>
                  </a:lnTo>
                  <a:lnTo>
                    <a:pt x="239" y="1722"/>
                  </a:lnTo>
                  <a:lnTo>
                    <a:pt x="262" y="1782"/>
                  </a:lnTo>
                  <a:lnTo>
                    <a:pt x="285" y="1841"/>
                  </a:lnTo>
                  <a:lnTo>
                    <a:pt x="310" y="1897"/>
                  </a:lnTo>
                  <a:lnTo>
                    <a:pt x="335" y="1950"/>
                  </a:lnTo>
                  <a:lnTo>
                    <a:pt x="361" y="2001"/>
                  </a:lnTo>
                  <a:lnTo>
                    <a:pt x="387" y="2049"/>
                  </a:lnTo>
                  <a:lnTo>
                    <a:pt x="415" y="2096"/>
                  </a:lnTo>
                  <a:lnTo>
                    <a:pt x="442" y="2141"/>
                  </a:lnTo>
                  <a:lnTo>
                    <a:pt x="470" y="2184"/>
                  </a:lnTo>
                  <a:lnTo>
                    <a:pt x="498" y="2224"/>
                  </a:lnTo>
                  <a:lnTo>
                    <a:pt x="528" y="2262"/>
                  </a:lnTo>
                  <a:lnTo>
                    <a:pt x="557" y="2299"/>
                  </a:lnTo>
                  <a:lnTo>
                    <a:pt x="586" y="2333"/>
                  </a:lnTo>
                  <a:lnTo>
                    <a:pt x="586" y="2333"/>
                  </a:lnTo>
                  <a:lnTo>
                    <a:pt x="631" y="2383"/>
                  </a:lnTo>
                  <a:lnTo>
                    <a:pt x="706" y="2461"/>
                  </a:lnTo>
                  <a:lnTo>
                    <a:pt x="808" y="2567"/>
                  </a:lnTo>
                  <a:lnTo>
                    <a:pt x="937" y="2699"/>
                  </a:lnTo>
                  <a:lnTo>
                    <a:pt x="1265" y="3032"/>
                  </a:lnTo>
                  <a:lnTo>
                    <a:pt x="1677" y="3447"/>
                  </a:lnTo>
                  <a:lnTo>
                    <a:pt x="2156" y="3928"/>
                  </a:lnTo>
                  <a:lnTo>
                    <a:pt x="2689" y="4462"/>
                  </a:lnTo>
                  <a:lnTo>
                    <a:pt x="3260" y="5033"/>
                  </a:lnTo>
                  <a:lnTo>
                    <a:pt x="3856" y="5626"/>
                  </a:lnTo>
                  <a:lnTo>
                    <a:pt x="4462" y="6228"/>
                  </a:lnTo>
                  <a:lnTo>
                    <a:pt x="5064" y="6824"/>
                  </a:lnTo>
                  <a:lnTo>
                    <a:pt x="5646" y="7398"/>
                  </a:lnTo>
                  <a:lnTo>
                    <a:pt x="6194" y="7937"/>
                  </a:lnTo>
                  <a:lnTo>
                    <a:pt x="6451" y="8189"/>
                  </a:lnTo>
                  <a:lnTo>
                    <a:pt x="6695" y="8427"/>
                  </a:lnTo>
                  <a:lnTo>
                    <a:pt x="6923" y="8648"/>
                  </a:lnTo>
                  <a:lnTo>
                    <a:pt x="7133" y="8851"/>
                  </a:lnTo>
                  <a:lnTo>
                    <a:pt x="7324" y="9034"/>
                  </a:lnTo>
                  <a:lnTo>
                    <a:pt x="7494" y="9196"/>
                  </a:lnTo>
                  <a:lnTo>
                    <a:pt x="7640" y="9334"/>
                  </a:lnTo>
                  <a:lnTo>
                    <a:pt x="7763" y="9447"/>
                  </a:lnTo>
                  <a:lnTo>
                    <a:pt x="7763" y="9447"/>
                  </a:lnTo>
                  <a:lnTo>
                    <a:pt x="7811" y="9490"/>
                  </a:lnTo>
                  <a:lnTo>
                    <a:pt x="7860" y="9531"/>
                  </a:lnTo>
                  <a:lnTo>
                    <a:pt x="7909" y="9571"/>
                  </a:lnTo>
                  <a:lnTo>
                    <a:pt x="7959" y="9610"/>
                  </a:lnTo>
                  <a:lnTo>
                    <a:pt x="8010" y="9647"/>
                  </a:lnTo>
                  <a:lnTo>
                    <a:pt x="8060" y="9684"/>
                  </a:lnTo>
                  <a:lnTo>
                    <a:pt x="8112" y="9719"/>
                  </a:lnTo>
                  <a:lnTo>
                    <a:pt x="8163" y="9753"/>
                  </a:lnTo>
                  <a:lnTo>
                    <a:pt x="8216" y="9785"/>
                  </a:lnTo>
                  <a:lnTo>
                    <a:pt x="8268" y="9816"/>
                  </a:lnTo>
                  <a:lnTo>
                    <a:pt x="8321" y="9847"/>
                  </a:lnTo>
                  <a:lnTo>
                    <a:pt x="8374" y="9875"/>
                  </a:lnTo>
                  <a:lnTo>
                    <a:pt x="8427" y="9903"/>
                  </a:lnTo>
                  <a:lnTo>
                    <a:pt x="8480" y="9931"/>
                  </a:lnTo>
                  <a:lnTo>
                    <a:pt x="8534" y="9956"/>
                  </a:lnTo>
                  <a:lnTo>
                    <a:pt x="8587" y="9981"/>
                  </a:lnTo>
                  <a:lnTo>
                    <a:pt x="8641" y="10004"/>
                  </a:lnTo>
                  <a:lnTo>
                    <a:pt x="8693" y="10027"/>
                  </a:lnTo>
                  <a:lnTo>
                    <a:pt x="8747" y="10048"/>
                  </a:lnTo>
                  <a:lnTo>
                    <a:pt x="8800" y="10069"/>
                  </a:lnTo>
                  <a:lnTo>
                    <a:pt x="8854" y="10088"/>
                  </a:lnTo>
                  <a:lnTo>
                    <a:pt x="8906" y="10107"/>
                  </a:lnTo>
                  <a:lnTo>
                    <a:pt x="8959" y="10124"/>
                  </a:lnTo>
                  <a:lnTo>
                    <a:pt x="9011" y="10141"/>
                  </a:lnTo>
                  <a:lnTo>
                    <a:pt x="9064" y="10157"/>
                  </a:lnTo>
                  <a:lnTo>
                    <a:pt x="9115" y="10172"/>
                  </a:lnTo>
                  <a:lnTo>
                    <a:pt x="9167" y="10187"/>
                  </a:lnTo>
                  <a:lnTo>
                    <a:pt x="9218" y="10200"/>
                  </a:lnTo>
                  <a:lnTo>
                    <a:pt x="9269" y="10214"/>
                  </a:lnTo>
                  <a:lnTo>
                    <a:pt x="9319" y="10226"/>
                  </a:lnTo>
                  <a:lnTo>
                    <a:pt x="9417" y="10247"/>
                  </a:lnTo>
                  <a:lnTo>
                    <a:pt x="9513" y="10267"/>
                  </a:lnTo>
                  <a:lnTo>
                    <a:pt x="9607" y="10283"/>
                  </a:lnTo>
                  <a:lnTo>
                    <a:pt x="9697" y="10297"/>
                  </a:lnTo>
                  <a:lnTo>
                    <a:pt x="9782" y="10309"/>
                  </a:lnTo>
                  <a:lnTo>
                    <a:pt x="9865" y="10319"/>
                  </a:lnTo>
                  <a:lnTo>
                    <a:pt x="9944" y="10327"/>
                  </a:lnTo>
                  <a:lnTo>
                    <a:pt x="10019" y="10333"/>
                  </a:lnTo>
                  <a:lnTo>
                    <a:pt x="10087" y="10338"/>
                  </a:lnTo>
                  <a:lnTo>
                    <a:pt x="10152" y="10342"/>
                  </a:lnTo>
                  <a:lnTo>
                    <a:pt x="10210" y="10344"/>
                  </a:lnTo>
                  <a:lnTo>
                    <a:pt x="10264" y="10346"/>
                  </a:lnTo>
                  <a:lnTo>
                    <a:pt x="10311" y="10347"/>
                  </a:lnTo>
                  <a:lnTo>
                    <a:pt x="10386" y="10346"/>
                  </a:lnTo>
                  <a:lnTo>
                    <a:pt x="10432" y="10345"/>
                  </a:lnTo>
                  <a:lnTo>
                    <a:pt x="10432" y="10345"/>
                  </a:lnTo>
                  <a:lnTo>
                    <a:pt x="10479" y="10346"/>
                  </a:lnTo>
                  <a:lnTo>
                    <a:pt x="10553" y="10347"/>
                  </a:lnTo>
                  <a:lnTo>
                    <a:pt x="10600" y="10346"/>
                  </a:lnTo>
                  <a:lnTo>
                    <a:pt x="10653" y="10344"/>
                  </a:lnTo>
                  <a:lnTo>
                    <a:pt x="10712" y="10342"/>
                  </a:lnTo>
                  <a:lnTo>
                    <a:pt x="10777" y="10338"/>
                  </a:lnTo>
                  <a:lnTo>
                    <a:pt x="10846" y="10333"/>
                  </a:lnTo>
                  <a:lnTo>
                    <a:pt x="10920" y="10327"/>
                  </a:lnTo>
                  <a:lnTo>
                    <a:pt x="10999" y="10319"/>
                  </a:lnTo>
                  <a:lnTo>
                    <a:pt x="11081" y="10309"/>
                  </a:lnTo>
                  <a:lnTo>
                    <a:pt x="11168" y="10297"/>
                  </a:lnTo>
                  <a:lnTo>
                    <a:pt x="11258" y="10283"/>
                  </a:lnTo>
                  <a:lnTo>
                    <a:pt x="11351" y="10267"/>
                  </a:lnTo>
                  <a:lnTo>
                    <a:pt x="11447" y="10247"/>
                  </a:lnTo>
                  <a:lnTo>
                    <a:pt x="11546" y="10226"/>
                  </a:lnTo>
                  <a:lnTo>
                    <a:pt x="11595" y="10214"/>
                  </a:lnTo>
                  <a:lnTo>
                    <a:pt x="11646" y="10200"/>
                  </a:lnTo>
                  <a:lnTo>
                    <a:pt x="11697" y="10187"/>
                  </a:lnTo>
                  <a:lnTo>
                    <a:pt x="11749" y="10172"/>
                  </a:lnTo>
                  <a:lnTo>
                    <a:pt x="11800" y="10157"/>
                  </a:lnTo>
                  <a:lnTo>
                    <a:pt x="11853" y="10141"/>
                  </a:lnTo>
                  <a:lnTo>
                    <a:pt x="11905" y="10124"/>
                  </a:lnTo>
                  <a:lnTo>
                    <a:pt x="11957" y="10107"/>
                  </a:lnTo>
                  <a:lnTo>
                    <a:pt x="12010" y="10088"/>
                  </a:lnTo>
                  <a:lnTo>
                    <a:pt x="12063" y="10069"/>
                  </a:lnTo>
                  <a:lnTo>
                    <a:pt x="12117" y="10048"/>
                  </a:lnTo>
                  <a:lnTo>
                    <a:pt x="12170" y="10027"/>
                  </a:lnTo>
                  <a:lnTo>
                    <a:pt x="12224" y="10004"/>
                  </a:lnTo>
                  <a:lnTo>
                    <a:pt x="12276" y="9981"/>
                  </a:lnTo>
                  <a:lnTo>
                    <a:pt x="12330" y="9956"/>
                  </a:lnTo>
                  <a:lnTo>
                    <a:pt x="12383" y="9931"/>
                  </a:lnTo>
                  <a:lnTo>
                    <a:pt x="12437" y="9903"/>
                  </a:lnTo>
                  <a:lnTo>
                    <a:pt x="12490" y="9875"/>
                  </a:lnTo>
                  <a:lnTo>
                    <a:pt x="12543" y="9847"/>
                  </a:lnTo>
                  <a:lnTo>
                    <a:pt x="12595" y="9816"/>
                  </a:lnTo>
                  <a:lnTo>
                    <a:pt x="12648" y="9785"/>
                  </a:lnTo>
                  <a:lnTo>
                    <a:pt x="12700" y="9753"/>
                  </a:lnTo>
                  <a:lnTo>
                    <a:pt x="12752" y="9719"/>
                  </a:lnTo>
                  <a:lnTo>
                    <a:pt x="12803" y="9684"/>
                  </a:lnTo>
                  <a:lnTo>
                    <a:pt x="12854" y="9647"/>
                  </a:lnTo>
                  <a:lnTo>
                    <a:pt x="12904" y="9610"/>
                  </a:lnTo>
                  <a:lnTo>
                    <a:pt x="12955" y="9571"/>
                  </a:lnTo>
                  <a:lnTo>
                    <a:pt x="13004" y="9531"/>
                  </a:lnTo>
                  <a:lnTo>
                    <a:pt x="13053" y="9490"/>
                  </a:lnTo>
                  <a:lnTo>
                    <a:pt x="13101" y="9447"/>
                  </a:lnTo>
                  <a:lnTo>
                    <a:pt x="13101" y="9447"/>
                  </a:lnTo>
                  <a:lnTo>
                    <a:pt x="13223" y="9334"/>
                  </a:lnTo>
                  <a:lnTo>
                    <a:pt x="13370" y="9196"/>
                  </a:lnTo>
                  <a:lnTo>
                    <a:pt x="13540" y="9034"/>
                  </a:lnTo>
                  <a:lnTo>
                    <a:pt x="13731" y="8851"/>
                  </a:lnTo>
                  <a:lnTo>
                    <a:pt x="13941" y="8648"/>
                  </a:lnTo>
                  <a:lnTo>
                    <a:pt x="14169" y="8427"/>
                  </a:lnTo>
                  <a:lnTo>
                    <a:pt x="14412" y="8189"/>
                  </a:lnTo>
                  <a:lnTo>
                    <a:pt x="14670" y="7937"/>
                  </a:lnTo>
                  <a:lnTo>
                    <a:pt x="15218" y="7398"/>
                  </a:lnTo>
                  <a:lnTo>
                    <a:pt x="15800" y="6824"/>
                  </a:lnTo>
                  <a:lnTo>
                    <a:pt x="16402" y="6228"/>
                  </a:lnTo>
                  <a:lnTo>
                    <a:pt x="17007" y="5626"/>
                  </a:lnTo>
                  <a:lnTo>
                    <a:pt x="17604" y="5033"/>
                  </a:lnTo>
                  <a:lnTo>
                    <a:pt x="18175" y="4462"/>
                  </a:lnTo>
                  <a:lnTo>
                    <a:pt x="18708" y="3928"/>
                  </a:lnTo>
                  <a:lnTo>
                    <a:pt x="19186" y="3447"/>
                  </a:lnTo>
                  <a:lnTo>
                    <a:pt x="19598" y="3032"/>
                  </a:lnTo>
                  <a:lnTo>
                    <a:pt x="19926" y="2699"/>
                  </a:lnTo>
                  <a:lnTo>
                    <a:pt x="20056" y="2567"/>
                  </a:lnTo>
                  <a:lnTo>
                    <a:pt x="20157" y="2461"/>
                  </a:lnTo>
                  <a:lnTo>
                    <a:pt x="20232" y="2383"/>
                  </a:lnTo>
                  <a:lnTo>
                    <a:pt x="20278" y="2333"/>
                  </a:lnTo>
                  <a:lnTo>
                    <a:pt x="20278" y="2333"/>
                  </a:lnTo>
                  <a:lnTo>
                    <a:pt x="20307" y="2299"/>
                  </a:lnTo>
                  <a:lnTo>
                    <a:pt x="20336" y="2262"/>
                  </a:lnTo>
                  <a:lnTo>
                    <a:pt x="20365" y="2224"/>
                  </a:lnTo>
                  <a:lnTo>
                    <a:pt x="20394" y="2184"/>
                  </a:lnTo>
                  <a:lnTo>
                    <a:pt x="20422" y="2141"/>
                  </a:lnTo>
                  <a:lnTo>
                    <a:pt x="20449" y="2096"/>
                  </a:lnTo>
                  <a:lnTo>
                    <a:pt x="20476" y="2049"/>
                  </a:lnTo>
                  <a:lnTo>
                    <a:pt x="20503" y="2001"/>
                  </a:lnTo>
                  <a:lnTo>
                    <a:pt x="20529" y="1950"/>
                  </a:lnTo>
                  <a:lnTo>
                    <a:pt x="20554" y="1897"/>
                  </a:lnTo>
                  <a:lnTo>
                    <a:pt x="20578" y="1841"/>
                  </a:lnTo>
                  <a:lnTo>
                    <a:pt x="20603" y="1782"/>
                  </a:lnTo>
                  <a:lnTo>
                    <a:pt x="20625" y="1722"/>
                  </a:lnTo>
                  <a:lnTo>
                    <a:pt x="20647" y="1659"/>
                  </a:lnTo>
                  <a:lnTo>
                    <a:pt x="20669" y="1594"/>
                  </a:lnTo>
                  <a:lnTo>
                    <a:pt x="20689" y="1525"/>
                  </a:lnTo>
                  <a:lnTo>
                    <a:pt x="20710" y="1455"/>
                  </a:lnTo>
                  <a:lnTo>
                    <a:pt x="20728" y="1381"/>
                  </a:lnTo>
                  <a:lnTo>
                    <a:pt x="20746" y="1305"/>
                  </a:lnTo>
                  <a:lnTo>
                    <a:pt x="20762" y="1226"/>
                  </a:lnTo>
                  <a:lnTo>
                    <a:pt x="20777" y="1144"/>
                  </a:lnTo>
                  <a:lnTo>
                    <a:pt x="20792" y="1060"/>
                  </a:lnTo>
                  <a:lnTo>
                    <a:pt x="20805" y="972"/>
                  </a:lnTo>
                  <a:lnTo>
                    <a:pt x="20818" y="882"/>
                  </a:lnTo>
                  <a:lnTo>
                    <a:pt x="20828" y="788"/>
                  </a:lnTo>
                  <a:lnTo>
                    <a:pt x="20838" y="691"/>
                  </a:lnTo>
                  <a:lnTo>
                    <a:pt x="20846" y="592"/>
                  </a:lnTo>
                  <a:lnTo>
                    <a:pt x="20852" y="489"/>
                  </a:lnTo>
                  <a:lnTo>
                    <a:pt x="20858" y="382"/>
                  </a:lnTo>
                  <a:lnTo>
                    <a:pt x="20861" y="273"/>
                  </a:lnTo>
                  <a:lnTo>
                    <a:pt x="20864" y="161"/>
                  </a:lnTo>
                  <a:lnTo>
                    <a:pt x="20864" y="44"/>
                  </a:lnTo>
                  <a:lnTo>
                    <a:pt x="20859" y="0"/>
                  </a:lnTo>
                  <a:lnTo>
                    <a:pt x="20859" y="0"/>
                  </a:lnTo>
                  <a:lnTo>
                    <a:pt x="20849" y="120"/>
                  </a:lnTo>
                  <a:lnTo>
                    <a:pt x="20839" y="236"/>
                  </a:lnTo>
                  <a:lnTo>
                    <a:pt x="20828" y="345"/>
                  </a:lnTo>
                  <a:lnTo>
                    <a:pt x="20816" y="450"/>
                  </a:lnTo>
                  <a:lnTo>
                    <a:pt x="20804" y="550"/>
                  </a:lnTo>
                  <a:lnTo>
                    <a:pt x="20791" y="644"/>
                  </a:lnTo>
                  <a:lnTo>
                    <a:pt x="20778" y="734"/>
                  </a:lnTo>
                  <a:lnTo>
                    <a:pt x="20765" y="819"/>
                  </a:lnTo>
                  <a:lnTo>
                    <a:pt x="20752" y="900"/>
                  </a:lnTo>
                  <a:lnTo>
                    <a:pt x="20738" y="976"/>
                  </a:lnTo>
                  <a:lnTo>
                    <a:pt x="20724" y="1049"/>
                  </a:lnTo>
                  <a:lnTo>
                    <a:pt x="20709" y="1118"/>
                  </a:lnTo>
                  <a:lnTo>
                    <a:pt x="20694" y="1182"/>
                  </a:lnTo>
                  <a:lnTo>
                    <a:pt x="20679" y="1243"/>
                  </a:lnTo>
                  <a:lnTo>
                    <a:pt x="20664" y="1301"/>
                  </a:lnTo>
                  <a:lnTo>
                    <a:pt x="20649" y="1355"/>
                  </a:lnTo>
                  <a:lnTo>
                    <a:pt x="20633" y="1406"/>
                  </a:lnTo>
                  <a:lnTo>
                    <a:pt x="20618" y="1454"/>
                  </a:lnTo>
                  <a:lnTo>
                    <a:pt x="20603" y="1500"/>
                  </a:lnTo>
                  <a:lnTo>
                    <a:pt x="20586" y="1543"/>
                  </a:lnTo>
                  <a:lnTo>
                    <a:pt x="20571" y="1583"/>
                  </a:lnTo>
                  <a:lnTo>
                    <a:pt x="20556" y="1621"/>
                  </a:lnTo>
                  <a:lnTo>
                    <a:pt x="20541" y="1657"/>
                  </a:lnTo>
                  <a:lnTo>
                    <a:pt x="20526" y="1690"/>
                  </a:lnTo>
                  <a:lnTo>
                    <a:pt x="20496" y="1752"/>
                  </a:lnTo>
                  <a:lnTo>
                    <a:pt x="20467" y="1808"/>
                  </a:lnTo>
                  <a:lnTo>
                    <a:pt x="20439" y="1860"/>
                  </a:lnTo>
                  <a:lnTo>
                    <a:pt x="20413" y="1907"/>
                  </a:lnTo>
                  <a:lnTo>
                    <a:pt x="20413" y="1907"/>
                  </a:lnTo>
                  <a:lnTo>
                    <a:pt x="20406" y="1920"/>
                  </a:lnTo>
                  <a:lnTo>
                    <a:pt x="20396" y="1935"/>
                  </a:lnTo>
                  <a:lnTo>
                    <a:pt x="20372" y="1968"/>
                  </a:lnTo>
                  <a:lnTo>
                    <a:pt x="20342" y="2007"/>
                  </a:lnTo>
                  <a:lnTo>
                    <a:pt x="20307" y="2051"/>
                  </a:lnTo>
                  <a:lnTo>
                    <a:pt x="20265" y="2100"/>
                  </a:lnTo>
                  <a:lnTo>
                    <a:pt x="20220" y="2152"/>
                  </a:lnTo>
                  <a:lnTo>
                    <a:pt x="20170" y="2208"/>
                  </a:lnTo>
                  <a:lnTo>
                    <a:pt x="20115" y="2267"/>
                  </a:lnTo>
                  <a:lnTo>
                    <a:pt x="19998" y="2394"/>
                  </a:lnTo>
                  <a:lnTo>
                    <a:pt x="19871" y="2527"/>
                  </a:lnTo>
                  <a:lnTo>
                    <a:pt x="19738" y="2665"/>
                  </a:lnTo>
                  <a:lnTo>
                    <a:pt x="19602" y="2803"/>
                  </a:lnTo>
                  <a:lnTo>
                    <a:pt x="19469" y="2937"/>
                  </a:lnTo>
                  <a:lnTo>
                    <a:pt x="19341" y="3066"/>
                  </a:lnTo>
                  <a:lnTo>
                    <a:pt x="19117" y="3289"/>
                  </a:lnTo>
                  <a:lnTo>
                    <a:pt x="18960" y="3442"/>
                  </a:lnTo>
                  <a:lnTo>
                    <a:pt x="18901" y="3501"/>
                  </a:lnTo>
                  <a:lnTo>
                    <a:pt x="18901" y="3501"/>
                  </a:lnTo>
                  <a:close/>
                </a:path>
              </a:pathLst>
            </a:custGeom>
            <a:solidFill>
              <a:srgbClr val="CED5E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40" tIns="64271" rIns="128540" bIns="64271" numCol="1" anchor="t" anchorCtr="0" compatLnSpc="1">
              <a:prstTxWarp prst="textNoShape">
                <a:avLst/>
              </a:prstTxWarp>
            </a:bodyPr>
            <a:lstStyle/>
            <a:p>
              <a:endParaRPr lang="fr-FR" sz="2399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4" name="Freeform 7">
              <a:extLst>
                <a:ext uri="{FF2B5EF4-FFF2-40B4-BE49-F238E27FC236}">
                  <a16:creationId xmlns:a16="http://schemas.microsoft.com/office/drawing/2014/main" id="{E1756D21-081E-7C14-28F9-B981D5C5EE01}"/>
                </a:ext>
              </a:extLst>
            </p:cNvPr>
            <p:cNvSpPr>
              <a:spLocks/>
            </p:cNvSpPr>
            <p:nvPr/>
          </p:nvSpPr>
          <p:spPr bwMode="auto">
            <a:xfrm rot="20191043">
              <a:off x="3256005" y="1369693"/>
              <a:ext cx="2609084" cy="1447951"/>
            </a:xfrm>
            <a:custGeom>
              <a:avLst/>
              <a:gdLst/>
              <a:ahLst/>
              <a:cxnLst>
                <a:cxn ang="0">
                  <a:pos x="2199" y="6646"/>
                </a:cxn>
                <a:cxn ang="0">
                  <a:pos x="2567" y="6413"/>
                </a:cxn>
                <a:cxn ang="0">
                  <a:pos x="2967" y="6231"/>
                </a:cxn>
                <a:cxn ang="0">
                  <a:pos x="3382" y="6094"/>
                </a:cxn>
                <a:cxn ang="0">
                  <a:pos x="3859" y="5983"/>
                </a:cxn>
                <a:cxn ang="0">
                  <a:pos x="4629" y="5883"/>
                </a:cxn>
                <a:cxn ang="0">
                  <a:pos x="5281" y="5859"/>
                </a:cxn>
                <a:cxn ang="0">
                  <a:pos x="15583" y="5859"/>
                </a:cxn>
                <a:cxn ang="0">
                  <a:pos x="16236" y="5883"/>
                </a:cxn>
                <a:cxn ang="0">
                  <a:pos x="17007" y="5983"/>
                </a:cxn>
                <a:cxn ang="0">
                  <a:pos x="17482" y="6094"/>
                </a:cxn>
                <a:cxn ang="0">
                  <a:pos x="17898" y="6231"/>
                </a:cxn>
                <a:cxn ang="0">
                  <a:pos x="18298" y="6413"/>
                </a:cxn>
                <a:cxn ang="0">
                  <a:pos x="18666" y="6646"/>
                </a:cxn>
                <a:cxn ang="0">
                  <a:pos x="18961" y="6903"/>
                </a:cxn>
                <a:cxn ang="0">
                  <a:pos x="19998" y="7952"/>
                </a:cxn>
                <a:cxn ang="0">
                  <a:pos x="20373" y="8378"/>
                </a:cxn>
                <a:cxn ang="0">
                  <a:pos x="20496" y="8593"/>
                </a:cxn>
                <a:cxn ang="0">
                  <a:pos x="20618" y="8892"/>
                </a:cxn>
                <a:cxn ang="0">
                  <a:pos x="20724" y="9297"/>
                </a:cxn>
                <a:cxn ang="0">
                  <a:pos x="20816" y="9896"/>
                </a:cxn>
                <a:cxn ang="0">
                  <a:pos x="20864" y="10185"/>
                </a:cxn>
                <a:cxn ang="0">
                  <a:pos x="20818" y="9465"/>
                </a:cxn>
                <a:cxn ang="0">
                  <a:pos x="20710" y="8892"/>
                </a:cxn>
                <a:cxn ang="0">
                  <a:pos x="20555" y="8450"/>
                </a:cxn>
                <a:cxn ang="0">
                  <a:pos x="20366" y="8122"/>
                </a:cxn>
                <a:cxn ang="0">
                  <a:pos x="20056" y="7780"/>
                </a:cxn>
                <a:cxn ang="0">
                  <a:pos x="17008" y="4720"/>
                </a:cxn>
                <a:cxn ang="0">
                  <a:pos x="13941" y="1698"/>
                </a:cxn>
                <a:cxn ang="0">
                  <a:pos x="13053" y="857"/>
                </a:cxn>
                <a:cxn ang="0">
                  <a:pos x="12701" y="593"/>
                </a:cxn>
                <a:cxn ang="0">
                  <a:pos x="12330" y="390"/>
                </a:cxn>
                <a:cxn ang="0">
                  <a:pos x="11958" y="240"/>
                </a:cxn>
                <a:cxn ang="0">
                  <a:pos x="11596" y="133"/>
                </a:cxn>
                <a:cxn ang="0">
                  <a:pos x="10999" y="27"/>
                </a:cxn>
                <a:cxn ang="0">
                  <a:pos x="10554" y="0"/>
                </a:cxn>
                <a:cxn ang="0">
                  <a:pos x="10211" y="2"/>
                </a:cxn>
                <a:cxn ang="0">
                  <a:pos x="9697" y="49"/>
                </a:cxn>
                <a:cxn ang="0">
                  <a:pos x="9167" y="159"/>
                </a:cxn>
                <a:cxn ang="0">
                  <a:pos x="8801" y="278"/>
                </a:cxn>
                <a:cxn ang="0">
                  <a:pos x="8427" y="442"/>
                </a:cxn>
                <a:cxn ang="0">
                  <a:pos x="8062" y="662"/>
                </a:cxn>
                <a:cxn ang="0">
                  <a:pos x="7764" y="899"/>
                </a:cxn>
                <a:cxn ang="0">
                  <a:pos x="6453" y="2156"/>
                </a:cxn>
                <a:cxn ang="0">
                  <a:pos x="2689" y="5884"/>
                </a:cxn>
                <a:cxn ang="0">
                  <a:pos x="632" y="7963"/>
                </a:cxn>
                <a:cxn ang="0">
                  <a:pos x="443" y="8205"/>
                </a:cxn>
                <a:cxn ang="0">
                  <a:pos x="263" y="8563"/>
                </a:cxn>
                <a:cxn ang="0">
                  <a:pos x="119" y="9041"/>
                </a:cxn>
                <a:cxn ang="0">
                  <a:pos x="27" y="9654"/>
                </a:cxn>
                <a:cxn ang="0">
                  <a:pos x="5" y="10347"/>
                </a:cxn>
                <a:cxn ang="0">
                  <a:pos x="73" y="9702"/>
                </a:cxn>
                <a:cxn ang="0">
                  <a:pos x="171" y="9164"/>
                </a:cxn>
                <a:cxn ang="0">
                  <a:pos x="278" y="8803"/>
                </a:cxn>
                <a:cxn ang="0">
                  <a:pos x="425" y="8487"/>
                </a:cxn>
                <a:cxn ang="0">
                  <a:pos x="558" y="8294"/>
                </a:cxn>
                <a:cxn ang="0">
                  <a:pos x="1127" y="7681"/>
                </a:cxn>
                <a:cxn ang="0">
                  <a:pos x="1963" y="6846"/>
                </a:cxn>
              </a:cxnLst>
              <a:rect l="0" t="0" r="r" b="b"/>
              <a:pathLst>
                <a:path w="20864" h="10347">
                  <a:moveTo>
                    <a:pt x="1963" y="6846"/>
                  </a:moveTo>
                  <a:lnTo>
                    <a:pt x="1963" y="6846"/>
                  </a:lnTo>
                  <a:lnTo>
                    <a:pt x="2009" y="6803"/>
                  </a:lnTo>
                  <a:lnTo>
                    <a:pt x="2054" y="6762"/>
                  </a:lnTo>
                  <a:lnTo>
                    <a:pt x="2102" y="6722"/>
                  </a:lnTo>
                  <a:lnTo>
                    <a:pt x="2150" y="6683"/>
                  </a:lnTo>
                  <a:lnTo>
                    <a:pt x="2199" y="6646"/>
                  </a:lnTo>
                  <a:lnTo>
                    <a:pt x="2249" y="6609"/>
                  </a:lnTo>
                  <a:lnTo>
                    <a:pt x="2300" y="6573"/>
                  </a:lnTo>
                  <a:lnTo>
                    <a:pt x="2352" y="6539"/>
                  </a:lnTo>
                  <a:lnTo>
                    <a:pt x="2404" y="6506"/>
                  </a:lnTo>
                  <a:lnTo>
                    <a:pt x="2458" y="6474"/>
                  </a:lnTo>
                  <a:lnTo>
                    <a:pt x="2512" y="6443"/>
                  </a:lnTo>
                  <a:lnTo>
                    <a:pt x="2567" y="6413"/>
                  </a:lnTo>
                  <a:lnTo>
                    <a:pt x="2622" y="6384"/>
                  </a:lnTo>
                  <a:lnTo>
                    <a:pt x="2679" y="6356"/>
                  </a:lnTo>
                  <a:lnTo>
                    <a:pt x="2735" y="6329"/>
                  </a:lnTo>
                  <a:lnTo>
                    <a:pt x="2793" y="6303"/>
                  </a:lnTo>
                  <a:lnTo>
                    <a:pt x="2851" y="6278"/>
                  </a:lnTo>
                  <a:lnTo>
                    <a:pt x="2908" y="6254"/>
                  </a:lnTo>
                  <a:lnTo>
                    <a:pt x="2967" y="6231"/>
                  </a:lnTo>
                  <a:lnTo>
                    <a:pt x="3025" y="6209"/>
                  </a:lnTo>
                  <a:lnTo>
                    <a:pt x="3085" y="6188"/>
                  </a:lnTo>
                  <a:lnTo>
                    <a:pt x="3144" y="6167"/>
                  </a:lnTo>
                  <a:lnTo>
                    <a:pt x="3204" y="6148"/>
                  </a:lnTo>
                  <a:lnTo>
                    <a:pt x="3263" y="6129"/>
                  </a:lnTo>
                  <a:lnTo>
                    <a:pt x="3323" y="6111"/>
                  </a:lnTo>
                  <a:lnTo>
                    <a:pt x="3382" y="6094"/>
                  </a:lnTo>
                  <a:lnTo>
                    <a:pt x="3442" y="6077"/>
                  </a:lnTo>
                  <a:lnTo>
                    <a:pt x="3503" y="6062"/>
                  </a:lnTo>
                  <a:lnTo>
                    <a:pt x="3562" y="6047"/>
                  </a:lnTo>
                  <a:lnTo>
                    <a:pt x="3622" y="6033"/>
                  </a:lnTo>
                  <a:lnTo>
                    <a:pt x="3681" y="6019"/>
                  </a:lnTo>
                  <a:lnTo>
                    <a:pt x="3741" y="6007"/>
                  </a:lnTo>
                  <a:lnTo>
                    <a:pt x="3859" y="5983"/>
                  </a:lnTo>
                  <a:lnTo>
                    <a:pt x="3975" y="5963"/>
                  </a:lnTo>
                  <a:lnTo>
                    <a:pt x="4090" y="5944"/>
                  </a:lnTo>
                  <a:lnTo>
                    <a:pt x="4204" y="5928"/>
                  </a:lnTo>
                  <a:lnTo>
                    <a:pt x="4314" y="5914"/>
                  </a:lnTo>
                  <a:lnTo>
                    <a:pt x="4422" y="5902"/>
                  </a:lnTo>
                  <a:lnTo>
                    <a:pt x="4528" y="5892"/>
                  </a:lnTo>
                  <a:lnTo>
                    <a:pt x="4629" y="5883"/>
                  </a:lnTo>
                  <a:lnTo>
                    <a:pt x="4728" y="5876"/>
                  </a:lnTo>
                  <a:lnTo>
                    <a:pt x="4822" y="5871"/>
                  </a:lnTo>
                  <a:lnTo>
                    <a:pt x="4912" y="5867"/>
                  </a:lnTo>
                  <a:lnTo>
                    <a:pt x="4996" y="5863"/>
                  </a:lnTo>
                  <a:lnTo>
                    <a:pt x="5076" y="5861"/>
                  </a:lnTo>
                  <a:lnTo>
                    <a:pt x="5150" y="5860"/>
                  </a:lnTo>
                  <a:lnTo>
                    <a:pt x="5281" y="5859"/>
                  </a:lnTo>
                  <a:lnTo>
                    <a:pt x="5281" y="5859"/>
                  </a:lnTo>
                  <a:lnTo>
                    <a:pt x="10416" y="5859"/>
                  </a:lnTo>
                  <a:lnTo>
                    <a:pt x="10416" y="5859"/>
                  </a:lnTo>
                  <a:lnTo>
                    <a:pt x="10449" y="5859"/>
                  </a:lnTo>
                  <a:lnTo>
                    <a:pt x="10449" y="5859"/>
                  </a:lnTo>
                  <a:lnTo>
                    <a:pt x="15583" y="5859"/>
                  </a:lnTo>
                  <a:lnTo>
                    <a:pt x="15583" y="5859"/>
                  </a:lnTo>
                  <a:lnTo>
                    <a:pt x="15715" y="5860"/>
                  </a:lnTo>
                  <a:lnTo>
                    <a:pt x="15789" y="5861"/>
                  </a:lnTo>
                  <a:lnTo>
                    <a:pt x="15869" y="5863"/>
                  </a:lnTo>
                  <a:lnTo>
                    <a:pt x="15954" y="5867"/>
                  </a:lnTo>
                  <a:lnTo>
                    <a:pt x="16044" y="5871"/>
                  </a:lnTo>
                  <a:lnTo>
                    <a:pt x="16138" y="5876"/>
                  </a:lnTo>
                  <a:lnTo>
                    <a:pt x="16236" y="5883"/>
                  </a:lnTo>
                  <a:lnTo>
                    <a:pt x="16337" y="5892"/>
                  </a:lnTo>
                  <a:lnTo>
                    <a:pt x="16442" y="5902"/>
                  </a:lnTo>
                  <a:lnTo>
                    <a:pt x="16550" y="5914"/>
                  </a:lnTo>
                  <a:lnTo>
                    <a:pt x="16661" y="5928"/>
                  </a:lnTo>
                  <a:lnTo>
                    <a:pt x="16775" y="5944"/>
                  </a:lnTo>
                  <a:lnTo>
                    <a:pt x="16890" y="5963"/>
                  </a:lnTo>
                  <a:lnTo>
                    <a:pt x="17007" y="5983"/>
                  </a:lnTo>
                  <a:lnTo>
                    <a:pt x="17124" y="6007"/>
                  </a:lnTo>
                  <a:lnTo>
                    <a:pt x="17183" y="6019"/>
                  </a:lnTo>
                  <a:lnTo>
                    <a:pt x="17243" y="6033"/>
                  </a:lnTo>
                  <a:lnTo>
                    <a:pt x="17302" y="6047"/>
                  </a:lnTo>
                  <a:lnTo>
                    <a:pt x="17363" y="6062"/>
                  </a:lnTo>
                  <a:lnTo>
                    <a:pt x="17423" y="6077"/>
                  </a:lnTo>
                  <a:lnTo>
                    <a:pt x="17482" y="6094"/>
                  </a:lnTo>
                  <a:lnTo>
                    <a:pt x="17542" y="6111"/>
                  </a:lnTo>
                  <a:lnTo>
                    <a:pt x="17602" y="6129"/>
                  </a:lnTo>
                  <a:lnTo>
                    <a:pt x="17662" y="6148"/>
                  </a:lnTo>
                  <a:lnTo>
                    <a:pt x="17721" y="6167"/>
                  </a:lnTo>
                  <a:lnTo>
                    <a:pt x="17780" y="6188"/>
                  </a:lnTo>
                  <a:lnTo>
                    <a:pt x="17839" y="6209"/>
                  </a:lnTo>
                  <a:lnTo>
                    <a:pt x="17898" y="6231"/>
                  </a:lnTo>
                  <a:lnTo>
                    <a:pt x="17956" y="6254"/>
                  </a:lnTo>
                  <a:lnTo>
                    <a:pt x="18014" y="6278"/>
                  </a:lnTo>
                  <a:lnTo>
                    <a:pt x="18073" y="6303"/>
                  </a:lnTo>
                  <a:lnTo>
                    <a:pt x="18129" y="6329"/>
                  </a:lnTo>
                  <a:lnTo>
                    <a:pt x="18186" y="6356"/>
                  </a:lnTo>
                  <a:lnTo>
                    <a:pt x="18242" y="6384"/>
                  </a:lnTo>
                  <a:lnTo>
                    <a:pt x="18298" y="6413"/>
                  </a:lnTo>
                  <a:lnTo>
                    <a:pt x="18352" y="6443"/>
                  </a:lnTo>
                  <a:lnTo>
                    <a:pt x="18407" y="6474"/>
                  </a:lnTo>
                  <a:lnTo>
                    <a:pt x="18460" y="6506"/>
                  </a:lnTo>
                  <a:lnTo>
                    <a:pt x="18513" y="6539"/>
                  </a:lnTo>
                  <a:lnTo>
                    <a:pt x="18564" y="6573"/>
                  </a:lnTo>
                  <a:lnTo>
                    <a:pt x="18616" y="6609"/>
                  </a:lnTo>
                  <a:lnTo>
                    <a:pt x="18666" y="6646"/>
                  </a:lnTo>
                  <a:lnTo>
                    <a:pt x="18715" y="6683"/>
                  </a:lnTo>
                  <a:lnTo>
                    <a:pt x="18763" y="6722"/>
                  </a:lnTo>
                  <a:lnTo>
                    <a:pt x="18810" y="6762"/>
                  </a:lnTo>
                  <a:lnTo>
                    <a:pt x="18857" y="6803"/>
                  </a:lnTo>
                  <a:lnTo>
                    <a:pt x="18901" y="6846"/>
                  </a:lnTo>
                  <a:lnTo>
                    <a:pt x="18901" y="6846"/>
                  </a:lnTo>
                  <a:lnTo>
                    <a:pt x="18961" y="6903"/>
                  </a:lnTo>
                  <a:lnTo>
                    <a:pt x="19117" y="7058"/>
                  </a:lnTo>
                  <a:lnTo>
                    <a:pt x="19341" y="7281"/>
                  </a:lnTo>
                  <a:lnTo>
                    <a:pt x="19469" y="7408"/>
                  </a:lnTo>
                  <a:lnTo>
                    <a:pt x="19603" y="7544"/>
                  </a:lnTo>
                  <a:lnTo>
                    <a:pt x="19738" y="7681"/>
                  </a:lnTo>
                  <a:lnTo>
                    <a:pt x="19871" y="7819"/>
                  </a:lnTo>
                  <a:lnTo>
                    <a:pt x="19998" y="7952"/>
                  </a:lnTo>
                  <a:lnTo>
                    <a:pt x="20116" y="8079"/>
                  </a:lnTo>
                  <a:lnTo>
                    <a:pt x="20170" y="8138"/>
                  </a:lnTo>
                  <a:lnTo>
                    <a:pt x="20220" y="8194"/>
                  </a:lnTo>
                  <a:lnTo>
                    <a:pt x="20266" y="8246"/>
                  </a:lnTo>
                  <a:lnTo>
                    <a:pt x="20307" y="8294"/>
                  </a:lnTo>
                  <a:lnTo>
                    <a:pt x="20343" y="8339"/>
                  </a:lnTo>
                  <a:lnTo>
                    <a:pt x="20373" y="8378"/>
                  </a:lnTo>
                  <a:lnTo>
                    <a:pt x="20396" y="8411"/>
                  </a:lnTo>
                  <a:lnTo>
                    <a:pt x="20406" y="8426"/>
                  </a:lnTo>
                  <a:lnTo>
                    <a:pt x="20413" y="8439"/>
                  </a:lnTo>
                  <a:lnTo>
                    <a:pt x="20413" y="8439"/>
                  </a:lnTo>
                  <a:lnTo>
                    <a:pt x="20439" y="8487"/>
                  </a:lnTo>
                  <a:lnTo>
                    <a:pt x="20468" y="8538"/>
                  </a:lnTo>
                  <a:lnTo>
                    <a:pt x="20496" y="8593"/>
                  </a:lnTo>
                  <a:lnTo>
                    <a:pt x="20526" y="8656"/>
                  </a:lnTo>
                  <a:lnTo>
                    <a:pt x="20541" y="8690"/>
                  </a:lnTo>
                  <a:lnTo>
                    <a:pt x="20557" y="8725"/>
                  </a:lnTo>
                  <a:lnTo>
                    <a:pt x="20572" y="8763"/>
                  </a:lnTo>
                  <a:lnTo>
                    <a:pt x="20587" y="8803"/>
                  </a:lnTo>
                  <a:lnTo>
                    <a:pt x="20603" y="8846"/>
                  </a:lnTo>
                  <a:lnTo>
                    <a:pt x="20618" y="8892"/>
                  </a:lnTo>
                  <a:lnTo>
                    <a:pt x="20633" y="8940"/>
                  </a:lnTo>
                  <a:lnTo>
                    <a:pt x="20649" y="8991"/>
                  </a:lnTo>
                  <a:lnTo>
                    <a:pt x="20665" y="9045"/>
                  </a:lnTo>
                  <a:lnTo>
                    <a:pt x="20680" y="9103"/>
                  </a:lnTo>
                  <a:lnTo>
                    <a:pt x="20694" y="9164"/>
                  </a:lnTo>
                  <a:lnTo>
                    <a:pt x="20709" y="9229"/>
                  </a:lnTo>
                  <a:lnTo>
                    <a:pt x="20724" y="9297"/>
                  </a:lnTo>
                  <a:lnTo>
                    <a:pt x="20738" y="9369"/>
                  </a:lnTo>
                  <a:lnTo>
                    <a:pt x="20752" y="9447"/>
                  </a:lnTo>
                  <a:lnTo>
                    <a:pt x="20766" y="9527"/>
                  </a:lnTo>
                  <a:lnTo>
                    <a:pt x="20779" y="9612"/>
                  </a:lnTo>
                  <a:lnTo>
                    <a:pt x="20792" y="9702"/>
                  </a:lnTo>
                  <a:lnTo>
                    <a:pt x="20804" y="9797"/>
                  </a:lnTo>
                  <a:lnTo>
                    <a:pt x="20816" y="9896"/>
                  </a:lnTo>
                  <a:lnTo>
                    <a:pt x="20828" y="10001"/>
                  </a:lnTo>
                  <a:lnTo>
                    <a:pt x="20839" y="10111"/>
                  </a:lnTo>
                  <a:lnTo>
                    <a:pt x="20849" y="10225"/>
                  </a:lnTo>
                  <a:lnTo>
                    <a:pt x="20859" y="10347"/>
                  </a:lnTo>
                  <a:lnTo>
                    <a:pt x="20864" y="10302"/>
                  </a:lnTo>
                  <a:lnTo>
                    <a:pt x="20864" y="10302"/>
                  </a:lnTo>
                  <a:lnTo>
                    <a:pt x="20864" y="10185"/>
                  </a:lnTo>
                  <a:lnTo>
                    <a:pt x="20861" y="10073"/>
                  </a:lnTo>
                  <a:lnTo>
                    <a:pt x="20858" y="9963"/>
                  </a:lnTo>
                  <a:lnTo>
                    <a:pt x="20852" y="9857"/>
                  </a:lnTo>
                  <a:lnTo>
                    <a:pt x="20846" y="9755"/>
                  </a:lnTo>
                  <a:lnTo>
                    <a:pt x="20838" y="9654"/>
                  </a:lnTo>
                  <a:lnTo>
                    <a:pt x="20828" y="9558"/>
                  </a:lnTo>
                  <a:lnTo>
                    <a:pt x="20818" y="9465"/>
                  </a:lnTo>
                  <a:lnTo>
                    <a:pt x="20806" y="9374"/>
                  </a:lnTo>
                  <a:lnTo>
                    <a:pt x="20793" y="9286"/>
                  </a:lnTo>
                  <a:lnTo>
                    <a:pt x="20778" y="9202"/>
                  </a:lnTo>
                  <a:lnTo>
                    <a:pt x="20762" y="9120"/>
                  </a:lnTo>
                  <a:lnTo>
                    <a:pt x="20746" y="9041"/>
                  </a:lnTo>
                  <a:lnTo>
                    <a:pt x="20728" y="8965"/>
                  </a:lnTo>
                  <a:lnTo>
                    <a:pt x="20710" y="8892"/>
                  </a:lnTo>
                  <a:lnTo>
                    <a:pt x="20690" y="8820"/>
                  </a:lnTo>
                  <a:lnTo>
                    <a:pt x="20670" y="8752"/>
                  </a:lnTo>
                  <a:lnTo>
                    <a:pt x="20648" y="8687"/>
                  </a:lnTo>
                  <a:lnTo>
                    <a:pt x="20626" y="8624"/>
                  </a:lnTo>
                  <a:lnTo>
                    <a:pt x="20603" y="8563"/>
                  </a:lnTo>
                  <a:lnTo>
                    <a:pt x="20579" y="8505"/>
                  </a:lnTo>
                  <a:lnTo>
                    <a:pt x="20555" y="8450"/>
                  </a:lnTo>
                  <a:lnTo>
                    <a:pt x="20529" y="8396"/>
                  </a:lnTo>
                  <a:lnTo>
                    <a:pt x="20503" y="8346"/>
                  </a:lnTo>
                  <a:lnTo>
                    <a:pt x="20477" y="8296"/>
                  </a:lnTo>
                  <a:lnTo>
                    <a:pt x="20450" y="8249"/>
                  </a:lnTo>
                  <a:lnTo>
                    <a:pt x="20422" y="8205"/>
                  </a:lnTo>
                  <a:lnTo>
                    <a:pt x="20394" y="8163"/>
                  </a:lnTo>
                  <a:lnTo>
                    <a:pt x="20366" y="8122"/>
                  </a:lnTo>
                  <a:lnTo>
                    <a:pt x="20337" y="8084"/>
                  </a:lnTo>
                  <a:lnTo>
                    <a:pt x="20308" y="8048"/>
                  </a:lnTo>
                  <a:lnTo>
                    <a:pt x="20278" y="8012"/>
                  </a:lnTo>
                  <a:lnTo>
                    <a:pt x="20278" y="8012"/>
                  </a:lnTo>
                  <a:lnTo>
                    <a:pt x="20234" y="7963"/>
                  </a:lnTo>
                  <a:lnTo>
                    <a:pt x="20159" y="7885"/>
                  </a:lnTo>
                  <a:lnTo>
                    <a:pt x="20056" y="7780"/>
                  </a:lnTo>
                  <a:lnTo>
                    <a:pt x="19927" y="7647"/>
                  </a:lnTo>
                  <a:lnTo>
                    <a:pt x="19599" y="7314"/>
                  </a:lnTo>
                  <a:lnTo>
                    <a:pt x="19187" y="6899"/>
                  </a:lnTo>
                  <a:lnTo>
                    <a:pt x="18708" y="6418"/>
                  </a:lnTo>
                  <a:lnTo>
                    <a:pt x="18176" y="5884"/>
                  </a:lnTo>
                  <a:lnTo>
                    <a:pt x="17604" y="5314"/>
                  </a:lnTo>
                  <a:lnTo>
                    <a:pt x="17008" y="4720"/>
                  </a:lnTo>
                  <a:lnTo>
                    <a:pt x="16402" y="4117"/>
                  </a:lnTo>
                  <a:lnTo>
                    <a:pt x="15801" y="3522"/>
                  </a:lnTo>
                  <a:lnTo>
                    <a:pt x="15218" y="2947"/>
                  </a:lnTo>
                  <a:lnTo>
                    <a:pt x="14670" y="2408"/>
                  </a:lnTo>
                  <a:lnTo>
                    <a:pt x="14413" y="2156"/>
                  </a:lnTo>
                  <a:lnTo>
                    <a:pt x="14169" y="1920"/>
                  </a:lnTo>
                  <a:lnTo>
                    <a:pt x="13941" y="1698"/>
                  </a:lnTo>
                  <a:lnTo>
                    <a:pt x="13731" y="1495"/>
                  </a:lnTo>
                  <a:lnTo>
                    <a:pt x="13541" y="1311"/>
                  </a:lnTo>
                  <a:lnTo>
                    <a:pt x="13370" y="1150"/>
                  </a:lnTo>
                  <a:lnTo>
                    <a:pt x="13224" y="1012"/>
                  </a:lnTo>
                  <a:lnTo>
                    <a:pt x="13101" y="899"/>
                  </a:lnTo>
                  <a:lnTo>
                    <a:pt x="13101" y="899"/>
                  </a:lnTo>
                  <a:lnTo>
                    <a:pt x="13053" y="857"/>
                  </a:lnTo>
                  <a:lnTo>
                    <a:pt x="13005" y="815"/>
                  </a:lnTo>
                  <a:lnTo>
                    <a:pt x="12955" y="775"/>
                  </a:lnTo>
                  <a:lnTo>
                    <a:pt x="12905" y="735"/>
                  </a:lnTo>
                  <a:lnTo>
                    <a:pt x="12854" y="698"/>
                  </a:lnTo>
                  <a:lnTo>
                    <a:pt x="12804" y="662"/>
                  </a:lnTo>
                  <a:lnTo>
                    <a:pt x="12752" y="627"/>
                  </a:lnTo>
                  <a:lnTo>
                    <a:pt x="12701" y="593"/>
                  </a:lnTo>
                  <a:lnTo>
                    <a:pt x="12648" y="561"/>
                  </a:lnTo>
                  <a:lnTo>
                    <a:pt x="12596" y="530"/>
                  </a:lnTo>
                  <a:lnTo>
                    <a:pt x="12543" y="500"/>
                  </a:lnTo>
                  <a:lnTo>
                    <a:pt x="12491" y="470"/>
                  </a:lnTo>
                  <a:lnTo>
                    <a:pt x="12437" y="442"/>
                  </a:lnTo>
                  <a:lnTo>
                    <a:pt x="12384" y="416"/>
                  </a:lnTo>
                  <a:lnTo>
                    <a:pt x="12330" y="390"/>
                  </a:lnTo>
                  <a:lnTo>
                    <a:pt x="12278" y="366"/>
                  </a:lnTo>
                  <a:lnTo>
                    <a:pt x="12224" y="342"/>
                  </a:lnTo>
                  <a:lnTo>
                    <a:pt x="12171" y="320"/>
                  </a:lnTo>
                  <a:lnTo>
                    <a:pt x="12117" y="298"/>
                  </a:lnTo>
                  <a:lnTo>
                    <a:pt x="12064" y="278"/>
                  </a:lnTo>
                  <a:lnTo>
                    <a:pt x="12010" y="258"/>
                  </a:lnTo>
                  <a:lnTo>
                    <a:pt x="11958" y="240"/>
                  </a:lnTo>
                  <a:lnTo>
                    <a:pt x="11905" y="222"/>
                  </a:lnTo>
                  <a:lnTo>
                    <a:pt x="11853" y="204"/>
                  </a:lnTo>
                  <a:lnTo>
                    <a:pt x="11800" y="188"/>
                  </a:lnTo>
                  <a:lnTo>
                    <a:pt x="11749" y="173"/>
                  </a:lnTo>
                  <a:lnTo>
                    <a:pt x="11697" y="159"/>
                  </a:lnTo>
                  <a:lnTo>
                    <a:pt x="11646" y="145"/>
                  </a:lnTo>
                  <a:lnTo>
                    <a:pt x="11596" y="133"/>
                  </a:lnTo>
                  <a:lnTo>
                    <a:pt x="11546" y="121"/>
                  </a:lnTo>
                  <a:lnTo>
                    <a:pt x="11447" y="99"/>
                  </a:lnTo>
                  <a:lnTo>
                    <a:pt x="11351" y="80"/>
                  </a:lnTo>
                  <a:lnTo>
                    <a:pt x="11258" y="63"/>
                  </a:lnTo>
                  <a:lnTo>
                    <a:pt x="11169" y="49"/>
                  </a:lnTo>
                  <a:lnTo>
                    <a:pt x="11082" y="37"/>
                  </a:lnTo>
                  <a:lnTo>
                    <a:pt x="10999" y="27"/>
                  </a:lnTo>
                  <a:lnTo>
                    <a:pt x="10920" y="19"/>
                  </a:lnTo>
                  <a:lnTo>
                    <a:pt x="10847" y="13"/>
                  </a:lnTo>
                  <a:lnTo>
                    <a:pt x="10777" y="8"/>
                  </a:lnTo>
                  <a:lnTo>
                    <a:pt x="10712" y="5"/>
                  </a:lnTo>
                  <a:lnTo>
                    <a:pt x="10654" y="2"/>
                  </a:lnTo>
                  <a:lnTo>
                    <a:pt x="10600" y="1"/>
                  </a:lnTo>
                  <a:lnTo>
                    <a:pt x="10554" y="0"/>
                  </a:lnTo>
                  <a:lnTo>
                    <a:pt x="10479" y="0"/>
                  </a:lnTo>
                  <a:lnTo>
                    <a:pt x="10433" y="1"/>
                  </a:lnTo>
                  <a:lnTo>
                    <a:pt x="10433" y="1"/>
                  </a:lnTo>
                  <a:lnTo>
                    <a:pt x="10385" y="0"/>
                  </a:lnTo>
                  <a:lnTo>
                    <a:pt x="10312" y="0"/>
                  </a:lnTo>
                  <a:lnTo>
                    <a:pt x="10264" y="1"/>
                  </a:lnTo>
                  <a:lnTo>
                    <a:pt x="10211" y="2"/>
                  </a:lnTo>
                  <a:lnTo>
                    <a:pt x="10152" y="5"/>
                  </a:lnTo>
                  <a:lnTo>
                    <a:pt x="10088" y="8"/>
                  </a:lnTo>
                  <a:lnTo>
                    <a:pt x="10018" y="13"/>
                  </a:lnTo>
                  <a:lnTo>
                    <a:pt x="9944" y="19"/>
                  </a:lnTo>
                  <a:lnTo>
                    <a:pt x="9866" y="27"/>
                  </a:lnTo>
                  <a:lnTo>
                    <a:pt x="9783" y="37"/>
                  </a:lnTo>
                  <a:lnTo>
                    <a:pt x="9697" y="49"/>
                  </a:lnTo>
                  <a:lnTo>
                    <a:pt x="9606" y="63"/>
                  </a:lnTo>
                  <a:lnTo>
                    <a:pt x="9513" y="80"/>
                  </a:lnTo>
                  <a:lnTo>
                    <a:pt x="9417" y="99"/>
                  </a:lnTo>
                  <a:lnTo>
                    <a:pt x="9319" y="121"/>
                  </a:lnTo>
                  <a:lnTo>
                    <a:pt x="9269" y="133"/>
                  </a:lnTo>
                  <a:lnTo>
                    <a:pt x="9219" y="145"/>
                  </a:lnTo>
                  <a:lnTo>
                    <a:pt x="9167" y="159"/>
                  </a:lnTo>
                  <a:lnTo>
                    <a:pt x="9116" y="173"/>
                  </a:lnTo>
                  <a:lnTo>
                    <a:pt x="9064" y="188"/>
                  </a:lnTo>
                  <a:lnTo>
                    <a:pt x="9012" y="204"/>
                  </a:lnTo>
                  <a:lnTo>
                    <a:pt x="8959" y="222"/>
                  </a:lnTo>
                  <a:lnTo>
                    <a:pt x="8907" y="240"/>
                  </a:lnTo>
                  <a:lnTo>
                    <a:pt x="8854" y="258"/>
                  </a:lnTo>
                  <a:lnTo>
                    <a:pt x="8801" y="278"/>
                  </a:lnTo>
                  <a:lnTo>
                    <a:pt x="8747" y="298"/>
                  </a:lnTo>
                  <a:lnTo>
                    <a:pt x="8695" y="320"/>
                  </a:lnTo>
                  <a:lnTo>
                    <a:pt x="8641" y="342"/>
                  </a:lnTo>
                  <a:lnTo>
                    <a:pt x="8588" y="366"/>
                  </a:lnTo>
                  <a:lnTo>
                    <a:pt x="8534" y="390"/>
                  </a:lnTo>
                  <a:lnTo>
                    <a:pt x="8481" y="416"/>
                  </a:lnTo>
                  <a:lnTo>
                    <a:pt x="8427" y="442"/>
                  </a:lnTo>
                  <a:lnTo>
                    <a:pt x="8375" y="470"/>
                  </a:lnTo>
                  <a:lnTo>
                    <a:pt x="8321" y="500"/>
                  </a:lnTo>
                  <a:lnTo>
                    <a:pt x="8269" y="530"/>
                  </a:lnTo>
                  <a:lnTo>
                    <a:pt x="8216" y="561"/>
                  </a:lnTo>
                  <a:lnTo>
                    <a:pt x="8165" y="593"/>
                  </a:lnTo>
                  <a:lnTo>
                    <a:pt x="8112" y="627"/>
                  </a:lnTo>
                  <a:lnTo>
                    <a:pt x="8062" y="662"/>
                  </a:lnTo>
                  <a:lnTo>
                    <a:pt x="8010" y="698"/>
                  </a:lnTo>
                  <a:lnTo>
                    <a:pt x="7960" y="735"/>
                  </a:lnTo>
                  <a:lnTo>
                    <a:pt x="7910" y="775"/>
                  </a:lnTo>
                  <a:lnTo>
                    <a:pt x="7861" y="815"/>
                  </a:lnTo>
                  <a:lnTo>
                    <a:pt x="7811" y="857"/>
                  </a:lnTo>
                  <a:lnTo>
                    <a:pt x="7764" y="899"/>
                  </a:lnTo>
                  <a:lnTo>
                    <a:pt x="7764" y="899"/>
                  </a:lnTo>
                  <a:lnTo>
                    <a:pt x="7642" y="1012"/>
                  </a:lnTo>
                  <a:lnTo>
                    <a:pt x="7495" y="1150"/>
                  </a:lnTo>
                  <a:lnTo>
                    <a:pt x="7325" y="1311"/>
                  </a:lnTo>
                  <a:lnTo>
                    <a:pt x="7134" y="1495"/>
                  </a:lnTo>
                  <a:lnTo>
                    <a:pt x="6923" y="1698"/>
                  </a:lnTo>
                  <a:lnTo>
                    <a:pt x="6696" y="1920"/>
                  </a:lnTo>
                  <a:lnTo>
                    <a:pt x="6453" y="2156"/>
                  </a:lnTo>
                  <a:lnTo>
                    <a:pt x="6196" y="2408"/>
                  </a:lnTo>
                  <a:lnTo>
                    <a:pt x="5646" y="2947"/>
                  </a:lnTo>
                  <a:lnTo>
                    <a:pt x="5064" y="3522"/>
                  </a:lnTo>
                  <a:lnTo>
                    <a:pt x="4462" y="4117"/>
                  </a:lnTo>
                  <a:lnTo>
                    <a:pt x="3857" y="4720"/>
                  </a:lnTo>
                  <a:lnTo>
                    <a:pt x="3260" y="5314"/>
                  </a:lnTo>
                  <a:lnTo>
                    <a:pt x="2689" y="5884"/>
                  </a:lnTo>
                  <a:lnTo>
                    <a:pt x="2157" y="6418"/>
                  </a:lnTo>
                  <a:lnTo>
                    <a:pt x="1678" y="6899"/>
                  </a:lnTo>
                  <a:lnTo>
                    <a:pt x="1267" y="7314"/>
                  </a:lnTo>
                  <a:lnTo>
                    <a:pt x="938" y="7647"/>
                  </a:lnTo>
                  <a:lnTo>
                    <a:pt x="810" y="7780"/>
                  </a:lnTo>
                  <a:lnTo>
                    <a:pt x="707" y="7885"/>
                  </a:lnTo>
                  <a:lnTo>
                    <a:pt x="632" y="7963"/>
                  </a:lnTo>
                  <a:lnTo>
                    <a:pt x="587" y="8012"/>
                  </a:lnTo>
                  <a:lnTo>
                    <a:pt x="587" y="8012"/>
                  </a:lnTo>
                  <a:lnTo>
                    <a:pt x="557" y="8048"/>
                  </a:lnTo>
                  <a:lnTo>
                    <a:pt x="528" y="8084"/>
                  </a:lnTo>
                  <a:lnTo>
                    <a:pt x="500" y="8122"/>
                  </a:lnTo>
                  <a:lnTo>
                    <a:pt x="470" y="8163"/>
                  </a:lnTo>
                  <a:lnTo>
                    <a:pt x="443" y="8205"/>
                  </a:lnTo>
                  <a:lnTo>
                    <a:pt x="415" y="8249"/>
                  </a:lnTo>
                  <a:lnTo>
                    <a:pt x="389" y="8296"/>
                  </a:lnTo>
                  <a:lnTo>
                    <a:pt x="361" y="8346"/>
                  </a:lnTo>
                  <a:lnTo>
                    <a:pt x="336" y="8396"/>
                  </a:lnTo>
                  <a:lnTo>
                    <a:pt x="311" y="8450"/>
                  </a:lnTo>
                  <a:lnTo>
                    <a:pt x="286" y="8505"/>
                  </a:lnTo>
                  <a:lnTo>
                    <a:pt x="263" y="8563"/>
                  </a:lnTo>
                  <a:lnTo>
                    <a:pt x="239" y="8624"/>
                  </a:lnTo>
                  <a:lnTo>
                    <a:pt x="217" y="8687"/>
                  </a:lnTo>
                  <a:lnTo>
                    <a:pt x="195" y="8752"/>
                  </a:lnTo>
                  <a:lnTo>
                    <a:pt x="175" y="8820"/>
                  </a:lnTo>
                  <a:lnTo>
                    <a:pt x="156" y="8892"/>
                  </a:lnTo>
                  <a:lnTo>
                    <a:pt x="136" y="8965"/>
                  </a:lnTo>
                  <a:lnTo>
                    <a:pt x="119" y="9041"/>
                  </a:lnTo>
                  <a:lnTo>
                    <a:pt x="102" y="9120"/>
                  </a:lnTo>
                  <a:lnTo>
                    <a:pt x="87" y="9202"/>
                  </a:lnTo>
                  <a:lnTo>
                    <a:pt x="73" y="9286"/>
                  </a:lnTo>
                  <a:lnTo>
                    <a:pt x="59" y="9374"/>
                  </a:lnTo>
                  <a:lnTo>
                    <a:pt x="48" y="9465"/>
                  </a:lnTo>
                  <a:lnTo>
                    <a:pt x="36" y="9558"/>
                  </a:lnTo>
                  <a:lnTo>
                    <a:pt x="27" y="9654"/>
                  </a:lnTo>
                  <a:lnTo>
                    <a:pt x="19" y="9755"/>
                  </a:lnTo>
                  <a:lnTo>
                    <a:pt x="12" y="9857"/>
                  </a:lnTo>
                  <a:lnTo>
                    <a:pt x="7" y="9963"/>
                  </a:lnTo>
                  <a:lnTo>
                    <a:pt x="3" y="10073"/>
                  </a:lnTo>
                  <a:lnTo>
                    <a:pt x="1" y="10185"/>
                  </a:lnTo>
                  <a:lnTo>
                    <a:pt x="0" y="10302"/>
                  </a:lnTo>
                  <a:lnTo>
                    <a:pt x="5" y="10347"/>
                  </a:lnTo>
                  <a:lnTo>
                    <a:pt x="5" y="10347"/>
                  </a:lnTo>
                  <a:lnTo>
                    <a:pt x="15" y="10225"/>
                  </a:lnTo>
                  <a:lnTo>
                    <a:pt x="25" y="10111"/>
                  </a:lnTo>
                  <a:lnTo>
                    <a:pt x="36" y="10001"/>
                  </a:lnTo>
                  <a:lnTo>
                    <a:pt x="49" y="9896"/>
                  </a:lnTo>
                  <a:lnTo>
                    <a:pt x="61" y="9797"/>
                  </a:lnTo>
                  <a:lnTo>
                    <a:pt x="73" y="9702"/>
                  </a:lnTo>
                  <a:lnTo>
                    <a:pt x="86" y="9612"/>
                  </a:lnTo>
                  <a:lnTo>
                    <a:pt x="99" y="9527"/>
                  </a:lnTo>
                  <a:lnTo>
                    <a:pt x="113" y="9447"/>
                  </a:lnTo>
                  <a:lnTo>
                    <a:pt x="126" y="9369"/>
                  </a:lnTo>
                  <a:lnTo>
                    <a:pt x="141" y="9297"/>
                  </a:lnTo>
                  <a:lnTo>
                    <a:pt x="156" y="9229"/>
                  </a:lnTo>
                  <a:lnTo>
                    <a:pt x="171" y="9164"/>
                  </a:lnTo>
                  <a:lnTo>
                    <a:pt x="186" y="9103"/>
                  </a:lnTo>
                  <a:lnTo>
                    <a:pt x="201" y="9045"/>
                  </a:lnTo>
                  <a:lnTo>
                    <a:pt x="216" y="8991"/>
                  </a:lnTo>
                  <a:lnTo>
                    <a:pt x="231" y="8940"/>
                  </a:lnTo>
                  <a:lnTo>
                    <a:pt x="246" y="8892"/>
                  </a:lnTo>
                  <a:lnTo>
                    <a:pt x="263" y="8846"/>
                  </a:lnTo>
                  <a:lnTo>
                    <a:pt x="278" y="8803"/>
                  </a:lnTo>
                  <a:lnTo>
                    <a:pt x="293" y="8763"/>
                  </a:lnTo>
                  <a:lnTo>
                    <a:pt x="308" y="8725"/>
                  </a:lnTo>
                  <a:lnTo>
                    <a:pt x="323" y="8690"/>
                  </a:lnTo>
                  <a:lnTo>
                    <a:pt x="338" y="8656"/>
                  </a:lnTo>
                  <a:lnTo>
                    <a:pt x="369" y="8593"/>
                  </a:lnTo>
                  <a:lnTo>
                    <a:pt x="397" y="8538"/>
                  </a:lnTo>
                  <a:lnTo>
                    <a:pt x="425" y="8487"/>
                  </a:lnTo>
                  <a:lnTo>
                    <a:pt x="451" y="8439"/>
                  </a:lnTo>
                  <a:lnTo>
                    <a:pt x="451" y="8439"/>
                  </a:lnTo>
                  <a:lnTo>
                    <a:pt x="458" y="8426"/>
                  </a:lnTo>
                  <a:lnTo>
                    <a:pt x="468" y="8411"/>
                  </a:lnTo>
                  <a:lnTo>
                    <a:pt x="492" y="8378"/>
                  </a:lnTo>
                  <a:lnTo>
                    <a:pt x="522" y="8339"/>
                  </a:lnTo>
                  <a:lnTo>
                    <a:pt x="558" y="8294"/>
                  </a:lnTo>
                  <a:lnTo>
                    <a:pt x="599" y="8246"/>
                  </a:lnTo>
                  <a:lnTo>
                    <a:pt x="645" y="8194"/>
                  </a:lnTo>
                  <a:lnTo>
                    <a:pt x="695" y="8138"/>
                  </a:lnTo>
                  <a:lnTo>
                    <a:pt x="749" y="8079"/>
                  </a:lnTo>
                  <a:lnTo>
                    <a:pt x="866" y="7952"/>
                  </a:lnTo>
                  <a:lnTo>
                    <a:pt x="993" y="7819"/>
                  </a:lnTo>
                  <a:lnTo>
                    <a:pt x="1127" y="7681"/>
                  </a:lnTo>
                  <a:lnTo>
                    <a:pt x="1262" y="7544"/>
                  </a:lnTo>
                  <a:lnTo>
                    <a:pt x="1395" y="7408"/>
                  </a:lnTo>
                  <a:lnTo>
                    <a:pt x="1523" y="7281"/>
                  </a:lnTo>
                  <a:lnTo>
                    <a:pt x="1747" y="7058"/>
                  </a:lnTo>
                  <a:lnTo>
                    <a:pt x="1905" y="6903"/>
                  </a:lnTo>
                  <a:lnTo>
                    <a:pt x="1963" y="6846"/>
                  </a:lnTo>
                  <a:lnTo>
                    <a:pt x="1963" y="6846"/>
                  </a:lnTo>
                  <a:close/>
                </a:path>
              </a:pathLst>
            </a:custGeom>
            <a:solidFill>
              <a:srgbClr val="CED5E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40" tIns="64271" rIns="128540" bIns="64271" numCol="1" anchor="t" anchorCtr="0" compatLnSpc="1">
              <a:prstTxWarp prst="textNoShape">
                <a:avLst/>
              </a:prstTxWarp>
            </a:bodyPr>
            <a:lstStyle/>
            <a:p>
              <a:endParaRPr lang="fr-FR" sz="2399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5" name="Freeform 8">
              <a:extLst>
                <a:ext uri="{FF2B5EF4-FFF2-40B4-BE49-F238E27FC236}">
                  <a16:creationId xmlns:a16="http://schemas.microsoft.com/office/drawing/2014/main" id="{E6F59718-2254-1DB9-24B4-D20A8D16D245}"/>
                </a:ext>
              </a:extLst>
            </p:cNvPr>
            <p:cNvSpPr>
              <a:spLocks/>
            </p:cNvSpPr>
            <p:nvPr/>
          </p:nvSpPr>
          <p:spPr bwMode="auto">
            <a:xfrm rot="20191043">
              <a:off x="5789902" y="2480608"/>
              <a:ext cx="3122576" cy="2077091"/>
            </a:xfrm>
            <a:custGeom>
              <a:avLst/>
              <a:gdLst/>
              <a:ahLst/>
              <a:cxnLst>
                <a:cxn ang="0">
                  <a:pos x="4996" y="4484"/>
                </a:cxn>
                <a:cxn ang="0">
                  <a:pos x="4315" y="4432"/>
                </a:cxn>
                <a:cxn ang="0">
                  <a:pos x="3622" y="4314"/>
                </a:cxn>
                <a:cxn ang="0">
                  <a:pos x="3204" y="4198"/>
                </a:cxn>
                <a:cxn ang="0">
                  <a:pos x="2793" y="4043"/>
                </a:cxn>
                <a:cxn ang="0">
                  <a:pos x="2405" y="3840"/>
                </a:cxn>
                <a:cxn ang="0">
                  <a:pos x="2055" y="3584"/>
                </a:cxn>
                <a:cxn ang="0">
                  <a:pos x="1395" y="2938"/>
                </a:cxn>
                <a:cxn ang="0">
                  <a:pos x="646" y="2153"/>
                </a:cxn>
                <a:cxn ang="0">
                  <a:pos x="452" y="1907"/>
                </a:cxn>
                <a:cxn ang="0">
                  <a:pos x="308" y="1621"/>
                </a:cxn>
                <a:cxn ang="0">
                  <a:pos x="200" y="1301"/>
                </a:cxn>
                <a:cxn ang="0">
                  <a:pos x="99" y="819"/>
                </a:cxn>
                <a:cxn ang="0">
                  <a:pos x="16" y="121"/>
                </a:cxn>
                <a:cxn ang="0">
                  <a:pos x="13" y="489"/>
                </a:cxn>
                <a:cxn ang="0">
                  <a:pos x="86" y="1146"/>
                </a:cxn>
                <a:cxn ang="0">
                  <a:pos x="217" y="1659"/>
                </a:cxn>
                <a:cxn ang="0">
                  <a:pos x="388" y="2051"/>
                </a:cxn>
                <a:cxn ang="0">
                  <a:pos x="587" y="2334"/>
                </a:cxn>
                <a:cxn ang="0">
                  <a:pos x="1678" y="3448"/>
                </a:cxn>
                <a:cxn ang="0">
                  <a:pos x="5647" y="7399"/>
                </a:cxn>
                <a:cxn ang="0">
                  <a:pos x="7495" y="9196"/>
                </a:cxn>
                <a:cxn ang="0">
                  <a:pos x="7972" y="9620"/>
                </a:cxn>
                <a:cxn ang="0">
                  <a:pos x="8358" y="9867"/>
                </a:cxn>
                <a:cxn ang="0">
                  <a:pos x="8754" y="10050"/>
                </a:cxn>
                <a:cxn ang="0">
                  <a:pos x="9144" y="10181"/>
                </a:cxn>
                <a:cxn ang="0">
                  <a:pos x="9612" y="10284"/>
                </a:cxn>
                <a:cxn ang="0">
                  <a:pos x="10182" y="10343"/>
                </a:cxn>
                <a:cxn ang="0">
                  <a:pos x="14532" y="10340"/>
                </a:cxn>
                <a:cxn ang="0">
                  <a:pos x="20159" y="10354"/>
                </a:cxn>
                <a:cxn ang="0">
                  <a:pos x="20891" y="10427"/>
                </a:cxn>
                <a:cxn ang="0">
                  <a:pos x="21479" y="10544"/>
                </a:cxn>
                <a:cxn ang="0">
                  <a:pos x="21896" y="10671"/>
                </a:cxn>
                <a:cxn ang="0">
                  <a:pos x="22302" y="10838"/>
                </a:cxn>
                <a:cxn ang="0">
                  <a:pos x="22681" y="11056"/>
                </a:cxn>
                <a:cxn ang="0">
                  <a:pos x="23018" y="11328"/>
                </a:cxn>
                <a:cxn ang="0">
                  <a:pos x="23855" y="12164"/>
                </a:cxn>
                <a:cxn ang="0">
                  <a:pos x="24423" y="12777"/>
                </a:cxn>
                <a:cxn ang="0">
                  <a:pos x="24556" y="12969"/>
                </a:cxn>
                <a:cxn ang="0">
                  <a:pos x="24703" y="13286"/>
                </a:cxn>
                <a:cxn ang="0">
                  <a:pos x="24810" y="13646"/>
                </a:cxn>
                <a:cxn ang="0">
                  <a:pos x="24908" y="14184"/>
                </a:cxn>
                <a:cxn ang="0">
                  <a:pos x="24981" y="14784"/>
                </a:cxn>
                <a:cxn ang="0">
                  <a:pos x="24955" y="14137"/>
                </a:cxn>
                <a:cxn ang="0">
                  <a:pos x="24863" y="13523"/>
                </a:cxn>
                <a:cxn ang="0">
                  <a:pos x="24720" y="13046"/>
                </a:cxn>
                <a:cxn ang="0">
                  <a:pos x="24539" y="12688"/>
                </a:cxn>
                <a:cxn ang="0">
                  <a:pos x="24349" y="12446"/>
                </a:cxn>
                <a:cxn ang="0">
                  <a:pos x="22292" y="10367"/>
                </a:cxn>
                <a:cxn ang="0">
                  <a:pos x="18528" y="6639"/>
                </a:cxn>
                <a:cxn ang="0">
                  <a:pos x="17217" y="5382"/>
                </a:cxn>
                <a:cxn ang="0">
                  <a:pos x="16901" y="5132"/>
                </a:cxn>
                <a:cxn ang="0">
                  <a:pos x="16511" y="4904"/>
                </a:cxn>
                <a:cxn ang="0">
                  <a:pos x="16115" y="4736"/>
                </a:cxn>
                <a:cxn ang="0">
                  <a:pos x="15728" y="4619"/>
                </a:cxn>
                <a:cxn ang="0">
                  <a:pos x="15183" y="4518"/>
                </a:cxn>
                <a:cxn ang="0">
                  <a:pos x="14687" y="4483"/>
                </a:cxn>
              </a:cxnLst>
              <a:rect l="0" t="0" r="r" b="b"/>
              <a:pathLst>
                <a:path w="24981" h="14829">
                  <a:moveTo>
                    <a:pt x="10449" y="4489"/>
                  </a:moveTo>
                  <a:lnTo>
                    <a:pt x="10449" y="4489"/>
                  </a:lnTo>
                  <a:lnTo>
                    <a:pt x="5281" y="4489"/>
                  </a:lnTo>
                  <a:lnTo>
                    <a:pt x="5281" y="4489"/>
                  </a:lnTo>
                  <a:lnTo>
                    <a:pt x="5150" y="4488"/>
                  </a:lnTo>
                  <a:lnTo>
                    <a:pt x="5076" y="4486"/>
                  </a:lnTo>
                  <a:lnTo>
                    <a:pt x="4996" y="4484"/>
                  </a:lnTo>
                  <a:lnTo>
                    <a:pt x="4911" y="4480"/>
                  </a:lnTo>
                  <a:lnTo>
                    <a:pt x="4821" y="4475"/>
                  </a:lnTo>
                  <a:lnTo>
                    <a:pt x="4727" y="4470"/>
                  </a:lnTo>
                  <a:lnTo>
                    <a:pt x="4629" y="4463"/>
                  </a:lnTo>
                  <a:lnTo>
                    <a:pt x="4527" y="4454"/>
                  </a:lnTo>
                  <a:lnTo>
                    <a:pt x="4423" y="4444"/>
                  </a:lnTo>
                  <a:lnTo>
                    <a:pt x="4315" y="4432"/>
                  </a:lnTo>
                  <a:lnTo>
                    <a:pt x="4203" y="4418"/>
                  </a:lnTo>
                  <a:lnTo>
                    <a:pt x="4090" y="4402"/>
                  </a:lnTo>
                  <a:lnTo>
                    <a:pt x="3975" y="4384"/>
                  </a:lnTo>
                  <a:lnTo>
                    <a:pt x="3859" y="4363"/>
                  </a:lnTo>
                  <a:lnTo>
                    <a:pt x="3741" y="4340"/>
                  </a:lnTo>
                  <a:lnTo>
                    <a:pt x="3682" y="4327"/>
                  </a:lnTo>
                  <a:lnTo>
                    <a:pt x="3622" y="4314"/>
                  </a:lnTo>
                  <a:lnTo>
                    <a:pt x="3563" y="4300"/>
                  </a:lnTo>
                  <a:lnTo>
                    <a:pt x="3503" y="4285"/>
                  </a:lnTo>
                  <a:lnTo>
                    <a:pt x="3442" y="4269"/>
                  </a:lnTo>
                  <a:lnTo>
                    <a:pt x="3383" y="4253"/>
                  </a:lnTo>
                  <a:lnTo>
                    <a:pt x="3323" y="4236"/>
                  </a:lnTo>
                  <a:lnTo>
                    <a:pt x="3264" y="4218"/>
                  </a:lnTo>
                  <a:lnTo>
                    <a:pt x="3204" y="4198"/>
                  </a:lnTo>
                  <a:lnTo>
                    <a:pt x="3145" y="4179"/>
                  </a:lnTo>
                  <a:lnTo>
                    <a:pt x="3085" y="4159"/>
                  </a:lnTo>
                  <a:lnTo>
                    <a:pt x="3026" y="4137"/>
                  </a:lnTo>
                  <a:lnTo>
                    <a:pt x="2967" y="4115"/>
                  </a:lnTo>
                  <a:lnTo>
                    <a:pt x="2908" y="4092"/>
                  </a:lnTo>
                  <a:lnTo>
                    <a:pt x="2851" y="4068"/>
                  </a:lnTo>
                  <a:lnTo>
                    <a:pt x="2793" y="4043"/>
                  </a:lnTo>
                  <a:lnTo>
                    <a:pt x="2736" y="4018"/>
                  </a:lnTo>
                  <a:lnTo>
                    <a:pt x="2679" y="3991"/>
                  </a:lnTo>
                  <a:lnTo>
                    <a:pt x="2623" y="3963"/>
                  </a:lnTo>
                  <a:lnTo>
                    <a:pt x="2567" y="3934"/>
                  </a:lnTo>
                  <a:lnTo>
                    <a:pt x="2513" y="3903"/>
                  </a:lnTo>
                  <a:lnTo>
                    <a:pt x="2458" y="3872"/>
                  </a:lnTo>
                  <a:lnTo>
                    <a:pt x="2405" y="3840"/>
                  </a:lnTo>
                  <a:lnTo>
                    <a:pt x="2352" y="3807"/>
                  </a:lnTo>
                  <a:lnTo>
                    <a:pt x="2301" y="3773"/>
                  </a:lnTo>
                  <a:lnTo>
                    <a:pt x="2249" y="3738"/>
                  </a:lnTo>
                  <a:lnTo>
                    <a:pt x="2200" y="3702"/>
                  </a:lnTo>
                  <a:lnTo>
                    <a:pt x="2150" y="3664"/>
                  </a:lnTo>
                  <a:lnTo>
                    <a:pt x="2102" y="3624"/>
                  </a:lnTo>
                  <a:lnTo>
                    <a:pt x="2055" y="3584"/>
                  </a:lnTo>
                  <a:lnTo>
                    <a:pt x="2009" y="3543"/>
                  </a:lnTo>
                  <a:lnTo>
                    <a:pt x="1964" y="3501"/>
                  </a:lnTo>
                  <a:lnTo>
                    <a:pt x="1964" y="3501"/>
                  </a:lnTo>
                  <a:lnTo>
                    <a:pt x="1905" y="3444"/>
                  </a:lnTo>
                  <a:lnTo>
                    <a:pt x="1748" y="3289"/>
                  </a:lnTo>
                  <a:lnTo>
                    <a:pt x="1524" y="3066"/>
                  </a:lnTo>
                  <a:lnTo>
                    <a:pt x="1395" y="2938"/>
                  </a:lnTo>
                  <a:lnTo>
                    <a:pt x="1262" y="2803"/>
                  </a:lnTo>
                  <a:lnTo>
                    <a:pt x="1127" y="2665"/>
                  </a:lnTo>
                  <a:lnTo>
                    <a:pt x="994" y="2528"/>
                  </a:lnTo>
                  <a:lnTo>
                    <a:pt x="867" y="2394"/>
                  </a:lnTo>
                  <a:lnTo>
                    <a:pt x="749" y="2268"/>
                  </a:lnTo>
                  <a:lnTo>
                    <a:pt x="695" y="2208"/>
                  </a:lnTo>
                  <a:lnTo>
                    <a:pt x="646" y="2153"/>
                  </a:lnTo>
                  <a:lnTo>
                    <a:pt x="599" y="2100"/>
                  </a:lnTo>
                  <a:lnTo>
                    <a:pt x="559" y="2052"/>
                  </a:lnTo>
                  <a:lnTo>
                    <a:pt x="522" y="2008"/>
                  </a:lnTo>
                  <a:lnTo>
                    <a:pt x="492" y="1969"/>
                  </a:lnTo>
                  <a:lnTo>
                    <a:pt x="469" y="1935"/>
                  </a:lnTo>
                  <a:lnTo>
                    <a:pt x="460" y="1920"/>
                  </a:lnTo>
                  <a:lnTo>
                    <a:pt x="452" y="1907"/>
                  </a:lnTo>
                  <a:lnTo>
                    <a:pt x="452" y="1907"/>
                  </a:lnTo>
                  <a:lnTo>
                    <a:pt x="425" y="1860"/>
                  </a:lnTo>
                  <a:lnTo>
                    <a:pt x="398" y="1809"/>
                  </a:lnTo>
                  <a:lnTo>
                    <a:pt x="369" y="1753"/>
                  </a:lnTo>
                  <a:lnTo>
                    <a:pt x="340" y="1691"/>
                  </a:lnTo>
                  <a:lnTo>
                    <a:pt x="325" y="1657"/>
                  </a:lnTo>
                  <a:lnTo>
                    <a:pt x="308" y="1621"/>
                  </a:lnTo>
                  <a:lnTo>
                    <a:pt x="293" y="1583"/>
                  </a:lnTo>
                  <a:lnTo>
                    <a:pt x="278" y="1543"/>
                  </a:lnTo>
                  <a:lnTo>
                    <a:pt x="263" y="1501"/>
                  </a:lnTo>
                  <a:lnTo>
                    <a:pt x="247" y="1455"/>
                  </a:lnTo>
                  <a:lnTo>
                    <a:pt x="232" y="1407"/>
                  </a:lnTo>
                  <a:lnTo>
                    <a:pt x="217" y="1355"/>
                  </a:lnTo>
                  <a:lnTo>
                    <a:pt x="200" y="1301"/>
                  </a:lnTo>
                  <a:lnTo>
                    <a:pt x="185" y="1244"/>
                  </a:lnTo>
                  <a:lnTo>
                    <a:pt x="171" y="1183"/>
                  </a:lnTo>
                  <a:lnTo>
                    <a:pt x="156" y="1118"/>
                  </a:lnTo>
                  <a:lnTo>
                    <a:pt x="142" y="1049"/>
                  </a:lnTo>
                  <a:lnTo>
                    <a:pt x="127" y="977"/>
                  </a:lnTo>
                  <a:lnTo>
                    <a:pt x="114" y="901"/>
                  </a:lnTo>
                  <a:lnTo>
                    <a:pt x="99" y="819"/>
                  </a:lnTo>
                  <a:lnTo>
                    <a:pt x="86" y="734"/>
                  </a:lnTo>
                  <a:lnTo>
                    <a:pt x="73" y="645"/>
                  </a:lnTo>
                  <a:lnTo>
                    <a:pt x="61" y="550"/>
                  </a:lnTo>
                  <a:lnTo>
                    <a:pt x="49" y="451"/>
                  </a:lnTo>
                  <a:lnTo>
                    <a:pt x="37" y="346"/>
                  </a:lnTo>
                  <a:lnTo>
                    <a:pt x="27" y="236"/>
                  </a:lnTo>
                  <a:lnTo>
                    <a:pt x="16" y="121"/>
                  </a:lnTo>
                  <a:lnTo>
                    <a:pt x="6" y="0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1" y="161"/>
                  </a:lnTo>
                  <a:lnTo>
                    <a:pt x="4" y="274"/>
                  </a:lnTo>
                  <a:lnTo>
                    <a:pt x="7" y="384"/>
                  </a:lnTo>
                  <a:lnTo>
                    <a:pt x="13" y="489"/>
                  </a:lnTo>
                  <a:lnTo>
                    <a:pt x="19" y="593"/>
                  </a:lnTo>
                  <a:lnTo>
                    <a:pt x="27" y="692"/>
                  </a:lnTo>
                  <a:lnTo>
                    <a:pt x="37" y="789"/>
                  </a:lnTo>
                  <a:lnTo>
                    <a:pt x="47" y="883"/>
                  </a:lnTo>
                  <a:lnTo>
                    <a:pt x="59" y="973"/>
                  </a:lnTo>
                  <a:lnTo>
                    <a:pt x="72" y="1060"/>
                  </a:lnTo>
                  <a:lnTo>
                    <a:pt x="86" y="1146"/>
                  </a:lnTo>
                  <a:lnTo>
                    <a:pt x="102" y="1227"/>
                  </a:lnTo>
                  <a:lnTo>
                    <a:pt x="119" y="1306"/>
                  </a:lnTo>
                  <a:lnTo>
                    <a:pt x="137" y="1382"/>
                  </a:lnTo>
                  <a:lnTo>
                    <a:pt x="155" y="1456"/>
                  </a:lnTo>
                  <a:lnTo>
                    <a:pt x="175" y="1526"/>
                  </a:lnTo>
                  <a:lnTo>
                    <a:pt x="195" y="1594"/>
                  </a:lnTo>
                  <a:lnTo>
                    <a:pt x="217" y="1659"/>
                  </a:lnTo>
                  <a:lnTo>
                    <a:pt x="239" y="1723"/>
                  </a:lnTo>
                  <a:lnTo>
                    <a:pt x="262" y="1783"/>
                  </a:lnTo>
                  <a:lnTo>
                    <a:pt x="286" y="1841"/>
                  </a:lnTo>
                  <a:lnTo>
                    <a:pt x="310" y="1897"/>
                  </a:lnTo>
                  <a:lnTo>
                    <a:pt x="336" y="1950"/>
                  </a:lnTo>
                  <a:lnTo>
                    <a:pt x="362" y="2002"/>
                  </a:lnTo>
                  <a:lnTo>
                    <a:pt x="388" y="2051"/>
                  </a:lnTo>
                  <a:lnTo>
                    <a:pt x="415" y="2097"/>
                  </a:lnTo>
                  <a:lnTo>
                    <a:pt x="443" y="2141"/>
                  </a:lnTo>
                  <a:lnTo>
                    <a:pt x="471" y="2184"/>
                  </a:lnTo>
                  <a:lnTo>
                    <a:pt x="499" y="2224"/>
                  </a:lnTo>
                  <a:lnTo>
                    <a:pt x="528" y="2263"/>
                  </a:lnTo>
                  <a:lnTo>
                    <a:pt x="558" y="2300"/>
                  </a:lnTo>
                  <a:lnTo>
                    <a:pt x="587" y="2334"/>
                  </a:lnTo>
                  <a:lnTo>
                    <a:pt x="587" y="2334"/>
                  </a:lnTo>
                  <a:lnTo>
                    <a:pt x="632" y="2383"/>
                  </a:lnTo>
                  <a:lnTo>
                    <a:pt x="707" y="2461"/>
                  </a:lnTo>
                  <a:lnTo>
                    <a:pt x="809" y="2568"/>
                  </a:lnTo>
                  <a:lnTo>
                    <a:pt x="938" y="2699"/>
                  </a:lnTo>
                  <a:lnTo>
                    <a:pt x="1267" y="3032"/>
                  </a:lnTo>
                  <a:lnTo>
                    <a:pt x="1678" y="3448"/>
                  </a:lnTo>
                  <a:lnTo>
                    <a:pt x="2158" y="3930"/>
                  </a:lnTo>
                  <a:lnTo>
                    <a:pt x="2689" y="4462"/>
                  </a:lnTo>
                  <a:lnTo>
                    <a:pt x="3261" y="5033"/>
                  </a:lnTo>
                  <a:lnTo>
                    <a:pt x="3857" y="5628"/>
                  </a:lnTo>
                  <a:lnTo>
                    <a:pt x="4463" y="6229"/>
                  </a:lnTo>
                  <a:lnTo>
                    <a:pt x="5064" y="6825"/>
                  </a:lnTo>
                  <a:lnTo>
                    <a:pt x="5647" y="7399"/>
                  </a:lnTo>
                  <a:lnTo>
                    <a:pt x="6196" y="7939"/>
                  </a:lnTo>
                  <a:lnTo>
                    <a:pt x="6452" y="8190"/>
                  </a:lnTo>
                  <a:lnTo>
                    <a:pt x="6697" y="8428"/>
                  </a:lnTo>
                  <a:lnTo>
                    <a:pt x="6924" y="8648"/>
                  </a:lnTo>
                  <a:lnTo>
                    <a:pt x="7134" y="8851"/>
                  </a:lnTo>
                  <a:lnTo>
                    <a:pt x="7325" y="9035"/>
                  </a:lnTo>
                  <a:lnTo>
                    <a:pt x="7495" y="9196"/>
                  </a:lnTo>
                  <a:lnTo>
                    <a:pt x="7641" y="9335"/>
                  </a:lnTo>
                  <a:lnTo>
                    <a:pt x="7763" y="9447"/>
                  </a:lnTo>
                  <a:lnTo>
                    <a:pt x="7763" y="9447"/>
                  </a:lnTo>
                  <a:lnTo>
                    <a:pt x="7815" y="9492"/>
                  </a:lnTo>
                  <a:lnTo>
                    <a:pt x="7867" y="9537"/>
                  </a:lnTo>
                  <a:lnTo>
                    <a:pt x="7920" y="9580"/>
                  </a:lnTo>
                  <a:lnTo>
                    <a:pt x="7972" y="9620"/>
                  </a:lnTo>
                  <a:lnTo>
                    <a:pt x="8026" y="9660"/>
                  </a:lnTo>
                  <a:lnTo>
                    <a:pt x="8080" y="9698"/>
                  </a:lnTo>
                  <a:lnTo>
                    <a:pt x="8135" y="9734"/>
                  </a:lnTo>
                  <a:lnTo>
                    <a:pt x="8190" y="9769"/>
                  </a:lnTo>
                  <a:lnTo>
                    <a:pt x="8246" y="9804"/>
                  </a:lnTo>
                  <a:lnTo>
                    <a:pt x="8301" y="9836"/>
                  </a:lnTo>
                  <a:lnTo>
                    <a:pt x="8358" y="9867"/>
                  </a:lnTo>
                  <a:lnTo>
                    <a:pt x="8415" y="9897"/>
                  </a:lnTo>
                  <a:lnTo>
                    <a:pt x="8471" y="9926"/>
                  </a:lnTo>
                  <a:lnTo>
                    <a:pt x="8528" y="9953"/>
                  </a:lnTo>
                  <a:lnTo>
                    <a:pt x="8584" y="9979"/>
                  </a:lnTo>
                  <a:lnTo>
                    <a:pt x="8641" y="10004"/>
                  </a:lnTo>
                  <a:lnTo>
                    <a:pt x="8697" y="10028"/>
                  </a:lnTo>
                  <a:lnTo>
                    <a:pt x="8754" y="10050"/>
                  </a:lnTo>
                  <a:lnTo>
                    <a:pt x="8810" y="10072"/>
                  </a:lnTo>
                  <a:lnTo>
                    <a:pt x="8867" y="10094"/>
                  </a:lnTo>
                  <a:lnTo>
                    <a:pt x="8923" y="10113"/>
                  </a:lnTo>
                  <a:lnTo>
                    <a:pt x="8979" y="10132"/>
                  </a:lnTo>
                  <a:lnTo>
                    <a:pt x="9034" y="10149"/>
                  </a:lnTo>
                  <a:lnTo>
                    <a:pt x="9090" y="10166"/>
                  </a:lnTo>
                  <a:lnTo>
                    <a:pt x="9144" y="10181"/>
                  </a:lnTo>
                  <a:lnTo>
                    <a:pt x="9199" y="10196"/>
                  </a:lnTo>
                  <a:lnTo>
                    <a:pt x="9253" y="10210"/>
                  </a:lnTo>
                  <a:lnTo>
                    <a:pt x="9306" y="10223"/>
                  </a:lnTo>
                  <a:lnTo>
                    <a:pt x="9359" y="10235"/>
                  </a:lnTo>
                  <a:lnTo>
                    <a:pt x="9411" y="10246"/>
                  </a:lnTo>
                  <a:lnTo>
                    <a:pt x="9513" y="10266"/>
                  </a:lnTo>
                  <a:lnTo>
                    <a:pt x="9612" y="10284"/>
                  </a:lnTo>
                  <a:lnTo>
                    <a:pt x="9707" y="10299"/>
                  </a:lnTo>
                  <a:lnTo>
                    <a:pt x="9798" y="10311"/>
                  </a:lnTo>
                  <a:lnTo>
                    <a:pt x="9885" y="10321"/>
                  </a:lnTo>
                  <a:lnTo>
                    <a:pt x="9968" y="10329"/>
                  </a:lnTo>
                  <a:lnTo>
                    <a:pt x="10045" y="10335"/>
                  </a:lnTo>
                  <a:lnTo>
                    <a:pt x="10116" y="10340"/>
                  </a:lnTo>
                  <a:lnTo>
                    <a:pt x="10182" y="10343"/>
                  </a:lnTo>
                  <a:lnTo>
                    <a:pt x="10241" y="10345"/>
                  </a:lnTo>
                  <a:lnTo>
                    <a:pt x="10294" y="10346"/>
                  </a:lnTo>
                  <a:lnTo>
                    <a:pt x="10379" y="10347"/>
                  </a:lnTo>
                  <a:lnTo>
                    <a:pt x="10431" y="10345"/>
                  </a:lnTo>
                  <a:lnTo>
                    <a:pt x="10449" y="10345"/>
                  </a:lnTo>
                  <a:lnTo>
                    <a:pt x="14532" y="10340"/>
                  </a:lnTo>
                  <a:lnTo>
                    <a:pt x="14532" y="10340"/>
                  </a:lnTo>
                  <a:lnTo>
                    <a:pt x="19700" y="10340"/>
                  </a:lnTo>
                  <a:lnTo>
                    <a:pt x="19700" y="10340"/>
                  </a:lnTo>
                  <a:lnTo>
                    <a:pt x="19831" y="10341"/>
                  </a:lnTo>
                  <a:lnTo>
                    <a:pt x="19905" y="10343"/>
                  </a:lnTo>
                  <a:lnTo>
                    <a:pt x="19986" y="10345"/>
                  </a:lnTo>
                  <a:lnTo>
                    <a:pt x="20071" y="10348"/>
                  </a:lnTo>
                  <a:lnTo>
                    <a:pt x="20159" y="10354"/>
                  </a:lnTo>
                  <a:lnTo>
                    <a:pt x="20254" y="10359"/>
                  </a:lnTo>
                  <a:lnTo>
                    <a:pt x="20352" y="10366"/>
                  </a:lnTo>
                  <a:lnTo>
                    <a:pt x="20453" y="10375"/>
                  </a:lnTo>
                  <a:lnTo>
                    <a:pt x="20559" y="10385"/>
                  </a:lnTo>
                  <a:lnTo>
                    <a:pt x="20667" y="10397"/>
                  </a:lnTo>
                  <a:lnTo>
                    <a:pt x="20778" y="10411"/>
                  </a:lnTo>
                  <a:lnTo>
                    <a:pt x="20891" y="10427"/>
                  </a:lnTo>
                  <a:lnTo>
                    <a:pt x="21006" y="10445"/>
                  </a:lnTo>
                  <a:lnTo>
                    <a:pt x="21122" y="10466"/>
                  </a:lnTo>
                  <a:lnTo>
                    <a:pt x="21240" y="10489"/>
                  </a:lnTo>
                  <a:lnTo>
                    <a:pt x="21300" y="10502"/>
                  </a:lnTo>
                  <a:lnTo>
                    <a:pt x="21359" y="10515"/>
                  </a:lnTo>
                  <a:lnTo>
                    <a:pt x="21419" y="10530"/>
                  </a:lnTo>
                  <a:lnTo>
                    <a:pt x="21479" y="10544"/>
                  </a:lnTo>
                  <a:lnTo>
                    <a:pt x="21538" y="10560"/>
                  </a:lnTo>
                  <a:lnTo>
                    <a:pt x="21599" y="10576"/>
                  </a:lnTo>
                  <a:lnTo>
                    <a:pt x="21658" y="10593"/>
                  </a:lnTo>
                  <a:lnTo>
                    <a:pt x="21718" y="10611"/>
                  </a:lnTo>
                  <a:lnTo>
                    <a:pt x="21777" y="10630"/>
                  </a:lnTo>
                  <a:lnTo>
                    <a:pt x="21837" y="10650"/>
                  </a:lnTo>
                  <a:lnTo>
                    <a:pt x="21896" y="10671"/>
                  </a:lnTo>
                  <a:lnTo>
                    <a:pt x="21955" y="10692"/>
                  </a:lnTo>
                  <a:lnTo>
                    <a:pt x="22015" y="10714"/>
                  </a:lnTo>
                  <a:lnTo>
                    <a:pt x="22072" y="10737"/>
                  </a:lnTo>
                  <a:lnTo>
                    <a:pt x="22131" y="10761"/>
                  </a:lnTo>
                  <a:lnTo>
                    <a:pt x="22188" y="10786"/>
                  </a:lnTo>
                  <a:lnTo>
                    <a:pt x="22246" y="10812"/>
                  </a:lnTo>
                  <a:lnTo>
                    <a:pt x="22302" y="10838"/>
                  </a:lnTo>
                  <a:lnTo>
                    <a:pt x="22358" y="10866"/>
                  </a:lnTo>
                  <a:lnTo>
                    <a:pt x="22413" y="10895"/>
                  </a:lnTo>
                  <a:lnTo>
                    <a:pt x="22469" y="10926"/>
                  </a:lnTo>
                  <a:lnTo>
                    <a:pt x="22522" y="10957"/>
                  </a:lnTo>
                  <a:lnTo>
                    <a:pt x="22576" y="10989"/>
                  </a:lnTo>
                  <a:lnTo>
                    <a:pt x="22629" y="11022"/>
                  </a:lnTo>
                  <a:lnTo>
                    <a:pt x="22681" y="11056"/>
                  </a:lnTo>
                  <a:lnTo>
                    <a:pt x="22732" y="11091"/>
                  </a:lnTo>
                  <a:lnTo>
                    <a:pt x="22782" y="11127"/>
                  </a:lnTo>
                  <a:lnTo>
                    <a:pt x="22831" y="11165"/>
                  </a:lnTo>
                  <a:lnTo>
                    <a:pt x="22880" y="11205"/>
                  </a:lnTo>
                  <a:lnTo>
                    <a:pt x="22926" y="11245"/>
                  </a:lnTo>
                  <a:lnTo>
                    <a:pt x="22972" y="11286"/>
                  </a:lnTo>
                  <a:lnTo>
                    <a:pt x="23018" y="11328"/>
                  </a:lnTo>
                  <a:lnTo>
                    <a:pt x="23018" y="11328"/>
                  </a:lnTo>
                  <a:lnTo>
                    <a:pt x="23076" y="11386"/>
                  </a:lnTo>
                  <a:lnTo>
                    <a:pt x="23234" y="11540"/>
                  </a:lnTo>
                  <a:lnTo>
                    <a:pt x="23458" y="11763"/>
                  </a:lnTo>
                  <a:lnTo>
                    <a:pt x="23586" y="11891"/>
                  </a:lnTo>
                  <a:lnTo>
                    <a:pt x="23719" y="12025"/>
                  </a:lnTo>
                  <a:lnTo>
                    <a:pt x="23855" y="12164"/>
                  </a:lnTo>
                  <a:lnTo>
                    <a:pt x="23988" y="12301"/>
                  </a:lnTo>
                  <a:lnTo>
                    <a:pt x="24115" y="12435"/>
                  </a:lnTo>
                  <a:lnTo>
                    <a:pt x="24232" y="12561"/>
                  </a:lnTo>
                  <a:lnTo>
                    <a:pt x="24287" y="12621"/>
                  </a:lnTo>
                  <a:lnTo>
                    <a:pt x="24336" y="12677"/>
                  </a:lnTo>
                  <a:lnTo>
                    <a:pt x="24382" y="12729"/>
                  </a:lnTo>
                  <a:lnTo>
                    <a:pt x="24423" y="12777"/>
                  </a:lnTo>
                  <a:lnTo>
                    <a:pt x="24459" y="12821"/>
                  </a:lnTo>
                  <a:lnTo>
                    <a:pt x="24488" y="12860"/>
                  </a:lnTo>
                  <a:lnTo>
                    <a:pt x="24513" y="12894"/>
                  </a:lnTo>
                  <a:lnTo>
                    <a:pt x="24522" y="12909"/>
                  </a:lnTo>
                  <a:lnTo>
                    <a:pt x="24530" y="12922"/>
                  </a:lnTo>
                  <a:lnTo>
                    <a:pt x="24530" y="12922"/>
                  </a:lnTo>
                  <a:lnTo>
                    <a:pt x="24556" y="12969"/>
                  </a:lnTo>
                  <a:lnTo>
                    <a:pt x="24583" y="13020"/>
                  </a:lnTo>
                  <a:lnTo>
                    <a:pt x="24613" y="13076"/>
                  </a:lnTo>
                  <a:lnTo>
                    <a:pt x="24642" y="13138"/>
                  </a:lnTo>
                  <a:lnTo>
                    <a:pt x="24657" y="13172"/>
                  </a:lnTo>
                  <a:lnTo>
                    <a:pt x="24672" y="13208"/>
                  </a:lnTo>
                  <a:lnTo>
                    <a:pt x="24688" y="13246"/>
                  </a:lnTo>
                  <a:lnTo>
                    <a:pt x="24703" y="13286"/>
                  </a:lnTo>
                  <a:lnTo>
                    <a:pt x="24719" y="13328"/>
                  </a:lnTo>
                  <a:lnTo>
                    <a:pt x="24735" y="13374"/>
                  </a:lnTo>
                  <a:lnTo>
                    <a:pt x="24750" y="13422"/>
                  </a:lnTo>
                  <a:lnTo>
                    <a:pt x="24765" y="13474"/>
                  </a:lnTo>
                  <a:lnTo>
                    <a:pt x="24780" y="13528"/>
                  </a:lnTo>
                  <a:lnTo>
                    <a:pt x="24795" y="13585"/>
                  </a:lnTo>
                  <a:lnTo>
                    <a:pt x="24810" y="13646"/>
                  </a:lnTo>
                  <a:lnTo>
                    <a:pt x="24826" y="13712"/>
                  </a:lnTo>
                  <a:lnTo>
                    <a:pt x="24840" y="13780"/>
                  </a:lnTo>
                  <a:lnTo>
                    <a:pt x="24854" y="13852"/>
                  </a:lnTo>
                  <a:lnTo>
                    <a:pt x="24868" y="13928"/>
                  </a:lnTo>
                  <a:lnTo>
                    <a:pt x="24882" y="14010"/>
                  </a:lnTo>
                  <a:lnTo>
                    <a:pt x="24895" y="14095"/>
                  </a:lnTo>
                  <a:lnTo>
                    <a:pt x="24908" y="14184"/>
                  </a:lnTo>
                  <a:lnTo>
                    <a:pt x="24920" y="14279"/>
                  </a:lnTo>
                  <a:lnTo>
                    <a:pt x="24933" y="14379"/>
                  </a:lnTo>
                  <a:lnTo>
                    <a:pt x="24944" y="14483"/>
                  </a:lnTo>
                  <a:lnTo>
                    <a:pt x="24955" y="14593"/>
                  </a:lnTo>
                  <a:lnTo>
                    <a:pt x="24966" y="14708"/>
                  </a:lnTo>
                  <a:lnTo>
                    <a:pt x="24975" y="14829"/>
                  </a:lnTo>
                  <a:lnTo>
                    <a:pt x="24981" y="14784"/>
                  </a:lnTo>
                  <a:lnTo>
                    <a:pt x="24981" y="14784"/>
                  </a:lnTo>
                  <a:lnTo>
                    <a:pt x="24981" y="14668"/>
                  </a:lnTo>
                  <a:lnTo>
                    <a:pt x="24978" y="14556"/>
                  </a:lnTo>
                  <a:lnTo>
                    <a:pt x="24975" y="14446"/>
                  </a:lnTo>
                  <a:lnTo>
                    <a:pt x="24969" y="14340"/>
                  </a:lnTo>
                  <a:lnTo>
                    <a:pt x="24963" y="14236"/>
                  </a:lnTo>
                  <a:lnTo>
                    <a:pt x="24955" y="14137"/>
                  </a:lnTo>
                  <a:lnTo>
                    <a:pt x="24945" y="14040"/>
                  </a:lnTo>
                  <a:lnTo>
                    <a:pt x="24935" y="13946"/>
                  </a:lnTo>
                  <a:lnTo>
                    <a:pt x="24922" y="13856"/>
                  </a:lnTo>
                  <a:lnTo>
                    <a:pt x="24909" y="13769"/>
                  </a:lnTo>
                  <a:lnTo>
                    <a:pt x="24894" y="13683"/>
                  </a:lnTo>
                  <a:lnTo>
                    <a:pt x="24879" y="13602"/>
                  </a:lnTo>
                  <a:lnTo>
                    <a:pt x="24863" y="13523"/>
                  </a:lnTo>
                  <a:lnTo>
                    <a:pt x="24845" y="13448"/>
                  </a:lnTo>
                  <a:lnTo>
                    <a:pt x="24827" y="13373"/>
                  </a:lnTo>
                  <a:lnTo>
                    <a:pt x="24806" y="13303"/>
                  </a:lnTo>
                  <a:lnTo>
                    <a:pt x="24786" y="13235"/>
                  </a:lnTo>
                  <a:lnTo>
                    <a:pt x="24764" y="13170"/>
                  </a:lnTo>
                  <a:lnTo>
                    <a:pt x="24742" y="13106"/>
                  </a:lnTo>
                  <a:lnTo>
                    <a:pt x="24720" y="13046"/>
                  </a:lnTo>
                  <a:lnTo>
                    <a:pt x="24695" y="12988"/>
                  </a:lnTo>
                  <a:lnTo>
                    <a:pt x="24671" y="12932"/>
                  </a:lnTo>
                  <a:lnTo>
                    <a:pt x="24646" y="12879"/>
                  </a:lnTo>
                  <a:lnTo>
                    <a:pt x="24620" y="12827"/>
                  </a:lnTo>
                  <a:lnTo>
                    <a:pt x="24593" y="12778"/>
                  </a:lnTo>
                  <a:lnTo>
                    <a:pt x="24566" y="12732"/>
                  </a:lnTo>
                  <a:lnTo>
                    <a:pt x="24539" y="12688"/>
                  </a:lnTo>
                  <a:lnTo>
                    <a:pt x="24511" y="12645"/>
                  </a:lnTo>
                  <a:lnTo>
                    <a:pt x="24482" y="12605"/>
                  </a:lnTo>
                  <a:lnTo>
                    <a:pt x="24453" y="12566"/>
                  </a:lnTo>
                  <a:lnTo>
                    <a:pt x="24424" y="12529"/>
                  </a:lnTo>
                  <a:lnTo>
                    <a:pt x="24395" y="12495"/>
                  </a:lnTo>
                  <a:lnTo>
                    <a:pt x="24395" y="12495"/>
                  </a:lnTo>
                  <a:lnTo>
                    <a:pt x="24349" y="12446"/>
                  </a:lnTo>
                  <a:lnTo>
                    <a:pt x="24274" y="12368"/>
                  </a:lnTo>
                  <a:lnTo>
                    <a:pt x="24171" y="12261"/>
                  </a:lnTo>
                  <a:lnTo>
                    <a:pt x="24043" y="12130"/>
                  </a:lnTo>
                  <a:lnTo>
                    <a:pt x="23714" y="11797"/>
                  </a:lnTo>
                  <a:lnTo>
                    <a:pt x="23303" y="11381"/>
                  </a:lnTo>
                  <a:lnTo>
                    <a:pt x="22824" y="10900"/>
                  </a:lnTo>
                  <a:lnTo>
                    <a:pt x="22292" y="10367"/>
                  </a:lnTo>
                  <a:lnTo>
                    <a:pt x="21720" y="9796"/>
                  </a:lnTo>
                  <a:lnTo>
                    <a:pt x="21124" y="9202"/>
                  </a:lnTo>
                  <a:lnTo>
                    <a:pt x="20519" y="8600"/>
                  </a:lnTo>
                  <a:lnTo>
                    <a:pt x="19917" y="8004"/>
                  </a:lnTo>
                  <a:lnTo>
                    <a:pt x="19335" y="7430"/>
                  </a:lnTo>
                  <a:lnTo>
                    <a:pt x="18786" y="6891"/>
                  </a:lnTo>
                  <a:lnTo>
                    <a:pt x="18528" y="6639"/>
                  </a:lnTo>
                  <a:lnTo>
                    <a:pt x="18285" y="6401"/>
                  </a:lnTo>
                  <a:lnTo>
                    <a:pt x="18058" y="6181"/>
                  </a:lnTo>
                  <a:lnTo>
                    <a:pt x="17847" y="5978"/>
                  </a:lnTo>
                  <a:lnTo>
                    <a:pt x="17656" y="5794"/>
                  </a:lnTo>
                  <a:lnTo>
                    <a:pt x="17487" y="5633"/>
                  </a:lnTo>
                  <a:lnTo>
                    <a:pt x="17339" y="5494"/>
                  </a:lnTo>
                  <a:lnTo>
                    <a:pt x="17217" y="5382"/>
                  </a:lnTo>
                  <a:lnTo>
                    <a:pt x="17217" y="5382"/>
                  </a:lnTo>
                  <a:lnTo>
                    <a:pt x="17167" y="5337"/>
                  </a:lnTo>
                  <a:lnTo>
                    <a:pt x="17114" y="5292"/>
                  </a:lnTo>
                  <a:lnTo>
                    <a:pt x="17062" y="5250"/>
                  </a:lnTo>
                  <a:lnTo>
                    <a:pt x="17009" y="5209"/>
                  </a:lnTo>
                  <a:lnTo>
                    <a:pt x="16955" y="5169"/>
                  </a:lnTo>
                  <a:lnTo>
                    <a:pt x="16901" y="5132"/>
                  </a:lnTo>
                  <a:lnTo>
                    <a:pt x="16846" y="5095"/>
                  </a:lnTo>
                  <a:lnTo>
                    <a:pt x="16791" y="5060"/>
                  </a:lnTo>
                  <a:lnTo>
                    <a:pt x="16736" y="5025"/>
                  </a:lnTo>
                  <a:lnTo>
                    <a:pt x="16680" y="4993"/>
                  </a:lnTo>
                  <a:lnTo>
                    <a:pt x="16624" y="4962"/>
                  </a:lnTo>
                  <a:lnTo>
                    <a:pt x="16567" y="4932"/>
                  </a:lnTo>
                  <a:lnTo>
                    <a:pt x="16511" y="4904"/>
                  </a:lnTo>
                  <a:lnTo>
                    <a:pt x="16454" y="4876"/>
                  </a:lnTo>
                  <a:lnTo>
                    <a:pt x="16397" y="4850"/>
                  </a:lnTo>
                  <a:lnTo>
                    <a:pt x="16341" y="4825"/>
                  </a:lnTo>
                  <a:lnTo>
                    <a:pt x="16284" y="4801"/>
                  </a:lnTo>
                  <a:lnTo>
                    <a:pt x="16228" y="4779"/>
                  </a:lnTo>
                  <a:lnTo>
                    <a:pt x="16170" y="4756"/>
                  </a:lnTo>
                  <a:lnTo>
                    <a:pt x="16115" y="4736"/>
                  </a:lnTo>
                  <a:lnTo>
                    <a:pt x="16058" y="4716"/>
                  </a:lnTo>
                  <a:lnTo>
                    <a:pt x="16003" y="4698"/>
                  </a:lnTo>
                  <a:lnTo>
                    <a:pt x="15947" y="4680"/>
                  </a:lnTo>
                  <a:lnTo>
                    <a:pt x="15892" y="4664"/>
                  </a:lnTo>
                  <a:lnTo>
                    <a:pt x="15837" y="4648"/>
                  </a:lnTo>
                  <a:lnTo>
                    <a:pt x="15783" y="4633"/>
                  </a:lnTo>
                  <a:lnTo>
                    <a:pt x="15728" y="4619"/>
                  </a:lnTo>
                  <a:lnTo>
                    <a:pt x="15675" y="4607"/>
                  </a:lnTo>
                  <a:lnTo>
                    <a:pt x="15622" y="4594"/>
                  </a:lnTo>
                  <a:lnTo>
                    <a:pt x="15571" y="4583"/>
                  </a:lnTo>
                  <a:lnTo>
                    <a:pt x="15469" y="4563"/>
                  </a:lnTo>
                  <a:lnTo>
                    <a:pt x="15370" y="4545"/>
                  </a:lnTo>
                  <a:lnTo>
                    <a:pt x="15274" y="4531"/>
                  </a:lnTo>
                  <a:lnTo>
                    <a:pt x="15183" y="4518"/>
                  </a:lnTo>
                  <a:lnTo>
                    <a:pt x="15096" y="4508"/>
                  </a:lnTo>
                  <a:lnTo>
                    <a:pt x="15014" y="4500"/>
                  </a:lnTo>
                  <a:lnTo>
                    <a:pt x="14937" y="4494"/>
                  </a:lnTo>
                  <a:lnTo>
                    <a:pt x="14865" y="4489"/>
                  </a:lnTo>
                  <a:lnTo>
                    <a:pt x="14800" y="4486"/>
                  </a:lnTo>
                  <a:lnTo>
                    <a:pt x="14740" y="4484"/>
                  </a:lnTo>
                  <a:lnTo>
                    <a:pt x="14687" y="4483"/>
                  </a:lnTo>
                  <a:lnTo>
                    <a:pt x="14603" y="4483"/>
                  </a:lnTo>
                  <a:lnTo>
                    <a:pt x="14550" y="4484"/>
                  </a:lnTo>
                  <a:lnTo>
                    <a:pt x="14532" y="4485"/>
                  </a:lnTo>
                  <a:lnTo>
                    <a:pt x="10449" y="4489"/>
                  </a:lnTo>
                  <a:close/>
                </a:path>
              </a:pathLst>
            </a:custGeom>
            <a:solidFill>
              <a:srgbClr val="CED5E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40" tIns="64271" rIns="128540" bIns="64271" numCol="1" anchor="t" anchorCtr="0" compatLnSpc="1">
              <a:prstTxWarp prst="textNoShape">
                <a:avLst/>
              </a:prstTxWarp>
            </a:bodyPr>
            <a:lstStyle/>
            <a:p>
              <a:endParaRPr lang="fr-FR" sz="2399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9">
              <a:extLst>
                <a:ext uri="{FF2B5EF4-FFF2-40B4-BE49-F238E27FC236}">
                  <a16:creationId xmlns:a16="http://schemas.microsoft.com/office/drawing/2014/main" id="{3047CCDF-0841-DF42-B60E-ACEC466A1A72}"/>
                </a:ext>
              </a:extLst>
            </p:cNvPr>
            <p:cNvSpPr>
              <a:spLocks/>
            </p:cNvSpPr>
            <p:nvPr/>
          </p:nvSpPr>
          <p:spPr bwMode="auto">
            <a:xfrm rot="20191043">
              <a:off x="6646827" y="3485354"/>
              <a:ext cx="902079" cy="1896674"/>
            </a:xfrm>
            <a:custGeom>
              <a:avLst/>
              <a:gdLst/>
              <a:ahLst/>
              <a:cxnLst>
                <a:cxn ang="0">
                  <a:pos x="6304" y="4449"/>
                </a:cxn>
                <a:cxn ang="0">
                  <a:pos x="6114" y="4449"/>
                </a:cxn>
                <a:cxn ang="0">
                  <a:pos x="5918" y="4439"/>
                </a:cxn>
                <a:cxn ang="0">
                  <a:pos x="5671" y="4415"/>
                </a:cxn>
                <a:cxn ang="0">
                  <a:pos x="5386" y="4370"/>
                </a:cxn>
                <a:cxn ang="0">
                  <a:pos x="5179" y="4327"/>
                </a:cxn>
                <a:cxn ang="0">
                  <a:pos x="5017" y="4285"/>
                </a:cxn>
                <a:cxn ang="0">
                  <a:pos x="4852" y="4236"/>
                </a:cxn>
                <a:cxn ang="0">
                  <a:pos x="4683" y="4176"/>
                </a:cxn>
                <a:cxn ang="0">
                  <a:pos x="4514" y="4108"/>
                </a:cxn>
                <a:cxn ang="0">
                  <a:pos x="4344" y="4030"/>
                </a:cxn>
                <a:cxn ang="0">
                  <a:pos x="4174" y="3940"/>
                </a:cxn>
                <a:cxn ang="0">
                  <a:pos x="4008" y="3838"/>
                </a:cxn>
                <a:cxn ang="0">
                  <a:pos x="3845" y="3724"/>
                </a:cxn>
                <a:cxn ang="0">
                  <a:pos x="3688" y="3596"/>
                </a:cxn>
                <a:cxn ang="0">
                  <a:pos x="3522" y="3446"/>
                </a:cxn>
                <a:cxn ang="0">
                  <a:pos x="3051" y="2998"/>
                </a:cxn>
                <a:cxn ang="0">
                  <a:pos x="2185" y="2156"/>
                </a:cxn>
                <a:cxn ang="0">
                  <a:pos x="572" y="568"/>
                </a:cxn>
                <a:cxn ang="0">
                  <a:pos x="0" y="9117"/>
                </a:cxn>
                <a:cxn ang="0">
                  <a:pos x="10" y="9249"/>
                </a:cxn>
                <a:cxn ang="0">
                  <a:pos x="43" y="9565"/>
                </a:cxn>
                <a:cxn ang="0">
                  <a:pos x="81" y="9838"/>
                </a:cxn>
                <a:cxn ang="0">
                  <a:pos x="122" y="10072"/>
                </a:cxn>
                <a:cxn ang="0">
                  <a:pos x="164" y="10270"/>
                </a:cxn>
                <a:cxn ang="0">
                  <a:pos x="210" y="10437"/>
                </a:cxn>
                <a:cxn ang="0">
                  <a:pos x="255" y="10577"/>
                </a:cxn>
                <a:cxn ang="0">
                  <a:pos x="301" y="10695"/>
                </a:cxn>
                <a:cxn ang="0">
                  <a:pos x="359" y="10823"/>
                </a:cxn>
                <a:cxn ang="0">
                  <a:pos x="441" y="10975"/>
                </a:cxn>
                <a:cxn ang="0">
                  <a:pos x="458" y="11003"/>
                </a:cxn>
                <a:cxn ang="0">
                  <a:pos x="547" y="11119"/>
                </a:cxn>
                <a:cxn ang="0">
                  <a:pos x="684" y="11276"/>
                </a:cxn>
                <a:cxn ang="0">
                  <a:pos x="983" y="11595"/>
                </a:cxn>
                <a:cxn ang="0">
                  <a:pos x="1385" y="12005"/>
                </a:cxn>
                <a:cxn ang="0">
                  <a:pos x="1893" y="12510"/>
                </a:cxn>
                <a:cxn ang="0">
                  <a:pos x="1998" y="12611"/>
                </a:cxn>
                <a:cxn ang="0">
                  <a:pos x="2140" y="12731"/>
                </a:cxn>
                <a:cxn ang="0">
                  <a:pos x="2290" y="12840"/>
                </a:cxn>
                <a:cxn ang="0">
                  <a:pos x="2447" y="12940"/>
                </a:cxn>
                <a:cxn ang="0">
                  <a:pos x="2612" y="13030"/>
                </a:cxn>
                <a:cxn ang="0">
                  <a:pos x="2783" y="13110"/>
                </a:cxn>
                <a:cxn ang="0">
                  <a:pos x="2956" y="13183"/>
                </a:cxn>
                <a:cxn ang="0">
                  <a:pos x="3134" y="13247"/>
                </a:cxn>
                <a:cxn ang="0">
                  <a:pos x="3312" y="13303"/>
                </a:cxn>
                <a:cxn ang="0">
                  <a:pos x="3492" y="13352"/>
                </a:cxn>
                <a:cxn ang="0">
                  <a:pos x="3671" y="13394"/>
                </a:cxn>
                <a:cxn ang="0">
                  <a:pos x="3965" y="13452"/>
                </a:cxn>
                <a:cxn ang="0">
                  <a:pos x="4304" y="13500"/>
                </a:cxn>
                <a:cxn ang="0">
                  <a:pos x="4619" y="13531"/>
                </a:cxn>
                <a:cxn ang="0">
                  <a:pos x="4900" y="13548"/>
                </a:cxn>
                <a:cxn ang="0">
                  <a:pos x="5139" y="13555"/>
                </a:cxn>
                <a:cxn ang="0">
                  <a:pos x="7183" y="13556"/>
                </a:cxn>
              </a:cxnLst>
              <a:rect l="0" t="0" r="r" b="b"/>
              <a:pathLst>
                <a:path w="7183" h="13556">
                  <a:moveTo>
                    <a:pt x="6322" y="4449"/>
                  </a:moveTo>
                  <a:lnTo>
                    <a:pt x="6322" y="4449"/>
                  </a:lnTo>
                  <a:lnTo>
                    <a:pt x="6304" y="4449"/>
                  </a:lnTo>
                  <a:lnTo>
                    <a:pt x="6252" y="4451"/>
                  </a:lnTo>
                  <a:lnTo>
                    <a:pt x="6167" y="4450"/>
                  </a:lnTo>
                  <a:lnTo>
                    <a:pt x="6114" y="4449"/>
                  </a:lnTo>
                  <a:lnTo>
                    <a:pt x="6055" y="4447"/>
                  </a:lnTo>
                  <a:lnTo>
                    <a:pt x="5989" y="4444"/>
                  </a:lnTo>
                  <a:lnTo>
                    <a:pt x="5918" y="4439"/>
                  </a:lnTo>
                  <a:lnTo>
                    <a:pt x="5841" y="4433"/>
                  </a:lnTo>
                  <a:lnTo>
                    <a:pt x="5758" y="4425"/>
                  </a:lnTo>
                  <a:lnTo>
                    <a:pt x="5671" y="4415"/>
                  </a:lnTo>
                  <a:lnTo>
                    <a:pt x="5580" y="4403"/>
                  </a:lnTo>
                  <a:lnTo>
                    <a:pt x="5485" y="4388"/>
                  </a:lnTo>
                  <a:lnTo>
                    <a:pt x="5386" y="4370"/>
                  </a:lnTo>
                  <a:lnTo>
                    <a:pt x="5284" y="4350"/>
                  </a:lnTo>
                  <a:lnTo>
                    <a:pt x="5232" y="4339"/>
                  </a:lnTo>
                  <a:lnTo>
                    <a:pt x="5179" y="4327"/>
                  </a:lnTo>
                  <a:lnTo>
                    <a:pt x="5126" y="4314"/>
                  </a:lnTo>
                  <a:lnTo>
                    <a:pt x="5072" y="4300"/>
                  </a:lnTo>
                  <a:lnTo>
                    <a:pt x="5017" y="4285"/>
                  </a:lnTo>
                  <a:lnTo>
                    <a:pt x="4963" y="4270"/>
                  </a:lnTo>
                  <a:lnTo>
                    <a:pt x="4907" y="4253"/>
                  </a:lnTo>
                  <a:lnTo>
                    <a:pt x="4852" y="4236"/>
                  </a:lnTo>
                  <a:lnTo>
                    <a:pt x="4796" y="4217"/>
                  </a:lnTo>
                  <a:lnTo>
                    <a:pt x="4740" y="4198"/>
                  </a:lnTo>
                  <a:lnTo>
                    <a:pt x="4683" y="4176"/>
                  </a:lnTo>
                  <a:lnTo>
                    <a:pt x="4627" y="4154"/>
                  </a:lnTo>
                  <a:lnTo>
                    <a:pt x="4570" y="4132"/>
                  </a:lnTo>
                  <a:lnTo>
                    <a:pt x="4514" y="4108"/>
                  </a:lnTo>
                  <a:lnTo>
                    <a:pt x="4457" y="4083"/>
                  </a:lnTo>
                  <a:lnTo>
                    <a:pt x="4401" y="4057"/>
                  </a:lnTo>
                  <a:lnTo>
                    <a:pt x="4344" y="4030"/>
                  </a:lnTo>
                  <a:lnTo>
                    <a:pt x="4288" y="4001"/>
                  </a:lnTo>
                  <a:lnTo>
                    <a:pt x="4231" y="3971"/>
                  </a:lnTo>
                  <a:lnTo>
                    <a:pt x="4174" y="3940"/>
                  </a:lnTo>
                  <a:lnTo>
                    <a:pt x="4119" y="3908"/>
                  </a:lnTo>
                  <a:lnTo>
                    <a:pt x="4063" y="3873"/>
                  </a:lnTo>
                  <a:lnTo>
                    <a:pt x="4008" y="3838"/>
                  </a:lnTo>
                  <a:lnTo>
                    <a:pt x="3953" y="3802"/>
                  </a:lnTo>
                  <a:lnTo>
                    <a:pt x="3899" y="3764"/>
                  </a:lnTo>
                  <a:lnTo>
                    <a:pt x="3845" y="3724"/>
                  </a:lnTo>
                  <a:lnTo>
                    <a:pt x="3793" y="3684"/>
                  </a:lnTo>
                  <a:lnTo>
                    <a:pt x="3740" y="3641"/>
                  </a:lnTo>
                  <a:lnTo>
                    <a:pt x="3688" y="3596"/>
                  </a:lnTo>
                  <a:lnTo>
                    <a:pt x="3636" y="3551"/>
                  </a:lnTo>
                  <a:lnTo>
                    <a:pt x="3636" y="3551"/>
                  </a:lnTo>
                  <a:lnTo>
                    <a:pt x="3522" y="3446"/>
                  </a:lnTo>
                  <a:lnTo>
                    <a:pt x="3385" y="3317"/>
                  </a:lnTo>
                  <a:lnTo>
                    <a:pt x="3228" y="3168"/>
                  </a:lnTo>
                  <a:lnTo>
                    <a:pt x="3051" y="2998"/>
                  </a:lnTo>
                  <a:lnTo>
                    <a:pt x="2857" y="2811"/>
                  </a:lnTo>
                  <a:lnTo>
                    <a:pt x="2647" y="2607"/>
                  </a:lnTo>
                  <a:lnTo>
                    <a:pt x="2185" y="2156"/>
                  </a:lnTo>
                  <a:lnTo>
                    <a:pt x="1677" y="1657"/>
                  </a:lnTo>
                  <a:lnTo>
                    <a:pt x="1135" y="1124"/>
                  </a:lnTo>
                  <a:lnTo>
                    <a:pt x="572" y="568"/>
                  </a:lnTo>
                  <a:lnTo>
                    <a:pt x="0" y="0"/>
                  </a:lnTo>
                  <a:lnTo>
                    <a:pt x="0" y="9117"/>
                  </a:lnTo>
                  <a:lnTo>
                    <a:pt x="0" y="9117"/>
                  </a:lnTo>
                  <a:lnTo>
                    <a:pt x="0" y="9132"/>
                  </a:lnTo>
                  <a:lnTo>
                    <a:pt x="0" y="9132"/>
                  </a:lnTo>
                  <a:lnTo>
                    <a:pt x="10" y="9249"/>
                  </a:lnTo>
                  <a:lnTo>
                    <a:pt x="21" y="9359"/>
                  </a:lnTo>
                  <a:lnTo>
                    <a:pt x="32" y="9464"/>
                  </a:lnTo>
                  <a:lnTo>
                    <a:pt x="43" y="9565"/>
                  </a:lnTo>
                  <a:lnTo>
                    <a:pt x="55" y="9660"/>
                  </a:lnTo>
                  <a:lnTo>
                    <a:pt x="68" y="9751"/>
                  </a:lnTo>
                  <a:lnTo>
                    <a:pt x="81" y="9838"/>
                  </a:lnTo>
                  <a:lnTo>
                    <a:pt x="94" y="9920"/>
                  </a:lnTo>
                  <a:lnTo>
                    <a:pt x="108" y="9997"/>
                  </a:lnTo>
                  <a:lnTo>
                    <a:pt x="122" y="10072"/>
                  </a:lnTo>
                  <a:lnTo>
                    <a:pt x="136" y="10141"/>
                  </a:lnTo>
                  <a:lnTo>
                    <a:pt x="150" y="10207"/>
                  </a:lnTo>
                  <a:lnTo>
                    <a:pt x="164" y="10270"/>
                  </a:lnTo>
                  <a:lnTo>
                    <a:pt x="179" y="10329"/>
                  </a:lnTo>
                  <a:lnTo>
                    <a:pt x="195" y="10385"/>
                  </a:lnTo>
                  <a:lnTo>
                    <a:pt x="210" y="10437"/>
                  </a:lnTo>
                  <a:lnTo>
                    <a:pt x="225" y="10487"/>
                  </a:lnTo>
                  <a:lnTo>
                    <a:pt x="240" y="10533"/>
                  </a:lnTo>
                  <a:lnTo>
                    <a:pt x="255" y="10577"/>
                  </a:lnTo>
                  <a:lnTo>
                    <a:pt x="270" y="10619"/>
                  </a:lnTo>
                  <a:lnTo>
                    <a:pt x="285" y="10658"/>
                  </a:lnTo>
                  <a:lnTo>
                    <a:pt x="301" y="10695"/>
                  </a:lnTo>
                  <a:lnTo>
                    <a:pt x="316" y="10730"/>
                  </a:lnTo>
                  <a:lnTo>
                    <a:pt x="330" y="10763"/>
                  </a:lnTo>
                  <a:lnTo>
                    <a:pt x="359" y="10823"/>
                  </a:lnTo>
                  <a:lnTo>
                    <a:pt x="387" y="10878"/>
                  </a:lnTo>
                  <a:lnTo>
                    <a:pt x="415" y="10929"/>
                  </a:lnTo>
                  <a:lnTo>
                    <a:pt x="441" y="10975"/>
                  </a:lnTo>
                  <a:lnTo>
                    <a:pt x="441" y="10975"/>
                  </a:lnTo>
                  <a:lnTo>
                    <a:pt x="448" y="10988"/>
                  </a:lnTo>
                  <a:lnTo>
                    <a:pt x="458" y="11003"/>
                  </a:lnTo>
                  <a:lnTo>
                    <a:pt x="481" y="11036"/>
                  </a:lnTo>
                  <a:lnTo>
                    <a:pt x="512" y="11075"/>
                  </a:lnTo>
                  <a:lnTo>
                    <a:pt x="547" y="11119"/>
                  </a:lnTo>
                  <a:lnTo>
                    <a:pt x="588" y="11168"/>
                  </a:lnTo>
                  <a:lnTo>
                    <a:pt x="634" y="11220"/>
                  </a:lnTo>
                  <a:lnTo>
                    <a:pt x="684" y="11276"/>
                  </a:lnTo>
                  <a:lnTo>
                    <a:pt x="738" y="11335"/>
                  </a:lnTo>
                  <a:lnTo>
                    <a:pt x="856" y="11462"/>
                  </a:lnTo>
                  <a:lnTo>
                    <a:pt x="983" y="11595"/>
                  </a:lnTo>
                  <a:lnTo>
                    <a:pt x="1116" y="11733"/>
                  </a:lnTo>
                  <a:lnTo>
                    <a:pt x="1251" y="11871"/>
                  </a:lnTo>
                  <a:lnTo>
                    <a:pt x="1385" y="12005"/>
                  </a:lnTo>
                  <a:lnTo>
                    <a:pt x="1513" y="12134"/>
                  </a:lnTo>
                  <a:lnTo>
                    <a:pt x="1737" y="12357"/>
                  </a:lnTo>
                  <a:lnTo>
                    <a:pt x="1893" y="12510"/>
                  </a:lnTo>
                  <a:lnTo>
                    <a:pt x="1953" y="12569"/>
                  </a:lnTo>
                  <a:lnTo>
                    <a:pt x="1953" y="12569"/>
                  </a:lnTo>
                  <a:lnTo>
                    <a:pt x="1998" y="12611"/>
                  </a:lnTo>
                  <a:lnTo>
                    <a:pt x="2044" y="12652"/>
                  </a:lnTo>
                  <a:lnTo>
                    <a:pt x="2091" y="12692"/>
                  </a:lnTo>
                  <a:lnTo>
                    <a:pt x="2140" y="12731"/>
                  </a:lnTo>
                  <a:lnTo>
                    <a:pt x="2188" y="12768"/>
                  </a:lnTo>
                  <a:lnTo>
                    <a:pt x="2239" y="12805"/>
                  </a:lnTo>
                  <a:lnTo>
                    <a:pt x="2290" y="12840"/>
                  </a:lnTo>
                  <a:lnTo>
                    <a:pt x="2341" y="12875"/>
                  </a:lnTo>
                  <a:lnTo>
                    <a:pt x="2394" y="12908"/>
                  </a:lnTo>
                  <a:lnTo>
                    <a:pt x="2447" y="12940"/>
                  </a:lnTo>
                  <a:lnTo>
                    <a:pt x="2502" y="12971"/>
                  </a:lnTo>
                  <a:lnTo>
                    <a:pt x="2556" y="13001"/>
                  </a:lnTo>
                  <a:lnTo>
                    <a:pt x="2612" y="13030"/>
                  </a:lnTo>
                  <a:lnTo>
                    <a:pt x="2669" y="13058"/>
                  </a:lnTo>
                  <a:lnTo>
                    <a:pt x="2725" y="13084"/>
                  </a:lnTo>
                  <a:lnTo>
                    <a:pt x="2783" y="13110"/>
                  </a:lnTo>
                  <a:lnTo>
                    <a:pt x="2840" y="13136"/>
                  </a:lnTo>
                  <a:lnTo>
                    <a:pt x="2898" y="13160"/>
                  </a:lnTo>
                  <a:lnTo>
                    <a:pt x="2956" y="13183"/>
                  </a:lnTo>
                  <a:lnTo>
                    <a:pt x="3015" y="13205"/>
                  </a:lnTo>
                  <a:lnTo>
                    <a:pt x="3074" y="13227"/>
                  </a:lnTo>
                  <a:lnTo>
                    <a:pt x="3134" y="13247"/>
                  </a:lnTo>
                  <a:lnTo>
                    <a:pt x="3192" y="13266"/>
                  </a:lnTo>
                  <a:lnTo>
                    <a:pt x="3253" y="13285"/>
                  </a:lnTo>
                  <a:lnTo>
                    <a:pt x="3312" y="13303"/>
                  </a:lnTo>
                  <a:lnTo>
                    <a:pt x="3372" y="13320"/>
                  </a:lnTo>
                  <a:lnTo>
                    <a:pt x="3432" y="13336"/>
                  </a:lnTo>
                  <a:lnTo>
                    <a:pt x="3492" y="13352"/>
                  </a:lnTo>
                  <a:lnTo>
                    <a:pt x="3552" y="13367"/>
                  </a:lnTo>
                  <a:lnTo>
                    <a:pt x="3611" y="13381"/>
                  </a:lnTo>
                  <a:lnTo>
                    <a:pt x="3671" y="13394"/>
                  </a:lnTo>
                  <a:lnTo>
                    <a:pt x="3730" y="13408"/>
                  </a:lnTo>
                  <a:lnTo>
                    <a:pt x="3848" y="13431"/>
                  </a:lnTo>
                  <a:lnTo>
                    <a:pt x="3965" y="13452"/>
                  </a:lnTo>
                  <a:lnTo>
                    <a:pt x="4080" y="13470"/>
                  </a:lnTo>
                  <a:lnTo>
                    <a:pt x="4193" y="13486"/>
                  </a:lnTo>
                  <a:lnTo>
                    <a:pt x="4304" y="13500"/>
                  </a:lnTo>
                  <a:lnTo>
                    <a:pt x="4412" y="13512"/>
                  </a:lnTo>
                  <a:lnTo>
                    <a:pt x="4517" y="13522"/>
                  </a:lnTo>
                  <a:lnTo>
                    <a:pt x="4619" y="13531"/>
                  </a:lnTo>
                  <a:lnTo>
                    <a:pt x="4716" y="13538"/>
                  </a:lnTo>
                  <a:lnTo>
                    <a:pt x="4811" y="13543"/>
                  </a:lnTo>
                  <a:lnTo>
                    <a:pt x="4900" y="13548"/>
                  </a:lnTo>
                  <a:lnTo>
                    <a:pt x="4985" y="13551"/>
                  </a:lnTo>
                  <a:lnTo>
                    <a:pt x="5066" y="13553"/>
                  </a:lnTo>
                  <a:lnTo>
                    <a:pt x="5139" y="13555"/>
                  </a:lnTo>
                  <a:lnTo>
                    <a:pt x="5271" y="13556"/>
                  </a:lnTo>
                  <a:lnTo>
                    <a:pt x="5271" y="13556"/>
                  </a:lnTo>
                  <a:lnTo>
                    <a:pt x="7183" y="13556"/>
                  </a:lnTo>
                  <a:lnTo>
                    <a:pt x="7183" y="4448"/>
                  </a:lnTo>
                  <a:lnTo>
                    <a:pt x="6322" y="4449"/>
                  </a:lnTo>
                  <a:close/>
                </a:path>
              </a:pathLst>
            </a:custGeom>
            <a:solidFill>
              <a:srgbClr val="FFB3D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40" tIns="64271" rIns="128540" bIns="64271" numCol="1" anchor="t" anchorCtr="0" compatLnSpc="1">
              <a:prstTxWarp prst="textNoShape">
                <a:avLst/>
              </a:prstTxWarp>
            </a:bodyPr>
            <a:lstStyle/>
            <a:p>
              <a:endParaRPr lang="fr-FR" sz="2399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10">
              <a:extLst>
                <a:ext uri="{FF2B5EF4-FFF2-40B4-BE49-F238E27FC236}">
                  <a16:creationId xmlns:a16="http://schemas.microsoft.com/office/drawing/2014/main" id="{CEF44991-ABE3-6648-36F5-A7B489D5DD9F}"/>
                </a:ext>
              </a:extLst>
            </p:cNvPr>
            <p:cNvSpPr>
              <a:spLocks/>
            </p:cNvSpPr>
            <p:nvPr/>
          </p:nvSpPr>
          <p:spPr bwMode="auto">
            <a:xfrm rot="20191043">
              <a:off x="8340400" y="3398460"/>
              <a:ext cx="897451" cy="1276786"/>
            </a:xfrm>
            <a:custGeom>
              <a:avLst/>
              <a:gdLst/>
              <a:ahLst/>
              <a:cxnLst>
                <a:cxn ang="0">
                  <a:pos x="6715" y="2554"/>
                </a:cxn>
                <a:cxn ang="0">
                  <a:pos x="6584" y="2389"/>
                </a:cxn>
                <a:cxn ang="0">
                  <a:pos x="6317" y="2095"/>
                </a:cxn>
                <a:cxn ang="0">
                  <a:pos x="5788" y="1551"/>
                </a:cxn>
                <a:cxn ang="0">
                  <a:pos x="5220" y="988"/>
                </a:cxn>
                <a:cxn ang="0">
                  <a:pos x="5082" y="865"/>
                </a:cxn>
                <a:cxn ang="0">
                  <a:pos x="4883" y="716"/>
                </a:cxn>
                <a:cxn ang="0">
                  <a:pos x="4671" y="586"/>
                </a:cxn>
                <a:cxn ang="0">
                  <a:pos x="4448" y="472"/>
                </a:cxn>
                <a:cxn ang="0">
                  <a:pos x="4217" y="374"/>
                </a:cxn>
                <a:cxn ang="0">
                  <a:pos x="3979" y="290"/>
                </a:cxn>
                <a:cxn ang="0">
                  <a:pos x="3740" y="220"/>
                </a:cxn>
                <a:cxn ang="0">
                  <a:pos x="3502" y="162"/>
                </a:cxn>
                <a:cxn ang="0">
                  <a:pos x="3093" y="87"/>
                </a:cxn>
                <a:cxn ang="0">
                  <a:pos x="2655" y="35"/>
                </a:cxn>
                <a:cxn ang="0">
                  <a:pos x="2273" y="8"/>
                </a:cxn>
                <a:cxn ang="0">
                  <a:pos x="1902" y="0"/>
                </a:cxn>
                <a:cxn ang="0">
                  <a:pos x="0" y="9112"/>
                </a:cxn>
                <a:cxn ang="0">
                  <a:pos x="2108" y="9109"/>
                </a:cxn>
                <a:cxn ang="0">
                  <a:pos x="2456" y="9094"/>
                </a:cxn>
                <a:cxn ang="0">
                  <a:pos x="2869" y="9056"/>
                </a:cxn>
                <a:cxn ang="0">
                  <a:pos x="3324" y="8987"/>
                </a:cxn>
                <a:cxn ang="0">
                  <a:pos x="3621" y="8923"/>
                </a:cxn>
                <a:cxn ang="0">
                  <a:pos x="3860" y="8859"/>
                </a:cxn>
                <a:cxn ang="0">
                  <a:pos x="4098" y="8783"/>
                </a:cxn>
                <a:cxn ang="0">
                  <a:pos x="4333" y="8692"/>
                </a:cxn>
                <a:cxn ang="0">
                  <a:pos x="4561" y="8586"/>
                </a:cxn>
                <a:cxn ang="0">
                  <a:pos x="4779" y="8464"/>
                </a:cxn>
                <a:cxn ang="0">
                  <a:pos x="4985" y="8324"/>
                </a:cxn>
                <a:cxn ang="0">
                  <a:pos x="5175" y="8167"/>
                </a:cxn>
                <a:cxn ang="0">
                  <a:pos x="5436" y="7913"/>
                </a:cxn>
                <a:cxn ang="0">
                  <a:pos x="6057" y="7289"/>
                </a:cxn>
                <a:cxn ang="0">
                  <a:pos x="6489" y="6832"/>
                </a:cxn>
                <a:cxn ang="0">
                  <a:pos x="6661" y="6631"/>
                </a:cxn>
                <a:cxn ang="0">
                  <a:pos x="6732" y="6531"/>
                </a:cxn>
                <a:cxn ang="0">
                  <a:pos x="6815" y="6376"/>
                </a:cxn>
                <a:cxn ang="0">
                  <a:pos x="6890" y="6207"/>
                </a:cxn>
                <a:cxn ang="0">
                  <a:pos x="6952" y="6030"/>
                </a:cxn>
                <a:cxn ang="0">
                  <a:pos x="7013" y="5806"/>
                </a:cxn>
                <a:cxn ang="0">
                  <a:pos x="7071" y="5524"/>
                </a:cxn>
                <a:cxn ang="0">
                  <a:pos x="7123" y="5174"/>
                </a:cxn>
                <a:cxn ang="0">
                  <a:pos x="7168" y="4744"/>
                </a:cxn>
                <a:cxn ang="0">
                  <a:pos x="7182" y="4540"/>
                </a:cxn>
                <a:cxn ang="0">
                  <a:pos x="7168" y="4368"/>
                </a:cxn>
                <a:cxn ang="0">
                  <a:pos x="7122" y="3939"/>
                </a:cxn>
                <a:cxn ang="0">
                  <a:pos x="7070" y="3588"/>
                </a:cxn>
                <a:cxn ang="0">
                  <a:pos x="7012" y="3306"/>
                </a:cxn>
                <a:cxn ang="0">
                  <a:pos x="6952" y="3082"/>
                </a:cxn>
                <a:cxn ang="0">
                  <a:pos x="6890" y="2906"/>
                </a:cxn>
                <a:cxn ang="0">
                  <a:pos x="6815" y="2736"/>
                </a:cxn>
                <a:cxn ang="0">
                  <a:pos x="6732" y="2582"/>
                </a:cxn>
              </a:cxnLst>
              <a:rect l="0" t="0" r="r" b="b"/>
              <a:pathLst>
                <a:path w="7183" h="9112">
                  <a:moveTo>
                    <a:pt x="6732" y="2582"/>
                  </a:moveTo>
                  <a:lnTo>
                    <a:pt x="6732" y="2582"/>
                  </a:lnTo>
                  <a:lnTo>
                    <a:pt x="6724" y="2569"/>
                  </a:lnTo>
                  <a:lnTo>
                    <a:pt x="6715" y="2554"/>
                  </a:lnTo>
                  <a:lnTo>
                    <a:pt x="6690" y="2520"/>
                  </a:lnTo>
                  <a:lnTo>
                    <a:pt x="6661" y="2481"/>
                  </a:lnTo>
                  <a:lnTo>
                    <a:pt x="6625" y="2437"/>
                  </a:lnTo>
                  <a:lnTo>
                    <a:pt x="6584" y="2389"/>
                  </a:lnTo>
                  <a:lnTo>
                    <a:pt x="6538" y="2337"/>
                  </a:lnTo>
                  <a:lnTo>
                    <a:pt x="6489" y="2281"/>
                  </a:lnTo>
                  <a:lnTo>
                    <a:pt x="6434" y="2221"/>
                  </a:lnTo>
                  <a:lnTo>
                    <a:pt x="6317" y="2095"/>
                  </a:lnTo>
                  <a:lnTo>
                    <a:pt x="6190" y="1961"/>
                  </a:lnTo>
                  <a:lnTo>
                    <a:pt x="6057" y="1824"/>
                  </a:lnTo>
                  <a:lnTo>
                    <a:pt x="5921" y="1685"/>
                  </a:lnTo>
                  <a:lnTo>
                    <a:pt x="5788" y="1551"/>
                  </a:lnTo>
                  <a:lnTo>
                    <a:pt x="5660" y="1423"/>
                  </a:lnTo>
                  <a:lnTo>
                    <a:pt x="5436" y="1200"/>
                  </a:lnTo>
                  <a:lnTo>
                    <a:pt x="5278" y="1046"/>
                  </a:lnTo>
                  <a:lnTo>
                    <a:pt x="5220" y="988"/>
                  </a:lnTo>
                  <a:lnTo>
                    <a:pt x="5220" y="988"/>
                  </a:lnTo>
                  <a:lnTo>
                    <a:pt x="5174" y="946"/>
                  </a:lnTo>
                  <a:lnTo>
                    <a:pt x="5128" y="905"/>
                  </a:lnTo>
                  <a:lnTo>
                    <a:pt x="5082" y="865"/>
                  </a:lnTo>
                  <a:lnTo>
                    <a:pt x="5033" y="825"/>
                  </a:lnTo>
                  <a:lnTo>
                    <a:pt x="4984" y="787"/>
                  </a:lnTo>
                  <a:lnTo>
                    <a:pt x="4934" y="751"/>
                  </a:lnTo>
                  <a:lnTo>
                    <a:pt x="4883" y="716"/>
                  </a:lnTo>
                  <a:lnTo>
                    <a:pt x="4831" y="682"/>
                  </a:lnTo>
                  <a:lnTo>
                    <a:pt x="4778" y="649"/>
                  </a:lnTo>
                  <a:lnTo>
                    <a:pt x="4724" y="617"/>
                  </a:lnTo>
                  <a:lnTo>
                    <a:pt x="4671" y="586"/>
                  </a:lnTo>
                  <a:lnTo>
                    <a:pt x="4615" y="555"/>
                  </a:lnTo>
                  <a:lnTo>
                    <a:pt x="4560" y="526"/>
                  </a:lnTo>
                  <a:lnTo>
                    <a:pt x="4504" y="498"/>
                  </a:lnTo>
                  <a:lnTo>
                    <a:pt x="4448" y="472"/>
                  </a:lnTo>
                  <a:lnTo>
                    <a:pt x="4390" y="446"/>
                  </a:lnTo>
                  <a:lnTo>
                    <a:pt x="4333" y="421"/>
                  </a:lnTo>
                  <a:lnTo>
                    <a:pt x="4274" y="397"/>
                  </a:lnTo>
                  <a:lnTo>
                    <a:pt x="4217" y="374"/>
                  </a:lnTo>
                  <a:lnTo>
                    <a:pt x="4157" y="352"/>
                  </a:lnTo>
                  <a:lnTo>
                    <a:pt x="4098" y="331"/>
                  </a:lnTo>
                  <a:lnTo>
                    <a:pt x="4039" y="310"/>
                  </a:lnTo>
                  <a:lnTo>
                    <a:pt x="3979" y="290"/>
                  </a:lnTo>
                  <a:lnTo>
                    <a:pt x="3920" y="271"/>
                  </a:lnTo>
                  <a:lnTo>
                    <a:pt x="3860" y="253"/>
                  </a:lnTo>
                  <a:lnTo>
                    <a:pt x="3801" y="236"/>
                  </a:lnTo>
                  <a:lnTo>
                    <a:pt x="3740" y="220"/>
                  </a:lnTo>
                  <a:lnTo>
                    <a:pt x="3681" y="204"/>
                  </a:lnTo>
                  <a:lnTo>
                    <a:pt x="3621" y="190"/>
                  </a:lnTo>
                  <a:lnTo>
                    <a:pt x="3561" y="175"/>
                  </a:lnTo>
                  <a:lnTo>
                    <a:pt x="3502" y="162"/>
                  </a:lnTo>
                  <a:lnTo>
                    <a:pt x="3442" y="149"/>
                  </a:lnTo>
                  <a:lnTo>
                    <a:pt x="3324" y="126"/>
                  </a:lnTo>
                  <a:lnTo>
                    <a:pt x="3208" y="105"/>
                  </a:lnTo>
                  <a:lnTo>
                    <a:pt x="3093" y="87"/>
                  </a:lnTo>
                  <a:lnTo>
                    <a:pt x="2980" y="71"/>
                  </a:lnTo>
                  <a:lnTo>
                    <a:pt x="2869" y="57"/>
                  </a:lnTo>
                  <a:lnTo>
                    <a:pt x="2761" y="45"/>
                  </a:lnTo>
                  <a:lnTo>
                    <a:pt x="2655" y="35"/>
                  </a:lnTo>
                  <a:lnTo>
                    <a:pt x="2554" y="26"/>
                  </a:lnTo>
                  <a:lnTo>
                    <a:pt x="2456" y="19"/>
                  </a:lnTo>
                  <a:lnTo>
                    <a:pt x="2361" y="14"/>
                  </a:lnTo>
                  <a:lnTo>
                    <a:pt x="2273" y="8"/>
                  </a:lnTo>
                  <a:lnTo>
                    <a:pt x="2188" y="5"/>
                  </a:lnTo>
                  <a:lnTo>
                    <a:pt x="2107" y="3"/>
                  </a:lnTo>
                  <a:lnTo>
                    <a:pt x="2033" y="1"/>
                  </a:lnTo>
                  <a:lnTo>
                    <a:pt x="1902" y="0"/>
                  </a:lnTo>
                  <a:lnTo>
                    <a:pt x="1902" y="0"/>
                  </a:lnTo>
                  <a:lnTo>
                    <a:pt x="0" y="0"/>
                  </a:lnTo>
                  <a:lnTo>
                    <a:pt x="0" y="9112"/>
                  </a:lnTo>
                  <a:lnTo>
                    <a:pt x="0" y="9112"/>
                  </a:lnTo>
                  <a:lnTo>
                    <a:pt x="1902" y="9112"/>
                  </a:lnTo>
                  <a:lnTo>
                    <a:pt x="1902" y="9112"/>
                  </a:lnTo>
                  <a:lnTo>
                    <a:pt x="2033" y="9111"/>
                  </a:lnTo>
                  <a:lnTo>
                    <a:pt x="2108" y="9109"/>
                  </a:lnTo>
                  <a:lnTo>
                    <a:pt x="2188" y="9107"/>
                  </a:lnTo>
                  <a:lnTo>
                    <a:pt x="2273" y="9104"/>
                  </a:lnTo>
                  <a:lnTo>
                    <a:pt x="2362" y="9099"/>
                  </a:lnTo>
                  <a:lnTo>
                    <a:pt x="2456" y="9094"/>
                  </a:lnTo>
                  <a:lnTo>
                    <a:pt x="2554" y="9087"/>
                  </a:lnTo>
                  <a:lnTo>
                    <a:pt x="2656" y="9078"/>
                  </a:lnTo>
                  <a:lnTo>
                    <a:pt x="2761" y="9068"/>
                  </a:lnTo>
                  <a:lnTo>
                    <a:pt x="2869" y="9056"/>
                  </a:lnTo>
                  <a:lnTo>
                    <a:pt x="2980" y="9042"/>
                  </a:lnTo>
                  <a:lnTo>
                    <a:pt x="3093" y="9026"/>
                  </a:lnTo>
                  <a:lnTo>
                    <a:pt x="3208" y="9008"/>
                  </a:lnTo>
                  <a:lnTo>
                    <a:pt x="3324" y="8987"/>
                  </a:lnTo>
                  <a:lnTo>
                    <a:pt x="3442" y="8964"/>
                  </a:lnTo>
                  <a:lnTo>
                    <a:pt x="3502" y="8950"/>
                  </a:lnTo>
                  <a:lnTo>
                    <a:pt x="3561" y="8937"/>
                  </a:lnTo>
                  <a:lnTo>
                    <a:pt x="3621" y="8923"/>
                  </a:lnTo>
                  <a:lnTo>
                    <a:pt x="3682" y="8908"/>
                  </a:lnTo>
                  <a:lnTo>
                    <a:pt x="3741" y="8892"/>
                  </a:lnTo>
                  <a:lnTo>
                    <a:pt x="3801" y="8876"/>
                  </a:lnTo>
                  <a:lnTo>
                    <a:pt x="3860" y="8859"/>
                  </a:lnTo>
                  <a:lnTo>
                    <a:pt x="3921" y="8841"/>
                  </a:lnTo>
                  <a:lnTo>
                    <a:pt x="3980" y="8822"/>
                  </a:lnTo>
                  <a:lnTo>
                    <a:pt x="4040" y="8803"/>
                  </a:lnTo>
                  <a:lnTo>
                    <a:pt x="4098" y="8783"/>
                  </a:lnTo>
                  <a:lnTo>
                    <a:pt x="4158" y="8761"/>
                  </a:lnTo>
                  <a:lnTo>
                    <a:pt x="4217" y="8739"/>
                  </a:lnTo>
                  <a:lnTo>
                    <a:pt x="4275" y="8716"/>
                  </a:lnTo>
                  <a:lnTo>
                    <a:pt x="4333" y="8692"/>
                  </a:lnTo>
                  <a:lnTo>
                    <a:pt x="4390" y="8666"/>
                  </a:lnTo>
                  <a:lnTo>
                    <a:pt x="4448" y="8640"/>
                  </a:lnTo>
                  <a:lnTo>
                    <a:pt x="4504" y="8614"/>
                  </a:lnTo>
                  <a:lnTo>
                    <a:pt x="4561" y="8586"/>
                  </a:lnTo>
                  <a:lnTo>
                    <a:pt x="4616" y="8557"/>
                  </a:lnTo>
                  <a:lnTo>
                    <a:pt x="4671" y="8527"/>
                  </a:lnTo>
                  <a:lnTo>
                    <a:pt x="4725" y="8496"/>
                  </a:lnTo>
                  <a:lnTo>
                    <a:pt x="4779" y="8464"/>
                  </a:lnTo>
                  <a:lnTo>
                    <a:pt x="4831" y="8431"/>
                  </a:lnTo>
                  <a:lnTo>
                    <a:pt x="4883" y="8396"/>
                  </a:lnTo>
                  <a:lnTo>
                    <a:pt x="4934" y="8361"/>
                  </a:lnTo>
                  <a:lnTo>
                    <a:pt x="4985" y="8324"/>
                  </a:lnTo>
                  <a:lnTo>
                    <a:pt x="5033" y="8287"/>
                  </a:lnTo>
                  <a:lnTo>
                    <a:pt x="5082" y="8248"/>
                  </a:lnTo>
                  <a:lnTo>
                    <a:pt x="5129" y="8208"/>
                  </a:lnTo>
                  <a:lnTo>
                    <a:pt x="5175" y="8167"/>
                  </a:lnTo>
                  <a:lnTo>
                    <a:pt x="5220" y="8125"/>
                  </a:lnTo>
                  <a:lnTo>
                    <a:pt x="5220" y="8125"/>
                  </a:lnTo>
                  <a:lnTo>
                    <a:pt x="5279" y="8066"/>
                  </a:lnTo>
                  <a:lnTo>
                    <a:pt x="5436" y="7913"/>
                  </a:lnTo>
                  <a:lnTo>
                    <a:pt x="5660" y="7690"/>
                  </a:lnTo>
                  <a:lnTo>
                    <a:pt x="5788" y="7561"/>
                  </a:lnTo>
                  <a:lnTo>
                    <a:pt x="5921" y="7427"/>
                  </a:lnTo>
                  <a:lnTo>
                    <a:pt x="6057" y="7289"/>
                  </a:lnTo>
                  <a:lnTo>
                    <a:pt x="6190" y="7151"/>
                  </a:lnTo>
                  <a:lnTo>
                    <a:pt x="6317" y="7018"/>
                  </a:lnTo>
                  <a:lnTo>
                    <a:pt x="6434" y="6891"/>
                  </a:lnTo>
                  <a:lnTo>
                    <a:pt x="6489" y="6832"/>
                  </a:lnTo>
                  <a:lnTo>
                    <a:pt x="6539" y="6776"/>
                  </a:lnTo>
                  <a:lnTo>
                    <a:pt x="6584" y="6724"/>
                  </a:lnTo>
                  <a:lnTo>
                    <a:pt x="6626" y="6675"/>
                  </a:lnTo>
                  <a:lnTo>
                    <a:pt x="6661" y="6631"/>
                  </a:lnTo>
                  <a:lnTo>
                    <a:pt x="6691" y="6592"/>
                  </a:lnTo>
                  <a:lnTo>
                    <a:pt x="6715" y="6559"/>
                  </a:lnTo>
                  <a:lnTo>
                    <a:pt x="6725" y="6544"/>
                  </a:lnTo>
                  <a:lnTo>
                    <a:pt x="6732" y="6531"/>
                  </a:lnTo>
                  <a:lnTo>
                    <a:pt x="6732" y="6531"/>
                  </a:lnTo>
                  <a:lnTo>
                    <a:pt x="6758" y="6484"/>
                  </a:lnTo>
                  <a:lnTo>
                    <a:pt x="6786" y="6432"/>
                  </a:lnTo>
                  <a:lnTo>
                    <a:pt x="6815" y="6376"/>
                  </a:lnTo>
                  <a:lnTo>
                    <a:pt x="6845" y="6314"/>
                  </a:lnTo>
                  <a:lnTo>
                    <a:pt x="6860" y="6281"/>
                  </a:lnTo>
                  <a:lnTo>
                    <a:pt x="6875" y="6245"/>
                  </a:lnTo>
                  <a:lnTo>
                    <a:pt x="6890" y="6207"/>
                  </a:lnTo>
                  <a:lnTo>
                    <a:pt x="6905" y="6167"/>
                  </a:lnTo>
                  <a:lnTo>
                    <a:pt x="6922" y="6124"/>
                  </a:lnTo>
                  <a:lnTo>
                    <a:pt x="6937" y="6078"/>
                  </a:lnTo>
                  <a:lnTo>
                    <a:pt x="6952" y="6030"/>
                  </a:lnTo>
                  <a:lnTo>
                    <a:pt x="6968" y="5979"/>
                  </a:lnTo>
                  <a:lnTo>
                    <a:pt x="6983" y="5925"/>
                  </a:lnTo>
                  <a:lnTo>
                    <a:pt x="6998" y="5867"/>
                  </a:lnTo>
                  <a:lnTo>
                    <a:pt x="7013" y="5806"/>
                  </a:lnTo>
                  <a:lnTo>
                    <a:pt x="7028" y="5742"/>
                  </a:lnTo>
                  <a:lnTo>
                    <a:pt x="7043" y="5673"/>
                  </a:lnTo>
                  <a:lnTo>
                    <a:pt x="7057" y="5600"/>
                  </a:lnTo>
                  <a:lnTo>
                    <a:pt x="7071" y="5524"/>
                  </a:lnTo>
                  <a:lnTo>
                    <a:pt x="7084" y="5443"/>
                  </a:lnTo>
                  <a:lnTo>
                    <a:pt x="7097" y="5358"/>
                  </a:lnTo>
                  <a:lnTo>
                    <a:pt x="7110" y="5268"/>
                  </a:lnTo>
                  <a:lnTo>
                    <a:pt x="7123" y="5174"/>
                  </a:lnTo>
                  <a:lnTo>
                    <a:pt x="7135" y="5074"/>
                  </a:lnTo>
                  <a:lnTo>
                    <a:pt x="7147" y="4969"/>
                  </a:lnTo>
                  <a:lnTo>
                    <a:pt x="7158" y="4860"/>
                  </a:lnTo>
                  <a:lnTo>
                    <a:pt x="7168" y="4744"/>
                  </a:lnTo>
                  <a:lnTo>
                    <a:pt x="7178" y="4624"/>
                  </a:lnTo>
                  <a:lnTo>
                    <a:pt x="7179" y="4636"/>
                  </a:lnTo>
                  <a:lnTo>
                    <a:pt x="7179" y="4636"/>
                  </a:lnTo>
                  <a:lnTo>
                    <a:pt x="7182" y="4540"/>
                  </a:lnTo>
                  <a:lnTo>
                    <a:pt x="7183" y="4444"/>
                  </a:lnTo>
                  <a:lnTo>
                    <a:pt x="7177" y="4489"/>
                  </a:lnTo>
                  <a:lnTo>
                    <a:pt x="7177" y="4489"/>
                  </a:lnTo>
                  <a:lnTo>
                    <a:pt x="7168" y="4368"/>
                  </a:lnTo>
                  <a:lnTo>
                    <a:pt x="7157" y="4253"/>
                  </a:lnTo>
                  <a:lnTo>
                    <a:pt x="7146" y="4143"/>
                  </a:lnTo>
                  <a:lnTo>
                    <a:pt x="7135" y="4039"/>
                  </a:lnTo>
                  <a:lnTo>
                    <a:pt x="7122" y="3939"/>
                  </a:lnTo>
                  <a:lnTo>
                    <a:pt x="7110" y="3844"/>
                  </a:lnTo>
                  <a:lnTo>
                    <a:pt x="7097" y="3755"/>
                  </a:lnTo>
                  <a:lnTo>
                    <a:pt x="7084" y="3670"/>
                  </a:lnTo>
                  <a:lnTo>
                    <a:pt x="7070" y="3588"/>
                  </a:lnTo>
                  <a:lnTo>
                    <a:pt x="7056" y="3512"/>
                  </a:lnTo>
                  <a:lnTo>
                    <a:pt x="7042" y="3440"/>
                  </a:lnTo>
                  <a:lnTo>
                    <a:pt x="7028" y="3372"/>
                  </a:lnTo>
                  <a:lnTo>
                    <a:pt x="7012" y="3306"/>
                  </a:lnTo>
                  <a:lnTo>
                    <a:pt x="6997" y="3245"/>
                  </a:lnTo>
                  <a:lnTo>
                    <a:pt x="6982" y="3188"/>
                  </a:lnTo>
                  <a:lnTo>
                    <a:pt x="6967" y="3134"/>
                  </a:lnTo>
                  <a:lnTo>
                    <a:pt x="6952" y="3082"/>
                  </a:lnTo>
                  <a:lnTo>
                    <a:pt x="6937" y="3034"/>
                  </a:lnTo>
                  <a:lnTo>
                    <a:pt x="6921" y="2988"/>
                  </a:lnTo>
                  <a:lnTo>
                    <a:pt x="6905" y="2946"/>
                  </a:lnTo>
                  <a:lnTo>
                    <a:pt x="6890" y="2906"/>
                  </a:lnTo>
                  <a:lnTo>
                    <a:pt x="6874" y="2868"/>
                  </a:lnTo>
                  <a:lnTo>
                    <a:pt x="6859" y="2832"/>
                  </a:lnTo>
                  <a:lnTo>
                    <a:pt x="6844" y="2798"/>
                  </a:lnTo>
                  <a:lnTo>
                    <a:pt x="6815" y="2736"/>
                  </a:lnTo>
                  <a:lnTo>
                    <a:pt x="6785" y="2680"/>
                  </a:lnTo>
                  <a:lnTo>
                    <a:pt x="6758" y="2629"/>
                  </a:lnTo>
                  <a:lnTo>
                    <a:pt x="6732" y="2582"/>
                  </a:lnTo>
                  <a:lnTo>
                    <a:pt x="6732" y="2582"/>
                  </a:lnTo>
                  <a:close/>
                </a:path>
              </a:pathLst>
            </a:custGeom>
            <a:solidFill>
              <a:srgbClr val="5900C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40" tIns="64271" rIns="128540" bIns="64271" numCol="1" anchor="t" anchorCtr="0" compatLnSpc="1">
              <a:prstTxWarp prst="textNoShape">
                <a:avLst/>
              </a:prstTxWarp>
            </a:bodyPr>
            <a:lstStyle/>
            <a:p>
              <a:endParaRPr lang="fr-FR" sz="2399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12">
              <a:extLst>
                <a:ext uri="{FF2B5EF4-FFF2-40B4-BE49-F238E27FC236}">
                  <a16:creationId xmlns:a16="http://schemas.microsoft.com/office/drawing/2014/main" id="{BA257218-9B2F-B4C3-D572-D78D979BB691}"/>
                </a:ext>
              </a:extLst>
            </p:cNvPr>
            <p:cNvSpPr>
              <a:spLocks/>
            </p:cNvSpPr>
            <p:nvPr/>
          </p:nvSpPr>
          <p:spPr bwMode="auto">
            <a:xfrm rot="20191043">
              <a:off x="5338294" y="1755717"/>
              <a:ext cx="874322" cy="1915179"/>
            </a:xfrm>
            <a:custGeom>
              <a:avLst/>
              <a:gdLst/>
              <a:ahLst/>
              <a:cxnLst>
                <a:cxn ang="0">
                  <a:pos x="454" y="11093"/>
                </a:cxn>
                <a:cxn ang="0">
                  <a:pos x="584" y="11258"/>
                </a:cxn>
                <a:cxn ang="0">
                  <a:pos x="852" y="11552"/>
                </a:cxn>
                <a:cxn ang="0">
                  <a:pos x="1380" y="12096"/>
                </a:cxn>
                <a:cxn ang="0">
                  <a:pos x="1949" y="12659"/>
                </a:cxn>
                <a:cxn ang="0">
                  <a:pos x="2087" y="12782"/>
                </a:cxn>
                <a:cxn ang="0">
                  <a:pos x="2286" y="12931"/>
                </a:cxn>
                <a:cxn ang="0">
                  <a:pos x="2498" y="13061"/>
                </a:cxn>
                <a:cxn ang="0">
                  <a:pos x="2721" y="13176"/>
                </a:cxn>
                <a:cxn ang="0">
                  <a:pos x="2952" y="13273"/>
                </a:cxn>
                <a:cxn ang="0">
                  <a:pos x="3189" y="13356"/>
                </a:cxn>
                <a:cxn ang="0">
                  <a:pos x="3427" y="13427"/>
                </a:cxn>
                <a:cxn ang="0">
                  <a:pos x="3667" y="13485"/>
                </a:cxn>
                <a:cxn ang="0">
                  <a:pos x="4075" y="13560"/>
                </a:cxn>
                <a:cxn ang="0">
                  <a:pos x="4512" y="13612"/>
                </a:cxn>
                <a:cxn ang="0">
                  <a:pos x="4896" y="13638"/>
                </a:cxn>
                <a:cxn ang="0">
                  <a:pos x="5266" y="13647"/>
                </a:cxn>
                <a:cxn ang="0">
                  <a:pos x="6982" y="4488"/>
                </a:cxn>
                <a:cxn ang="0">
                  <a:pos x="6939" y="4037"/>
                </a:cxn>
                <a:cxn ang="0">
                  <a:pos x="6889" y="3668"/>
                </a:cxn>
                <a:cxn ang="0">
                  <a:pos x="6832" y="3370"/>
                </a:cxn>
                <a:cxn ang="0">
                  <a:pos x="6772" y="3132"/>
                </a:cxn>
                <a:cxn ang="0">
                  <a:pos x="6710" y="2944"/>
                </a:cxn>
                <a:cxn ang="0">
                  <a:pos x="6649" y="2797"/>
                </a:cxn>
                <a:cxn ang="0">
                  <a:pos x="6536" y="2580"/>
                </a:cxn>
                <a:cxn ang="0">
                  <a:pos x="6496" y="2519"/>
                </a:cxn>
                <a:cxn ang="0">
                  <a:pos x="6343" y="2335"/>
                </a:cxn>
                <a:cxn ang="0">
                  <a:pos x="5994" y="1960"/>
                </a:cxn>
                <a:cxn ang="0">
                  <a:pos x="5464" y="1422"/>
                </a:cxn>
                <a:cxn ang="0">
                  <a:pos x="5024" y="987"/>
                </a:cxn>
                <a:cxn ang="0">
                  <a:pos x="4838" y="824"/>
                </a:cxn>
                <a:cxn ang="0">
                  <a:pos x="4636" y="680"/>
                </a:cxn>
                <a:cxn ang="0">
                  <a:pos x="4421" y="554"/>
                </a:cxn>
                <a:cxn ang="0">
                  <a:pos x="4196" y="444"/>
                </a:cxn>
                <a:cxn ang="0">
                  <a:pos x="3962" y="350"/>
                </a:cxn>
                <a:cxn ang="0">
                  <a:pos x="3725" y="270"/>
                </a:cxn>
                <a:cxn ang="0">
                  <a:pos x="3486" y="203"/>
                </a:cxn>
                <a:cxn ang="0">
                  <a:pos x="3247" y="148"/>
                </a:cxn>
                <a:cxn ang="0">
                  <a:pos x="2784" y="69"/>
                </a:cxn>
                <a:cxn ang="0">
                  <a:pos x="2359" y="24"/>
                </a:cxn>
                <a:cxn ang="0">
                  <a:pos x="1992" y="4"/>
                </a:cxn>
                <a:cxn ang="0">
                  <a:pos x="1706" y="0"/>
                </a:cxn>
                <a:cxn ang="0">
                  <a:pos x="10" y="9378"/>
                </a:cxn>
                <a:cxn ang="0">
                  <a:pos x="55" y="9780"/>
                </a:cxn>
                <a:cxn ang="0">
                  <a:pos x="107" y="10108"/>
                </a:cxn>
                <a:cxn ang="0">
                  <a:pos x="163" y="10374"/>
                </a:cxn>
                <a:cxn ang="0">
                  <a:pos x="223" y="10586"/>
                </a:cxn>
                <a:cxn ang="0">
                  <a:pos x="283" y="10753"/>
                </a:cxn>
                <a:cxn ang="0">
                  <a:pos x="356" y="10916"/>
                </a:cxn>
                <a:cxn ang="0">
                  <a:pos x="437" y="11065"/>
                </a:cxn>
              </a:cxnLst>
              <a:rect l="0" t="0" r="r" b="b"/>
              <a:pathLst>
                <a:path w="6982" h="13647">
                  <a:moveTo>
                    <a:pt x="437" y="11065"/>
                  </a:moveTo>
                  <a:lnTo>
                    <a:pt x="437" y="11065"/>
                  </a:lnTo>
                  <a:lnTo>
                    <a:pt x="445" y="11078"/>
                  </a:lnTo>
                  <a:lnTo>
                    <a:pt x="454" y="11093"/>
                  </a:lnTo>
                  <a:lnTo>
                    <a:pt x="477" y="11127"/>
                  </a:lnTo>
                  <a:lnTo>
                    <a:pt x="507" y="11166"/>
                  </a:lnTo>
                  <a:lnTo>
                    <a:pt x="544" y="11210"/>
                  </a:lnTo>
                  <a:lnTo>
                    <a:pt x="584" y="11258"/>
                  </a:lnTo>
                  <a:lnTo>
                    <a:pt x="631" y="11311"/>
                  </a:lnTo>
                  <a:lnTo>
                    <a:pt x="680" y="11366"/>
                  </a:lnTo>
                  <a:lnTo>
                    <a:pt x="734" y="11426"/>
                  </a:lnTo>
                  <a:lnTo>
                    <a:pt x="852" y="11552"/>
                  </a:lnTo>
                  <a:lnTo>
                    <a:pt x="979" y="11686"/>
                  </a:lnTo>
                  <a:lnTo>
                    <a:pt x="1112" y="11823"/>
                  </a:lnTo>
                  <a:lnTo>
                    <a:pt x="1247" y="11961"/>
                  </a:lnTo>
                  <a:lnTo>
                    <a:pt x="1380" y="12096"/>
                  </a:lnTo>
                  <a:lnTo>
                    <a:pt x="1509" y="12224"/>
                  </a:lnTo>
                  <a:lnTo>
                    <a:pt x="1733" y="12447"/>
                  </a:lnTo>
                  <a:lnTo>
                    <a:pt x="1890" y="12602"/>
                  </a:lnTo>
                  <a:lnTo>
                    <a:pt x="1949" y="12659"/>
                  </a:lnTo>
                  <a:lnTo>
                    <a:pt x="1949" y="12659"/>
                  </a:lnTo>
                  <a:lnTo>
                    <a:pt x="1994" y="12701"/>
                  </a:lnTo>
                  <a:lnTo>
                    <a:pt x="2040" y="12742"/>
                  </a:lnTo>
                  <a:lnTo>
                    <a:pt x="2087" y="12782"/>
                  </a:lnTo>
                  <a:lnTo>
                    <a:pt x="2135" y="12822"/>
                  </a:lnTo>
                  <a:lnTo>
                    <a:pt x="2185" y="12860"/>
                  </a:lnTo>
                  <a:lnTo>
                    <a:pt x="2234" y="12896"/>
                  </a:lnTo>
                  <a:lnTo>
                    <a:pt x="2286" y="12931"/>
                  </a:lnTo>
                  <a:lnTo>
                    <a:pt x="2337" y="12965"/>
                  </a:lnTo>
                  <a:lnTo>
                    <a:pt x="2390" y="12998"/>
                  </a:lnTo>
                  <a:lnTo>
                    <a:pt x="2443" y="13030"/>
                  </a:lnTo>
                  <a:lnTo>
                    <a:pt x="2498" y="13061"/>
                  </a:lnTo>
                  <a:lnTo>
                    <a:pt x="2552" y="13092"/>
                  </a:lnTo>
                  <a:lnTo>
                    <a:pt x="2608" y="13121"/>
                  </a:lnTo>
                  <a:lnTo>
                    <a:pt x="2664" y="13149"/>
                  </a:lnTo>
                  <a:lnTo>
                    <a:pt x="2721" y="13176"/>
                  </a:lnTo>
                  <a:lnTo>
                    <a:pt x="2778" y="13201"/>
                  </a:lnTo>
                  <a:lnTo>
                    <a:pt x="2836" y="13226"/>
                  </a:lnTo>
                  <a:lnTo>
                    <a:pt x="2893" y="13250"/>
                  </a:lnTo>
                  <a:lnTo>
                    <a:pt x="2952" y="13273"/>
                  </a:lnTo>
                  <a:lnTo>
                    <a:pt x="3011" y="13295"/>
                  </a:lnTo>
                  <a:lnTo>
                    <a:pt x="3070" y="13317"/>
                  </a:lnTo>
                  <a:lnTo>
                    <a:pt x="3130" y="13337"/>
                  </a:lnTo>
                  <a:lnTo>
                    <a:pt x="3189" y="13356"/>
                  </a:lnTo>
                  <a:lnTo>
                    <a:pt x="3249" y="13376"/>
                  </a:lnTo>
                  <a:lnTo>
                    <a:pt x="3308" y="13394"/>
                  </a:lnTo>
                  <a:lnTo>
                    <a:pt x="3368" y="13411"/>
                  </a:lnTo>
                  <a:lnTo>
                    <a:pt x="3427" y="13427"/>
                  </a:lnTo>
                  <a:lnTo>
                    <a:pt x="3488" y="13443"/>
                  </a:lnTo>
                  <a:lnTo>
                    <a:pt x="3548" y="13458"/>
                  </a:lnTo>
                  <a:lnTo>
                    <a:pt x="3607" y="13472"/>
                  </a:lnTo>
                  <a:lnTo>
                    <a:pt x="3667" y="13485"/>
                  </a:lnTo>
                  <a:lnTo>
                    <a:pt x="3726" y="13498"/>
                  </a:lnTo>
                  <a:lnTo>
                    <a:pt x="3844" y="13521"/>
                  </a:lnTo>
                  <a:lnTo>
                    <a:pt x="3960" y="13542"/>
                  </a:lnTo>
                  <a:lnTo>
                    <a:pt x="4075" y="13560"/>
                  </a:lnTo>
                  <a:lnTo>
                    <a:pt x="4188" y="13576"/>
                  </a:lnTo>
                  <a:lnTo>
                    <a:pt x="4300" y="13590"/>
                  </a:lnTo>
                  <a:lnTo>
                    <a:pt x="4408" y="13602"/>
                  </a:lnTo>
                  <a:lnTo>
                    <a:pt x="4512" y="13612"/>
                  </a:lnTo>
                  <a:lnTo>
                    <a:pt x="4614" y="13621"/>
                  </a:lnTo>
                  <a:lnTo>
                    <a:pt x="4712" y="13628"/>
                  </a:lnTo>
                  <a:lnTo>
                    <a:pt x="4806" y="13633"/>
                  </a:lnTo>
                  <a:lnTo>
                    <a:pt x="4896" y="13638"/>
                  </a:lnTo>
                  <a:lnTo>
                    <a:pt x="4981" y="13642"/>
                  </a:lnTo>
                  <a:lnTo>
                    <a:pt x="5061" y="13644"/>
                  </a:lnTo>
                  <a:lnTo>
                    <a:pt x="5135" y="13646"/>
                  </a:lnTo>
                  <a:lnTo>
                    <a:pt x="5266" y="13647"/>
                  </a:lnTo>
                  <a:lnTo>
                    <a:pt x="5266" y="13647"/>
                  </a:lnTo>
                  <a:lnTo>
                    <a:pt x="6982" y="13647"/>
                  </a:lnTo>
                  <a:lnTo>
                    <a:pt x="6982" y="4488"/>
                  </a:lnTo>
                  <a:lnTo>
                    <a:pt x="6982" y="4488"/>
                  </a:lnTo>
                  <a:lnTo>
                    <a:pt x="6972" y="4366"/>
                  </a:lnTo>
                  <a:lnTo>
                    <a:pt x="6962" y="4252"/>
                  </a:lnTo>
                  <a:lnTo>
                    <a:pt x="6951" y="4142"/>
                  </a:lnTo>
                  <a:lnTo>
                    <a:pt x="6939" y="4037"/>
                  </a:lnTo>
                  <a:lnTo>
                    <a:pt x="6927" y="3938"/>
                  </a:lnTo>
                  <a:lnTo>
                    <a:pt x="6915" y="3843"/>
                  </a:lnTo>
                  <a:lnTo>
                    <a:pt x="6902" y="3753"/>
                  </a:lnTo>
                  <a:lnTo>
                    <a:pt x="6889" y="3668"/>
                  </a:lnTo>
                  <a:lnTo>
                    <a:pt x="6875" y="3588"/>
                  </a:lnTo>
                  <a:lnTo>
                    <a:pt x="6861" y="3510"/>
                  </a:lnTo>
                  <a:lnTo>
                    <a:pt x="6847" y="3438"/>
                  </a:lnTo>
                  <a:lnTo>
                    <a:pt x="6832" y="3370"/>
                  </a:lnTo>
                  <a:lnTo>
                    <a:pt x="6817" y="3305"/>
                  </a:lnTo>
                  <a:lnTo>
                    <a:pt x="6803" y="3244"/>
                  </a:lnTo>
                  <a:lnTo>
                    <a:pt x="6788" y="3186"/>
                  </a:lnTo>
                  <a:lnTo>
                    <a:pt x="6772" y="3132"/>
                  </a:lnTo>
                  <a:lnTo>
                    <a:pt x="6756" y="3081"/>
                  </a:lnTo>
                  <a:lnTo>
                    <a:pt x="6741" y="3033"/>
                  </a:lnTo>
                  <a:lnTo>
                    <a:pt x="6726" y="2987"/>
                  </a:lnTo>
                  <a:lnTo>
                    <a:pt x="6710" y="2944"/>
                  </a:lnTo>
                  <a:lnTo>
                    <a:pt x="6695" y="2904"/>
                  </a:lnTo>
                  <a:lnTo>
                    <a:pt x="6680" y="2866"/>
                  </a:lnTo>
                  <a:lnTo>
                    <a:pt x="6664" y="2831"/>
                  </a:lnTo>
                  <a:lnTo>
                    <a:pt x="6649" y="2797"/>
                  </a:lnTo>
                  <a:lnTo>
                    <a:pt x="6619" y="2734"/>
                  </a:lnTo>
                  <a:lnTo>
                    <a:pt x="6591" y="2679"/>
                  </a:lnTo>
                  <a:lnTo>
                    <a:pt x="6562" y="2628"/>
                  </a:lnTo>
                  <a:lnTo>
                    <a:pt x="6536" y="2580"/>
                  </a:lnTo>
                  <a:lnTo>
                    <a:pt x="6536" y="2580"/>
                  </a:lnTo>
                  <a:lnTo>
                    <a:pt x="6529" y="2567"/>
                  </a:lnTo>
                  <a:lnTo>
                    <a:pt x="6519" y="2552"/>
                  </a:lnTo>
                  <a:lnTo>
                    <a:pt x="6496" y="2519"/>
                  </a:lnTo>
                  <a:lnTo>
                    <a:pt x="6466" y="2480"/>
                  </a:lnTo>
                  <a:lnTo>
                    <a:pt x="6430" y="2435"/>
                  </a:lnTo>
                  <a:lnTo>
                    <a:pt x="6389" y="2387"/>
                  </a:lnTo>
                  <a:lnTo>
                    <a:pt x="6343" y="2335"/>
                  </a:lnTo>
                  <a:lnTo>
                    <a:pt x="6293" y="2279"/>
                  </a:lnTo>
                  <a:lnTo>
                    <a:pt x="6239" y="2220"/>
                  </a:lnTo>
                  <a:lnTo>
                    <a:pt x="6121" y="2093"/>
                  </a:lnTo>
                  <a:lnTo>
                    <a:pt x="5994" y="1960"/>
                  </a:lnTo>
                  <a:lnTo>
                    <a:pt x="5861" y="1822"/>
                  </a:lnTo>
                  <a:lnTo>
                    <a:pt x="5726" y="1685"/>
                  </a:lnTo>
                  <a:lnTo>
                    <a:pt x="5592" y="1549"/>
                  </a:lnTo>
                  <a:lnTo>
                    <a:pt x="5464" y="1422"/>
                  </a:lnTo>
                  <a:lnTo>
                    <a:pt x="5240" y="1199"/>
                  </a:lnTo>
                  <a:lnTo>
                    <a:pt x="5084" y="1044"/>
                  </a:lnTo>
                  <a:lnTo>
                    <a:pt x="5024" y="987"/>
                  </a:lnTo>
                  <a:lnTo>
                    <a:pt x="5024" y="987"/>
                  </a:lnTo>
                  <a:lnTo>
                    <a:pt x="4980" y="944"/>
                  </a:lnTo>
                  <a:lnTo>
                    <a:pt x="4933" y="903"/>
                  </a:lnTo>
                  <a:lnTo>
                    <a:pt x="4886" y="863"/>
                  </a:lnTo>
                  <a:lnTo>
                    <a:pt x="4838" y="824"/>
                  </a:lnTo>
                  <a:lnTo>
                    <a:pt x="4789" y="787"/>
                  </a:lnTo>
                  <a:lnTo>
                    <a:pt x="4739" y="750"/>
                  </a:lnTo>
                  <a:lnTo>
                    <a:pt x="4687" y="714"/>
                  </a:lnTo>
                  <a:lnTo>
                    <a:pt x="4636" y="680"/>
                  </a:lnTo>
                  <a:lnTo>
                    <a:pt x="4583" y="647"/>
                  </a:lnTo>
                  <a:lnTo>
                    <a:pt x="4530" y="615"/>
                  </a:lnTo>
                  <a:lnTo>
                    <a:pt x="4475" y="584"/>
                  </a:lnTo>
                  <a:lnTo>
                    <a:pt x="4421" y="554"/>
                  </a:lnTo>
                  <a:lnTo>
                    <a:pt x="4365" y="525"/>
                  </a:lnTo>
                  <a:lnTo>
                    <a:pt x="4309" y="497"/>
                  </a:lnTo>
                  <a:lnTo>
                    <a:pt x="4252" y="470"/>
                  </a:lnTo>
                  <a:lnTo>
                    <a:pt x="4196" y="444"/>
                  </a:lnTo>
                  <a:lnTo>
                    <a:pt x="4137" y="419"/>
                  </a:lnTo>
                  <a:lnTo>
                    <a:pt x="4079" y="395"/>
                  </a:lnTo>
                  <a:lnTo>
                    <a:pt x="4021" y="372"/>
                  </a:lnTo>
                  <a:lnTo>
                    <a:pt x="3962" y="350"/>
                  </a:lnTo>
                  <a:lnTo>
                    <a:pt x="3903" y="329"/>
                  </a:lnTo>
                  <a:lnTo>
                    <a:pt x="3844" y="308"/>
                  </a:lnTo>
                  <a:lnTo>
                    <a:pt x="3785" y="289"/>
                  </a:lnTo>
                  <a:lnTo>
                    <a:pt x="3725" y="270"/>
                  </a:lnTo>
                  <a:lnTo>
                    <a:pt x="3665" y="252"/>
                  </a:lnTo>
                  <a:lnTo>
                    <a:pt x="3605" y="235"/>
                  </a:lnTo>
                  <a:lnTo>
                    <a:pt x="3546" y="218"/>
                  </a:lnTo>
                  <a:lnTo>
                    <a:pt x="3486" y="203"/>
                  </a:lnTo>
                  <a:lnTo>
                    <a:pt x="3425" y="188"/>
                  </a:lnTo>
                  <a:lnTo>
                    <a:pt x="3366" y="174"/>
                  </a:lnTo>
                  <a:lnTo>
                    <a:pt x="3306" y="160"/>
                  </a:lnTo>
                  <a:lnTo>
                    <a:pt x="3247" y="148"/>
                  </a:lnTo>
                  <a:lnTo>
                    <a:pt x="3130" y="124"/>
                  </a:lnTo>
                  <a:lnTo>
                    <a:pt x="3013" y="104"/>
                  </a:lnTo>
                  <a:lnTo>
                    <a:pt x="2898" y="85"/>
                  </a:lnTo>
                  <a:lnTo>
                    <a:pt x="2784" y="69"/>
                  </a:lnTo>
                  <a:lnTo>
                    <a:pt x="2673" y="55"/>
                  </a:lnTo>
                  <a:lnTo>
                    <a:pt x="2565" y="43"/>
                  </a:lnTo>
                  <a:lnTo>
                    <a:pt x="2460" y="33"/>
                  </a:lnTo>
                  <a:lnTo>
                    <a:pt x="2359" y="24"/>
                  </a:lnTo>
                  <a:lnTo>
                    <a:pt x="2261" y="17"/>
                  </a:lnTo>
                  <a:lnTo>
                    <a:pt x="2167" y="12"/>
                  </a:lnTo>
                  <a:lnTo>
                    <a:pt x="2077" y="8"/>
                  </a:lnTo>
                  <a:lnTo>
                    <a:pt x="1992" y="4"/>
                  </a:lnTo>
                  <a:lnTo>
                    <a:pt x="1912" y="2"/>
                  </a:lnTo>
                  <a:lnTo>
                    <a:pt x="1838" y="1"/>
                  </a:lnTo>
                  <a:lnTo>
                    <a:pt x="1706" y="0"/>
                  </a:lnTo>
                  <a:lnTo>
                    <a:pt x="1706" y="0"/>
                  </a:lnTo>
                  <a:lnTo>
                    <a:pt x="0" y="0"/>
                  </a:lnTo>
                  <a:lnTo>
                    <a:pt x="0" y="9266"/>
                  </a:lnTo>
                  <a:lnTo>
                    <a:pt x="0" y="9266"/>
                  </a:lnTo>
                  <a:lnTo>
                    <a:pt x="10" y="9378"/>
                  </a:lnTo>
                  <a:lnTo>
                    <a:pt x="21" y="9486"/>
                  </a:lnTo>
                  <a:lnTo>
                    <a:pt x="32" y="9589"/>
                  </a:lnTo>
                  <a:lnTo>
                    <a:pt x="43" y="9686"/>
                  </a:lnTo>
                  <a:lnTo>
                    <a:pt x="55" y="9780"/>
                  </a:lnTo>
                  <a:lnTo>
                    <a:pt x="67" y="9868"/>
                  </a:lnTo>
                  <a:lnTo>
                    <a:pt x="80" y="9952"/>
                  </a:lnTo>
                  <a:lnTo>
                    <a:pt x="94" y="10032"/>
                  </a:lnTo>
                  <a:lnTo>
                    <a:pt x="107" y="10108"/>
                  </a:lnTo>
                  <a:lnTo>
                    <a:pt x="121" y="10180"/>
                  </a:lnTo>
                  <a:lnTo>
                    <a:pt x="135" y="10248"/>
                  </a:lnTo>
                  <a:lnTo>
                    <a:pt x="149" y="10313"/>
                  </a:lnTo>
                  <a:lnTo>
                    <a:pt x="163" y="10374"/>
                  </a:lnTo>
                  <a:lnTo>
                    <a:pt x="178" y="10431"/>
                  </a:lnTo>
                  <a:lnTo>
                    <a:pt x="193" y="10485"/>
                  </a:lnTo>
                  <a:lnTo>
                    <a:pt x="208" y="10536"/>
                  </a:lnTo>
                  <a:lnTo>
                    <a:pt x="223" y="10586"/>
                  </a:lnTo>
                  <a:lnTo>
                    <a:pt x="238" y="10631"/>
                  </a:lnTo>
                  <a:lnTo>
                    <a:pt x="253" y="10674"/>
                  </a:lnTo>
                  <a:lnTo>
                    <a:pt x="268" y="10715"/>
                  </a:lnTo>
                  <a:lnTo>
                    <a:pt x="283" y="10753"/>
                  </a:lnTo>
                  <a:lnTo>
                    <a:pt x="298" y="10789"/>
                  </a:lnTo>
                  <a:lnTo>
                    <a:pt x="313" y="10823"/>
                  </a:lnTo>
                  <a:lnTo>
                    <a:pt x="328" y="10856"/>
                  </a:lnTo>
                  <a:lnTo>
                    <a:pt x="356" y="10916"/>
                  </a:lnTo>
                  <a:lnTo>
                    <a:pt x="384" y="10970"/>
                  </a:lnTo>
                  <a:lnTo>
                    <a:pt x="411" y="11019"/>
                  </a:lnTo>
                  <a:lnTo>
                    <a:pt x="437" y="11065"/>
                  </a:lnTo>
                  <a:lnTo>
                    <a:pt x="437" y="11065"/>
                  </a:lnTo>
                  <a:close/>
                </a:path>
              </a:pathLst>
            </a:custGeom>
            <a:solidFill>
              <a:srgbClr val="5900C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40" tIns="64271" rIns="128540" bIns="64271" numCol="1" anchor="t" anchorCtr="0" compatLnSpc="1">
              <a:prstTxWarp prst="textNoShape">
                <a:avLst/>
              </a:prstTxWarp>
            </a:bodyPr>
            <a:lstStyle/>
            <a:p>
              <a:endParaRPr lang="fr-FR" sz="2399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13">
              <a:extLst>
                <a:ext uri="{FF2B5EF4-FFF2-40B4-BE49-F238E27FC236}">
                  <a16:creationId xmlns:a16="http://schemas.microsoft.com/office/drawing/2014/main" id="{62DACB53-9B81-F3C6-B82F-281C6FCD5569}"/>
                </a:ext>
              </a:extLst>
            </p:cNvPr>
            <p:cNvSpPr>
              <a:spLocks/>
            </p:cNvSpPr>
            <p:nvPr/>
          </p:nvSpPr>
          <p:spPr bwMode="auto">
            <a:xfrm rot="20191043">
              <a:off x="3857512" y="2792673"/>
              <a:ext cx="2239001" cy="1447951"/>
            </a:xfrm>
            <a:custGeom>
              <a:avLst/>
              <a:gdLst/>
              <a:ahLst/>
              <a:cxnLst>
                <a:cxn ang="0">
                  <a:pos x="707" y="2461"/>
                </a:cxn>
                <a:cxn ang="0">
                  <a:pos x="1678" y="3448"/>
                </a:cxn>
                <a:cxn ang="0">
                  <a:pos x="3857" y="5627"/>
                </a:cxn>
                <a:cxn ang="0">
                  <a:pos x="6196" y="7939"/>
                </a:cxn>
                <a:cxn ang="0">
                  <a:pos x="7134" y="8852"/>
                </a:cxn>
                <a:cxn ang="0">
                  <a:pos x="7764" y="9447"/>
                </a:cxn>
                <a:cxn ang="0">
                  <a:pos x="7919" y="9580"/>
                </a:cxn>
                <a:cxn ang="0">
                  <a:pos x="8135" y="9734"/>
                </a:cxn>
                <a:cxn ang="0">
                  <a:pos x="8358" y="9868"/>
                </a:cxn>
                <a:cxn ang="0">
                  <a:pos x="8584" y="9979"/>
                </a:cxn>
                <a:cxn ang="0">
                  <a:pos x="8811" y="10072"/>
                </a:cxn>
                <a:cxn ang="0">
                  <a:pos x="9035" y="10149"/>
                </a:cxn>
                <a:cxn ang="0">
                  <a:pos x="9253" y="10210"/>
                </a:cxn>
                <a:cxn ang="0">
                  <a:pos x="9513" y="10267"/>
                </a:cxn>
                <a:cxn ang="0">
                  <a:pos x="9886" y="10321"/>
                </a:cxn>
                <a:cxn ang="0">
                  <a:pos x="10182" y="10343"/>
                </a:cxn>
                <a:cxn ang="0">
                  <a:pos x="10431" y="10346"/>
                </a:cxn>
                <a:cxn ang="0">
                  <a:pos x="17898" y="10341"/>
                </a:cxn>
                <a:cxn ang="0">
                  <a:pos x="16113" y="8560"/>
                </a:cxn>
                <a:cxn ang="0">
                  <a:pos x="14684" y="7117"/>
                </a:cxn>
                <a:cxn ang="0">
                  <a:pos x="14449" y="6870"/>
                </a:cxn>
                <a:cxn ang="0">
                  <a:pos x="14333" y="6720"/>
                </a:cxn>
                <a:cxn ang="0">
                  <a:pos x="14224" y="6538"/>
                </a:cxn>
                <a:cxn ang="0">
                  <a:pos x="14124" y="6319"/>
                </a:cxn>
                <a:cxn ang="0">
                  <a:pos x="14037" y="6062"/>
                </a:cxn>
                <a:cxn ang="0">
                  <a:pos x="13964" y="5763"/>
                </a:cxn>
                <a:cxn ang="0">
                  <a:pos x="13909" y="5419"/>
                </a:cxn>
                <a:cxn ang="0">
                  <a:pos x="13875" y="5025"/>
                </a:cxn>
                <a:cxn ang="0">
                  <a:pos x="13862" y="4582"/>
                </a:cxn>
                <a:cxn ang="0">
                  <a:pos x="13877" y="4484"/>
                </a:cxn>
                <a:cxn ang="0">
                  <a:pos x="5281" y="4488"/>
                </a:cxn>
                <a:cxn ang="0">
                  <a:pos x="4912" y="4480"/>
                </a:cxn>
                <a:cxn ang="0">
                  <a:pos x="4528" y="4455"/>
                </a:cxn>
                <a:cxn ang="0">
                  <a:pos x="4091" y="4402"/>
                </a:cxn>
                <a:cxn ang="0">
                  <a:pos x="3681" y="4327"/>
                </a:cxn>
                <a:cxn ang="0">
                  <a:pos x="3443" y="4270"/>
                </a:cxn>
                <a:cxn ang="0">
                  <a:pos x="3204" y="4199"/>
                </a:cxn>
                <a:cxn ang="0">
                  <a:pos x="2968" y="4116"/>
                </a:cxn>
                <a:cxn ang="0">
                  <a:pos x="2736" y="4018"/>
                </a:cxn>
                <a:cxn ang="0">
                  <a:pos x="2512" y="3904"/>
                </a:cxn>
                <a:cxn ang="0">
                  <a:pos x="2300" y="3774"/>
                </a:cxn>
                <a:cxn ang="0">
                  <a:pos x="2102" y="3625"/>
                </a:cxn>
                <a:cxn ang="0">
                  <a:pos x="1963" y="3501"/>
                </a:cxn>
                <a:cxn ang="0">
                  <a:pos x="1395" y="2939"/>
                </a:cxn>
                <a:cxn ang="0">
                  <a:pos x="866" y="2394"/>
                </a:cxn>
                <a:cxn ang="0">
                  <a:pos x="600" y="2101"/>
                </a:cxn>
                <a:cxn ang="0">
                  <a:pos x="468" y="1935"/>
                </a:cxn>
                <a:cxn ang="0">
                  <a:pos x="425" y="1860"/>
                </a:cxn>
                <a:cxn ang="0">
                  <a:pos x="324" y="1657"/>
                </a:cxn>
                <a:cxn ang="0">
                  <a:pos x="263" y="1501"/>
                </a:cxn>
                <a:cxn ang="0">
                  <a:pos x="201" y="1302"/>
                </a:cxn>
                <a:cxn ang="0">
                  <a:pos x="141" y="1050"/>
                </a:cxn>
                <a:cxn ang="0">
                  <a:pos x="86" y="735"/>
                </a:cxn>
                <a:cxn ang="0">
                  <a:pos x="37" y="346"/>
                </a:cxn>
                <a:cxn ang="0">
                  <a:pos x="0" y="45"/>
                </a:cxn>
                <a:cxn ang="0">
                  <a:pos x="7" y="384"/>
                </a:cxn>
                <a:cxn ang="0">
                  <a:pos x="36" y="789"/>
                </a:cxn>
                <a:cxn ang="0">
                  <a:pos x="87" y="1145"/>
                </a:cxn>
                <a:cxn ang="0">
                  <a:pos x="156" y="1455"/>
                </a:cxn>
                <a:cxn ang="0">
                  <a:pos x="239" y="1722"/>
                </a:cxn>
                <a:cxn ang="0">
                  <a:pos x="336" y="1950"/>
                </a:cxn>
                <a:cxn ang="0">
                  <a:pos x="443" y="2142"/>
                </a:cxn>
                <a:cxn ang="0">
                  <a:pos x="557" y="2299"/>
                </a:cxn>
              </a:cxnLst>
              <a:rect l="0" t="0" r="r" b="b"/>
              <a:pathLst>
                <a:path w="17898" h="10347">
                  <a:moveTo>
                    <a:pt x="587" y="2334"/>
                  </a:moveTo>
                  <a:lnTo>
                    <a:pt x="587" y="2334"/>
                  </a:lnTo>
                  <a:lnTo>
                    <a:pt x="632" y="2383"/>
                  </a:lnTo>
                  <a:lnTo>
                    <a:pt x="707" y="2461"/>
                  </a:lnTo>
                  <a:lnTo>
                    <a:pt x="810" y="2567"/>
                  </a:lnTo>
                  <a:lnTo>
                    <a:pt x="938" y="2699"/>
                  </a:lnTo>
                  <a:lnTo>
                    <a:pt x="1267" y="3033"/>
                  </a:lnTo>
                  <a:lnTo>
                    <a:pt x="1678" y="3448"/>
                  </a:lnTo>
                  <a:lnTo>
                    <a:pt x="2157" y="3929"/>
                  </a:lnTo>
                  <a:lnTo>
                    <a:pt x="2690" y="4462"/>
                  </a:lnTo>
                  <a:lnTo>
                    <a:pt x="3261" y="5033"/>
                  </a:lnTo>
                  <a:lnTo>
                    <a:pt x="3857" y="5627"/>
                  </a:lnTo>
                  <a:lnTo>
                    <a:pt x="4463" y="6230"/>
                  </a:lnTo>
                  <a:lnTo>
                    <a:pt x="5064" y="6825"/>
                  </a:lnTo>
                  <a:lnTo>
                    <a:pt x="5646" y="7400"/>
                  </a:lnTo>
                  <a:lnTo>
                    <a:pt x="6196" y="7939"/>
                  </a:lnTo>
                  <a:lnTo>
                    <a:pt x="6453" y="8191"/>
                  </a:lnTo>
                  <a:lnTo>
                    <a:pt x="6696" y="8427"/>
                  </a:lnTo>
                  <a:lnTo>
                    <a:pt x="6923" y="8648"/>
                  </a:lnTo>
                  <a:lnTo>
                    <a:pt x="7134" y="8852"/>
                  </a:lnTo>
                  <a:lnTo>
                    <a:pt x="7325" y="9035"/>
                  </a:lnTo>
                  <a:lnTo>
                    <a:pt x="7495" y="9196"/>
                  </a:lnTo>
                  <a:lnTo>
                    <a:pt x="7642" y="9335"/>
                  </a:lnTo>
                  <a:lnTo>
                    <a:pt x="7764" y="9447"/>
                  </a:lnTo>
                  <a:lnTo>
                    <a:pt x="7764" y="9447"/>
                  </a:lnTo>
                  <a:lnTo>
                    <a:pt x="7815" y="9493"/>
                  </a:lnTo>
                  <a:lnTo>
                    <a:pt x="7867" y="9537"/>
                  </a:lnTo>
                  <a:lnTo>
                    <a:pt x="7919" y="9580"/>
                  </a:lnTo>
                  <a:lnTo>
                    <a:pt x="7973" y="9621"/>
                  </a:lnTo>
                  <a:lnTo>
                    <a:pt x="8026" y="9660"/>
                  </a:lnTo>
                  <a:lnTo>
                    <a:pt x="8081" y="9698"/>
                  </a:lnTo>
                  <a:lnTo>
                    <a:pt x="8135" y="9734"/>
                  </a:lnTo>
                  <a:lnTo>
                    <a:pt x="8190" y="9769"/>
                  </a:lnTo>
                  <a:lnTo>
                    <a:pt x="8246" y="9803"/>
                  </a:lnTo>
                  <a:lnTo>
                    <a:pt x="8302" y="9835"/>
                  </a:lnTo>
                  <a:lnTo>
                    <a:pt x="8358" y="9868"/>
                  </a:lnTo>
                  <a:lnTo>
                    <a:pt x="8414" y="9897"/>
                  </a:lnTo>
                  <a:lnTo>
                    <a:pt x="8471" y="9926"/>
                  </a:lnTo>
                  <a:lnTo>
                    <a:pt x="8527" y="9953"/>
                  </a:lnTo>
                  <a:lnTo>
                    <a:pt x="8584" y="9979"/>
                  </a:lnTo>
                  <a:lnTo>
                    <a:pt x="8640" y="10004"/>
                  </a:lnTo>
                  <a:lnTo>
                    <a:pt x="8698" y="10028"/>
                  </a:lnTo>
                  <a:lnTo>
                    <a:pt x="8754" y="10051"/>
                  </a:lnTo>
                  <a:lnTo>
                    <a:pt x="8811" y="10072"/>
                  </a:lnTo>
                  <a:lnTo>
                    <a:pt x="8867" y="10093"/>
                  </a:lnTo>
                  <a:lnTo>
                    <a:pt x="8923" y="10112"/>
                  </a:lnTo>
                  <a:lnTo>
                    <a:pt x="8979" y="10131"/>
                  </a:lnTo>
                  <a:lnTo>
                    <a:pt x="9035" y="10149"/>
                  </a:lnTo>
                  <a:lnTo>
                    <a:pt x="9089" y="10166"/>
                  </a:lnTo>
                  <a:lnTo>
                    <a:pt x="9145" y="10181"/>
                  </a:lnTo>
                  <a:lnTo>
                    <a:pt x="9199" y="10196"/>
                  </a:lnTo>
                  <a:lnTo>
                    <a:pt x="9253" y="10210"/>
                  </a:lnTo>
                  <a:lnTo>
                    <a:pt x="9306" y="10223"/>
                  </a:lnTo>
                  <a:lnTo>
                    <a:pt x="9359" y="10235"/>
                  </a:lnTo>
                  <a:lnTo>
                    <a:pt x="9411" y="10246"/>
                  </a:lnTo>
                  <a:lnTo>
                    <a:pt x="9513" y="10267"/>
                  </a:lnTo>
                  <a:lnTo>
                    <a:pt x="9612" y="10284"/>
                  </a:lnTo>
                  <a:lnTo>
                    <a:pt x="9707" y="10299"/>
                  </a:lnTo>
                  <a:lnTo>
                    <a:pt x="9798" y="10311"/>
                  </a:lnTo>
                  <a:lnTo>
                    <a:pt x="9886" y="10321"/>
                  </a:lnTo>
                  <a:lnTo>
                    <a:pt x="9967" y="10329"/>
                  </a:lnTo>
                  <a:lnTo>
                    <a:pt x="10044" y="10336"/>
                  </a:lnTo>
                  <a:lnTo>
                    <a:pt x="10116" y="10340"/>
                  </a:lnTo>
                  <a:lnTo>
                    <a:pt x="10182" y="10343"/>
                  </a:lnTo>
                  <a:lnTo>
                    <a:pt x="10242" y="10346"/>
                  </a:lnTo>
                  <a:lnTo>
                    <a:pt x="10294" y="10347"/>
                  </a:lnTo>
                  <a:lnTo>
                    <a:pt x="10378" y="10347"/>
                  </a:lnTo>
                  <a:lnTo>
                    <a:pt x="10431" y="10346"/>
                  </a:lnTo>
                  <a:lnTo>
                    <a:pt x="10449" y="10345"/>
                  </a:lnTo>
                  <a:lnTo>
                    <a:pt x="14532" y="10341"/>
                  </a:lnTo>
                  <a:lnTo>
                    <a:pt x="14532" y="10341"/>
                  </a:lnTo>
                  <a:lnTo>
                    <a:pt x="17898" y="10341"/>
                  </a:lnTo>
                  <a:lnTo>
                    <a:pt x="17898" y="10341"/>
                  </a:lnTo>
                  <a:lnTo>
                    <a:pt x="17275" y="9721"/>
                  </a:lnTo>
                  <a:lnTo>
                    <a:pt x="16676" y="9122"/>
                  </a:lnTo>
                  <a:lnTo>
                    <a:pt x="16113" y="8560"/>
                  </a:lnTo>
                  <a:lnTo>
                    <a:pt x="15607" y="8051"/>
                  </a:lnTo>
                  <a:lnTo>
                    <a:pt x="15171" y="7611"/>
                  </a:lnTo>
                  <a:lnTo>
                    <a:pt x="14821" y="7257"/>
                  </a:lnTo>
                  <a:lnTo>
                    <a:pt x="14684" y="7117"/>
                  </a:lnTo>
                  <a:lnTo>
                    <a:pt x="14575" y="7004"/>
                  </a:lnTo>
                  <a:lnTo>
                    <a:pt x="14496" y="6921"/>
                  </a:lnTo>
                  <a:lnTo>
                    <a:pt x="14449" y="6870"/>
                  </a:lnTo>
                  <a:lnTo>
                    <a:pt x="14449" y="6870"/>
                  </a:lnTo>
                  <a:lnTo>
                    <a:pt x="14420" y="6836"/>
                  </a:lnTo>
                  <a:lnTo>
                    <a:pt x="14390" y="6799"/>
                  </a:lnTo>
                  <a:lnTo>
                    <a:pt x="14361" y="6760"/>
                  </a:lnTo>
                  <a:lnTo>
                    <a:pt x="14333" y="6720"/>
                  </a:lnTo>
                  <a:lnTo>
                    <a:pt x="14305" y="6677"/>
                  </a:lnTo>
                  <a:lnTo>
                    <a:pt x="14277" y="6633"/>
                  </a:lnTo>
                  <a:lnTo>
                    <a:pt x="14250" y="6587"/>
                  </a:lnTo>
                  <a:lnTo>
                    <a:pt x="14224" y="6538"/>
                  </a:lnTo>
                  <a:lnTo>
                    <a:pt x="14198" y="6486"/>
                  </a:lnTo>
                  <a:lnTo>
                    <a:pt x="14172" y="6433"/>
                  </a:lnTo>
                  <a:lnTo>
                    <a:pt x="14148" y="6377"/>
                  </a:lnTo>
                  <a:lnTo>
                    <a:pt x="14124" y="6319"/>
                  </a:lnTo>
                  <a:lnTo>
                    <a:pt x="14101" y="6259"/>
                  </a:lnTo>
                  <a:lnTo>
                    <a:pt x="14079" y="6195"/>
                  </a:lnTo>
                  <a:lnTo>
                    <a:pt x="14057" y="6130"/>
                  </a:lnTo>
                  <a:lnTo>
                    <a:pt x="14037" y="6062"/>
                  </a:lnTo>
                  <a:lnTo>
                    <a:pt x="14017" y="5992"/>
                  </a:lnTo>
                  <a:lnTo>
                    <a:pt x="13999" y="5918"/>
                  </a:lnTo>
                  <a:lnTo>
                    <a:pt x="13981" y="5842"/>
                  </a:lnTo>
                  <a:lnTo>
                    <a:pt x="13964" y="5763"/>
                  </a:lnTo>
                  <a:lnTo>
                    <a:pt x="13948" y="5682"/>
                  </a:lnTo>
                  <a:lnTo>
                    <a:pt x="13934" y="5596"/>
                  </a:lnTo>
                  <a:lnTo>
                    <a:pt x="13921" y="5509"/>
                  </a:lnTo>
                  <a:lnTo>
                    <a:pt x="13909" y="5419"/>
                  </a:lnTo>
                  <a:lnTo>
                    <a:pt x="13899" y="5325"/>
                  </a:lnTo>
                  <a:lnTo>
                    <a:pt x="13889" y="5228"/>
                  </a:lnTo>
                  <a:lnTo>
                    <a:pt x="13881" y="5129"/>
                  </a:lnTo>
                  <a:lnTo>
                    <a:pt x="13875" y="5025"/>
                  </a:lnTo>
                  <a:lnTo>
                    <a:pt x="13869" y="4920"/>
                  </a:lnTo>
                  <a:lnTo>
                    <a:pt x="13866" y="4810"/>
                  </a:lnTo>
                  <a:lnTo>
                    <a:pt x="13863" y="4697"/>
                  </a:lnTo>
                  <a:lnTo>
                    <a:pt x="13862" y="4582"/>
                  </a:lnTo>
                  <a:lnTo>
                    <a:pt x="13868" y="4536"/>
                  </a:lnTo>
                  <a:lnTo>
                    <a:pt x="13868" y="4536"/>
                  </a:lnTo>
                  <a:lnTo>
                    <a:pt x="13877" y="4644"/>
                  </a:lnTo>
                  <a:lnTo>
                    <a:pt x="13877" y="4484"/>
                  </a:lnTo>
                  <a:lnTo>
                    <a:pt x="10449" y="4488"/>
                  </a:lnTo>
                  <a:lnTo>
                    <a:pt x="10449" y="4488"/>
                  </a:lnTo>
                  <a:lnTo>
                    <a:pt x="5281" y="4488"/>
                  </a:lnTo>
                  <a:lnTo>
                    <a:pt x="5281" y="4488"/>
                  </a:lnTo>
                  <a:lnTo>
                    <a:pt x="5150" y="4487"/>
                  </a:lnTo>
                  <a:lnTo>
                    <a:pt x="5076" y="4486"/>
                  </a:lnTo>
                  <a:lnTo>
                    <a:pt x="4996" y="4483"/>
                  </a:lnTo>
                  <a:lnTo>
                    <a:pt x="4912" y="4480"/>
                  </a:lnTo>
                  <a:lnTo>
                    <a:pt x="4822" y="4476"/>
                  </a:lnTo>
                  <a:lnTo>
                    <a:pt x="4728" y="4470"/>
                  </a:lnTo>
                  <a:lnTo>
                    <a:pt x="4630" y="4463"/>
                  </a:lnTo>
                  <a:lnTo>
                    <a:pt x="4528" y="4455"/>
                  </a:lnTo>
                  <a:lnTo>
                    <a:pt x="4423" y="4444"/>
                  </a:lnTo>
                  <a:lnTo>
                    <a:pt x="4314" y="4432"/>
                  </a:lnTo>
                  <a:lnTo>
                    <a:pt x="4204" y="4418"/>
                  </a:lnTo>
                  <a:lnTo>
                    <a:pt x="4091" y="4402"/>
                  </a:lnTo>
                  <a:lnTo>
                    <a:pt x="3976" y="4384"/>
                  </a:lnTo>
                  <a:lnTo>
                    <a:pt x="3859" y="4363"/>
                  </a:lnTo>
                  <a:lnTo>
                    <a:pt x="3741" y="4340"/>
                  </a:lnTo>
                  <a:lnTo>
                    <a:pt x="3681" y="4327"/>
                  </a:lnTo>
                  <a:lnTo>
                    <a:pt x="3622" y="4314"/>
                  </a:lnTo>
                  <a:lnTo>
                    <a:pt x="3562" y="4300"/>
                  </a:lnTo>
                  <a:lnTo>
                    <a:pt x="3503" y="4285"/>
                  </a:lnTo>
                  <a:lnTo>
                    <a:pt x="3443" y="4270"/>
                  </a:lnTo>
                  <a:lnTo>
                    <a:pt x="3382" y="4252"/>
                  </a:lnTo>
                  <a:lnTo>
                    <a:pt x="3323" y="4235"/>
                  </a:lnTo>
                  <a:lnTo>
                    <a:pt x="3263" y="4217"/>
                  </a:lnTo>
                  <a:lnTo>
                    <a:pt x="3204" y="4199"/>
                  </a:lnTo>
                  <a:lnTo>
                    <a:pt x="3144" y="4179"/>
                  </a:lnTo>
                  <a:lnTo>
                    <a:pt x="3085" y="4159"/>
                  </a:lnTo>
                  <a:lnTo>
                    <a:pt x="3026" y="4138"/>
                  </a:lnTo>
                  <a:lnTo>
                    <a:pt x="2968" y="4116"/>
                  </a:lnTo>
                  <a:lnTo>
                    <a:pt x="2909" y="4093"/>
                  </a:lnTo>
                  <a:lnTo>
                    <a:pt x="2851" y="4069"/>
                  </a:lnTo>
                  <a:lnTo>
                    <a:pt x="2793" y="4044"/>
                  </a:lnTo>
                  <a:lnTo>
                    <a:pt x="2736" y="4018"/>
                  </a:lnTo>
                  <a:lnTo>
                    <a:pt x="2679" y="3991"/>
                  </a:lnTo>
                  <a:lnTo>
                    <a:pt x="2623" y="3962"/>
                  </a:lnTo>
                  <a:lnTo>
                    <a:pt x="2568" y="3933"/>
                  </a:lnTo>
                  <a:lnTo>
                    <a:pt x="2512" y="3904"/>
                  </a:lnTo>
                  <a:lnTo>
                    <a:pt x="2459" y="3873"/>
                  </a:lnTo>
                  <a:lnTo>
                    <a:pt x="2405" y="3841"/>
                  </a:lnTo>
                  <a:lnTo>
                    <a:pt x="2353" y="3808"/>
                  </a:lnTo>
                  <a:lnTo>
                    <a:pt x="2300" y="3774"/>
                  </a:lnTo>
                  <a:lnTo>
                    <a:pt x="2250" y="3738"/>
                  </a:lnTo>
                  <a:lnTo>
                    <a:pt x="2199" y="3701"/>
                  </a:lnTo>
                  <a:lnTo>
                    <a:pt x="2150" y="3663"/>
                  </a:lnTo>
                  <a:lnTo>
                    <a:pt x="2102" y="3625"/>
                  </a:lnTo>
                  <a:lnTo>
                    <a:pt x="2055" y="3585"/>
                  </a:lnTo>
                  <a:lnTo>
                    <a:pt x="2009" y="3544"/>
                  </a:lnTo>
                  <a:lnTo>
                    <a:pt x="1963" y="3501"/>
                  </a:lnTo>
                  <a:lnTo>
                    <a:pt x="1963" y="3501"/>
                  </a:lnTo>
                  <a:lnTo>
                    <a:pt x="1905" y="3444"/>
                  </a:lnTo>
                  <a:lnTo>
                    <a:pt x="1748" y="3289"/>
                  </a:lnTo>
                  <a:lnTo>
                    <a:pt x="1523" y="3066"/>
                  </a:lnTo>
                  <a:lnTo>
                    <a:pt x="1395" y="2939"/>
                  </a:lnTo>
                  <a:lnTo>
                    <a:pt x="1262" y="2803"/>
                  </a:lnTo>
                  <a:lnTo>
                    <a:pt x="1127" y="2666"/>
                  </a:lnTo>
                  <a:lnTo>
                    <a:pt x="993" y="2528"/>
                  </a:lnTo>
                  <a:lnTo>
                    <a:pt x="866" y="2394"/>
                  </a:lnTo>
                  <a:lnTo>
                    <a:pt x="749" y="2268"/>
                  </a:lnTo>
                  <a:lnTo>
                    <a:pt x="696" y="2209"/>
                  </a:lnTo>
                  <a:lnTo>
                    <a:pt x="645" y="2153"/>
                  </a:lnTo>
                  <a:lnTo>
                    <a:pt x="600" y="2101"/>
                  </a:lnTo>
                  <a:lnTo>
                    <a:pt x="558" y="2052"/>
                  </a:lnTo>
                  <a:lnTo>
                    <a:pt x="522" y="2008"/>
                  </a:lnTo>
                  <a:lnTo>
                    <a:pt x="493" y="1969"/>
                  </a:lnTo>
                  <a:lnTo>
                    <a:pt x="468" y="1935"/>
                  </a:lnTo>
                  <a:lnTo>
                    <a:pt x="459" y="1921"/>
                  </a:lnTo>
                  <a:lnTo>
                    <a:pt x="451" y="1907"/>
                  </a:lnTo>
                  <a:lnTo>
                    <a:pt x="451" y="1907"/>
                  </a:lnTo>
                  <a:lnTo>
                    <a:pt x="425" y="1860"/>
                  </a:lnTo>
                  <a:lnTo>
                    <a:pt x="398" y="1809"/>
                  </a:lnTo>
                  <a:lnTo>
                    <a:pt x="369" y="1753"/>
                  </a:lnTo>
                  <a:lnTo>
                    <a:pt x="339" y="1691"/>
                  </a:lnTo>
                  <a:lnTo>
                    <a:pt x="324" y="1657"/>
                  </a:lnTo>
                  <a:lnTo>
                    <a:pt x="309" y="1621"/>
                  </a:lnTo>
                  <a:lnTo>
                    <a:pt x="293" y="1584"/>
                  </a:lnTo>
                  <a:lnTo>
                    <a:pt x="278" y="1544"/>
                  </a:lnTo>
                  <a:lnTo>
                    <a:pt x="263" y="1501"/>
                  </a:lnTo>
                  <a:lnTo>
                    <a:pt x="247" y="1455"/>
                  </a:lnTo>
                  <a:lnTo>
                    <a:pt x="231" y="1407"/>
                  </a:lnTo>
                  <a:lnTo>
                    <a:pt x="216" y="1356"/>
                  </a:lnTo>
                  <a:lnTo>
                    <a:pt x="201" y="1302"/>
                  </a:lnTo>
                  <a:lnTo>
                    <a:pt x="186" y="1244"/>
                  </a:lnTo>
                  <a:lnTo>
                    <a:pt x="171" y="1182"/>
                  </a:lnTo>
                  <a:lnTo>
                    <a:pt x="156" y="1118"/>
                  </a:lnTo>
                  <a:lnTo>
                    <a:pt x="141" y="1050"/>
                  </a:lnTo>
                  <a:lnTo>
                    <a:pt x="127" y="977"/>
                  </a:lnTo>
                  <a:lnTo>
                    <a:pt x="113" y="900"/>
                  </a:lnTo>
                  <a:lnTo>
                    <a:pt x="99" y="820"/>
                  </a:lnTo>
                  <a:lnTo>
                    <a:pt x="86" y="735"/>
                  </a:lnTo>
                  <a:lnTo>
                    <a:pt x="73" y="645"/>
                  </a:lnTo>
                  <a:lnTo>
                    <a:pt x="61" y="550"/>
                  </a:lnTo>
                  <a:lnTo>
                    <a:pt x="49" y="451"/>
                  </a:lnTo>
                  <a:lnTo>
                    <a:pt x="37" y="346"/>
                  </a:lnTo>
                  <a:lnTo>
                    <a:pt x="26" y="236"/>
                  </a:lnTo>
                  <a:lnTo>
                    <a:pt x="16" y="121"/>
                  </a:lnTo>
                  <a:lnTo>
                    <a:pt x="6" y="0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1" y="161"/>
                  </a:lnTo>
                  <a:lnTo>
                    <a:pt x="3" y="274"/>
                  </a:lnTo>
                  <a:lnTo>
                    <a:pt x="7" y="384"/>
                  </a:lnTo>
                  <a:lnTo>
                    <a:pt x="12" y="490"/>
                  </a:lnTo>
                  <a:lnTo>
                    <a:pt x="19" y="592"/>
                  </a:lnTo>
                  <a:lnTo>
                    <a:pt x="27" y="693"/>
                  </a:lnTo>
                  <a:lnTo>
                    <a:pt x="36" y="789"/>
                  </a:lnTo>
                  <a:lnTo>
                    <a:pt x="48" y="882"/>
                  </a:lnTo>
                  <a:lnTo>
                    <a:pt x="59" y="973"/>
                  </a:lnTo>
                  <a:lnTo>
                    <a:pt x="73" y="1061"/>
                  </a:lnTo>
                  <a:lnTo>
                    <a:pt x="87" y="1145"/>
                  </a:lnTo>
                  <a:lnTo>
                    <a:pt x="102" y="1227"/>
                  </a:lnTo>
                  <a:lnTo>
                    <a:pt x="119" y="1306"/>
                  </a:lnTo>
                  <a:lnTo>
                    <a:pt x="136" y="1382"/>
                  </a:lnTo>
                  <a:lnTo>
                    <a:pt x="156" y="1455"/>
                  </a:lnTo>
                  <a:lnTo>
                    <a:pt x="175" y="1527"/>
                  </a:lnTo>
                  <a:lnTo>
                    <a:pt x="195" y="1594"/>
                  </a:lnTo>
                  <a:lnTo>
                    <a:pt x="217" y="1660"/>
                  </a:lnTo>
                  <a:lnTo>
                    <a:pt x="239" y="1722"/>
                  </a:lnTo>
                  <a:lnTo>
                    <a:pt x="263" y="1784"/>
                  </a:lnTo>
                  <a:lnTo>
                    <a:pt x="286" y="1842"/>
                  </a:lnTo>
                  <a:lnTo>
                    <a:pt x="311" y="1897"/>
                  </a:lnTo>
                  <a:lnTo>
                    <a:pt x="336" y="1950"/>
                  </a:lnTo>
                  <a:lnTo>
                    <a:pt x="361" y="2001"/>
                  </a:lnTo>
                  <a:lnTo>
                    <a:pt x="389" y="2051"/>
                  </a:lnTo>
                  <a:lnTo>
                    <a:pt x="415" y="2097"/>
                  </a:lnTo>
                  <a:lnTo>
                    <a:pt x="443" y="2142"/>
                  </a:lnTo>
                  <a:lnTo>
                    <a:pt x="470" y="2184"/>
                  </a:lnTo>
                  <a:lnTo>
                    <a:pt x="500" y="2224"/>
                  </a:lnTo>
                  <a:lnTo>
                    <a:pt x="528" y="2263"/>
                  </a:lnTo>
                  <a:lnTo>
                    <a:pt x="557" y="2299"/>
                  </a:lnTo>
                  <a:lnTo>
                    <a:pt x="587" y="2334"/>
                  </a:lnTo>
                  <a:lnTo>
                    <a:pt x="587" y="2334"/>
                  </a:lnTo>
                  <a:close/>
                </a:path>
              </a:pathLst>
            </a:custGeom>
            <a:solidFill>
              <a:srgbClr val="CED5E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40" tIns="64271" rIns="128540" bIns="64271" numCol="1" anchor="t" anchorCtr="0" compatLnSpc="1">
              <a:prstTxWarp prst="textNoShape">
                <a:avLst/>
              </a:prstTxWarp>
            </a:bodyPr>
            <a:lstStyle/>
            <a:p>
              <a:endParaRPr lang="fr-FR" sz="2399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14">
              <a:extLst>
                <a:ext uri="{FF2B5EF4-FFF2-40B4-BE49-F238E27FC236}">
                  <a16:creationId xmlns:a16="http://schemas.microsoft.com/office/drawing/2014/main" id="{D76139E5-AE0E-14B7-0B63-B580D2A4B4D2}"/>
                </a:ext>
              </a:extLst>
            </p:cNvPr>
            <p:cNvSpPr>
              <a:spLocks/>
            </p:cNvSpPr>
            <p:nvPr/>
          </p:nvSpPr>
          <p:spPr bwMode="auto">
            <a:xfrm rot="20191043">
              <a:off x="3619974" y="2468604"/>
              <a:ext cx="897451" cy="1281413"/>
            </a:xfrm>
            <a:custGeom>
              <a:avLst/>
              <a:gdLst/>
              <a:ahLst/>
              <a:cxnLst>
                <a:cxn ang="0">
                  <a:pos x="5070" y="2"/>
                </a:cxn>
                <a:cxn ang="0">
                  <a:pos x="4722" y="17"/>
                </a:cxn>
                <a:cxn ang="0">
                  <a:pos x="4308" y="55"/>
                </a:cxn>
                <a:cxn ang="0">
                  <a:pos x="3853" y="124"/>
                </a:cxn>
                <a:cxn ang="0">
                  <a:pos x="3556" y="188"/>
                </a:cxn>
                <a:cxn ang="0">
                  <a:pos x="3317" y="252"/>
                </a:cxn>
                <a:cxn ang="0">
                  <a:pos x="3079" y="329"/>
                </a:cxn>
                <a:cxn ang="0">
                  <a:pos x="2845" y="419"/>
                </a:cxn>
                <a:cxn ang="0">
                  <a:pos x="2616" y="525"/>
                </a:cxn>
                <a:cxn ang="0">
                  <a:pos x="2398" y="647"/>
                </a:cxn>
                <a:cxn ang="0">
                  <a:pos x="2193" y="787"/>
                </a:cxn>
                <a:cxn ang="0">
                  <a:pos x="2003" y="944"/>
                </a:cxn>
                <a:cxn ang="0">
                  <a:pos x="1741" y="1199"/>
                </a:cxn>
                <a:cxn ang="0">
                  <a:pos x="1121" y="1822"/>
                </a:cxn>
                <a:cxn ang="0">
                  <a:pos x="689" y="2279"/>
                </a:cxn>
                <a:cxn ang="0">
                  <a:pos x="516" y="2480"/>
                </a:cxn>
                <a:cxn ang="0">
                  <a:pos x="445" y="2580"/>
                </a:cxn>
                <a:cxn ang="0">
                  <a:pos x="366" y="2728"/>
                </a:cxn>
                <a:cxn ang="0">
                  <a:pos x="293" y="2890"/>
                </a:cxn>
                <a:cxn ang="0">
                  <a:pos x="233" y="3056"/>
                </a:cxn>
                <a:cxn ang="0">
                  <a:pos x="174" y="3265"/>
                </a:cxn>
                <a:cxn ang="0">
                  <a:pos x="117" y="3527"/>
                </a:cxn>
                <a:cxn ang="0">
                  <a:pos x="66" y="3851"/>
                </a:cxn>
                <a:cxn ang="0">
                  <a:pos x="20" y="4247"/>
                </a:cxn>
                <a:cxn ang="0">
                  <a:pos x="4" y="4493"/>
                </a:cxn>
                <a:cxn ang="0">
                  <a:pos x="10" y="4749"/>
                </a:cxn>
                <a:cxn ang="0">
                  <a:pos x="56" y="5176"/>
                </a:cxn>
                <a:cxn ang="0">
                  <a:pos x="107" y="5525"/>
                </a:cxn>
                <a:cxn ang="0">
                  <a:pos x="165" y="5806"/>
                </a:cxn>
                <a:cxn ang="0">
                  <a:pos x="226" y="6030"/>
                </a:cxn>
                <a:cxn ang="0">
                  <a:pos x="288" y="6206"/>
                </a:cxn>
                <a:cxn ang="0">
                  <a:pos x="363" y="6376"/>
                </a:cxn>
                <a:cxn ang="0">
                  <a:pos x="445" y="6529"/>
                </a:cxn>
                <a:cxn ang="0">
                  <a:pos x="516" y="6630"/>
                </a:cxn>
                <a:cxn ang="0">
                  <a:pos x="690" y="6831"/>
                </a:cxn>
                <a:cxn ang="0">
                  <a:pos x="1121" y="7288"/>
                </a:cxn>
                <a:cxn ang="0">
                  <a:pos x="1742" y="7911"/>
                </a:cxn>
                <a:cxn ang="0">
                  <a:pos x="2003" y="8166"/>
                </a:cxn>
                <a:cxn ang="0">
                  <a:pos x="2193" y="8323"/>
                </a:cxn>
                <a:cxn ang="0">
                  <a:pos x="2399" y="8463"/>
                </a:cxn>
                <a:cxn ang="0">
                  <a:pos x="2617" y="8584"/>
                </a:cxn>
                <a:cxn ang="0">
                  <a:pos x="2845" y="8691"/>
                </a:cxn>
                <a:cxn ang="0">
                  <a:pos x="3079" y="8781"/>
                </a:cxn>
                <a:cxn ang="0">
                  <a:pos x="3317" y="8857"/>
                </a:cxn>
                <a:cxn ang="0">
                  <a:pos x="3556" y="8922"/>
                </a:cxn>
                <a:cxn ang="0">
                  <a:pos x="3853" y="8985"/>
                </a:cxn>
                <a:cxn ang="0">
                  <a:pos x="4308" y="9054"/>
                </a:cxn>
                <a:cxn ang="0">
                  <a:pos x="4722" y="9092"/>
                </a:cxn>
                <a:cxn ang="0">
                  <a:pos x="5070" y="9108"/>
                </a:cxn>
                <a:cxn ang="0">
                  <a:pos x="7183" y="9110"/>
                </a:cxn>
                <a:cxn ang="0">
                  <a:pos x="5275" y="0"/>
                </a:cxn>
              </a:cxnLst>
              <a:rect l="0" t="0" r="r" b="b"/>
              <a:pathLst>
                <a:path w="7183" h="9110">
                  <a:moveTo>
                    <a:pt x="5275" y="0"/>
                  </a:moveTo>
                  <a:lnTo>
                    <a:pt x="5275" y="0"/>
                  </a:lnTo>
                  <a:lnTo>
                    <a:pt x="5144" y="1"/>
                  </a:lnTo>
                  <a:lnTo>
                    <a:pt x="5070" y="2"/>
                  </a:lnTo>
                  <a:lnTo>
                    <a:pt x="4990" y="4"/>
                  </a:lnTo>
                  <a:lnTo>
                    <a:pt x="4906" y="8"/>
                  </a:lnTo>
                  <a:lnTo>
                    <a:pt x="4816" y="12"/>
                  </a:lnTo>
                  <a:lnTo>
                    <a:pt x="4722" y="17"/>
                  </a:lnTo>
                  <a:lnTo>
                    <a:pt x="4623" y="24"/>
                  </a:lnTo>
                  <a:lnTo>
                    <a:pt x="4522" y="33"/>
                  </a:lnTo>
                  <a:lnTo>
                    <a:pt x="4416" y="43"/>
                  </a:lnTo>
                  <a:lnTo>
                    <a:pt x="4308" y="55"/>
                  </a:lnTo>
                  <a:lnTo>
                    <a:pt x="4198" y="69"/>
                  </a:lnTo>
                  <a:lnTo>
                    <a:pt x="4084" y="85"/>
                  </a:lnTo>
                  <a:lnTo>
                    <a:pt x="3969" y="104"/>
                  </a:lnTo>
                  <a:lnTo>
                    <a:pt x="3853" y="124"/>
                  </a:lnTo>
                  <a:lnTo>
                    <a:pt x="3735" y="148"/>
                  </a:lnTo>
                  <a:lnTo>
                    <a:pt x="3675" y="160"/>
                  </a:lnTo>
                  <a:lnTo>
                    <a:pt x="3616" y="174"/>
                  </a:lnTo>
                  <a:lnTo>
                    <a:pt x="3556" y="188"/>
                  </a:lnTo>
                  <a:lnTo>
                    <a:pt x="3497" y="203"/>
                  </a:lnTo>
                  <a:lnTo>
                    <a:pt x="3436" y="218"/>
                  </a:lnTo>
                  <a:lnTo>
                    <a:pt x="3376" y="235"/>
                  </a:lnTo>
                  <a:lnTo>
                    <a:pt x="3317" y="252"/>
                  </a:lnTo>
                  <a:lnTo>
                    <a:pt x="3257" y="270"/>
                  </a:lnTo>
                  <a:lnTo>
                    <a:pt x="3198" y="289"/>
                  </a:lnTo>
                  <a:lnTo>
                    <a:pt x="3138" y="308"/>
                  </a:lnTo>
                  <a:lnTo>
                    <a:pt x="3079" y="329"/>
                  </a:lnTo>
                  <a:lnTo>
                    <a:pt x="3019" y="350"/>
                  </a:lnTo>
                  <a:lnTo>
                    <a:pt x="2961" y="372"/>
                  </a:lnTo>
                  <a:lnTo>
                    <a:pt x="2902" y="395"/>
                  </a:lnTo>
                  <a:lnTo>
                    <a:pt x="2845" y="419"/>
                  </a:lnTo>
                  <a:lnTo>
                    <a:pt x="2787" y="444"/>
                  </a:lnTo>
                  <a:lnTo>
                    <a:pt x="2729" y="470"/>
                  </a:lnTo>
                  <a:lnTo>
                    <a:pt x="2673" y="497"/>
                  </a:lnTo>
                  <a:lnTo>
                    <a:pt x="2616" y="525"/>
                  </a:lnTo>
                  <a:lnTo>
                    <a:pt x="2561" y="554"/>
                  </a:lnTo>
                  <a:lnTo>
                    <a:pt x="2506" y="584"/>
                  </a:lnTo>
                  <a:lnTo>
                    <a:pt x="2452" y="615"/>
                  </a:lnTo>
                  <a:lnTo>
                    <a:pt x="2398" y="647"/>
                  </a:lnTo>
                  <a:lnTo>
                    <a:pt x="2346" y="680"/>
                  </a:lnTo>
                  <a:lnTo>
                    <a:pt x="2294" y="714"/>
                  </a:lnTo>
                  <a:lnTo>
                    <a:pt x="2243" y="750"/>
                  </a:lnTo>
                  <a:lnTo>
                    <a:pt x="2193" y="787"/>
                  </a:lnTo>
                  <a:lnTo>
                    <a:pt x="2144" y="824"/>
                  </a:lnTo>
                  <a:lnTo>
                    <a:pt x="2096" y="863"/>
                  </a:lnTo>
                  <a:lnTo>
                    <a:pt x="2048" y="903"/>
                  </a:lnTo>
                  <a:lnTo>
                    <a:pt x="2003" y="944"/>
                  </a:lnTo>
                  <a:lnTo>
                    <a:pt x="1957" y="987"/>
                  </a:lnTo>
                  <a:lnTo>
                    <a:pt x="1957" y="987"/>
                  </a:lnTo>
                  <a:lnTo>
                    <a:pt x="1899" y="1044"/>
                  </a:lnTo>
                  <a:lnTo>
                    <a:pt x="1741" y="1199"/>
                  </a:lnTo>
                  <a:lnTo>
                    <a:pt x="1517" y="1422"/>
                  </a:lnTo>
                  <a:lnTo>
                    <a:pt x="1389" y="1549"/>
                  </a:lnTo>
                  <a:lnTo>
                    <a:pt x="1256" y="1685"/>
                  </a:lnTo>
                  <a:lnTo>
                    <a:pt x="1121" y="1822"/>
                  </a:lnTo>
                  <a:lnTo>
                    <a:pt x="987" y="1960"/>
                  </a:lnTo>
                  <a:lnTo>
                    <a:pt x="860" y="2093"/>
                  </a:lnTo>
                  <a:lnTo>
                    <a:pt x="743" y="2220"/>
                  </a:lnTo>
                  <a:lnTo>
                    <a:pt x="689" y="2279"/>
                  </a:lnTo>
                  <a:lnTo>
                    <a:pt x="639" y="2335"/>
                  </a:lnTo>
                  <a:lnTo>
                    <a:pt x="593" y="2387"/>
                  </a:lnTo>
                  <a:lnTo>
                    <a:pt x="552" y="2435"/>
                  </a:lnTo>
                  <a:lnTo>
                    <a:pt x="516" y="2480"/>
                  </a:lnTo>
                  <a:lnTo>
                    <a:pt x="486" y="2519"/>
                  </a:lnTo>
                  <a:lnTo>
                    <a:pt x="462" y="2552"/>
                  </a:lnTo>
                  <a:lnTo>
                    <a:pt x="452" y="2567"/>
                  </a:lnTo>
                  <a:lnTo>
                    <a:pt x="445" y="2580"/>
                  </a:lnTo>
                  <a:lnTo>
                    <a:pt x="445" y="2580"/>
                  </a:lnTo>
                  <a:lnTo>
                    <a:pt x="420" y="2626"/>
                  </a:lnTo>
                  <a:lnTo>
                    <a:pt x="393" y="2675"/>
                  </a:lnTo>
                  <a:lnTo>
                    <a:pt x="366" y="2728"/>
                  </a:lnTo>
                  <a:lnTo>
                    <a:pt x="336" y="2788"/>
                  </a:lnTo>
                  <a:lnTo>
                    <a:pt x="322" y="2820"/>
                  </a:lnTo>
                  <a:lnTo>
                    <a:pt x="307" y="2854"/>
                  </a:lnTo>
                  <a:lnTo>
                    <a:pt x="293" y="2890"/>
                  </a:lnTo>
                  <a:lnTo>
                    <a:pt x="278" y="2928"/>
                  </a:lnTo>
                  <a:lnTo>
                    <a:pt x="263" y="2968"/>
                  </a:lnTo>
                  <a:lnTo>
                    <a:pt x="247" y="3010"/>
                  </a:lnTo>
                  <a:lnTo>
                    <a:pt x="233" y="3056"/>
                  </a:lnTo>
                  <a:lnTo>
                    <a:pt x="218" y="3104"/>
                  </a:lnTo>
                  <a:lnTo>
                    <a:pt x="203" y="3155"/>
                  </a:lnTo>
                  <a:lnTo>
                    <a:pt x="189" y="3208"/>
                  </a:lnTo>
                  <a:lnTo>
                    <a:pt x="174" y="3265"/>
                  </a:lnTo>
                  <a:lnTo>
                    <a:pt x="160" y="3326"/>
                  </a:lnTo>
                  <a:lnTo>
                    <a:pt x="146" y="3390"/>
                  </a:lnTo>
                  <a:lnTo>
                    <a:pt x="131" y="3457"/>
                  </a:lnTo>
                  <a:lnTo>
                    <a:pt x="117" y="3527"/>
                  </a:lnTo>
                  <a:lnTo>
                    <a:pt x="104" y="3603"/>
                  </a:lnTo>
                  <a:lnTo>
                    <a:pt x="91" y="3681"/>
                  </a:lnTo>
                  <a:lnTo>
                    <a:pt x="78" y="3764"/>
                  </a:lnTo>
                  <a:lnTo>
                    <a:pt x="66" y="3851"/>
                  </a:lnTo>
                  <a:lnTo>
                    <a:pt x="54" y="3943"/>
                  </a:lnTo>
                  <a:lnTo>
                    <a:pt x="43" y="4040"/>
                  </a:lnTo>
                  <a:lnTo>
                    <a:pt x="30" y="4141"/>
                  </a:lnTo>
                  <a:lnTo>
                    <a:pt x="20" y="4247"/>
                  </a:lnTo>
                  <a:lnTo>
                    <a:pt x="10" y="4358"/>
                  </a:lnTo>
                  <a:lnTo>
                    <a:pt x="10" y="4358"/>
                  </a:lnTo>
                  <a:lnTo>
                    <a:pt x="6" y="4426"/>
                  </a:lnTo>
                  <a:lnTo>
                    <a:pt x="4" y="4493"/>
                  </a:lnTo>
                  <a:lnTo>
                    <a:pt x="2" y="4561"/>
                  </a:lnTo>
                  <a:lnTo>
                    <a:pt x="0" y="4628"/>
                  </a:lnTo>
                  <a:lnTo>
                    <a:pt x="0" y="4628"/>
                  </a:lnTo>
                  <a:lnTo>
                    <a:pt x="10" y="4749"/>
                  </a:lnTo>
                  <a:lnTo>
                    <a:pt x="20" y="4863"/>
                  </a:lnTo>
                  <a:lnTo>
                    <a:pt x="31" y="4973"/>
                  </a:lnTo>
                  <a:lnTo>
                    <a:pt x="44" y="5077"/>
                  </a:lnTo>
                  <a:lnTo>
                    <a:pt x="56" y="5176"/>
                  </a:lnTo>
                  <a:lnTo>
                    <a:pt x="68" y="5271"/>
                  </a:lnTo>
                  <a:lnTo>
                    <a:pt x="81" y="5360"/>
                  </a:lnTo>
                  <a:lnTo>
                    <a:pt x="94" y="5444"/>
                  </a:lnTo>
                  <a:lnTo>
                    <a:pt x="107" y="5525"/>
                  </a:lnTo>
                  <a:lnTo>
                    <a:pt x="121" y="5602"/>
                  </a:lnTo>
                  <a:lnTo>
                    <a:pt x="135" y="5674"/>
                  </a:lnTo>
                  <a:lnTo>
                    <a:pt x="151" y="5742"/>
                  </a:lnTo>
                  <a:lnTo>
                    <a:pt x="165" y="5806"/>
                  </a:lnTo>
                  <a:lnTo>
                    <a:pt x="180" y="5868"/>
                  </a:lnTo>
                  <a:lnTo>
                    <a:pt x="195" y="5925"/>
                  </a:lnTo>
                  <a:lnTo>
                    <a:pt x="210" y="5979"/>
                  </a:lnTo>
                  <a:lnTo>
                    <a:pt x="226" y="6030"/>
                  </a:lnTo>
                  <a:lnTo>
                    <a:pt x="241" y="6078"/>
                  </a:lnTo>
                  <a:lnTo>
                    <a:pt x="257" y="6124"/>
                  </a:lnTo>
                  <a:lnTo>
                    <a:pt x="272" y="6166"/>
                  </a:lnTo>
                  <a:lnTo>
                    <a:pt x="288" y="6206"/>
                  </a:lnTo>
                  <a:lnTo>
                    <a:pt x="303" y="6244"/>
                  </a:lnTo>
                  <a:lnTo>
                    <a:pt x="318" y="6279"/>
                  </a:lnTo>
                  <a:lnTo>
                    <a:pt x="333" y="6313"/>
                  </a:lnTo>
                  <a:lnTo>
                    <a:pt x="363" y="6376"/>
                  </a:lnTo>
                  <a:lnTo>
                    <a:pt x="392" y="6431"/>
                  </a:lnTo>
                  <a:lnTo>
                    <a:pt x="419" y="6482"/>
                  </a:lnTo>
                  <a:lnTo>
                    <a:pt x="445" y="6529"/>
                  </a:lnTo>
                  <a:lnTo>
                    <a:pt x="445" y="6529"/>
                  </a:lnTo>
                  <a:lnTo>
                    <a:pt x="453" y="6543"/>
                  </a:lnTo>
                  <a:lnTo>
                    <a:pt x="462" y="6557"/>
                  </a:lnTo>
                  <a:lnTo>
                    <a:pt x="487" y="6591"/>
                  </a:lnTo>
                  <a:lnTo>
                    <a:pt x="516" y="6630"/>
                  </a:lnTo>
                  <a:lnTo>
                    <a:pt x="552" y="6674"/>
                  </a:lnTo>
                  <a:lnTo>
                    <a:pt x="594" y="6723"/>
                  </a:lnTo>
                  <a:lnTo>
                    <a:pt x="639" y="6775"/>
                  </a:lnTo>
                  <a:lnTo>
                    <a:pt x="690" y="6831"/>
                  </a:lnTo>
                  <a:lnTo>
                    <a:pt x="743" y="6890"/>
                  </a:lnTo>
                  <a:lnTo>
                    <a:pt x="860" y="7016"/>
                  </a:lnTo>
                  <a:lnTo>
                    <a:pt x="987" y="7150"/>
                  </a:lnTo>
                  <a:lnTo>
                    <a:pt x="1121" y="7288"/>
                  </a:lnTo>
                  <a:lnTo>
                    <a:pt x="1256" y="7425"/>
                  </a:lnTo>
                  <a:lnTo>
                    <a:pt x="1389" y="7561"/>
                  </a:lnTo>
                  <a:lnTo>
                    <a:pt x="1517" y="7688"/>
                  </a:lnTo>
                  <a:lnTo>
                    <a:pt x="1742" y="7911"/>
                  </a:lnTo>
                  <a:lnTo>
                    <a:pt x="1899" y="8066"/>
                  </a:lnTo>
                  <a:lnTo>
                    <a:pt x="1957" y="8123"/>
                  </a:lnTo>
                  <a:lnTo>
                    <a:pt x="1957" y="8123"/>
                  </a:lnTo>
                  <a:lnTo>
                    <a:pt x="2003" y="8166"/>
                  </a:lnTo>
                  <a:lnTo>
                    <a:pt x="2049" y="8207"/>
                  </a:lnTo>
                  <a:lnTo>
                    <a:pt x="2096" y="8247"/>
                  </a:lnTo>
                  <a:lnTo>
                    <a:pt x="2144" y="8285"/>
                  </a:lnTo>
                  <a:lnTo>
                    <a:pt x="2193" y="8323"/>
                  </a:lnTo>
                  <a:lnTo>
                    <a:pt x="2244" y="8360"/>
                  </a:lnTo>
                  <a:lnTo>
                    <a:pt x="2294" y="8396"/>
                  </a:lnTo>
                  <a:lnTo>
                    <a:pt x="2347" y="8430"/>
                  </a:lnTo>
                  <a:lnTo>
                    <a:pt x="2399" y="8463"/>
                  </a:lnTo>
                  <a:lnTo>
                    <a:pt x="2453" y="8495"/>
                  </a:lnTo>
                  <a:lnTo>
                    <a:pt x="2506" y="8526"/>
                  </a:lnTo>
                  <a:lnTo>
                    <a:pt x="2562" y="8555"/>
                  </a:lnTo>
                  <a:lnTo>
                    <a:pt x="2617" y="8584"/>
                  </a:lnTo>
                  <a:lnTo>
                    <a:pt x="2673" y="8613"/>
                  </a:lnTo>
                  <a:lnTo>
                    <a:pt x="2730" y="8640"/>
                  </a:lnTo>
                  <a:lnTo>
                    <a:pt x="2787" y="8666"/>
                  </a:lnTo>
                  <a:lnTo>
                    <a:pt x="2845" y="8691"/>
                  </a:lnTo>
                  <a:lnTo>
                    <a:pt x="2903" y="8715"/>
                  </a:lnTo>
                  <a:lnTo>
                    <a:pt x="2962" y="8738"/>
                  </a:lnTo>
                  <a:lnTo>
                    <a:pt x="3020" y="8760"/>
                  </a:lnTo>
                  <a:lnTo>
                    <a:pt x="3079" y="8781"/>
                  </a:lnTo>
                  <a:lnTo>
                    <a:pt x="3138" y="8801"/>
                  </a:lnTo>
                  <a:lnTo>
                    <a:pt x="3198" y="8821"/>
                  </a:lnTo>
                  <a:lnTo>
                    <a:pt x="3257" y="8839"/>
                  </a:lnTo>
                  <a:lnTo>
                    <a:pt x="3317" y="8857"/>
                  </a:lnTo>
                  <a:lnTo>
                    <a:pt x="3376" y="8874"/>
                  </a:lnTo>
                  <a:lnTo>
                    <a:pt x="3437" y="8892"/>
                  </a:lnTo>
                  <a:lnTo>
                    <a:pt x="3497" y="8907"/>
                  </a:lnTo>
                  <a:lnTo>
                    <a:pt x="3556" y="8922"/>
                  </a:lnTo>
                  <a:lnTo>
                    <a:pt x="3616" y="8936"/>
                  </a:lnTo>
                  <a:lnTo>
                    <a:pt x="3675" y="8949"/>
                  </a:lnTo>
                  <a:lnTo>
                    <a:pt x="3735" y="8962"/>
                  </a:lnTo>
                  <a:lnTo>
                    <a:pt x="3853" y="8985"/>
                  </a:lnTo>
                  <a:lnTo>
                    <a:pt x="3970" y="9006"/>
                  </a:lnTo>
                  <a:lnTo>
                    <a:pt x="4085" y="9024"/>
                  </a:lnTo>
                  <a:lnTo>
                    <a:pt x="4198" y="9040"/>
                  </a:lnTo>
                  <a:lnTo>
                    <a:pt x="4308" y="9054"/>
                  </a:lnTo>
                  <a:lnTo>
                    <a:pt x="4417" y="9066"/>
                  </a:lnTo>
                  <a:lnTo>
                    <a:pt x="4522" y="9077"/>
                  </a:lnTo>
                  <a:lnTo>
                    <a:pt x="4624" y="9085"/>
                  </a:lnTo>
                  <a:lnTo>
                    <a:pt x="4722" y="9092"/>
                  </a:lnTo>
                  <a:lnTo>
                    <a:pt x="4816" y="9098"/>
                  </a:lnTo>
                  <a:lnTo>
                    <a:pt x="4906" y="9102"/>
                  </a:lnTo>
                  <a:lnTo>
                    <a:pt x="4990" y="9105"/>
                  </a:lnTo>
                  <a:lnTo>
                    <a:pt x="5070" y="9108"/>
                  </a:lnTo>
                  <a:lnTo>
                    <a:pt x="5144" y="9109"/>
                  </a:lnTo>
                  <a:lnTo>
                    <a:pt x="5275" y="9110"/>
                  </a:lnTo>
                  <a:lnTo>
                    <a:pt x="5275" y="9110"/>
                  </a:lnTo>
                  <a:lnTo>
                    <a:pt x="7183" y="9110"/>
                  </a:lnTo>
                  <a:lnTo>
                    <a:pt x="7183" y="0"/>
                  </a:lnTo>
                  <a:lnTo>
                    <a:pt x="7183" y="0"/>
                  </a:lnTo>
                  <a:lnTo>
                    <a:pt x="5275" y="0"/>
                  </a:lnTo>
                  <a:lnTo>
                    <a:pt x="5275" y="0"/>
                  </a:lnTo>
                  <a:close/>
                </a:path>
              </a:pathLst>
            </a:custGeom>
            <a:solidFill>
              <a:srgbClr val="FFB3D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40" tIns="64271" rIns="128540" bIns="64271" numCol="1" anchor="t" anchorCtr="0" compatLnSpc="1">
              <a:prstTxWarp prst="textNoShape">
                <a:avLst/>
              </a:prstTxWarp>
            </a:bodyPr>
            <a:lstStyle/>
            <a:p>
              <a:endParaRPr lang="fr-FR" sz="2399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TextBox 17">
            <a:extLst>
              <a:ext uri="{FF2B5EF4-FFF2-40B4-BE49-F238E27FC236}">
                <a16:creationId xmlns:a16="http://schemas.microsoft.com/office/drawing/2014/main" id="{D1E93D33-25B8-C10B-5F74-F7B32C52EA3F}"/>
              </a:ext>
            </a:extLst>
          </p:cNvPr>
          <p:cNvSpPr txBox="1"/>
          <p:nvPr/>
        </p:nvSpPr>
        <p:spPr>
          <a:xfrm rot="20191043">
            <a:off x="3534268" y="2636071"/>
            <a:ext cx="543750" cy="928528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 algn="ctr">
              <a:defRPr/>
            </a:pPr>
            <a:r>
              <a:rPr lang="fr-FR" sz="5465" kern="0" dirty="0">
                <a:solidFill>
                  <a:sysClr val="window" lastClr="FFFFFF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18" name="TextBox 19">
            <a:extLst>
              <a:ext uri="{FF2B5EF4-FFF2-40B4-BE49-F238E27FC236}">
                <a16:creationId xmlns:a16="http://schemas.microsoft.com/office/drawing/2014/main" id="{7A088B62-483E-24F2-0943-65F05FFCE727}"/>
              </a:ext>
            </a:extLst>
          </p:cNvPr>
          <p:cNvSpPr txBox="1"/>
          <p:nvPr/>
        </p:nvSpPr>
        <p:spPr>
          <a:xfrm rot="20191043">
            <a:off x="5165271" y="2354838"/>
            <a:ext cx="543750" cy="928528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 algn="ctr">
              <a:defRPr/>
            </a:pPr>
            <a:r>
              <a:rPr lang="fr-FR" sz="5465" kern="0" dirty="0">
                <a:solidFill>
                  <a:sysClr val="window" lastClr="FFFFFF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19" name="TextBox 20">
            <a:extLst>
              <a:ext uri="{FF2B5EF4-FFF2-40B4-BE49-F238E27FC236}">
                <a16:creationId xmlns:a16="http://schemas.microsoft.com/office/drawing/2014/main" id="{93883BD1-687D-4D34-D16B-9FABFA995237}"/>
              </a:ext>
            </a:extLst>
          </p:cNvPr>
          <p:cNvSpPr txBox="1"/>
          <p:nvPr/>
        </p:nvSpPr>
        <p:spPr>
          <a:xfrm rot="20191043">
            <a:off x="6552059" y="4206389"/>
            <a:ext cx="543750" cy="928528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 algn="ctr">
              <a:defRPr/>
            </a:pPr>
            <a:r>
              <a:rPr lang="fr-FR" sz="5465" kern="0" dirty="0">
                <a:solidFill>
                  <a:sysClr val="window" lastClr="FFFFFF"/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20" name="TextBox 21">
            <a:extLst>
              <a:ext uri="{FF2B5EF4-FFF2-40B4-BE49-F238E27FC236}">
                <a16:creationId xmlns:a16="http://schemas.microsoft.com/office/drawing/2014/main" id="{DB50B9DC-03DF-D973-DA63-F59A55997966}"/>
              </a:ext>
            </a:extLst>
          </p:cNvPr>
          <p:cNvSpPr txBox="1"/>
          <p:nvPr/>
        </p:nvSpPr>
        <p:spPr>
          <a:xfrm rot="20191043">
            <a:off x="7993009" y="3580139"/>
            <a:ext cx="543750" cy="928528"/>
          </a:xfrm>
          <a:prstGeom prst="rect">
            <a:avLst/>
          </a:prstGeom>
          <a:noFill/>
        </p:spPr>
        <p:txBody>
          <a:bodyPr wrap="none" lIns="86683" tIns="43341" rIns="86683" bIns="43341" rtlCol="0">
            <a:spAutoFit/>
          </a:bodyPr>
          <a:lstStyle/>
          <a:p>
            <a:pPr algn="ctr">
              <a:defRPr/>
            </a:pPr>
            <a:r>
              <a:rPr lang="fr-FR" sz="5465" kern="0" dirty="0">
                <a:solidFill>
                  <a:sysClr val="window" lastClr="FFFFFF"/>
                </a:solidFill>
                <a:cs typeface="+mn-ea"/>
                <a:sym typeface="+mn-lt"/>
              </a:rPr>
              <a:t>4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9D115AA-C83C-453C-68AF-03F6C92EC6D8}"/>
              </a:ext>
            </a:extLst>
          </p:cNvPr>
          <p:cNvGrpSpPr/>
          <p:nvPr/>
        </p:nvGrpSpPr>
        <p:grpSpPr>
          <a:xfrm>
            <a:off x="5966593" y="2021866"/>
            <a:ext cx="2633079" cy="762910"/>
            <a:chOff x="101199" y="1886576"/>
            <a:chExt cx="1975419" cy="572359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A9FDF25-F461-ED90-DA2E-19D5810FC51A}"/>
                </a:ext>
              </a:extLst>
            </p:cNvPr>
            <p:cNvSpPr txBox="1"/>
            <p:nvPr/>
          </p:nvSpPr>
          <p:spPr>
            <a:xfrm>
              <a:off x="101199" y="2081600"/>
              <a:ext cx="1975419" cy="3773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80A2EBD-B226-6D72-625E-23E26404BDF4}"/>
                </a:ext>
              </a:extLst>
            </p:cNvPr>
            <p:cNvSpPr txBox="1"/>
            <p:nvPr/>
          </p:nvSpPr>
          <p:spPr>
            <a:xfrm>
              <a:off x="101199" y="1886576"/>
              <a:ext cx="1130869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599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2ECB0FB5-4171-2063-8FD8-7E8C03412611}"/>
              </a:ext>
            </a:extLst>
          </p:cNvPr>
          <p:cNvGrpSpPr/>
          <p:nvPr/>
        </p:nvGrpSpPr>
        <p:grpSpPr>
          <a:xfrm>
            <a:off x="702685" y="2844896"/>
            <a:ext cx="2633079" cy="762910"/>
            <a:chOff x="101199" y="1886576"/>
            <a:chExt cx="1975419" cy="572359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2B1EB2C-004F-8EB7-4645-A1B5F429804A}"/>
                </a:ext>
              </a:extLst>
            </p:cNvPr>
            <p:cNvSpPr txBox="1"/>
            <p:nvPr/>
          </p:nvSpPr>
          <p:spPr>
            <a:xfrm>
              <a:off x="101199" y="2081600"/>
              <a:ext cx="1975419" cy="3773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4CE1A882-9F3B-762E-81D4-19310657D583}"/>
                </a:ext>
              </a:extLst>
            </p:cNvPr>
            <p:cNvSpPr txBox="1"/>
            <p:nvPr/>
          </p:nvSpPr>
          <p:spPr>
            <a:xfrm>
              <a:off x="940009" y="1886576"/>
              <a:ext cx="1130869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599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600B598D-452A-1A4D-A331-442E644D8EE5}"/>
              </a:ext>
            </a:extLst>
          </p:cNvPr>
          <p:cNvGrpSpPr/>
          <p:nvPr/>
        </p:nvGrpSpPr>
        <p:grpSpPr>
          <a:xfrm>
            <a:off x="8886718" y="3735680"/>
            <a:ext cx="2633079" cy="762910"/>
            <a:chOff x="101199" y="1886576"/>
            <a:chExt cx="1975419" cy="572359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F79B2523-4051-8B22-1EB3-CA941BCCDA8B}"/>
                </a:ext>
              </a:extLst>
            </p:cNvPr>
            <p:cNvSpPr txBox="1"/>
            <p:nvPr/>
          </p:nvSpPr>
          <p:spPr>
            <a:xfrm>
              <a:off x="101199" y="2081600"/>
              <a:ext cx="1975419" cy="3773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BC1E851-8A6C-50E2-CF14-FE23075E93DC}"/>
                </a:ext>
              </a:extLst>
            </p:cNvPr>
            <p:cNvSpPr txBox="1"/>
            <p:nvPr/>
          </p:nvSpPr>
          <p:spPr>
            <a:xfrm>
              <a:off x="101199" y="1886576"/>
              <a:ext cx="1130869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599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FD99D8BA-8117-382D-664E-69C90211E605}"/>
              </a:ext>
            </a:extLst>
          </p:cNvPr>
          <p:cNvGrpSpPr/>
          <p:nvPr/>
        </p:nvGrpSpPr>
        <p:grpSpPr>
          <a:xfrm>
            <a:off x="3362533" y="4591901"/>
            <a:ext cx="2784866" cy="974506"/>
            <a:chOff x="-12675" y="1886576"/>
            <a:chExt cx="2089294" cy="731105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D7F66126-F374-965B-0B56-557B2A87EEB6}"/>
                </a:ext>
              </a:extLst>
            </p:cNvPr>
            <p:cNvSpPr txBox="1"/>
            <p:nvPr/>
          </p:nvSpPr>
          <p:spPr>
            <a:xfrm>
              <a:off x="-12675" y="2081600"/>
              <a:ext cx="2089294" cy="5360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模板网，幻灯片演 示模板及素材免费下载！</a:t>
              </a:r>
            </a:p>
            <a:p>
              <a:pPr algn="r"/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模板网  唯一访问网址：</a:t>
              </a:r>
              <a:endParaRPr lang="en-US" altLang="zh-CN" sz="933" dirty="0">
                <a:solidFill>
                  <a:schemeClr val="bg1">
                    <a:lumMod val="75000"/>
                  </a:schemeClr>
                </a:solidFill>
                <a:sym typeface="HarmonyOS Sans SC Light" panose="00000400000000000000" pitchFamily="2" charset="-122"/>
              </a:endParaRPr>
            </a:p>
            <a:p>
              <a:pPr algn="r"/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www.51ppt moban.com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E3C5CB93-C46A-493E-D9DC-38E94A316829}"/>
                </a:ext>
              </a:extLst>
            </p:cNvPr>
            <p:cNvSpPr txBox="1"/>
            <p:nvPr/>
          </p:nvSpPr>
          <p:spPr>
            <a:xfrm>
              <a:off x="940009" y="1886576"/>
              <a:ext cx="1130869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599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0040538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901C8E63-328D-51A1-1D9D-87F8676EA3A9}"/>
              </a:ext>
            </a:extLst>
          </p:cNvPr>
          <p:cNvGrpSpPr/>
          <p:nvPr/>
        </p:nvGrpSpPr>
        <p:grpSpPr>
          <a:xfrm>
            <a:off x="433549" y="262385"/>
            <a:ext cx="3591711" cy="772631"/>
            <a:chOff x="1420185" y="2807885"/>
            <a:chExt cx="2694615" cy="579652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EA99661F-C6AB-6193-37C9-BD90C908C933}"/>
                </a:ext>
              </a:extLst>
            </p:cNvPr>
            <p:cNvGrpSpPr/>
            <p:nvPr/>
          </p:nvGrpSpPr>
          <p:grpSpPr>
            <a:xfrm>
              <a:off x="1420185" y="2807885"/>
              <a:ext cx="2694615" cy="579652"/>
              <a:chOff x="1420185" y="1905145"/>
              <a:chExt cx="2694615" cy="579652"/>
            </a:xfrm>
          </p:grpSpPr>
          <p:sp>
            <p:nvSpPr>
              <p:cNvPr id="15" name="矩形: 圆角 14">
                <a:extLst>
                  <a:ext uri="{FF2B5EF4-FFF2-40B4-BE49-F238E27FC236}">
                    <a16:creationId xmlns:a16="http://schemas.microsoft.com/office/drawing/2014/main" id="{1B6607ED-1D43-A4EE-EB45-307793752A06}"/>
                  </a:ext>
                </a:extLst>
              </p:cNvPr>
              <p:cNvSpPr/>
              <p:nvPr/>
            </p:nvSpPr>
            <p:spPr>
              <a:xfrm>
                <a:off x="1496385" y="1996092"/>
                <a:ext cx="2618415" cy="488705"/>
              </a:xfrm>
              <a:prstGeom prst="roundRect">
                <a:avLst>
                  <a:gd name="adj" fmla="val 0"/>
                </a:avLst>
              </a:prstGeom>
              <a:solidFill>
                <a:srgbClr val="FFB3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/>
              </a:p>
            </p:txBody>
          </p:sp>
          <p:sp>
            <p:nvSpPr>
              <p:cNvPr id="16" name="矩形: 圆角 15">
                <a:extLst>
                  <a:ext uri="{FF2B5EF4-FFF2-40B4-BE49-F238E27FC236}">
                    <a16:creationId xmlns:a16="http://schemas.microsoft.com/office/drawing/2014/main" id="{85F90971-B19C-2E82-E47A-BE0276A3ACF5}"/>
                  </a:ext>
                </a:extLst>
              </p:cNvPr>
              <p:cNvSpPr/>
              <p:nvPr/>
            </p:nvSpPr>
            <p:spPr>
              <a:xfrm>
                <a:off x="1420185" y="1905145"/>
                <a:ext cx="2618415" cy="488705"/>
              </a:xfrm>
              <a:prstGeom prst="roundRect">
                <a:avLst>
                  <a:gd name="adj" fmla="val 0"/>
                </a:avLst>
              </a:prstGeom>
              <a:solidFill>
                <a:srgbClr val="59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/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031D23E9-DCC8-C3CD-D484-07DA3FA26C9E}"/>
                  </a:ext>
                </a:extLst>
              </p:cNvPr>
              <p:cNvSpPr txBox="1"/>
              <p:nvPr/>
            </p:nvSpPr>
            <p:spPr>
              <a:xfrm>
                <a:off x="2352796" y="1975837"/>
                <a:ext cx="1062157" cy="3462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399" b="1" dirty="0">
                    <a:solidFill>
                      <a:schemeClr val="bg1"/>
                    </a:solidFill>
                  </a:rPr>
                  <a:t>策略执行</a:t>
                </a:r>
              </a:p>
            </p:txBody>
          </p:sp>
        </p:grpSp>
        <p:sp>
          <p:nvSpPr>
            <p:cNvPr id="14" name="shopping-basket_281681">
              <a:extLst>
                <a:ext uri="{FF2B5EF4-FFF2-40B4-BE49-F238E27FC236}">
                  <a16:creationId xmlns:a16="http://schemas.microsoft.com/office/drawing/2014/main" id="{38F4AB50-6388-BD27-903F-8B31DE120B28}"/>
                </a:ext>
              </a:extLst>
            </p:cNvPr>
            <p:cNvSpPr/>
            <p:nvPr/>
          </p:nvSpPr>
          <p:spPr>
            <a:xfrm>
              <a:off x="1570226" y="2972174"/>
              <a:ext cx="444666" cy="323933"/>
            </a:xfrm>
            <a:custGeom>
              <a:avLst/>
              <a:gdLst>
                <a:gd name="T0" fmla="*/ 6827 w 6827"/>
                <a:gd name="T1" fmla="*/ 381 h 4980"/>
                <a:gd name="T2" fmla="*/ 6460 w 6827"/>
                <a:gd name="T3" fmla="*/ 118 h 4980"/>
                <a:gd name="T4" fmla="*/ 5287 w 6827"/>
                <a:gd name="T5" fmla="*/ 1754 h 4980"/>
                <a:gd name="T6" fmla="*/ 4870 w 6827"/>
                <a:gd name="T7" fmla="*/ 1754 h 4980"/>
                <a:gd name="T8" fmla="*/ 5368 w 6827"/>
                <a:gd name="T9" fmla="*/ 1256 h 4980"/>
                <a:gd name="T10" fmla="*/ 4113 w 6827"/>
                <a:gd name="T11" fmla="*/ 0 h 4980"/>
                <a:gd name="T12" fmla="*/ 2360 w 6827"/>
                <a:gd name="T13" fmla="*/ 1754 h 4980"/>
                <a:gd name="T14" fmla="*/ 1540 w 6827"/>
                <a:gd name="T15" fmla="*/ 1754 h 4980"/>
                <a:gd name="T16" fmla="*/ 366 w 6827"/>
                <a:gd name="T17" fmla="*/ 118 h 4980"/>
                <a:gd name="T18" fmla="*/ 0 w 6827"/>
                <a:gd name="T19" fmla="*/ 381 h 4980"/>
                <a:gd name="T20" fmla="*/ 985 w 6827"/>
                <a:gd name="T21" fmla="*/ 1754 h 4980"/>
                <a:gd name="T22" fmla="*/ 499 w 6827"/>
                <a:gd name="T23" fmla="*/ 1754 h 4980"/>
                <a:gd name="T24" fmla="*/ 499 w 6827"/>
                <a:gd name="T25" fmla="*/ 2702 h 4980"/>
                <a:gd name="T26" fmla="*/ 949 w 6827"/>
                <a:gd name="T27" fmla="*/ 2702 h 4980"/>
                <a:gd name="T28" fmla="*/ 1403 w 6827"/>
                <a:gd name="T29" fmla="*/ 4980 h 4980"/>
                <a:gd name="T30" fmla="*/ 5343 w 6827"/>
                <a:gd name="T31" fmla="*/ 4980 h 4980"/>
                <a:gd name="T32" fmla="*/ 5797 w 6827"/>
                <a:gd name="T33" fmla="*/ 2702 h 4980"/>
                <a:gd name="T34" fmla="*/ 6247 w 6827"/>
                <a:gd name="T35" fmla="*/ 2702 h 4980"/>
                <a:gd name="T36" fmla="*/ 6247 w 6827"/>
                <a:gd name="T37" fmla="*/ 1754 h 4980"/>
                <a:gd name="T38" fmla="*/ 5842 w 6827"/>
                <a:gd name="T39" fmla="*/ 1754 h 4980"/>
                <a:gd name="T40" fmla="*/ 6827 w 6827"/>
                <a:gd name="T41" fmla="*/ 381 h 4980"/>
                <a:gd name="T42" fmla="*/ 2163 w 6827"/>
                <a:gd name="T43" fmla="*/ 4287 h 4980"/>
                <a:gd name="T44" fmla="*/ 1913 w 6827"/>
                <a:gd name="T45" fmla="*/ 3031 h 4980"/>
                <a:gd name="T46" fmla="*/ 2355 w 6827"/>
                <a:gd name="T47" fmla="*/ 2943 h 4980"/>
                <a:gd name="T48" fmla="*/ 2605 w 6827"/>
                <a:gd name="T49" fmla="*/ 4199 h 4980"/>
                <a:gd name="T50" fmla="*/ 2163 w 6827"/>
                <a:gd name="T51" fmla="*/ 4287 h 4980"/>
                <a:gd name="T52" fmla="*/ 3639 w 6827"/>
                <a:gd name="T53" fmla="*/ 4256 h 4980"/>
                <a:gd name="T54" fmla="*/ 3188 w 6827"/>
                <a:gd name="T55" fmla="*/ 4256 h 4980"/>
                <a:gd name="T56" fmla="*/ 3188 w 6827"/>
                <a:gd name="T57" fmla="*/ 2974 h 4980"/>
                <a:gd name="T58" fmla="*/ 3639 w 6827"/>
                <a:gd name="T59" fmla="*/ 2974 h 4980"/>
                <a:gd name="T60" fmla="*/ 3639 w 6827"/>
                <a:gd name="T61" fmla="*/ 4256 h 4980"/>
                <a:gd name="T62" fmla="*/ 4654 w 6827"/>
                <a:gd name="T63" fmla="*/ 4287 h 4980"/>
                <a:gd name="T64" fmla="*/ 4212 w 6827"/>
                <a:gd name="T65" fmla="*/ 4199 h 4980"/>
                <a:gd name="T66" fmla="*/ 4462 w 6827"/>
                <a:gd name="T67" fmla="*/ 2943 h 4980"/>
                <a:gd name="T68" fmla="*/ 4904 w 6827"/>
                <a:gd name="T69" fmla="*/ 3031 h 4980"/>
                <a:gd name="T70" fmla="*/ 4654 w 6827"/>
                <a:gd name="T71" fmla="*/ 4287 h 4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827" h="4980">
                  <a:moveTo>
                    <a:pt x="6827" y="381"/>
                  </a:moveTo>
                  <a:lnTo>
                    <a:pt x="6460" y="118"/>
                  </a:lnTo>
                  <a:lnTo>
                    <a:pt x="5287" y="1754"/>
                  </a:lnTo>
                  <a:lnTo>
                    <a:pt x="4870" y="1754"/>
                  </a:lnTo>
                  <a:lnTo>
                    <a:pt x="5368" y="1256"/>
                  </a:lnTo>
                  <a:lnTo>
                    <a:pt x="4113" y="0"/>
                  </a:lnTo>
                  <a:lnTo>
                    <a:pt x="2360" y="1754"/>
                  </a:lnTo>
                  <a:lnTo>
                    <a:pt x="1540" y="1754"/>
                  </a:lnTo>
                  <a:lnTo>
                    <a:pt x="366" y="118"/>
                  </a:lnTo>
                  <a:lnTo>
                    <a:pt x="0" y="381"/>
                  </a:lnTo>
                  <a:lnTo>
                    <a:pt x="985" y="1754"/>
                  </a:lnTo>
                  <a:lnTo>
                    <a:pt x="499" y="1754"/>
                  </a:lnTo>
                  <a:lnTo>
                    <a:pt x="499" y="2702"/>
                  </a:lnTo>
                  <a:lnTo>
                    <a:pt x="949" y="2702"/>
                  </a:lnTo>
                  <a:lnTo>
                    <a:pt x="1403" y="4980"/>
                  </a:lnTo>
                  <a:lnTo>
                    <a:pt x="5343" y="4980"/>
                  </a:lnTo>
                  <a:lnTo>
                    <a:pt x="5797" y="2702"/>
                  </a:lnTo>
                  <a:lnTo>
                    <a:pt x="6247" y="2702"/>
                  </a:lnTo>
                  <a:lnTo>
                    <a:pt x="6247" y="1754"/>
                  </a:lnTo>
                  <a:lnTo>
                    <a:pt x="5842" y="1754"/>
                  </a:lnTo>
                  <a:lnTo>
                    <a:pt x="6827" y="381"/>
                  </a:lnTo>
                  <a:close/>
                  <a:moveTo>
                    <a:pt x="2163" y="4287"/>
                  </a:moveTo>
                  <a:lnTo>
                    <a:pt x="1913" y="3031"/>
                  </a:lnTo>
                  <a:lnTo>
                    <a:pt x="2355" y="2943"/>
                  </a:lnTo>
                  <a:lnTo>
                    <a:pt x="2605" y="4199"/>
                  </a:lnTo>
                  <a:lnTo>
                    <a:pt x="2163" y="4287"/>
                  </a:lnTo>
                  <a:close/>
                  <a:moveTo>
                    <a:pt x="3639" y="4256"/>
                  </a:moveTo>
                  <a:lnTo>
                    <a:pt x="3188" y="4256"/>
                  </a:lnTo>
                  <a:lnTo>
                    <a:pt x="3188" y="2974"/>
                  </a:lnTo>
                  <a:lnTo>
                    <a:pt x="3639" y="2974"/>
                  </a:lnTo>
                  <a:lnTo>
                    <a:pt x="3639" y="4256"/>
                  </a:lnTo>
                  <a:close/>
                  <a:moveTo>
                    <a:pt x="4654" y="4287"/>
                  </a:moveTo>
                  <a:lnTo>
                    <a:pt x="4212" y="4199"/>
                  </a:lnTo>
                  <a:lnTo>
                    <a:pt x="4462" y="2943"/>
                  </a:lnTo>
                  <a:lnTo>
                    <a:pt x="4904" y="3031"/>
                  </a:lnTo>
                  <a:lnTo>
                    <a:pt x="4654" y="42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/>
            </a:p>
          </p:txBody>
        </p:sp>
      </p:grpSp>
      <p:grpSp>
        <p:nvGrpSpPr>
          <p:cNvPr id="3" name="图形 1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EF8A293A-8EE4-9E80-98D1-E7AC9C9E96B1}"/>
              </a:ext>
            </a:extLst>
          </p:cNvPr>
          <p:cNvGrpSpPr/>
          <p:nvPr/>
        </p:nvGrpSpPr>
        <p:grpSpPr>
          <a:xfrm>
            <a:off x="1066404" y="1822822"/>
            <a:ext cx="4375916" cy="3633264"/>
            <a:chOff x="-108772" y="-2293536"/>
            <a:chExt cx="6190962" cy="5140272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C14EC79F-2171-E842-BC52-F4FE261E8A3B}"/>
                </a:ext>
              </a:extLst>
            </p:cNvPr>
            <p:cNvSpPr/>
            <p:nvPr/>
          </p:nvSpPr>
          <p:spPr>
            <a:xfrm>
              <a:off x="-108772" y="-2293536"/>
              <a:ext cx="6190962" cy="231970"/>
            </a:xfrm>
            <a:custGeom>
              <a:avLst/>
              <a:gdLst>
                <a:gd name="connsiteX0" fmla="*/ 1 w 6190962"/>
                <a:gd name="connsiteY0" fmla="*/ 0 h 231970"/>
                <a:gd name="connsiteX1" fmla="*/ 6190963 w 6190962"/>
                <a:gd name="connsiteY1" fmla="*/ 0 h 231970"/>
                <a:gd name="connsiteX2" fmla="*/ 6190963 w 6190962"/>
                <a:gd name="connsiteY2" fmla="*/ 231970 h 231970"/>
                <a:gd name="connsiteX3" fmla="*/ 1 w 6190962"/>
                <a:gd name="connsiteY3" fmla="*/ 231970 h 231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90962" h="231970">
                  <a:moveTo>
                    <a:pt x="1" y="0"/>
                  </a:moveTo>
                  <a:lnTo>
                    <a:pt x="6190963" y="0"/>
                  </a:lnTo>
                  <a:lnTo>
                    <a:pt x="6190963" y="231970"/>
                  </a:lnTo>
                  <a:lnTo>
                    <a:pt x="1" y="231970"/>
                  </a:lnTo>
                  <a:close/>
                </a:path>
              </a:pathLst>
            </a:custGeom>
            <a:solidFill>
              <a:srgbClr val="8B34FF"/>
            </a:solidFill>
            <a:ln w="4007" cap="flat">
              <a:solidFill>
                <a:srgbClr val="FFB3D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7E96ACE5-4F28-2A97-DDBB-C1A47604BD93}"/>
                </a:ext>
              </a:extLst>
            </p:cNvPr>
            <p:cNvSpPr/>
            <p:nvPr/>
          </p:nvSpPr>
          <p:spPr>
            <a:xfrm>
              <a:off x="1517829" y="-2042702"/>
              <a:ext cx="4562754" cy="3194609"/>
            </a:xfrm>
            <a:custGeom>
              <a:avLst/>
              <a:gdLst>
                <a:gd name="connsiteX0" fmla="*/ 1 w 4562754"/>
                <a:gd name="connsiteY0" fmla="*/ 0 h 3194609"/>
                <a:gd name="connsiteX1" fmla="*/ 1 w 4562754"/>
                <a:gd name="connsiteY1" fmla="*/ 3194610 h 3194609"/>
                <a:gd name="connsiteX2" fmla="*/ 4330785 w 4562754"/>
                <a:gd name="connsiteY2" fmla="*/ 3194610 h 3194609"/>
                <a:gd name="connsiteX3" fmla="*/ 4562755 w 4562754"/>
                <a:gd name="connsiteY3" fmla="*/ 2962640 h 3194609"/>
                <a:gd name="connsiteX4" fmla="*/ 4562755 w 4562754"/>
                <a:gd name="connsiteY4" fmla="*/ 0 h 3194609"/>
                <a:gd name="connsiteX5" fmla="*/ 1 w 4562754"/>
                <a:gd name="connsiteY5" fmla="*/ 0 h 3194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62754" h="3194609">
                  <a:moveTo>
                    <a:pt x="1" y="0"/>
                  </a:moveTo>
                  <a:lnTo>
                    <a:pt x="1" y="3194610"/>
                  </a:lnTo>
                  <a:lnTo>
                    <a:pt x="4330785" y="3194610"/>
                  </a:lnTo>
                  <a:cubicBezTo>
                    <a:pt x="4458810" y="3194610"/>
                    <a:pt x="4562755" y="3090665"/>
                    <a:pt x="4562755" y="2962640"/>
                  </a:cubicBezTo>
                  <a:lnTo>
                    <a:pt x="4562755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1F2F7"/>
            </a:solidFill>
            <a:ln w="4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3BC4DAD9-8152-B16A-C8ED-6EE2CF31B715}"/>
                </a:ext>
              </a:extLst>
            </p:cNvPr>
            <p:cNvSpPr/>
            <p:nvPr/>
          </p:nvSpPr>
          <p:spPr>
            <a:xfrm>
              <a:off x="-108772" y="-2037886"/>
              <a:ext cx="1604127" cy="3194609"/>
            </a:xfrm>
            <a:custGeom>
              <a:avLst/>
              <a:gdLst>
                <a:gd name="connsiteX0" fmla="*/ 1 w 1604127"/>
                <a:gd name="connsiteY0" fmla="*/ 401 h 3194609"/>
                <a:gd name="connsiteX1" fmla="*/ 1 w 1604127"/>
                <a:gd name="connsiteY1" fmla="*/ 2962640 h 3194609"/>
                <a:gd name="connsiteX2" fmla="*/ 231971 w 1604127"/>
                <a:gd name="connsiteY2" fmla="*/ 3194610 h 3194609"/>
                <a:gd name="connsiteX3" fmla="*/ 1604129 w 1604127"/>
                <a:gd name="connsiteY3" fmla="*/ 3194610 h 3194609"/>
                <a:gd name="connsiteX4" fmla="*/ 1604129 w 1604127"/>
                <a:gd name="connsiteY4" fmla="*/ 0 h 3194609"/>
                <a:gd name="connsiteX5" fmla="*/ 1 w 1604127"/>
                <a:gd name="connsiteY5" fmla="*/ 0 h 3194609"/>
                <a:gd name="connsiteX6" fmla="*/ 1 w 1604127"/>
                <a:gd name="connsiteY6" fmla="*/ 401 h 3194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4127" h="3194609">
                  <a:moveTo>
                    <a:pt x="1" y="401"/>
                  </a:moveTo>
                  <a:lnTo>
                    <a:pt x="1" y="2962640"/>
                  </a:lnTo>
                  <a:cubicBezTo>
                    <a:pt x="1" y="3090665"/>
                    <a:pt x="103946" y="3194610"/>
                    <a:pt x="231971" y="3194610"/>
                  </a:cubicBezTo>
                  <a:lnTo>
                    <a:pt x="1604129" y="3194610"/>
                  </a:lnTo>
                  <a:lnTo>
                    <a:pt x="1604129" y="0"/>
                  </a:lnTo>
                  <a:lnTo>
                    <a:pt x="1" y="0"/>
                  </a:lnTo>
                  <a:lnTo>
                    <a:pt x="1" y="401"/>
                  </a:lnTo>
                  <a:close/>
                </a:path>
              </a:pathLst>
            </a:custGeom>
            <a:solidFill>
              <a:srgbClr val="CED5E5"/>
            </a:solidFill>
            <a:ln w="4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8B4781B2-3624-9634-F1AF-B0247B33F7F8}"/>
                </a:ext>
              </a:extLst>
            </p:cNvPr>
            <p:cNvSpPr/>
            <p:nvPr/>
          </p:nvSpPr>
          <p:spPr>
            <a:xfrm>
              <a:off x="5704133" y="-2230125"/>
              <a:ext cx="96721" cy="96721"/>
            </a:xfrm>
            <a:custGeom>
              <a:avLst/>
              <a:gdLst>
                <a:gd name="connsiteX0" fmla="*/ 1 w 96721"/>
                <a:gd name="connsiteY0" fmla="*/ 0 h 96721"/>
                <a:gd name="connsiteX1" fmla="*/ 96722 w 96721"/>
                <a:gd name="connsiteY1" fmla="*/ 0 h 96721"/>
                <a:gd name="connsiteX2" fmla="*/ 96722 w 96721"/>
                <a:gd name="connsiteY2" fmla="*/ 96721 h 96721"/>
                <a:gd name="connsiteX3" fmla="*/ 1 w 96721"/>
                <a:gd name="connsiteY3" fmla="*/ 96721 h 96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721" h="96721">
                  <a:moveTo>
                    <a:pt x="1" y="0"/>
                  </a:moveTo>
                  <a:lnTo>
                    <a:pt x="96722" y="0"/>
                  </a:lnTo>
                  <a:lnTo>
                    <a:pt x="96722" y="96721"/>
                  </a:lnTo>
                  <a:lnTo>
                    <a:pt x="1" y="96721"/>
                  </a:lnTo>
                  <a:close/>
                </a:path>
              </a:pathLst>
            </a:custGeom>
            <a:noFill/>
            <a:ln w="12022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grpSp>
          <p:nvGrpSpPr>
            <p:cNvPr id="8" name="图形 1">
              <a:extLst>
                <a:ext uri="{FF2B5EF4-FFF2-40B4-BE49-F238E27FC236}">
                  <a16:creationId xmlns:a16="http://schemas.microsoft.com/office/drawing/2014/main" id="{C4772B26-70F3-73E7-2DF4-CC24A0169393}"/>
                </a:ext>
              </a:extLst>
            </p:cNvPr>
            <p:cNvGrpSpPr/>
            <p:nvPr/>
          </p:nvGrpSpPr>
          <p:grpSpPr>
            <a:xfrm>
              <a:off x="5894365" y="-2230125"/>
              <a:ext cx="98727" cy="99129"/>
              <a:chOff x="5894365" y="-2230125"/>
              <a:chExt cx="98727" cy="9912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DDBD925E-6D0A-E3A7-AEEC-EEDFEE3EA5B5}"/>
                  </a:ext>
                </a:extLst>
              </p:cNvPr>
              <p:cNvSpPr/>
              <p:nvPr/>
            </p:nvSpPr>
            <p:spPr>
              <a:xfrm>
                <a:off x="5894365" y="-2230125"/>
                <a:ext cx="98727" cy="99129"/>
              </a:xfrm>
              <a:custGeom>
                <a:avLst/>
                <a:gdLst>
                  <a:gd name="connsiteX0" fmla="*/ 1497 w 98727"/>
                  <a:gd name="connsiteY0" fmla="*/ 16 h 99129"/>
                  <a:gd name="connsiteX1" fmla="*/ 100225 w 98727"/>
                  <a:gd name="connsiteY1" fmla="*/ 99145 h 99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8727" h="99129">
                    <a:moveTo>
                      <a:pt x="1497" y="16"/>
                    </a:moveTo>
                    <a:lnTo>
                      <a:pt x="100225" y="99145"/>
                    </a:lnTo>
                  </a:path>
                </a:pathLst>
              </a:custGeom>
              <a:ln w="12022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2399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A7027657-51EE-03D4-CD95-A1931C86E907}"/>
                  </a:ext>
                </a:extLst>
              </p:cNvPr>
              <p:cNvSpPr/>
              <p:nvPr/>
            </p:nvSpPr>
            <p:spPr>
              <a:xfrm>
                <a:off x="5894365" y="-2230125"/>
                <a:ext cx="98727" cy="99129"/>
              </a:xfrm>
              <a:custGeom>
                <a:avLst/>
                <a:gdLst>
                  <a:gd name="connsiteX0" fmla="*/ 100225 w 98727"/>
                  <a:gd name="connsiteY0" fmla="*/ 16 h 99129"/>
                  <a:gd name="connsiteX1" fmla="*/ 1497 w 98727"/>
                  <a:gd name="connsiteY1" fmla="*/ 99145 h 99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8727" h="99129">
                    <a:moveTo>
                      <a:pt x="100225" y="16"/>
                    </a:moveTo>
                    <a:lnTo>
                      <a:pt x="1497" y="99145"/>
                    </a:lnTo>
                  </a:path>
                </a:pathLst>
              </a:custGeom>
              <a:ln w="12022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2399"/>
              </a:p>
            </p:txBody>
          </p:sp>
        </p:grpSp>
        <p:grpSp>
          <p:nvGrpSpPr>
            <p:cNvPr id="11" name="图形 1">
              <a:extLst>
                <a:ext uri="{FF2B5EF4-FFF2-40B4-BE49-F238E27FC236}">
                  <a16:creationId xmlns:a16="http://schemas.microsoft.com/office/drawing/2014/main" id="{FB6F3F52-C426-DAFD-7705-471C2000D211}"/>
                </a:ext>
              </a:extLst>
            </p:cNvPr>
            <p:cNvGrpSpPr/>
            <p:nvPr/>
          </p:nvGrpSpPr>
          <p:grpSpPr>
            <a:xfrm>
              <a:off x="2261499" y="-1051811"/>
              <a:ext cx="831561" cy="1207209"/>
              <a:chOff x="2261499" y="-1051811"/>
              <a:chExt cx="831561" cy="1207209"/>
            </a:xfrm>
            <a:solidFill>
              <a:srgbClr val="FFB3DA"/>
            </a:solidFill>
          </p:grpSpPr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BD85AC1F-E44B-6C06-9A0A-B7B4C0E49D26}"/>
                  </a:ext>
                </a:extLst>
              </p:cNvPr>
              <p:cNvSpPr/>
              <p:nvPr/>
            </p:nvSpPr>
            <p:spPr>
              <a:xfrm>
                <a:off x="2261499" y="-506801"/>
                <a:ext cx="831561" cy="662199"/>
              </a:xfrm>
              <a:custGeom>
                <a:avLst/>
                <a:gdLst>
                  <a:gd name="connsiteX0" fmla="*/ 416372 w 831561"/>
                  <a:gd name="connsiteY0" fmla="*/ 310 h 662199"/>
                  <a:gd name="connsiteX1" fmla="*/ 416372 w 831561"/>
                  <a:gd name="connsiteY1" fmla="*/ 310 h 662199"/>
                  <a:gd name="connsiteX2" fmla="*/ 832153 w 831561"/>
                  <a:gd name="connsiteY2" fmla="*/ 416091 h 662199"/>
                  <a:gd name="connsiteX3" fmla="*/ 832153 w 831561"/>
                  <a:gd name="connsiteY3" fmla="*/ 662509 h 662199"/>
                  <a:gd name="connsiteX4" fmla="*/ 591 w 831561"/>
                  <a:gd name="connsiteY4" fmla="*/ 662509 h 662199"/>
                  <a:gd name="connsiteX5" fmla="*/ 591 w 831561"/>
                  <a:gd name="connsiteY5" fmla="*/ 416091 h 662199"/>
                  <a:gd name="connsiteX6" fmla="*/ 416372 w 831561"/>
                  <a:gd name="connsiteY6" fmla="*/ 310 h 662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31561" h="662199">
                    <a:moveTo>
                      <a:pt x="416372" y="310"/>
                    </a:moveTo>
                    <a:lnTo>
                      <a:pt x="416372" y="310"/>
                    </a:lnTo>
                    <a:cubicBezTo>
                      <a:pt x="645934" y="310"/>
                      <a:pt x="832153" y="186528"/>
                      <a:pt x="832153" y="416091"/>
                    </a:cubicBezTo>
                    <a:lnTo>
                      <a:pt x="832153" y="662509"/>
                    </a:lnTo>
                    <a:lnTo>
                      <a:pt x="591" y="662509"/>
                    </a:lnTo>
                    <a:lnTo>
                      <a:pt x="591" y="416091"/>
                    </a:lnTo>
                    <a:cubicBezTo>
                      <a:pt x="591" y="186528"/>
                      <a:pt x="186809" y="310"/>
                      <a:pt x="416372" y="310"/>
                    </a:cubicBezTo>
                    <a:close/>
                  </a:path>
                </a:pathLst>
              </a:custGeom>
              <a:solidFill>
                <a:srgbClr val="FFB3DA"/>
              </a:solidFill>
              <a:ln w="40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59573FFE-9240-C077-8745-10B15CB2F27B}"/>
                  </a:ext>
                </a:extLst>
              </p:cNvPr>
              <p:cNvSpPr/>
              <p:nvPr/>
            </p:nvSpPr>
            <p:spPr>
              <a:xfrm>
                <a:off x="2461363" y="-1051811"/>
                <a:ext cx="431834" cy="431834"/>
              </a:xfrm>
              <a:custGeom>
                <a:avLst/>
                <a:gdLst>
                  <a:gd name="connsiteX0" fmla="*/ 432425 w 431834"/>
                  <a:gd name="connsiteY0" fmla="*/ 216227 h 431834"/>
                  <a:gd name="connsiteX1" fmla="*/ 216508 w 431834"/>
                  <a:gd name="connsiteY1" fmla="*/ 432144 h 431834"/>
                  <a:gd name="connsiteX2" fmla="*/ 591 w 431834"/>
                  <a:gd name="connsiteY2" fmla="*/ 216227 h 431834"/>
                  <a:gd name="connsiteX3" fmla="*/ 216508 w 431834"/>
                  <a:gd name="connsiteY3" fmla="*/ 310 h 431834"/>
                  <a:gd name="connsiteX4" fmla="*/ 432425 w 431834"/>
                  <a:gd name="connsiteY4" fmla="*/ 216227 h 431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1834" h="431834">
                    <a:moveTo>
                      <a:pt x="432425" y="216227"/>
                    </a:moveTo>
                    <a:cubicBezTo>
                      <a:pt x="432425" y="335475"/>
                      <a:pt x="335756" y="432144"/>
                      <a:pt x="216508" y="432144"/>
                    </a:cubicBezTo>
                    <a:cubicBezTo>
                      <a:pt x="97260" y="432144"/>
                      <a:pt x="591" y="335475"/>
                      <a:pt x="591" y="216227"/>
                    </a:cubicBezTo>
                    <a:cubicBezTo>
                      <a:pt x="591" y="96979"/>
                      <a:pt x="97260" y="310"/>
                      <a:pt x="216508" y="310"/>
                    </a:cubicBezTo>
                    <a:cubicBezTo>
                      <a:pt x="335756" y="310"/>
                      <a:pt x="432425" y="96979"/>
                      <a:pt x="432425" y="216227"/>
                    </a:cubicBezTo>
                    <a:close/>
                  </a:path>
                </a:pathLst>
              </a:custGeom>
              <a:solidFill>
                <a:srgbClr val="FFB3DA"/>
              </a:solidFill>
              <a:ln w="40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/>
              </a:p>
            </p:txBody>
          </p:sp>
        </p:grp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0B808229-4F67-0396-A797-DA87D2A51643}"/>
                </a:ext>
              </a:extLst>
            </p:cNvPr>
            <p:cNvSpPr/>
            <p:nvPr/>
          </p:nvSpPr>
          <p:spPr>
            <a:xfrm>
              <a:off x="2086919" y="-1423044"/>
              <a:ext cx="2975883" cy="1578843"/>
            </a:xfrm>
            <a:custGeom>
              <a:avLst/>
              <a:gdLst>
                <a:gd name="connsiteX0" fmla="*/ 2812141 w 2975883"/>
                <a:gd name="connsiteY0" fmla="*/ 1578844 h 1578843"/>
                <a:gd name="connsiteX1" fmla="*/ 163745 w 2975883"/>
                <a:gd name="connsiteY1" fmla="*/ 1578844 h 1578843"/>
                <a:gd name="connsiteX2" fmla="*/ 1 w 2975883"/>
                <a:gd name="connsiteY2" fmla="*/ 1415100 h 1578843"/>
                <a:gd name="connsiteX3" fmla="*/ 1 w 2975883"/>
                <a:gd name="connsiteY3" fmla="*/ 163744 h 1578843"/>
                <a:gd name="connsiteX4" fmla="*/ 163745 w 2975883"/>
                <a:gd name="connsiteY4" fmla="*/ 0 h 1578843"/>
                <a:gd name="connsiteX5" fmla="*/ 2812141 w 2975883"/>
                <a:gd name="connsiteY5" fmla="*/ 0 h 1578843"/>
                <a:gd name="connsiteX6" fmla="*/ 2975885 w 2975883"/>
                <a:gd name="connsiteY6" fmla="*/ 163744 h 1578843"/>
                <a:gd name="connsiteX7" fmla="*/ 2975885 w 2975883"/>
                <a:gd name="connsiteY7" fmla="*/ 1414699 h 1578843"/>
                <a:gd name="connsiteX8" fmla="*/ 2812141 w 2975883"/>
                <a:gd name="connsiteY8" fmla="*/ 1578844 h 1578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75883" h="1578843">
                  <a:moveTo>
                    <a:pt x="2812141" y="1578844"/>
                  </a:moveTo>
                  <a:lnTo>
                    <a:pt x="163745" y="1578844"/>
                  </a:lnTo>
                  <a:cubicBezTo>
                    <a:pt x="73445" y="1578844"/>
                    <a:pt x="1" y="1505400"/>
                    <a:pt x="1" y="1415100"/>
                  </a:cubicBezTo>
                  <a:lnTo>
                    <a:pt x="1" y="163744"/>
                  </a:lnTo>
                  <a:cubicBezTo>
                    <a:pt x="1" y="73444"/>
                    <a:pt x="73445" y="0"/>
                    <a:pt x="163745" y="0"/>
                  </a:cubicBezTo>
                  <a:lnTo>
                    <a:pt x="2812141" y="0"/>
                  </a:lnTo>
                  <a:cubicBezTo>
                    <a:pt x="2902441" y="0"/>
                    <a:pt x="2975885" y="73444"/>
                    <a:pt x="2975885" y="163744"/>
                  </a:cubicBezTo>
                  <a:lnTo>
                    <a:pt x="2975885" y="1414699"/>
                  </a:lnTo>
                  <a:cubicBezTo>
                    <a:pt x="2975885" y="1505400"/>
                    <a:pt x="2902441" y="1578844"/>
                    <a:pt x="2812141" y="1578844"/>
                  </a:cubicBezTo>
                  <a:close/>
                </a:path>
              </a:pathLst>
            </a:custGeom>
            <a:noFill/>
            <a:ln w="12022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D9E51C61-57D8-F613-AA74-CFE36DFFDBD5}"/>
                </a:ext>
              </a:extLst>
            </p:cNvPr>
            <p:cNvSpPr/>
            <p:nvPr/>
          </p:nvSpPr>
          <p:spPr>
            <a:xfrm>
              <a:off x="-21282" y="2444199"/>
              <a:ext cx="1243329" cy="4013"/>
            </a:xfrm>
            <a:custGeom>
              <a:avLst/>
              <a:gdLst>
                <a:gd name="connsiteX0" fmla="*/ 1 w 1243329"/>
                <a:gd name="connsiteY0" fmla="*/ 0 h 4013"/>
                <a:gd name="connsiteX1" fmla="*/ 1243331 w 1243329"/>
                <a:gd name="connsiteY1" fmla="*/ 0 h 4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3329" h="4013">
                  <a:moveTo>
                    <a:pt x="1" y="0"/>
                  </a:moveTo>
                  <a:lnTo>
                    <a:pt x="1243331" y="0"/>
                  </a:lnTo>
                </a:path>
              </a:pathLst>
            </a:custGeom>
            <a:ln w="12022" cap="rnd">
              <a:solidFill>
                <a:srgbClr val="CED5E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99F2EE4D-00FE-4C89-21C8-F0DFAC6B14CC}"/>
                </a:ext>
              </a:extLst>
            </p:cNvPr>
            <p:cNvSpPr/>
            <p:nvPr/>
          </p:nvSpPr>
          <p:spPr>
            <a:xfrm>
              <a:off x="2846643" y="2444199"/>
              <a:ext cx="3122771" cy="4013"/>
            </a:xfrm>
            <a:custGeom>
              <a:avLst/>
              <a:gdLst>
                <a:gd name="connsiteX0" fmla="*/ 1 w 3122771"/>
                <a:gd name="connsiteY0" fmla="*/ 0 h 4013"/>
                <a:gd name="connsiteX1" fmla="*/ 3122773 w 3122771"/>
                <a:gd name="connsiteY1" fmla="*/ 0 h 4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22771" h="4013">
                  <a:moveTo>
                    <a:pt x="1" y="0"/>
                  </a:moveTo>
                  <a:lnTo>
                    <a:pt x="3122773" y="0"/>
                  </a:lnTo>
                </a:path>
              </a:pathLst>
            </a:custGeom>
            <a:ln w="12022" cap="rnd">
              <a:solidFill>
                <a:srgbClr val="CED5E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DCD307C2-7389-1D14-C095-513B3E267507}"/>
                </a:ext>
              </a:extLst>
            </p:cNvPr>
            <p:cNvSpPr/>
            <p:nvPr/>
          </p:nvSpPr>
          <p:spPr>
            <a:xfrm>
              <a:off x="2045582" y="1253444"/>
              <a:ext cx="336718" cy="1254566"/>
            </a:xfrm>
            <a:custGeom>
              <a:avLst/>
              <a:gdLst>
                <a:gd name="connsiteX0" fmla="*/ 1 w 336718"/>
                <a:gd name="connsiteY0" fmla="*/ 73042 h 1254566"/>
                <a:gd name="connsiteX1" fmla="*/ 207892 w 336718"/>
                <a:gd name="connsiteY1" fmla="*/ 1254567 h 1254566"/>
                <a:gd name="connsiteX2" fmla="*/ 336719 w 336718"/>
                <a:gd name="connsiteY2" fmla="*/ 1225671 h 1254566"/>
                <a:gd name="connsiteX3" fmla="*/ 276118 w 336718"/>
                <a:gd name="connsiteY3" fmla="*/ 0 h 1254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6718" h="1254566">
                  <a:moveTo>
                    <a:pt x="1" y="73042"/>
                  </a:moveTo>
                  <a:lnTo>
                    <a:pt x="207892" y="1254567"/>
                  </a:lnTo>
                  <a:lnTo>
                    <a:pt x="336719" y="1225671"/>
                  </a:lnTo>
                  <a:lnTo>
                    <a:pt x="276118" y="0"/>
                  </a:lnTo>
                  <a:close/>
                </a:path>
              </a:pathLst>
            </a:custGeom>
            <a:solidFill>
              <a:srgbClr val="FFDFD7"/>
            </a:solidFill>
            <a:ln w="4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77F801D0-92C4-DA28-5B3F-3B13AB27C90D}"/>
                </a:ext>
              </a:extLst>
            </p:cNvPr>
            <p:cNvSpPr/>
            <p:nvPr/>
          </p:nvSpPr>
          <p:spPr>
            <a:xfrm>
              <a:off x="2406380" y="-505954"/>
              <a:ext cx="167708" cy="233932"/>
            </a:xfrm>
            <a:custGeom>
              <a:avLst/>
              <a:gdLst>
                <a:gd name="connsiteX0" fmla="*/ 1 w 167708"/>
                <a:gd name="connsiteY0" fmla="*/ 184970 h 233932"/>
                <a:gd name="connsiteX1" fmla="*/ 115585 w 167708"/>
                <a:gd name="connsiteY1" fmla="*/ 759 h 233932"/>
                <a:gd name="connsiteX2" fmla="*/ 135651 w 167708"/>
                <a:gd name="connsiteY2" fmla="*/ 31661 h 233932"/>
                <a:gd name="connsiteX3" fmla="*/ 107960 w 167708"/>
                <a:gd name="connsiteY3" fmla="*/ 103901 h 233932"/>
                <a:gd name="connsiteX4" fmla="*/ 167357 w 167708"/>
                <a:gd name="connsiteY4" fmla="*/ 173733 h 233932"/>
                <a:gd name="connsiteX5" fmla="*/ 90301 w 167708"/>
                <a:gd name="connsiteY5" fmla="*/ 233933 h 233932"/>
                <a:gd name="connsiteX6" fmla="*/ 1 w 167708"/>
                <a:gd name="connsiteY6" fmla="*/ 184970 h 233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7708" h="233932">
                  <a:moveTo>
                    <a:pt x="1" y="184970"/>
                  </a:moveTo>
                  <a:lnTo>
                    <a:pt x="115585" y="759"/>
                  </a:lnTo>
                  <a:cubicBezTo>
                    <a:pt x="115585" y="759"/>
                    <a:pt x="146488" y="-7669"/>
                    <a:pt x="135651" y="31661"/>
                  </a:cubicBezTo>
                  <a:cubicBezTo>
                    <a:pt x="125217" y="70992"/>
                    <a:pt x="107960" y="103901"/>
                    <a:pt x="107960" y="103901"/>
                  </a:cubicBezTo>
                  <a:cubicBezTo>
                    <a:pt x="107960" y="103901"/>
                    <a:pt x="160935" y="140824"/>
                    <a:pt x="167357" y="173733"/>
                  </a:cubicBezTo>
                  <a:cubicBezTo>
                    <a:pt x="173778" y="206642"/>
                    <a:pt x="90301" y="233933"/>
                    <a:pt x="90301" y="233933"/>
                  </a:cubicBezTo>
                  <a:lnTo>
                    <a:pt x="1" y="184970"/>
                  </a:lnTo>
                  <a:close/>
                </a:path>
              </a:pathLst>
            </a:custGeom>
            <a:solidFill>
              <a:srgbClr val="FFDFD7"/>
            </a:solidFill>
            <a:ln w="4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5CE4AE94-18F2-802E-4AAE-289743878922}"/>
                </a:ext>
              </a:extLst>
            </p:cNvPr>
            <p:cNvSpPr/>
            <p:nvPr/>
          </p:nvSpPr>
          <p:spPr>
            <a:xfrm>
              <a:off x="1916754" y="-328208"/>
              <a:ext cx="589558" cy="635711"/>
            </a:xfrm>
            <a:custGeom>
              <a:avLst/>
              <a:gdLst>
                <a:gd name="connsiteX0" fmla="*/ 11238 w 589558"/>
                <a:gd name="connsiteY0" fmla="*/ 449092 h 635711"/>
                <a:gd name="connsiteX1" fmla="*/ 485614 w 589558"/>
                <a:gd name="connsiteY1" fmla="*/ 0 h 635711"/>
                <a:gd name="connsiteX2" fmla="*/ 589559 w 589558"/>
                <a:gd name="connsiteY2" fmla="*/ 55785 h 635711"/>
                <a:gd name="connsiteX3" fmla="*/ 100735 w 589558"/>
                <a:gd name="connsiteY3" fmla="*/ 635711 h 635711"/>
                <a:gd name="connsiteX4" fmla="*/ 1 w 589558"/>
                <a:gd name="connsiteY4" fmla="*/ 526950 h 635711"/>
                <a:gd name="connsiteX5" fmla="*/ 11238 w 589558"/>
                <a:gd name="connsiteY5" fmla="*/ 449092 h 635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9558" h="635711">
                  <a:moveTo>
                    <a:pt x="11238" y="449092"/>
                  </a:moveTo>
                  <a:cubicBezTo>
                    <a:pt x="11238" y="449092"/>
                    <a:pt x="353977" y="213910"/>
                    <a:pt x="485614" y="0"/>
                  </a:cubicBezTo>
                  <a:lnTo>
                    <a:pt x="589559" y="55785"/>
                  </a:lnTo>
                  <a:cubicBezTo>
                    <a:pt x="589559" y="55785"/>
                    <a:pt x="319863" y="504074"/>
                    <a:pt x="100735" y="635711"/>
                  </a:cubicBezTo>
                  <a:lnTo>
                    <a:pt x="1" y="526950"/>
                  </a:lnTo>
                  <a:lnTo>
                    <a:pt x="11238" y="449092"/>
                  </a:lnTo>
                  <a:close/>
                </a:path>
              </a:pathLst>
            </a:custGeom>
            <a:solidFill>
              <a:srgbClr val="5900CC"/>
            </a:solidFill>
            <a:ln w="4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8E1CE077-AC32-E689-10F3-C518C994A528}"/>
                </a:ext>
              </a:extLst>
            </p:cNvPr>
            <p:cNvSpPr/>
            <p:nvPr/>
          </p:nvSpPr>
          <p:spPr>
            <a:xfrm>
              <a:off x="159452" y="74269"/>
              <a:ext cx="746377" cy="1724586"/>
            </a:xfrm>
            <a:custGeom>
              <a:avLst/>
              <a:gdLst>
                <a:gd name="connsiteX0" fmla="*/ 252706 w 746377"/>
                <a:gd name="connsiteY0" fmla="*/ 1724586 h 1724586"/>
                <a:gd name="connsiteX1" fmla="*/ 97792 w 746377"/>
                <a:gd name="connsiteY1" fmla="*/ 1364992 h 1724586"/>
                <a:gd name="connsiteX2" fmla="*/ 87357 w 746377"/>
                <a:gd name="connsiteY2" fmla="*/ 705201 h 1724586"/>
                <a:gd name="connsiteX3" fmla="*/ 366284 w 746377"/>
                <a:gd name="connsiteY3" fmla="*/ 59 h 1724586"/>
                <a:gd name="connsiteX4" fmla="*/ 539258 w 746377"/>
                <a:gd name="connsiteY4" fmla="*/ 609684 h 1724586"/>
                <a:gd name="connsiteX5" fmla="*/ 746346 w 746377"/>
                <a:gd name="connsiteY5" fmla="*/ 1082855 h 1724586"/>
                <a:gd name="connsiteX6" fmla="*/ 575779 w 746377"/>
                <a:gd name="connsiteY6" fmla="*/ 1724586 h 1724586"/>
                <a:gd name="connsiteX7" fmla="*/ 252706 w 746377"/>
                <a:gd name="connsiteY7" fmla="*/ 1724586 h 1724586"/>
                <a:gd name="connsiteX8" fmla="*/ 252706 w 746377"/>
                <a:gd name="connsiteY8" fmla="*/ 1724586 h 1724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6377" h="1724586">
                  <a:moveTo>
                    <a:pt x="252706" y="1724586"/>
                  </a:moveTo>
                  <a:cubicBezTo>
                    <a:pt x="252706" y="1724586"/>
                    <a:pt x="38796" y="1556027"/>
                    <a:pt x="97792" y="1364992"/>
                  </a:cubicBezTo>
                  <a:cubicBezTo>
                    <a:pt x="156788" y="1173958"/>
                    <a:pt x="322940" y="1123791"/>
                    <a:pt x="87357" y="705201"/>
                  </a:cubicBezTo>
                  <a:cubicBezTo>
                    <a:pt x="-148225" y="286611"/>
                    <a:pt x="143142" y="-4757"/>
                    <a:pt x="366284" y="59"/>
                  </a:cubicBezTo>
                  <a:cubicBezTo>
                    <a:pt x="589425" y="4474"/>
                    <a:pt x="639190" y="400589"/>
                    <a:pt x="539258" y="609684"/>
                  </a:cubicBezTo>
                  <a:cubicBezTo>
                    <a:pt x="439326" y="818778"/>
                    <a:pt x="743938" y="823594"/>
                    <a:pt x="746346" y="1082855"/>
                  </a:cubicBezTo>
                  <a:cubicBezTo>
                    <a:pt x="748754" y="1342116"/>
                    <a:pt x="616715" y="1464924"/>
                    <a:pt x="575779" y="1724586"/>
                  </a:cubicBezTo>
                  <a:lnTo>
                    <a:pt x="252706" y="1724586"/>
                  </a:lnTo>
                  <a:lnTo>
                    <a:pt x="252706" y="1724586"/>
                  </a:lnTo>
                  <a:close/>
                </a:path>
              </a:pathLst>
            </a:custGeom>
            <a:solidFill>
              <a:srgbClr val="F1F2F7"/>
            </a:solidFill>
            <a:ln w="4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D4C9692D-F022-2131-131B-60AF9D0DD571}"/>
                </a:ext>
              </a:extLst>
            </p:cNvPr>
            <p:cNvSpPr/>
            <p:nvPr/>
          </p:nvSpPr>
          <p:spPr>
            <a:xfrm>
              <a:off x="3462287" y="-1071477"/>
              <a:ext cx="1398244" cy="101135"/>
            </a:xfrm>
            <a:custGeom>
              <a:avLst/>
              <a:gdLst>
                <a:gd name="connsiteX0" fmla="*/ 1347677 w 1398244"/>
                <a:gd name="connsiteY0" fmla="*/ 101136 h 101135"/>
                <a:gd name="connsiteX1" fmla="*/ 50569 w 1398244"/>
                <a:gd name="connsiteY1" fmla="*/ 101136 h 101135"/>
                <a:gd name="connsiteX2" fmla="*/ 1 w 1398244"/>
                <a:gd name="connsiteY2" fmla="*/ 50568 h 101135"/>
                <a:gd name="connsiteX3" fmla="*/ 1 w 1398244"/>
                <a:gd name="connsiteY3" fmla="*/ 50568 h 101135"/>
                <a:gd name="connsiteX4" fmla="*/ 50569 w 1398244"/>
                <a:gd name="connsiteY4" fmla="*/ 0 h 101135"/>
                <a:gd name="connsiteX5" fmla="*/ 1347677 w 1398244"/>
                <a:gd name="connsiteY5" fmla="*/ 0 h 101135"/>
                <a:gd name="connsiteX6" fmla="*/ 1398245 w 1398244"/>
                <a:gd name="connsiteY6" fmla="*/ 50568 h 101135"/>
                <a:gd name="connsiteX7" fmla="*/ 1398245 w 1398244"/>
                <a:gd name="connsiteY7" fmla="*/ 50568 h 101135"/>
                <a:gd name="connsiteX8" fmla="*/ 1347677 w 1398244"/>
                <a:gd name="connsiteY8" fmla="*/ 101136 h 101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8244" h="101135">
                  <a:moveTo>
                    <a:pt x="1347677" y="101136"/>
                  </a:moveTo>
                  <a:lnTo>
                    <a:pt x="50569" y="101136"/>
                  </a:lnTo>
                  <a:cubicBezTo>
                    <a:pt x="22877" y="101136"/>
                    <a:pt x="1" y="78661"/>
                    <a:pt x="1" y="50568"/>
                  </a:cubicBezTo>
                  <a:lnTo>
                    <a:pt x="1" y="50568"/>
                  </a:lnTo>
                  <a:cubicBezTo>
                    <a:pt x="1" y="22876"/>
                    <a:pt x="22476" y="0"/>
                    <a:pt x="50569" y="0"/>
                  </a:cubicBezTo>
                  <a:lnTo>
                    <a:pt x="1347677" y="0"/>
                  </a:lnTo>
                  <a:cubicBezTo>
                    <a:pt x="1375369" y="0"/>
                    <a:pt x="1398245" y="22475"/>
                    <a:pt x="1398245" y="50568"/>
                  </a:cubicBezTo>
                  <a:lnTo>
                    <a:pt x="1398245" y="50568"/>
                  </a:lnTo>
                  <a:cubicBezTo>
                    <a:pt x="1397844" y="78260"/>
                    <a:pt x="1375369" y="101136"/>
                    <a:pt x="1347677" y="101136"/>
                  </a:cubicBezTo>
                  <a:close/>
                </a:path>
              </a:pathLst>
            </a:custGeom>
            <a:solidFill>
              <a:srgbClr val="CED5E5"/>
            </a:solidFill>
            <a:ln w="4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EADCBE57-C134-E321-A429-EA0C2749E4AA}"/>
                </a:ext>
              </a:extLst>
            </p:cNvPr>
            <p:cNvSpPr/>
            <p:nvPr/>
          </p:nvSpPr>
          <p:spPr>
            <a:xfrm>
              <a:off x="3462287" y="-855158"/>
              <a:ext cx="1398244" cy="101135"/>
            </a:xfrm>
            <a:custGeom>
              <a:avLst/>
              <a:gdLst>
                <a:gd name="connsiteX0" fmla="*/ 1347677 w 1398244"/>
                <a:gd name="connsiteY0" fmla="*/ 101136 h 101135"/>
                <a:gd name="connsiteX1" fmla="*/ 50569 w 1398244"/>
                <a:gd name="connsiteY1" fmla="*/ 101136 h 101135"/>
                <a:gd name="connsiteX2" fmla="*/ 1 w 1398244"/>
                <a:gd name="connsiteY2" fmla="*/ 50568 h 101135"/>
                <a:gd name="connsiteX3" fmla="*/ 1 w 1398244"/>
                <a:gd name="connsiteY3" fmla="*/ 50568 h 101135"/>
                <a:gd name="connsiteX4" fmla="*/ 50569 w 1398244"/>
                <a:gd name="connsiteY4" fmla="*/ 0 h 101135"/>
                <a:gd name="connsiteX5" fmla="*/ 1347677 w 1398244"/>
                <a:gd name="connsiteY5" fmla="*/ 0 h 101135"/>
                <a:gd name="connsiteX6" fmla="*/ 1398245 w 1398244"/>
                <a:gd name="connsiteY6" fmla="*/ 50568 h 101135"/>
                <a:gd name="connsiteX7" fmla="*/ 1398245 w 1398244"/>
                <a:gd name="connsiteY7" fmla="*/ 50568 h 101135"/>
                <a:gd name="connsiteX8" fmla="*/ 1347677 w 1398244"/>
                <a:gd name="connsiteY8" fmla="*/ 101136 h 101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8244" h="101135">
                  <a:moveTo>
                    <a:pt x="1347677" y="101136"/>
                  </a:moveTo>
                  <a:lnTo>
                    <a:pt x="50569" y="101136"/>
                  </a:lnTo>
                  <a:cubicBezTo>
                    <a:pt x="22877" y="101136"/>
                    <a:pt x="1" y="78661"/>
                    <a:pt x="1" y="50568"/>
                  </a:cubicBezTo>
                  <a:lnTo>
                    <a:pt x="1" y="50568"/>
                  </a:lnTo>
                  <a:cubicBezTo>
                    <a:pt x="1" y="22876"/>
                    <a:pt x="22476" y="0"/>
                    <a:pt x="50569" y="0"/>
                  </a:cubicBezTo>
                  <a:lnTo>
                    <a:pt x="1347677" y="0"/>
                  </a:lnTo>
                  <a:cubicBezTo>
                    <a:pt x="1375369" y="0"/>
                    <a:pt x="1398245" y="22475"/>
                    <a:pt x="1398245" y="50568"/>
                  </a:cubicBezTo>
                  <a:lnTo>
                    <a:pt x="1398245" y="50568"/>
                  </a:lnTo>
                  <a:cubicBezTo>
                    <a:pt x="1397844" y="78661"/>
                    <a:pt x="1375369" y="101136"/>
                    <a:pt x="1347677" y="101136"/>
                  </a:cubicBezTo>
                  <a:close/>
                </a:path>
              </a:pathLst>
            </a:custGeom>
            <a:solidFill>
              <a:srgbClr val="CED5E5"/>
            </a:solidFill>
            <a:ln w="4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D16BB5FE-130B-8D4C-B399-B3667470F7AF}"/>
                </a:ext>
              </a:extLst>
            </p:cNvPr>
            <p:cNvSpPr/>
            <p:nvPr/>
          </p:nvSpPr>
          <p:spPr>
            <a:xfrm>
              <a:off x="3462287" y="-638439"/>
              <a:ext cx="1398244" cy="101135"/>
            </a:xfrm>
            <a:custGeom>
              <a:avLst/>
              <a:gdLst>
                <a:gd name="connsiteX0" fmla="*/ 1347677 w 1398244"/>
                <a:gd name="connsiteY0" fmla="*/ 101136 h 101135"/>
                <a:gd name="connsiteX1" fmla="*/ 50569 w 1398244"/>
                <a:gd name="connsiteY1" fmla="*/ 101136 h 101135"/>
                <a:gd name="connsiteX2" fmla="*/ 1 w 1398244"/>
                <a:gd name="connsiteY2" fmla="*/ 50568 h 101135"/>
                <a:gd name="connsiteX3" fmla="*/ 1 w 1398244"/>
                <a:gd name="connsiteY3" fmla="*/ 50568 h 101135"/>
                <a:gd name="connsiteX4" fmla="*/ 50569 w 1398244"/>
                <a:gd name="connsiteY4" fmla="*/ 0 h 101135"/>
                <a:gd name="connsiteX5" fmla="*/ 1347677 w 1398244"/>
                <a:gd name="connsiteY5" fmla="*/ 0 h 101135"/>
                <a:gd name="connsiteX6" fmla="*/ 1398245 w 1398244"/>
                <a:gd name="connsiteY6" fmla="*/ 50568 h 101135"/>
                <a:gd name="connsiteX7" fmla="*/ 1398245 w 1398244"/>
                <a:gd name="connsiteY7" fmla="*/ 50568 h 101135"/>
                <a:gd name="connsiteX8" fmla="*/ 1347677 w 1398244"/>
                <a:gd name="connsiteY8" fmla="*/ 101136 h 101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8244" h="101135">
                  <a:moveTo>
                    <a:pt x="1347677" y="101136"/>
                  </a:moveTo>
                  <a:lnTo>
                    <a:pt x="50569" y="101136"/>
                  </a:lnTo>
                  <a:cubicBezTo>
                    <a:pt x="22877" y="101136"/>
                    <a:pt x="1" y="78661"/>
                    <a:pt x="1" y="50568"/>
                  </a:cubicBezTo>
                  <a:lnTo>
                    <a:pt x="1" y="50568"/>
                  </a:lnTo>
                  <a:cubicBezTo>
                    <a:pt x="1" y="22876"/>
                    <a:pt x="22476" y="0"/>
                    <a:pt x="50569" y="0"/>
                  </a:cubicBezTo>
                  <a:lnTo>
                    <a:pt x="1347677" y="0"/>
                  </a:lnTo>
                  <a:cubicBezTo>
                    <a:pt x="1375369" y="0"/>
                    <a:pt x="1398245" y="22475"/>
                    <a:pt x="1398245" y="50568"/>
                  </a:cubicBezTo>
                  <a:lnTo>
                    <a:pt x="1398245" y="50568"/>
                  </a:lnTo>
                  <a:cubicBezTo>
                    <a:pt x="1397844" y="78661"/>
                    <a:pt x="1375369" y="101136"/>
                    <a:pt x="1347677" y="101136"/>
                  </a:cubicBezTo>
                  <a:close/>
                </a:path>
              </a:pathLst>
            </a:custGeom>
            <a:solidFill>
              <a:srgbClr val="CED5E5"/>
            </a:solidFill>
            <a:ln w="4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DBD16E9B-7FBA-7179-A593-A6E256A22EF8}"/>
                </a:ext>
              </a:extLst>
            </p:cNvPr>
            <p:cNvSpPr/>
            <p:nvPr/>
          </p:nvSpPr>
          <p:spPr>
            <a:xfrm>
              <a:off x="3462287" y="-421719"/>
              <a:ext cx="1398244" cy="101135"/>
            </a:xfrm>
            <a:custGeom>
              <a:avLst/>
              <a:gdLst>
                <a:gd name="connsiteX0" fmla="*/ 1347677 w 1398244"/>
                <a:gd name="connsiteY0" fmla="*/ 101136 h 101135"/>
                <a:gd name="connsiteX1" fmla="*/ 50569 w 1398244"/>
                <a:gd name="connsiteY1" fmla="*/ 101136 h 101135"/>
                <a:gd name="connsiteX2" fmla="*/ 1 w 1398244"/>
                <a:gd name="connsiteY2" fmla="*/ 50568 h 101135"/>
                <a:gd name="connsiteX3" fmla="*/ 1 w 1398244"/>
                <a:gd name="connsiteY3" fmla="*/ 50568 h 101135"/>
                <a:gd name="connsiteX4" fmla="*/ 50569 w 1398244"/>
                <a:gd name="connsiteY4" fmla="*/ 0 h 101135"/>
                <a:gd name="connsiteX5" fmla="*/ 1347677 w 1398244"/>
                <a:gd name="connsiteY5" fmla="*/ 0 h 101135"/>
                <a:gd name="connsiteX6" fmla="*/ 1398245 w 1398244"/>
                <a:gd name="connsiteY6" fmla="*/ 50568 h 101135"/>
                <a:gd name="connsiteX7" fmla="*/ 1398245 w 1398244"/>
                <a:gd name="connsiteY7" fmla="*/ 50568 h 101135"/>
                <a:gd name="connsiteX8" fmla="*/ 1347677 w 1398244"/>
                <a:gd name="connsiteY8" fmla="*/ 101136 h 101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8244" h="101135">
                  <a:moveTo>
                    <a:pt x="1347677" y="101136"/>
                  </a:moveTo>
                  <a:lnTo>
                    <a:pt x="50569" y="101136"/>
                  </a:lnTo>
                  <a:cubicBezTo>
                    <a:pt x="22877" y="101136"/>
                    <a:pt x="1" y="78661"/>
                    <a:pt x="1" y="50568"/>
                  </a:cubicBezTo>
                  <a:lnTo>
                    <a:pt x="1" y="50568"/>
                  </a:lnTo>
                  <a:cubicBezTo>
                    <a:pt x="1" y="22876"/>
                    <a:pt x="22476" y="0"/>
                    <a:pt x="50569" y="0"/>
                  </a:cubicBezTo>
                  <a:lnTo>
                    <a:pt x="1347677" y="0"/>
                  </a:lnTo>
                  <a:cubicBezTo>
                    <a:pt x="1375369" y="0"/>
                    <a:pt x="1398245" y="22475"/>
                    <a:pt x="1398245" y="50568"/>
                  </a:cubicBezTo>
                  <a:lnTo>
                    <a:pt x="1398245" y="50568"/>
                  </a:lnTo>
                  <a:cubicBezTo>
                    <a:pt x="1397844" y="78661"/>
                    <a:pt x="1375369" y="101136"/>
                    <a:pt x="1347677" y="101136"/>
                  </a:cubicBezTo>
                  <a:close/>
                </a:path>
              </a:pathLst>
            </a:custGeom>
            <a:solidFill>
              <a:srgbClr val="CED5E5"/>
            </a:solidFill>
            <a:ln w="4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51C860E9-BE91-BB69-5D53-8CAE74DBE5DF}"/>
                </a:ext>
              </a:extLst>
            </p:cNvPr>
            <p:cNvSpPr/>
            <p:nvPr/>
          </p:nvSpPr>
          <p:spPr>
            <a:xfrm>
              <a:off x="3462287" y="-204999"/>
              <a:ext cx="1398244" cy="101135"/>
            </a:xfrm>
            <a:custGeom>
              <a:avLst/>
              <a:gdLst>
                <a:gd name="connsiteX0" fmla="*/ 1347677 w 1398244"/>
                <a:gd name="connsiteY0" fmla="*/ 101136 h 101135"/>
                <a:gd name="connsiteX1" fmla="*/ 50569 w 1398244"/>
                <a:gd name="connsiteY1" fmla="*/ 101136 h 101135"/>
                <a:gd name="connsiteX2" fmla="*/ 1 w 1398244"/>
                <a:gd name="connsiteY2" fmla="*/ 50568 h 101135"/>
                <a:gd name="connsiteX3" fmla="*/ 1 w 1398244"/>
                <a:gd name="connsiteY3" fmla="*/ 50568 h 101135"/>
                <a:gd name="connsiteX4" fmla="*/ 50569 w 1398244"/>
                <a:gd name="connsiteY4" fmla="*/ 0 h 101135"/>
                <a:gd name="connsiteX5" fmla="*/ 1347677 w 1398244"/>
                <a:gd name="connsiteY5" fmla="*/ 0 h 101135"/>
                <a:gd name="connsiteX6" fmla="*/ 1398245 w 1398244"/>
                <a:gd name="connsiteY6" fmla="*/ 50568 h 101135"/>
                <a:gd name="connsiteX7" fmla="*/ 1398245 w 1398244"/>
                <a:gd name="connsiteY7" fmla="*/ 50568 h 101135"/>
                <a:gd name="connsiteX8" fmla="*/ 1347677 w 1398244"/>
                <a:gd name="connsiteY8" fmla="*/ 101136 h 101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8244" h="101135">
                  <a:moveTo>
                    <a:pt x="1347677" y="101136"/>
                  </a:moveTo>
                  <a:lnTo>
                    <a:pt x="50569" y="101136"/>
                  </a:lnTo>
                  <a:cubicBezTo>
                    <a:pt x="22877" y="101136"/>
                    <a:pt x="1" y="78661"/>
                    <a:pt x="1" y="50568"/>
                  </a:cubicBezTo>
                  <a:lnTo>
                    <a:pt x="1" y="50568"/>
                  </a:lnTo>
                  <a:cubicBezTo>
                    <a:pt x="1" y="22876"/>
                    <a:pt x="22476" y="0"/>
                    <a:pt x="50569" y="0"/>
                  </a:cubicBezTo>
                  <a:lnTo>
                    <a:pt x="1347677" y="0"/>
                  </a:lnTo>
                  <a:cubicBezTo>
                    <a:pt x="1375369" y="0"/>
                    <a:pt x="1398245" y="22475"/>
                    <a:pt x="1398245" y="50568"/>
                  </a:cubicBezTo>
                  <a:lnTo>
                    <a:pt x="1398245" y="50568"/>
                  </a:lnTo>
                  <a:cubicBezTo>
                    <a:pt x="1397844" y="78661"/>
                    <a:pt x="1375369" y="101136"/>
                    <a:pt x="1347677" y="101136"/>
                  </a:cubicBezTo>
                  <a:close/>
                </a:path>
              </a:pathLst>
            </a:custGeom>
            <a:solidFill>
              <a:srgbClr val="CED5E5"/>
            </a:solidFill>
            <a:ln w="4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C0BFFCAA-FC3D-91B5-7DEF-27C65B879C11}"/>
                </a:ext>
              </a:extLst>
            </p:cNvPr>
            <p:cNvSpPr/>
            <p:nvPr/>
          </p:nvSpPr>
          <p:spPr>
            <a:xfrm>
              <a:off x="3769196" y="428303"/>
              <a:ext cx="322381" cy="193442"/>
            </a:xfrm>
            <a:custGeom>
              <a:avLst/>
              <a:gdLst>
                <a:gd name="connsiteX0" fmla="*/ 2119 w 322381"/>
                <a:gd name="connsiteY0" fmla="*/ 193443 h 193442"/>
                <a:gd name="connsiteX1" fmla="*/ 20179 w 322381"/>
                <a:gd name="connsiteY1" fmla="*/ 129630 h 193442"/>
                <a:gd name="connsiteX2" fmla="*/ 129743 w 322381"/>
                <a:gd name="connsiteY2" fmla="*/ 45752 h 193442"/>
                <a:gd name="connsiteX3" fmla="*/ 263386 w 322381"/>
                <a:gd name="connsiteY3" fmla="*/ 0 h 193442"/>
                <a:gd name="connsiteX4" fmla="*/ 322383 w 322381"/>
                <a:gd name="connsiteY4" fmla="*/ 111169 h 193442"/>
                <a:gd name="connsiteX5" fmla="*/ 2119 w 322381"/>
                <a:gd name="connsiteY5" fmla="*/ 193443 h 193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2381" h="193442">
                  <a:moveTo>
                    <a:pt x="2119" y="193443"/>
                  </a:moveTo>
                  <a:cubicBezTo>
                    <a:pt x="2119" y="193443"/>
                    <a:pt x="-9119" y="158125"/>
                    <a:pt x="20179" y="129630"/>
                  </a:cubicBezTo>
                  <a:cubicBezTo>
                    <a:pt x="49476" y="100735"/>
                    <a:pt x="75563" y="75852"/>
                    <a:pt x="129743" y="45752"/>
                  </a:cubicBezTo>
                  <a:lnTo>
                    <a:pt x="263386" y="0"/>
                  </a:lnTo>
                  <a:lnTo>
                    <a:pt x="322383" y="111169"/>
                  </a:lnTo>
                  <a:lnTo>
                    <a:pt x="2119" y="193443"/>
                  </a:lnTo>
                  <a:close/>
                </a:path>
              </a:pathLst>
            </a:custGeom>
            <a:solidFill>
              <a:srgbClr val="FFFFFF"/>
            </a:solidFill>
            <a:ln w="4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grpSp>
          <p:nvGrpSpPr>
            <p:cNvPr id="33" name="图形 1">
              <a:extLst>
                <a:ext uri="{FF2B5EF4-FFF2-40B4-BE49-F238E27FC236}">
                  <a16:creationId xmlns:a16="http://schemas.microsoft.com/office/drawing/2014/main" id="{1C953EE7-E704-4178-6DDC-E9FAE27E83A7}"/>
                </a:ext>
              </a:extLst>
            </p:cNvPr>
            <p:cNvGrpSpPr/>
            <p:nvPr/>
          </p:nvGrpSpPr>
          <p:grpSpPr>
            <a:xfrm>
              <a:off x="3697046" y="-1153349"/>
              <a:ext cx="1118958" cy="4000085"/>
              <a:chOff x="3697046" y="-1153349"/>
              <a:chExt cx="1118958" cy="4000085"/>
            </a:xfrm>
            <a:solidFill>
              <a:srgbClr val="283444"/>
            </a:solidFill>
          </p:grpSpPr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1FDDF460-7E06-C222-3561-7D5CAD52DE6F}"/>
                  </a:ext>
                </a:extLst>
              </p:cNvPr>
              <p:cNvSpPr/>
              <p:nvPr/>
            </p:nvSpPr>
            <p:spPr>
              <a:xfrm>
                <a:off x="3697046" y="-1153349"/>
                <a:ext cx="222380" cy="4000085"/>
              </a:xfrm>
              <a:custGeom>
                <a:avLst/>
                <a:gdLst>
                  <a:gd name="connsiteX0" fmla="*/ 49933 w 222380"/>
                  <a:gd name="connsiteY0" fmla="*/ 4000369 h 4000085"/>
                  <a:gd name="connsiteX1" fmla="*/ 49933 w 222380"/>
                  <a:gd name="connsiteY1" fmla="*/ 4000369 h 4000085"/>
                  <a:gd name="connsiteX2" fmla="*/ 970 w 222380"/>
                  <a:gd name="connsiteY2" fmla="*/ 3949801 h 4000085"/>
                  <a:gd name="connsiteX3" fmla="*/ 125383 w 222380"/>
                  <a:gd name="connsiteY3" fmla="*/ 47641 h 4000085"/>
                  <a:gd name="connsiteX4" fmla="*/ 174346 w 222380"/>
                  <a:gd name="connsiteY4" fmla="*/ 284 h 4000085"/>
                  <a:gd name="connsiteX5" fmla="*/ 174346 w 222380"/>
                  <a:gd name="connsiteY5" fmla="*/ 284 h 4000085"/>
                  <a:gd name="connsiteX6" fmla="*/ 223309 w 222380"/>
                  <a:gd name="connsiteY6" fmla="*/ 50852 h 4000085"/>
                  <a:gd name="connsiteX7" fmla="*/ 98895 w 222380"/>
                  <a:gd name="connsiteY7" fmla="*/ 3953012 h 4000085"/>
                  <a:gd name="connsiteX8" fmla="*/ 49933 w 222380"/>
                  <a:gd name="connsiteY8" fmla="*/ 4000369 h 4000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2380" h="4000085">
                    <a:moveTo>
                      <a:pt x="49933" y="4000369"/>
                    </a:moveTo>
                    <a:lnTo>
                      <a:pt x="49933" y="4000369"/>
                    </a:lnTo>
                    <a:cubicBezTo>
                      <a:pt x="22241" y="4000369"/>
                      <a:pt x="168" y="3977493"/>
                      <a:pt x="970" y="3949801"/>
                    </a:cubicBezTo>
                    <a:lnTo>
                      <a:pt x="125383" y="47641"/>
                    </a:lnTo>
                    <a:cubicBezTo>
                      <a:pt x="126186" y="21153"/>
                      <a:pt x="147858" y="284"/>
                      <a:pt x="174346" y="284"/>
                    </a:cubicBezTo>
                    <a:lnTo>
                      <a:pt x="174346" y="284"/>
                    </a:lnTo>
                    <a:cubicBezTo>
                      <a:pt x="202038" y="284"/>
                      <a:pt x="224111" y="23160"/>
                      <a:pt x="223309" y="50852"/>
                    </a:cubicBezTo>
                    <a:lnTo>
                      <a:pt x="98895" y="3953012"/>
                    </a:lnTo>
                    <a:cubicBezTo>
                      <a:pt x="97691" y="3979500"/>
                      <a:pt x="76019" y="4000369"/>
                      <a:pt x="49933" y="4000369"/>
                    </a:cubicBezTo>
                    <a:close/>
                  </a:path>
                </a:pathLst>
              </a:custGeom>
              <a:solidFill>
                <a:srgbClr val="283444"/>
              </a:solidFill>
              <a:ln w="40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53CD9064-41CA-4E7D-1D0E-CD954CD08E83}"/>
                  </a:ext>
                </a:extLst>
              </p:cNvPr>
              <p:cNvSpPr/>
              <p:nvPr/>
            </p:nvSpPr>
            <p:spPr>
              <a:xfrm>
                <a:off x="4593624" y="-1153349"/>
                <a:ext cx="222380" cy="4000085"/>
              </a:xfrm>
              <a:custGeom>
                <a:avLst/>
                <a:gdLst>
                  <a:gd name="connsiteX0" fmla="*/ 174346 w 222380"/>
                  <a:gd name="connsiteY0" fmla="*/ 4000369 h 4000085"/>
                  <a:gd name="connsiteX1" fmla="*/ 174346 w 222380"/>
                  <a:gd name="connsiteY1" fmla="*/ 4000369 h 4000085"/>
                  <a:gd name="connsiteX2" fmla="*/ 223309 w 222380"/>
                  <a:gd name="connsiteY2" fmla="*/ 3949801 h 4000085"/>
                  <a:gd name="connsiteX3" fmla="*/ 98895 w 222380"/>
                  <a:gd name="connsiteY3" fmla="*/ 47641 h 4000085"/>
                  <a:gd name="connsiteX4" fmla="*/ 49933 w 222380"/>
                  <a:gd name="connsiteY4" fmla="*/ 284 h 4000085"/>
                  <a:gd name="connsiteX5" fmla="*/ 49933 w 222380"/>
                  <a:gd name="connsiteY5" fmla="*/ 284 h 4000085"/>
                  <a:gd name="connsiteX6" fmla="*/ 970 w 222380"/>
                  <a:gd name="connsiteY6" fmla="*/ 50852 h 4000085"/>
                  <a:gd name="connsiteX7" fmla="*/ 125383 w 222380"/>
                  <a:gd name="connsiteY7" fmla="*/ 3953012 h 4000085"/>
                  <a:gd name="connsiteX8" fmla="*/ 174346 w 222380"/>
                  <a:gd name="connsiteY8" fmla="*/ 4000369 h 4000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2380" h="4000085">
                    <a:moveTo>
                      <a:pt x="174346" y="4000369"/>
                    </a:moveTo>
                    <a:lnTo>
                      <a:pt x="174346" y="4000369"/>
                    </a:lnTo>
                    <a:cubicBezTo>
                      <a:pt x="202038" y="4000369"/>
                      <a:pt x="224111" y="3977493"/>
                      <a:pt x="223309" y="3949801"/>
                    </a:cubicBezTo>
                    <a:lnTo>
                      <a:pt x="98895" y="47641"/>
                    </a:lnTo>
                    <a:cubicBezTo>
                      <a:pt x="98093" y="21153"/>
                      <a:pt x="76421" y="284"/>
                      <a:pt x="49933" y="284"/>
                    </a:cubicBezTo>
                    <a:lnTo>
                      <a:pt x="49933" y="284"/>
                    </a:lnTo>
                    <a:cubicBezTo>
                      <a:pt x="22241" y="284"/>
                      <a:pt x="168" y="23160"/>
                      <a:pt x="970" y="50852"/>
                    </a:cubicBezTo>
                    <a:lnTo>
                      <a:pt x="125383" y="3953012"/>
                    </a:lnTo>
                    <a:cubicBezTo>
                      <a:pt x="126186" y="3979500"/>
                      <a:pt x="147858" y="4000369"/>
                      <a:pt x="174346" y="4000369"/>
                    </a:cubicBezTo>
                    <a:close/>
                  </a:path>
                </a:pathLst>
              </a:custGeom>
              <a:solidFill>
                <a:srgbClr val="283444"/>
              </a:solidFill>
              <a:ln w="40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CCD2B8FA-DECD-D0C9-6F57-128E954DC494}"/>
                  </a:ext>
                </a:extLst>
              </p:cNvPr>
              <p:cNvSpPr/>
              <p:nvPr/>
            </p:nvSpPr>
            <p:spPr>
              <a:xfrm>
                <a:off x="3872851" y="-1085122"/>
                <a:ext cx="764539" cy="65818"/>
              </a:xfrm>
              <a:custGeom>
                <a:avLst/>
                <a:gdLst>
                  <a:gd name="connsiteX0" fmla="*/ 949 w 764539"/>
                  <a:gd name="connsiteY0" fmla="*/ 284 h 65818"/>
                  <a:gd name="connsiteX1" fmla="*/ 765488 w 764539"/>
                  <a:gd name="connsiteY1" fmla="*/ 284 h 65818"/>
                  <a:gd name="connsiteX2" fmla="*/ 765488 w 764539"/>
                  <a:gd name="connsiteY2" fmla="*/ 66103 h 65818"/>
                  <a:gd name="connsiteX3" fmla="*/ 949 w 764539"/>
                  <a:gd name="connsiteY3" fmla="*/ 66103 h 65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4539" h="65818">
                    <a:moveTo>
                      <a:pt x="949" y="284"/>
                    </a:moveTo>
                    <a:lnTo>
                      <a:pt x="765488" y="284"/>
                    </a:lnTo>
                    <a:lnTo>
                      <a:pt x="765488" y="66103"/>
                    </a:lnTo>
                    <a:lnTo>
                      <a:pt x="949" y="66103"/>
                    </a:lnTo>
                    <a:close/>
                  </a:path>
                </a:pathLst>
              </a:custGeom>
              <a:solidFill>
                <a:srgbClr val="283444"/>
              </a:solidFill>
              <a:ln w="40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C65449B9-6269-65A4-00EE-E79CE1A2789A}"/>
                  </a:ext>
                </a:extLst>
              </p:cNvPr>
              <p:cNvSpPr/>
              <p:nvPr/>
            </p:nvSpPr>
            <p:spPr>
              <a:xfrm>
                <a:off x="3858403" y="-539711"/>
                <a:ext cx="793435" cy="65818"/>
              </a:xfrm>
              <a:custGeom>
                <a:avLst/>
                <a:gdLst>
                  <a:gd name="connsiteX0" fmla="*/ 949 w 793435"/>
                  <a:gd name="connsiteY0" fmla="*/ 284 h 65818"/>
                  <a:gd name="connsiteX1" fmla="*/ 794384 w 793435"/>
                  <a:gd name="connsiteY1" fmla="*/ 284 h 65818"/>
                  <a:gd name="connsiteX2" fmla="*/ 794384 w 793435"/>
                  <a:gd name="connsiteY2" fmla="*/ 66103 h 65818"/>
                  <a:gd name="connsiteX3" fmla="*/ 949 w 793435"/>
                  <a:gd name="connsiteY3" fmla="*/ 66103 h 65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3435" h="65818">
                    <a:moveTo>
                      <a:pt x="949" y="284"/>
                    </a:moveTo>
                    <a:lnTo>
                      <a:pt x="794384" y="284"/>
                    </a:lnTo>
                    <a:lnTo>
                      <a:pt x="794384" y="66103"/>
                    </a:lnTo>
                    <a:lnTo>
                      <a:pt x="949" y="66103"/>
                    </a:lnTo>
                    <a:close/>
                  </a:path>
                </a:pathLst>
              </a:custGeom>
              <a:solidFill>
                <a:srgbClr val="283444"/>
              </a:solidFill>
              <a:ln w="40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B15E21E1-4467-AE05-674D-E56BE6E85368}"/>
                  </a:ext>
                </a:extLst>
              </p:cNvPr>
              <p:cNvSpPr/>
              <p:nvPr/>
            </p:nvSpPr>
            <p:spPr>
              <a:xfrm>
                <a:off x="3830310" y="5700"/>
                <a:ext cx="849621" cy="65818"/>
              </a:xfrm>
              <a:custGeom>
                <a:avLst/>
                <a:gdLst>
                  <a:gd name="connsiteX0" fmla="*/ 949 w 849621"/>
                  <a:gd name="connsiteY0" fmla="*/ 284 h 65818"/>
                  <a:gd name="connsiteX1" fmla="*/ 850571 w 849621"/>
                  <a:gd name="connsiteY1" fmla="*/ 284 h 65818"/>
                  <a:gd name="connsiteX2" fmla="*/ 850571 w 849621"/>
                  <a:gd name="connsiteY2" fmla="*/ 66103 h 65818"/>
                  <a:gd name="connsiteX3" fmla="*/ 949 w 849621"/>
                  <a:gd name="connsiteY3" fmla="*/ 66103 h 65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9621" h="65818">
                    <a:moveTo>
                      <a:pt x="949" y="284"/>
                    </a:moveTo>
                    <a:lnTo>
                      <a:pt x="850571" y="284"/>
                    </a:lnTo>
                    <a:lnTo>
                      <a:pt x="850571" y="66103"/>
                    </a:lnTo>
                    <a:lnTo>
                      <a:pt x="949" y="66103"/>
                    </a:lnTo>
                    <a:close/>
                  </a:path>
                </a:pathLst>
              </a:custGeom>
              <a:solidFill>
                <a:srgbClr val="283444"/>
              </a:solidFill>
              <a:ln w="40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177DEA0D-34EE-C5E5-21CA-63747316B20B}"/>
                  </a:ext>
                </a:extLst>
              </p:cNvPr>
              <p:cNvSpPr/>
              <p:nvPr/>
            </p:nvSpPr>
            <p:spPr>
              <a:xfrm>
                <a:off x="3825092" y="551111"/>
                <a:ext cx="860056" cy="65818"/>
              </a:xfrm>
              <a:custGeom>
                <a:avLst/>
                <a:gdLst>
                  <a:gd name="connsiteX0" fmla="*/ 949 w 860056"/>
                  <a:gd name="connsiteY0" fmla="*/ 284 h 65818"/>
                  <a:gd name="connsiteX1" fmla="*/ 861006 w 860056"/>
                  <a:gd name="connsiteY1" fmla="*/ 284 h 65818"/>
                  <a:gd name="connsiteX2" fmla="*/ 861006 w 860056"/>
                  <a:gd name="connsiteY2" fmla="*/ 66103 h 65818"/>
                  <a:gd name="connsiteX3" fmla="*/ 949 w 860056"/>
                  <a:gd name="connsiteY3" fmla="*/ 66103 h 65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0056" h="65818">
                    <a:moveTo>
                      <a:pt x="949" y="284"/>
                    </a:moveTo>
                    <a:lnTo>
                      <a:pt x="861006" y="284"/>
                    </a:lnTo>
                    <a:lnTo>
                      <a:pt x="861006" y="66103"/>
                    </a:lnTo>
                    <a:lnTo>
                      <a:pt x="949" y="66103"/>
                    </a:lnTo>
                    <a:close/>
                  </a:path>
                </a:pathLst>
              </a:custGeom>
              <a:solidFill>
                <a:srgbClr val="283444"/>
              </a:solidFill>
              <a:ln w="40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7D3704DF-D7CE-54D1-EE20-6E5B8FDBB301}"/>
                  </a:ext>
                </a:extLst>
              </p:cNvPr>
              <p:cNvSpPr/>
              <p:nvPr/>
            </p:nvSpPr>
            <p:spPr>
              <a:xfrm>
                <a:off x="3799407" y="1096121"/>
                <a:ext cx="911427" cy="65818"/>
              </a:xfrm>
              <a:custGeom>
                <a:avLst/>
                <a:gdLst>
                  <a:gd name="connsiteX0" fmla="*/ 949 w 911427"/>
                  <a:gd name="connsiteY0" fmla="*/ 284 h 65818"/>
                  <a:gd name="connsiteX1" fmla="*/ 912376 w 911427"/>
                  <a:gd name="connsiteY1" fmla="*/ 284 h 65818"/>
                  <a:gd name="connsiteX2" fmla="*/ 912376 w 911427"/>
                  <a:gd name="connsiteY2" fmla="*/ 66103 h 65818"/>
                  <a:gd name="connsiteX3" fmla="*/ 949 w 911427"/>
                  <a:gd name="connsiteY3" fmla="*/ 66103 h 65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11427" h="65818">
                    <a:moveTo>
                      <a:pt x="949" y="284"/>
                    </a:moveTo>
                    <a:lnTo>
                      <a:pt x="912376" y="284"/>
                    </a:lnTo>
                    <a:lnTo>
                      <a:pt x="912376" y="66103"/>
                    </a:lnTo>
                    <a:lnTo>
                      <a:pt x="949" y="66103"/>
                    </a:lnTo>
                    <a:close/>
                  </a:path>
                </a:pathLst>
              </a:custGeom>
              <a:solidFill>
                <a:srgbClr val="283444"/>
              </a:solidFill>
              <a:ln w="40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060A1DF8-9212-0ECA-2BB0-DB700CF3C3A8}"/>
                  </a:ext>
                </a:extLst>
              </p:cNvPr>
              <p:cNvSpPr/>
              <p:nvPr/>
            </p:nvSpPr>
            <p:spPr>
              <a:xfrm>
                <a:off x="3784156" y="1641533"/>
                <a:ext cx="941928" cy="65818"/>
              </a:xfrm>
              <a:custGeom>
                <a:avLst/>
                <a:gdLst>
                  <a:gd name="connsiteX0" fmla="*/ 949 w 941928"/>
                  <a:gd name="connsiteY0" fmla="*/ 284 h 65818"/>
                  <a:gd name="connsiteX1" fmla="*/ 942877 w 941928"/>
                  <a:gd name="connsiteY1" fmla="*/ 284 h 65818"/>
                  <a:gd name="connsiteX2" fmla="*/ 942877 w 941928"/>
                  <a:gd name="connsiteY2" fmla="*/ 66103 h 65818"/>
                  <a:gd name="connsiteX3" fmla="*/ 949 w 941928"/>
                  <a:gd name="connsiteY3" fmla="*/ 66103 h 65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41928" h="65818">
                    <a:moveTo>
                      <a:pt x="949" y="284"/>
                    </a:moveTo>
                    <a:lnTo>
                      <a:pt x="942877" y="284"/>
                    </a:lnTo>
                    <a:lnTo>
                      <a:pt x="942877" y="66103"/>
                    </a:lnTo>
                    <a:lnTo>
                      <a:pt x="949" y="66103"/>
                    </a:lnTo>
                    <a:close/>
                  </a:path>
                </a:pathLst>
              </a:custGeom>
              <a:solidFill>
                <a:srgbClr val="283444"/>
              </a:solidFill>
              <a:ln w="40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56111CC8-02A1-4865-F4B2-56C47CF21027}"/>
                  </a:ext>
                </a:extLst>
              </p:cNvPr>
              <p:cNvSpPr/>
              <p:nvPr/>
            </p:nvSpPr>
            <p:spPr>
              <a:xfrm>
                <a:off x="3764491" y="2186944"/>
                <a:ext cx="981259" cy="65818"/>
              </a:xfrm>
              <a:custGeom>
                <a:avLst/>
                <a:gdLst>
                  <a:gd name="connsiteX0" fmla="*/ 949 w 981259"/>
                  <a:gd name="connsiteY0" fmla="*/ 284 h 65818"/>
                  <a:gd name="connsiteX1" fmla="*/ 982208 w 981259"/>
                  <a:gd name="connsiteY1" fmla="*/ 284 h 65818"/>
                  <a:gd name="connsiteX2" fmla="*/ 982208 w 981259"/>
                  <a:gd name="connsiteY2" fmla="*/ 66103 h 65818"/>
                  <a:gd name="connsiteX3" fmla="*/ 949 w 981259"/>
                  <a:gd name="connsiteY3" fmla="*/ 66103 h 65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1259" h="65818">
                    <a:moveTo>
                      <a:pt x="949" y="284"/>
                    </a:moveTo>
                    <a:lnTo>
                      <a:pt x="982208" y="284"/>
                    </a:lnTo>
                    <a:lnTo>
                      <a:pt x="982208" y="66103"/>
                    </a:lnTo>
                    <a:lnTo>
                      <a:pt x="949" y="66103"/>
                    </a:lnTo>
                    <a:close/>
                  </a:path>
                </a:pathLst>
              </a:custGeom>
              <a:solidFill>
                <a:srgbClr val="283444"/>
              </a:solidFill>
              <a:ln w="40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/>
              </a:p>
            </p:txBody>
          </p:sp>
        </p:grp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C6E15BE3-E7BF-2ABB-C8CA-ED64CFB01AFF}"/>
                </a:ext>
              </a:extLst>
            </p:cNvPr>
            <p:cNvSpPr/>
            <p:nvPr/>
          </p:nvSpPr>
          <p:spPr>
            <a:xfrm>
              <a:off x="1994613" y="1194448"/>
              <a:ext cx="425412" cy="1141390"/>
            </a:xfrm>
            <a:custGeom>
              <a:avLst/>
              <a:gdLst>
                <a:gd name="connsiteX0" fmla="*/ 327489 w 425412"/>
                <a:gd name="connsiteY0" fmla="*/ 0 h 1141390"/>
                <a:gd name="connsiteX1" fmla="*/ 425414 w 425412"/>
                <a:gd name="connsiteY1" fmla="*/ 1125337 h 1141390"/>
                <a:gd name="connsiteX2" fmla="*/ 181403 w 425412"/>
                <a:gd name="connsiteY2" fmla="*/ 1141391 h 1141390"/>
                <a:gd name="connsiteX3" fmla="*/ 1 w 425412"/>
                <a:gd name="connsiteY3" fmla="*/ 41337 h 1141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412" h="1141390">
                  <a:moveTo>
                    <a:pt x="327489" y="0"/>
                  </a:moveTo>
                  <a:lnTo>
                    <a:pt x="425414" y="1125337"/>
                  </a:lnTo>
                  <a:lnTo>
                    <a:pt x="181403" y="1141391"/>
                  </a:lnTo>
                  <a:lnTo>
                    <a:pt x="1" y="41337"/>
                  </a:lnTo>
                  <a:close/>
                </a:path>
              </a:pathLst>
            </a:custGeom>
            <a:solidFill>
              <a:srgbClr val="FFC933"/>
            </a:solidFill>
            <a:ln w="4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7716EAA5-CA0C-B65A-968F-0CFA81614C4D}"/>
                </a:ext>
              </a:extLst>
            </p:cNvPr>
            <p:cNvSpPr/>
            <p:nvPr/>
          </p:nvSpPr>
          <p:spPr>
            <a:xfrm>
              <a:off x="1821638" y="1299196"/>
              <a:ext cx="289762" cy="1274232"/>
            </a:xfrm>
            <a:custGeom>
              <a:avLst/>
              <a:gdLst>
                <a:gd name="connsiteX0" fmla="*/ 1 w 289762"/>
                <a:gd name="connsiteY0" fmla="*/ 43745 h 1274232"/>
                <a:gd name="connsiteX1" fmla="*/ 81070 w 289762"/>
                <a:gd name="connsiteY1" fmla="*/ 1274232 h 1274232"/>
                <a:gd name="connsiteX2" fmla="*/ 215918 w 289762"/>
                <a:gd name="connsiteY2" fmla="*/ 1258981 h 1274232"/>
                <a:gd name="connsiteX3" fmla="*/ 289763 w 289762"/>
                <a:gd name="connsiteY3" fmla="*/ 0 h 1274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762" h="1274232">
                  <a:moveTo>
                    <a:pt x="1" y="43745"/>
                  </a:moveTo>
                  <a:lnTo>
                    <a:pt x="81070" y="1274232"/>
                  </a:lnTo>
                  <a:lnTo>
                    <a:pt x="215918" y="1258981"/>
                  </a:lnTo>
                  <a:lnTo>
                    <a:pt x="289763" y="0"/>
                  </a:lnTo>
                  <a:close/>
                </a:path>
              </a:pathLst>
            </a:custGeom>
            <a:solidFill>
              <a:srgbClr val="FFDFD7"/>
            </a:solidFill>
            <a:ln w="4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24F19B1E-D108-0F6E-12B8-2DA26C031244}"/>
                </a:ext>
              </a:extLst>
            </p:cNvPr>
            <p:cNvSpPr/>
            <p:nvPr/>
          </p:nvSpPr>
          <p:spPr>
            <a:xfrm>
              <a:off x="1770268" y="1184013"/>
              <a:ext cx="345949" cy="1167477"/>
            </a:xfrm>
            <a:custGeom>
              <a:avLst/>
              <a:gdLst>
                <a:gd name="connsiteX0" fmla="*/ 1 w 345949"/>
                <a:gd name="connsiteY0" fmla="*/ 70635 h 1167477"/>
                <a:gd name="connsiteX1" fmla="*/ 69833 w 345949"/>
                <a:gd name="connsiteY1" fmla="*/ 1167478 h 1167477"/>
                <a:gd name="connsiteX2" fmla="*/ 325081 w 345949"/>
                <a:gd name="connsiteY2" fmla="*/ 1156240 h 1167477"/>
                <a:gd name="connsiteX3" fmla="*/ 345950 w 345949"/>
                <a:gd name="connsiteY3" fmla="*/ 0 h 116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5949" h="1167477">
                  <a:moveTo>
                    <a:pt x="1" y="70635"/>
                  </a:moveTo>
                  <a:lnTo>
                    <a:pt x="69833" y="1167478"/>
                  </a:lnTo>
                  <a:lnTo>
                    <a:pt x="325081" y="1156240"/>
                  </a:lnTo>
                  <a:lnTo>
                    <a:pt x="345950" y="0"/>
                  </a:lnTo>
                  <a:close/>
                </a:path>
              </a:pathLst>
            </a:custGeom>
            <a:solidFill>
              <a:srgbClr val="FFC933"/>
            </a:solidFill>
            <a:ln w="4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9DF4B553-2B21-9335-6BEB-93A50A1D17A7}"/>
                </a:ext>
              </a:extLst>
            </p:cNvPr>
            <p:cNvSpPr/>
            <p:nvPr/>
          </p:nvSpPr>
          <p:spPr>
            <a:xfrm>
              <a:off x="1821638" y="2335839"/>
              <a:ext cx="289762" cy="82273"/>
            </a:xfrm>
            <a:custGeom>
              <a:avLst/>
              <a:gdLst>
                <a:gd name="connsiteX0" fmla="*/ 1 w 289762"/>
                <a:gd name="connsiteY0" fmla="*/ 15652 h 82273"/>
                <a:gd name="connsiteX1" fmla="*/ 289763 w 289762"/>
                <a:gd name="connsiteY1" fmla="*/ 0 h 82273"/>
                <a:gd name="connsiteX2" fmla="*/ 289763 w 289762"/>
                <a:gd name="connsiteY2" fmla="*/ 67424 h 82273"/>
                <a:gd name="connsiteX3" fmla="*/ 9232 w 289762"/>
                <a:gd name="connsiteY3" fmla="*/ 82273 h 82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9762" h="82273">
                  <a:moveTo>
                    <a:pt x="1" y="15652"/>
                  </a:moveTo>
                  <a:lnTo>
                    <a:pt x="289763" y="0"/>
                  </a:lnTo>
                  <a:lnTo>
                    <a:pt x="289763" y="67424"/>
                  </a:lnTo>
                  <a:lnTo>
                    <a:pt x="9232" y="82273"/>
                  </a:lnTo>
                  <a:close/>
                </a:path>
              </a:pathLst>
            </a:custGeom>
            <a:solidFill>
              <a:srgbClr val="FFC933"/>
            </a:solidFill>
            <a:ln w="4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AF079AEB-392B-A9D1-078C-1BB41C38D9D4}"/>
                </a:ext>
              </a:extLst>
            </p:cNvPr>
            <p:cNvSpPr/>
            <p:nvPr/>
          </p:nvSpPr>
          <p:spPr>
            <a:xfrm>
              <a:off x="1879430" y="2468278"/>
              <a:ext cx="368022" cy="186619"/>
            </a:xfrm>
            <a:custGeom>
              <a:avLst/>
              <a:gdLst>
                <a:gd name="connsiteX0" fmla="*/ 10436 w 368022"/>
                <a:gd name="connsiteY0" fmla="*/ 20870 h 186619"/>
                <a:gd name="connsiteX1" fmla="*/ 1 w 368022"/>
                <a:gd name="connsiteY1" fmla="*/ 167356 h 186619"/>
                <a:gd name="connsiteX2" fmla="*/ 368023 w 368022"/>
                <a:gd name="connsiteY2" fmla="*/ 186620 h 186619"/>
                <a:gd name="connsiteX3" fmla="*/ 156119 w 368022"/>
                <a:gd name="connsiteY3" fmla="*/ 64615 h 186619"/>
                <a:gd name="connsiteX4" fmla="*/ 168561 w 368022"/>
                <a:gd name="connsiteY4" fmla="*/ 0 h 186619"/>
                <a:gd name="connsiteX5" fmla="*/ 10436 w 368022"/>
                <a:gd name="connsiteY5" fmla="*/ 20870 h 186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8022" h="186619">
                  <a:moveTo>
                    <a:pt x="10436" y="20870"/>
                  </a:moveTo>
                  <a:lnTo>
                    <a:pt x="1" y="167356"/>
                  </a:lnTo>
                  <a:lnTo>
                    <a:pt x="368023" y="186620"/>
                  </a:lnTo>
                  <a:cubicBezTo>
                    <a:pt x="368023" y="186620"/>
                    <a:pt x="288158" y="87892"/>
                    <a:pt x="156119" y="64615"/>
                  </a:cubicBezTo>
                  <a:lnTo>
                    <a:pt x="168561" y="0"/>
                  </a:lnTo>
                  <a:lnTo>
                    <a:pt x="10436" y="20870"/>
                  </a:lnTo>
                  <a:close/>
                </a:path>
              </a:pathLst>
            </a:custGeom>
            <a:solidFill>
              <a:srgbClr val="283444"/>
            </a:solidFill>
            <a:ln w="4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E83A2A2A-56AB-9663-409F-9823FFB25B08}"/>
                </a:ext>
              </a:extLst>
            </p:cNvPr>
            <p:cNvSpPr/>
            <p:nvPr/>
          </p:nvSpPr>
          <p:spPr>
            <a:xfrm>
              <a:off x="1728529" y="155798"/>
              <a:ext cx="617651" cy="1102060"/>
            </a:xfrm>
            <a:custGeom>
              <a:avLst/>
              <a:gdLst>
                <a:gd name="connsiteX0" fmla="*/ 111572 w 617651"/>
                <a:gd name="connsiteY0" fmla="*/ 0 h 1102060"/>
                <a:gd name="connsiteX1" fmla="*/ 13646 w 617651"/>
                <a:gd name="connsiteY1" fmla="*/ 227556 h 1102060"/>
                <a:gd name="connsiteX2" fmla="*/ 1 w 617651"/>
                <a:gd name="connsiteY2" fmla="*/ 1102060 h 1102060"/>
                <a:gd name="connsiteX3" fmla="*/ 617652 w 617651"/>
                <a:gd name="connsiteY3" fmla="*/ 1025004 h 1102060"/>
                <a:gd name="connsiteX4" fmla="*/ 382873 w 617651"/>
                <a:gd name="connsiteY4" fmla="*/ 261669 h 1102060"/>
                <a:gd name="connsiteX5" fmla="*/ 213911 w 617651"/>
                <a:gd name="connsiteY5" fmla="*/ 24481 h 1102060"/>
                <a:gd name="connsiteX6" fmla="*/ 111572 w 617651"/>
                <a:gd name="connsiteY6" fmla="*/ 0 h 1102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7651" h="1102060">
                  <a:moveTo>
                    <a:pt x="111572" y="0"/>
                  </a:moveTo>
                  <a:cubicBezTo>
                    <a:pt x="111572" y="0"/>
                    <a:pt x="20870" y="103142"/>
                    <a:pt x="13646" y="227556"/>
                  </a:cubicBezTo>
                  <a:cubicBezTo>
                    <a:pt x="6422" y="351969"/>
                    <a:pt x="1" y="1102060"/>
                    <a:pt x="1" y="1102060"/>
                  </a:cubicBezTo>
                  <a:cubicBezTo>
                    <a:pt x="1" y="1102060"/>
                    <a:pt x="559058" y="1083599"/>
                    <a:pt x="617652" y="1025004"/>
                  </a:cubicBezTo>
                  <a:cubicBezTo>
                    <a:pt x="617652" y="1025004"/>
                    <a:pt x="426618" y="414978"/>
                    <a:pt x="382873" y="261669"/>
                  </a:cubicBezTo>
                  <a:cubicBezTo>
                    <a:pt x="339127" y="108360"/>
                    <a:pt x="213911" y="24481"/>
                    <a:pt x="213911" y="24481"/>
                  </a:cubicBezTo>
                  <a:lnTo>
                    <a:pt x="111572" y="0"/>
                  </a:lnTo>
                  <a:close/>
                </a:path>
              </a:pathLst>
            </a:custGeom>
            <a:solidFill>
              <a:srgbClr val="5900CC"/>
            </a:solidFill>
            <a:ln w="4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A92B27A4-4D74-E335-BBA7-FAD2D7DDC1DE}"/>
                </a:ext>
              </a:extLst>
            </p:cNvPr>
            <p:cNvSpPr/>
            <p:nvPr/>
          </p:nvSpPr>
          <p:spPr>
            <a:xfrm>
              <a:off x="1840100" y="53019"/>
              <a:ext cx="102339" cy="128138"/>
            </a:xfrm>
            <a:custGeom>
              <a:avLst/>
              <a:gdLst>
                <a:gd name="connsiteX0" fmla="*/ 18864 w 102339"/>
                <a:gd name="connsiteY0" fmla="*/ 9268 h 128138"/>
                <a:gd name="connsiteX1" fmla="*/ 1 w 102339"/>
                <a:gd name="connsiteY1" fmla="*/ 102779 h 128138"/>
                <a:gd name="connsiteX2" fmla="*/ 102341 w 102339"/>
                <a:gd name="connsiteY2" fmla="*/ 127260 h 128138"/>
                <a:gd name="connsiteX3" fmla="*/ 86288 w 102339"/>
                <a:gd name="connsiteY3" fmla="*/ 22914 h 128138"/>
                <a:gd name="connsiteX4" fmla="*/ 18864 w 102339"/>
                <a:gd name="connsiteY4" fmla="*/ 9268 h 12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339" h="128138">
                  <a:moveTo>
                    <a:pt x="18864" y="9268"/>
                  </a:moveTo>
                  <a:lnTo>
                    <a:pt x="1" y="102779"/>
                  </a:lnTo>
                  <a:cubicBezTo>
                    <a:pt x="1" y="102779"/>
                    <a:pt x="35720" y="133681"/>
                    <a:pt x="102341" y="127260"/>
                  </a:cubicBezTo>
                  <a:lnTo>
                    <a:pt x="86288" y="22914"/>
                  </a:lnTo>
                  <a:cubicBezTo>
                    <a:pt x="86288" y="22512"/>
                    <a:pt x="62208" y="-17621"/>
                    <a:pt x="18864" y="9268"/>
                  </a:cubicBezTo>
                  <a:close/>
                </a:path>
              </a:pathLst>
            </a:custGeom>
            <a:solidFill>
              <a:srgbClr val="FFDFD7"/>
            </a:solidFill>
            <a:ln w="4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BBA52E4E-3F29-2D10-BC5F-28050E2DE2FA}"/>
                </a:ext>
              </a:extLst>
            </p:cNvPr>
            <p:cNvSpPr/>
            <p:nvPr/>
          </p:nvSpPr>
          <p:spPr>
            <a:xfrm>
              <a:off x="1608057" y="-341910"/>
              <a:ext cx="381713" cy="417430"/>
            </a:xfrm>
            <a:custGeom>
              <a:avLst/>
              <a:gdLst>
                <a:gd name="connsiteX0" fmla="*/ 308698 w 381713"/>
                <a:gd name="connsiteY0" fmla="*/ 55842 h 417430"/>
                <a:gd name="connsiteX1" fmla="*/ 367292 w 381713"/>
                <a:gd name="connsiteY1" fmla="*/ 392961 h 417430"/>
                <a:gd name="connsiteX2" fmla="*/ 177462 w 381713"/>
                <a:gd name="connsiteY2" fmla="*/ 364065 h 417430"/>
                <a:gd name="connsiteX3" fmla="*/ 2079 w 381713"/>
                <a:gd name="connsiteY3" fmla="*/ 115640 h 417430"/>
                <a:gd name="connsiteX4" fmla="*/ 308698 w 381713"/>
                <a:gd name="connsiteY4" fmla="*/ 55842 h 41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713" h="417430">
                  <a:moveTo>
                    <a:pt x="308698" y="55842"/>
                  </a:moveTo>
                  <a:cubicBezTo>
                    <a:pt x="308698" y="55842"/>
                    <a:pt x="420670" y="324735"/>
                    <a:pt x="367292" y="392961"/>
                  </a:cubicBezTo>
                  <a:cubicBezTo>
                    <a:pt x="313514" y="461590"/>
                    <a:pt x="177462" y="364065"/>
                    <a:pt x="177462" y="364065"/>
                  </a:cubicBezTo>
                  <a:cubicBezTo>
                    <a:pt x="177462" y="364065"/>
                    <a:pt x="-22402" y="252094"/>
                    <a:pt x="2079" y="115640"/>
                  </a:cubicBezTo>
                  <a:cubicBezTo>
                    <a:pt x="26561" y="-20813"/>
                    <a:pt x="276591" y="-30846"/>
                    <a:pt x="308698" y="55842"/>
                  </a:cubicBezTo>
                  <a:close/>
                </a:path>
              </a:pathLst>
            </a:custGeom>
            <a:solidFill>
              <a:srgbClr val="FFDFD7"/>
            </a:solidFill>
            <a:ln w="4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DB1A1B3E-0E1A-A939-E012-49EAE5B20935}"/>
                </a:ext>
              </a:extLst>
            </p:cNvPr>
            <p:cNvSpPr/>
            <p:nvPr/>
          </p:nvSpPr>
          <p:spPr>
            <a:xfrm>
              <a:off x="2162771" y="2313364"/>
              <a:ext cx="270899" cy="82273"/>
            </a:xfrm>
            <a:custGeom>
              <a:avLst/>
              <a:gdLst>
                <a:gd name="connsiteX0" fmla="*/ 1 w 270899"/>
                <a:gd name="connsiteY0" fmla="*/ 18461 h 82273"/>
                <a:gd name="connsiteX1" fmla="*/ 268493 w 270899"/>
                <a:gd name="connsiteY1" fmla="*/ 0 h 82273"/>
                <a:gd name="connsiteX2" fmla="*/ 270901 w 270899"/>
                <a:gd name="connsiteY2" fmla="*/ 68628 h 82273"/>
                <a:gd name="connsiteX3" fmla="*/ 8028 w 270899"/>
                <a:gd name="connsiteY3" fmla="*/ 82273 h 82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899" h="82273">
                  <a:moveTo>
                    <a:pt x="1" y="18461"/>
                  </a:moveTo>
                  <a:lnTo>
                    <a:pt x="268493" y="0"/>
                  </a:lnTo>
                  <a:lnTo>
                    <a:pt x="270901" y="68628"/>
                  </a:lnTo>
                  <a:lnTo>
                    <a:pt x="8028" y="82273"/>
                  </a:lnTo>
                  <a:close/>
                </a:path>
              </a:pathLst>
            </a:custGeom>
            <a:solidFill>
              <a:srgbClr val="FFC933"/>
            </a:solidFill>
            <a:ln w="4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B7D60021-7D96-DA6E-9476-5A658F8283A8}"/>
                </a:ext>
              </a:extLst>
            </p:cNvPr>
            <p:cNvSpPr/>
            <p:nvPr/>
          </p:nvSpPr>
          <p:spPr>
            <a:xfrm>
              <a:off x="2247854" y="2444198"/>
              <a:ext cx="358390" cy="173777"/>
            </a:xfrm>
            <a:custGeom>
              <a:avLst/>
              <a:gdLst>
                <a:gd name="connsiteX0" fmla="*/ 1 w 358390"/>
                <a:gd name="connsiteY0" fmla="*/ 30903 h 173777"/>
                <a:gd name="connsiteX1" fmla="*/ 1 w 358390"/>
                <a:gd name="connsiteY1" fmla="*/ 173777 h 173777"/>
                <a:gd name="connsiteX2" fmla="*/ 358391 w 358390"/>
                <a:gd name="connsiteY2" fmla="*/ 167356 h 173777"/>
                <a:gd name="connsiteX3" fmla="*/ 144481 w 358390"/>
                <a:gd name="connsiteY3" fmla="*/ 63411 h 173777"/>
                <a:gd name="connsiteX4" fmla="*/ 152106 w 358390"/>
                <a:gd name="connsiteY4" fmla="*/ 0 h 173777"/>
                <a:gd name="connsiteX5" fmla="*/ 1 w 358390"/>
                <a:gd name="connsiteY5" fmla="*/ 30903 h 173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8390" h="173777">
                  <a:moveTo>
                    <a:pt x="1" y="30903"/>
                  </a:moveTo>
                  <a:lnTo>
                    <a:pt x="1" y="173777"/>
                  </a:lnTo>
                  <a:lnTo>
                    <a:pt x="358391" y="167356"/>
                  </a:lnTo>
                  <a:cubicBezTo>
                    <a:pt x="358391" y="167356"/>
                    <a:pt x="274111" y="77056"/>
                    <a:pt x="144481" y="63411"/>
                  </a:cubicBezTo>
                  <a:lnTo>
                    <a:pt x="152106" y="0"/>
                  </a:lnTo>
                  <a:lnTo>
                    <a:pt x="1" y="30903"/>
                  </a:lnTo>
                  <a:close/>
                </a:path>
              </a:pathLst>
            </a:custGeom>
            <a:solidFill>
              <a:srgbClr val="283444"/>
            </a:solidFill>
            <a:ln w="4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364B258F-5C2A-8DAF-6EF8-6DDA630BE24E}"/>
                </a:ext>
              </a:extLst>
            </p:cNvPr>
            <p:cNvSpPr/>
            <p:nvPr/>
          </p:nvSpPr>
          <p:spPr>
            <a:xfrm>
              <a:off x="1557212" y="-409995"/>
              <a:ext cx="369324" cy="458085"/>
            </a:xfrm>
            <a:custGeom>
              <a:avLst/>
              <a:gdLst>
                <a:gd name="connsiteX0" fmla="*/ 349108 w 369324"/>
                <a:gd name="connsiteY0" fmla="*/ 106669 h 458085"/>
                <a:gd name="connsiteX1" fmla="*/ 334259 w 369324"/>
                <a:gd name="connsiteY1" fmla="*/ 7139 h 458085"/>
                <a:gd name="connsiteX2" fmla="*/ 224695 w 369324"/>
                <a:gd name="connsiteY2" fmla="*/ 41252 h 458085"/>
                <a:gd name="connsiteX3" fmla="*/ 135198 w 369324"/>
                <a:gd name="connsiteY3" fmla="*/ 15165 h 458085"/>
                <a:gd name="connsiteX4" fmla="*/ 93058 w 369324"/>
                <a:gd name="connsiteY4" fmla="*/ 84997 h 458085"/>
                <a:gd name="connsiteX5" fmla="*/ 13594 w 369324"/>
                <a:gd name="connsiteY5" fmla="*/ 112288 h 458085"/>
                <a:gd name="connsiteX6" fmla="*/ 38075 w 369324"/>
                <a:gd name="connsiteY6" fmla="*/ 211818 h 458085"/>
                <a:gd name="connsiteX7" fmla="*/ 25233 w 369324"/>
                <a:gd name="connsiteY7" fmla="*/ 314158 h 458085"/>
                <a:gd name="connsiteX8" fmla="*/ 270046 w 369324"/>
                <a:gd name="connsiteY8" fmla="*/ 457835 h 458085"/>
                <a:gd name="connsiteX9" fmla="*/ 260414 w 369324"/>
                <a:gd name="connsiteY9" fmla="*/ 323389 h 458085"/>
                <a:gd name="connsiteX10" fmla="*/ 255196 w 369324"/>
                <a:gd name="connsiteY10" fmla="*/ 235497 h 458085"/>
                <a:gd name="connsiteX11" fmla="*/ 282888 w 369324"/>
                <a:gd name="connsiteY11" fmla="*/ 218641 h 458085"/>
                <a:gd name="connsiteX12" fmla="*/ 323423 w 369324"/>
                <a:gd name="connsiteY12" fmla="*/ 297302 h 458085"/>
                <a:gd name="connsiteX13" fmla="*/ 347102 w 369324"/>
                <a:gd name="connsiteY13" fmla="*/ 273624 h 458085"/>
                <a:gd name="connsiteX14" fmla="*/ 317002 w 369324"/>
                <a:gd name="connsiteY14" fmla="*/ 141986 h 458085"/>
                <a:gd name="connsiteX15" fmla="*/ 349108 w 369324"/>
                <a:gd name="connsiteY15" fmla="*/ 106669 h 458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69324" h="458085">
                  <a:moveTo>
                    <a:pt x="349108" y="106669"/>
                  </a:moveTo>
                  <a:cubicBezTo>
                    <a:pt x="349108" y="106669"/>
                    <a:pt x="403288" y="34831"/>
                    <a:pt x="334259" y="7139"/>
                  </a:cubicBezTo>
                  <a:cubicBezTo>
                    <a:pt x="265230" y="-20553"/>
                    <a:pt x="224695" y="41252"/>
                    <a:pt x="224695" y="41252"/>
                  </a:cubicBezTo>
                  <a:cubicBezTo>
                    <a:pt x="224695" y="41252"/>
                    <a:pt x="195398" y="-8915"/>
                    <a:pt x="135198" y="15165"/>
                  </a:cubicBezTo>
                  <a:cubicBezTo>
                    <a:pt x="74998" y="39647"/>
                    <a:pt x="93058" y="84997"/>
                    <a:pt x="93058" y="84997"/>
                  </a:cubicBezTo>
                  <a:cubicBezTo>
                    <a:pt x="93058" y="84997"/>
                    <a:pt x="44497" y="61720"/>
                    <a:pt x="13594" y="112288"/>
                  </a:cubicBezTo>
                  <a:cubicBezTo>
                    <a:pt x="-17309" y="162454"/>
                    <a:pt x="10383" y="202186"/>
                    <a:pt x="38075" y="211818"/>
                  </a:cubicBezTo>
                  <a:cubicBezTo>
                    <a:pt x="38075" y="211818"/>
                    <a:pt x="-21322" y="243524"/>
                    <a:pt x="25233" y="314158"/>
                  </a:cubicBezTo>
                  <a:cubicBezTo>
                    <a:pt x="63761" y="373154"/>
                    <a:pt x="135198" y="463454"/>
                    <a:pt x="270046" y="457835"/>
                  </a:cubicBezTo>
                  <a:cubicBezTo>
                    <a:pt x="288507" y="457033"/>
                    <a:pt x="272454" y="369542"/>
                    <a:pt x="260414" y="323389"/>
                  </a:cubicBezTo>
                  <a:cubicBezTo>
                    <a:pt x="248775" y="277236"/>
                    <a:pt x="243156" y="259577"/>
                    <a:pt x="255196" y="235497"/>
                  </a:cubicBezTo>
                  <a:cubicBezTo>
                    <a:pt x="263624" y="218641"/>
                    <a:pt x="273658" y="217036"/>
                    <a:pt x="282888" y="218641"/>
                  </a:cubicBezTo>
                  <a:cubicBezTo>
                    <a:pt x="307771" y="222654"/>
                    <a:pt x="323423" y="297302"/>
                    <a:pt x="323423" y="297302"/>
                  </a:cubicBezTo>
                  <a:lnTo>
                    <a:pt x="347102" y="273624"/>
                  </a:lnTo>
                  <a:cubicBezTo>
                    <a:pt x="347102" y="273624"/>
                    <a:pt x="305363" y="181317"/>
                    <a:pt x="317002" y="141986"/>
                  </a:cubicBezTo>
                  <a:cubicBezTo>
                    <a:pt x="326232" y="130749"/>
                    <a:pt x="337068" y="119111"/>
                    <a:pt x="349108" y="106669"/>
                  </a:cubicBezTo>
                  <a:close/>
                </a:path>
              </a:pathLst>
            </a:custGeom>
            <a:solidFill>
              <a:srgbClr val="283444"/>
            </a:solidFill>
            <a:ln w="4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85E4FB2D-A411-1DFC-4741-A693CF085A19}"/>
                </a:ext>
              </a:extLst>
            </p:cNvPr>
            <p:cNvSpPr/>
            <p:nvPr/>
          </p:nvSpPr>
          <p:spPr>
            <a:xfrm>
              <a:off x="1718496" y="382953"/>
              <a:ext cx="207890" cy="990891"/>
            </a:xfrm>
            <a:custGeom>
              <a:avLst/>
              <a:gdLst>
                <a:gd name="connsiteX0" fmla="*/ 207891 w 207890"/>
                <a:gd name="connsiteY0" fmla="*/ 37324 h 990891"/>
                <a:gd name="connsiteX1" fmla="*/ 138060 w 207890"/>
                <a:gd name="connsiteY1" fmla="*/ 990891 h 990891"/>
                <a:gd name="connsiteX2" fmla="*/ 1 w 207890"/>
                <a:gd name="connsiteY2" fmla="*/ 990891 h 990891"/>
                <a:gd name="connsiteX3" fmla="*/ 24081 w 207890"/>
                <a:gd name="connsiteY3" fmla="*/ 0 h 990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7890" h="990891">
                  <a:moveTo>
                    <a:pt x="207891" y="37324"/>
                  </a:moveTo>
                  <a:lnTo>
                    <a:pt x="138060" y="990891"/>
                  </a:lnTo>
                  <a:lnTo>
                    <a:pt x="1" y="990891"/>
                  </a:lnTo>
                  <a:lnTo>
                    <a:pt x="24081" y="0"/>
                  </a:lnTo>
                  <a:close/>
                </a:path>
              </a:pathLst>
            </a:custGeom>
            <a:solidFill>
              <a:srgbClr val="5900CC"/>
            </a:solidFill>
            <a:ln w="4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58C8A57E-A728-C03C-591F-3E4C4EBA7399}"/>
                </a:ext>
              </a:extLst>
            </p:cNvPr>
            <p:cNvSpPr/>
            <p:nvPr/>
          </p:nvSpPr>
          <p:spPr>
            <a:xfrm>
              <a:off x="1704019" y="1373442"/>
              <a:ext cx="168984" cy="283512"/>
            </a:xfrm>
            <a:custGeom>
              <a:avLst/>
              <a:gdLst>
                <a:gd name="connsiteX0" fmla="*/ 20899 w 168984"/>
                <a:gd name="connsiteY0" fmla="*/ 401 h 283512"/>
                <a:gd name="connsiteX1" fmla="*/ 1234 w 168984"/>
                <a:gd name="connsiteY1" fmla="*/ 205884 h 283512"/>
                <a:gd name="connsiteX2" fmla="*/ 59026 w 168984"/>
                <a:gd name="connsiteY2" fmla="*/ 282137 h 283512"/>
                <a:gd name="connsiteX3" fmla="*/ 127653 w 168984"/>
                <a:gd name="connsiteY3" fmla="*/ 255649 h 283512"/>
                <a:gd name="connsiteX4" fmla="*/ 130463 w 168984"/>
                <a:gd name="connsiteY4" fmla="*/ 99129 h 283512"/>
                <a:gd name="connsiteX5" fmla="*/ 158957 w 168984"/>
                <a:gd name="connsiteY5" fmla="*/ 201870 h 283512"/>
                <a:gd name="connsiteX6" fmla="*/ 162168 w 168984"/>
                <a:gd name="connsiteY6" fmla="*/ 69832 h 283512"/>
                <a:gd name="connsiteX7" fmla="*/ 145312 w 168984"/>
                <a:gd name="connsiteY7" fmla="*/ 0 h 283512"/>
                <a:gd name="connsiteX8" fmla="*/ 20899 w 168984"/>
                <a:gd name="connsiteY8" fmla="*/ 0 h 283512"/>
                <a:gd name="connsiteX9" fmla="*/ 20899 w 168984"/>
                <a:gd name="connsiteY9" fmla="*/ 401 h 283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8984" h="283512">
                  <a:moveTo>
                    <a:pt x="20899" y="401"/>
                  </a:moveTo>
                  <a:cubicBezTo>
                    <a:pt x="20899" y="401"/>
                    <a:pt x="-5990" y="170165"/>
                    <a:pt x="1234" y="205884"/>
                  </a:cubicBezTo>
                  <a:cubicBezTo>
                    <a:pt x="8458" y="241602"/>
                    <a:pt x="32136" y="278124"/>
                    <a:pt x="59026" y="282137"/>
                  </a:cubicBezTo>
                  <a:cubicBezTo>
                    <a:pt x="85915" y="286150"/>
                    <a:pt x="125246" y="282538"/>
                    <a:pt x="127653" y="255649"/>
                  </a:cubicBezTo>
                  <a:cubicBezTo>
                    <a:pt x="131266" y="214312"/>
                    <a:pt x="130463" y="99129"/>
                    <a:pt x="130463" y="99129"/>
                  </a:cubicBezTo>
                  <a:cubicBezTo>
                    <a:pt x="130463" y="99129"/>
                    <a:pt x="142503" y="203476"/>
                    <a:pt x="158957" y="201870"/>
                  </a:cubicBezTo>
                  <a:cubicBezTo>
                    <a:pt x="176215" y="200265"/>
                    <a:pt x="166984" y="119597"/>
                    <a:pt x="162168" y="69832"/>
                  </a:cubicBezTo>
                  <a:cubicBezTo>
                    <a:pt x="157352" y="20468"/>
                    <a:pt x="145312" y="0"/>
                    <a:pt x="145312" y="0"/>
                  </a:cubicBezTo>
                  <a:lnTo>
                    <a:pt x="20899" y="0"/>
                  </a:lnTo>
                  <a:lnTo>
                    <a:pt x="20899" y="401"/>
                  </a:lnTo>
                  <a:close/>
                </a:path>
              </a:pathLst>
            </a:custGeom>
            <a:solidFill>
              <a:srgbClr val="FFDFD7"/>
            </a:solidFill>
            <a:ln w="4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1F8CDF33-B953-3B1D-5DF2-131B4403D5F1}"/>
                </a:ext>
              </a:extLst>
            </p:cNvPr>
            <p:cNvSpPr/>
            <p:nvPr/>
          </p:nvSpPr>
          <p:spPr>
            <a:xfrm>
              <a:off x="1865384" y="420277"/>
              <a:ext cx="480796" cy="830759"/>
            </a:xfrm>
            <a:custGeom>
              <a:avLst/>
              <a:gdLst>
                <a:gd name="connsiteX0" fmla="*/ 61004 w 480796"/>
                <a:gd name="connsiteY0" fmla="*/ 0 h 830759"/>
                <a:gd name="connsiteX1" fmla="*/ 1 w 480796"/>
                <a:gd name="connsiteY1" fmla="*/ 830759 h 830759"/>
                <a:gd name="connsiteX2" fmla="*/ 480798 w 480796"/>
                <a:gd name="connsiteY2" fmla="*/ 760125 h 830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0796" h="830759">
                  <a:moveTo>
                    <a:pt x="61004" y="0"/>
                  </a:moveTo>
                  <a:lnTo>
                    <a:pt x="1" y="830759"/>
                  </a:lnTo>
                  <a:cubicBezTo>
                    <a:pt x="1" y="830759"/>
                    <a:pt x="426217" y="810693"/>
                    <a:pt x="480798" y="760125"/>
                  </a:cubicBezTo>
                </a:path>
              </a:pathLst>
            </a:custGeom>
            <a:noFill/>
            <a:ln w="12022" cap="rnd">
              <a:solidFill>
                <a:srgbClr val="8B34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A3F50185-B625-78A3-8E3E-8F85D4500C14}"/>
                </a:ext>
              </a:extLst>
            </p:cNvPr>
            <p:cNvSpPr/>
            <p:nvPr/>
          </p:nvSpPr>
          <p:spPr>
            <a:xfrm>
              <a:off x="1840100" y="155798"/>
              <a:ext cx="207890" cy="131637"/>
            </a:xfrm>
            <a:custGeom>
              <a:avLst/>
              <a:gdLst>
                <a:gd name="connsiteX0" fmla="*/ 207892 w 207890"/>
                <a:gd name="connsiteY0" fmla="*/ 131637 h 131637"/>
                <a:gd name="connsiteX1" fmla="*/ 102341 w 207890"/>
                <a:gd name="connsiteY1" fmla="*/ 24481 h 131637"/>
                <a:gd name="connsiteX2" fmla="*/ 1 w 207890"/>
                <a:gd name="connsiteY2" fmla="*/ 0 h 131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7890" h="131637">
                  <a:moveTo>
                    <a:pt x="207892" y="131637"/>
                  </a:moveTo>
                  <a:cubicBezTo>
                    <a:pt x="207892" y="131637"/>
                    <a:pt x="173778" y="82674"/>
                    <a:pt x="102341" y="24481"/>
                  </a:cubicBezTo>
                  <a:cubicBezTo>
                    <a:pt x="102341" y="24481"/>
                    <a:pt x="53780" y="38127"/>
                    <a:pt x="1" y="0"/>
                  </a:cubicBezTo>
                </a:path>
              </a:pathLst>
            </a:custGeom>
            <a:noFill/>
            <a:ln w="12022" cap="rnd">
              <a:solidFill>
                <a:srgbClr val="8B34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59245388-1C10-204F-578F-58240BDEAF83}"/>
                </a:ext>
              </a:extLst>
            </p:cNvPr>
            <p:cNvSpPr/>
            <p:nvPr/>
          </p:nvSpPr>
          <p:spPr>
            <a:xfrm>
              <a:off x="2105782" y="1417589"/>
              <a:ext cx="10434" cy="492836"/>
            </a:xfrm>
            <a:custGeom>
              <a:avLst/>
              <a:gdLst>
                <a:gd name="connsiteX0" fmla="*/ 1 w 10434"/>
                <a:gd name="connsiteY0" fmla="*/ 492837 h 492836"/>
                <a:gd name="connsiteX1" fmla="*/ 10436 w 10434"/>
                <a:gd name="connsiteY1" fmla="*/ 0 h 492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434" h="492836">
                  <a:moveTo>
                    <a:pt x="1" y="492837"/>
                  </a:moveTo>
                  <a:lnTo>
                    <a:pt x="10436" y="0"/>
                  </a:lnTo>
                </a:path>
              </a:pathLst>
            </a:custGeom>
            <a:ln w="12022" cap="rnd">
              <a:solidFill>
                <a:srgbClr val="FFBB2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9E67C5A7-3DDC-6836-3F36-E96478392825}"/>
                </a:ext>
              </a:extLst>
            </p:cNvPr>
            <p:cNvSpPr/>
            <p:nvPr/>
          </p:nvSpPr>
          <p:spPr>
            <a:xfrm>
              <a:off x="1821638" y="2335839"/>
              <a:ext cx="289762" cy="15651"/>
            </a:xfrm>
            <a:custGeom>
              <a:avLst/>
              <a:gdLst>
                <a:gd name="connsiteX0" fmla="*/ 1 w 289762"/>
                <a:gd name="connsiteY0" fmla="*/ 15652 h 15651"/>
                <a:gd name="connsiteX1" fmla="*/ 289763 w 289762"/>
                <a:gd name="connsiteY1" fmla="*/ 0 h 15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9762" h="15651">
                  <a:moveTo>
                    <a:pt x="1" y="15652"/>
                  </a:moveTo>
                  <a:lnTo>
                    <a:pt x="289763" y="0"/>
                  </a:lnTo>
                </a:path>
              </a:pathLst>
            </a:custGeom>
            <a:ln w="12022" cap="rnd">
              <a:solidFill>
                <a:srgbClr val="FFBB2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D5752C9A-23FC-8463-8DB8-2C579F984017}"/>
                </a:ext>
              </a:extLst>
            </p:cNvPr>
            <p:cNvSpPr/>
            <p:nvPr/>
          </p:nvSpPr>
          <p:spPr>
            <a:xfrm>
              <a:off x="2162771" y="2313364"/>
              <a:ext cx="268491" cy="18461"/>
            </a:xfrm>
            <a:custGeom>
              <a:avLst/>
              <a:gdLst>
                <a:gd name="connsiteX0" fmla="*/ 1 w 268491"/>
                <a:gd name="connsiteY0" fmla="*/ 18461 h 18461"/>
                <a:gd name="connsiteX1" fmla="*/ 268493 w 268491"/>
                <a:gd name="connsiteY1" fmla="*/ 0 h 18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8491" h="18461">
                  <a:moveTo>
                    <a:pt x="1" y="18461"/>
                  </a:moveTo>
                  <a:lnTo>
                    <a:pt x="268493" y="0"/>
                  </a:lnTo>
                </a:path>
              </a:pathLst>
            </a:custGeom>
            <a:ln w="12022" cap="rnd">
              <a:solidFill>
                <a:srgbClr val="FFBB2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FA627A9B-F880-985B-2E6A-6916FD1622AF}"/>
                </a:ext>
              </a:extLst>
            </p:cNvPr>
            <p:cNvSpPr/>
            <p:nvPr/>
          </p:nvSpPr>
          <p:spPr>
            <a:xfrm>
              <a:off x="437040" y="331181"/>
              <a:ext cx="201469" cy="1436370"/>
            </a:xfrm>
            <a:custGeom>
              <a:avLst/>
              <a:gdLst>
                <a:gd name="connsiteX0" fmla="*/ 109565 w 201469"/>
                <a:gd name="connsiteY0" fmla="*/ 1436371 h 1436370"/>
                <a:gd name="connsiteX1" fmla="*/ 201470 w 201469"/>
                <a:gd name="connsiteY1" fmla="*/ 887748 h 1436370"/>
                <a:gd name="connsiteX2" fmla="*/ 1 w 201469"/>
                <a:gd name="connsiteY2" fmla="*/ 311836 h 1436370"/>
                <a:gd name="connsiteX3" fmla="*/ 34114 w 201469"/>
                <a:gd name="connsiteY3" fmla="*/ 0 h 1436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469" h="1436370">
                  <a:moveTo>
                    <a:pt x="109565" y="1436371"/>
                  </a:moveTo>
                  <a:lnTo>
                    <a:pt x="201470" y="887748"/>
                  </a:lnTo>
                  <a:lnTo>
                    <a:pt x="1" y="311836"/>
                  </a:lnTo>
                  <a:lnTo>
                    <a:pt x="34114" y="0"/>
                  </a:lnTo>
                </a:path>
              </a:pathLst>
            </a:custGeom>
            <a:noFill/>
            <a:ln w="12022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7C399501-EE9A-170A-7E83-BFE08073C3CF}"/>
                </a:ext>
              </a:extLst>
            </p:cNvPr>
            <p:cNvSpPr/>
            <p:nvPr/>
          </p:nvSpPr>
          <p:spPr>
            <a:xfrm>
              <a:off x="454297" y="1357389"/>
              <a:ext cx="134446" cy="158125"/>
            </a:xfrm>
            <a:custGeom>
              <a:avLst/>
              <a:gdLst>
                <a:gd name="connsiteX0" fmla="*/ 134448 w 134446"/>
                <a:gd name="connsiteY0" fmla="*/ 158125 h 158125"/>
                <a:gd name="connsiteX1" fmla="*/ 1 w 134446"/>
                <a:gd name="connsiteY1" fmla="*/ 0 h 15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4446" h="158125">
                  <a:moveTo>
                    <a:pt x="134448" y="158125"/>
                  </a:moveTo>
                  <a:lnTo>
                    <a:pt x="1" y="0"/>
                  </a:lnTo>
                </a:path>
              </a:pathLst>
            </a:custGeom>
            <a:ln w="12022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68676185-DCCC-5783-F42D-3978F17CDC37}"/>
                </a:ext>
              </a:extLst>
            </p:cNvPr>
            <p:cNvSpPr/>
            <p:nvPr/>
          </p:nvSpPr>
          <p:spPr>
            <a:xfrm>
              <a:off x="638509" y="1082075"/>
              <a:ext cx="109162" cy="136854"/>
            </a:xfrm>
            <a:custGeom>
              <a:avLst/>
              <a:gdLst>
                <a:gd name="connsiteX0" fmla="*/ 1 w 109162"/>
                <a:gd name="connsiteY0" fmla="*/ 136854 h 136854"/>
                <a:gd name="connsiteX1" fmla="*/ 109164 w 109162"/>
                <a:gd name="connsiteY1" fmla="*/ 0 h 13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162" h="136854">
                  <a:moveTo>
                    <a:pt x="1" y="136854"/>
                  </a:moveTo>
                  <a:lnTo>
                    <a:pt x="109164" y="0"/>
                  </a:lnTo>
                </a:path>
              </a:pathLst>
            </a:custGeom>
            <a:ln w="12022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44C3488A-A2E2-DC6B-D8E7-F651FD59B22E}"/>
                </a:ext>
              </a:extLst>
            </p:cNvPr>
            <p:cNvSpPr/>
            <p:nvPr/>
          </p:nvSpPr>
          <p:spPr>
            <a:xfrm>
              <a:off x="317844" y="525827"/>
              <a:ext cx="119195" cy="117189"/>
            </a:xfrm>
            <a:custGeom>
              <a:avLst/>
              <a:gdLst>
                <a:gd name="connsiteX0" fmla="*/ 119197 w 119195"/>
                <a:gd name="connsiteY0" fmla="*/ 117189 h 117189"/>
                <a:gd name="connsiteX1" fmla="*/ 1 w 119195"/>
                <a:gd name="connsiteY1" fmla="*/ 0 h 117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195" h="117189">
                  <a:moveTo>
                    <a:pt x="119197" y="117189"/>
                  </a:moveTo>
                  <a:lnTo>
                    <a:pt x="1" y="0"/>
                  </a:lnTo>
                </a:path>
              </a:pathLst>
            </a:custGeom>
            <a:ln w="12022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BE33A155-85B3-F4C0-B92A-7C3CBE204F8D}"/>
                </a:ext>
              </a:extLst>
            </p:cNvPr>
            <p:cNvSpPr/>
            <p:nvPr/>
          </p:nvSpPr>
          <p:spPr>
            <a:xfrm>
              <a:off x="238038" y="1764742"/>
              <a:ext cx="667811" cy="675844"/>
            </a:xfrm>
            <a:custGeom>
              <a:avLst/>
              <a:gdLst>
                <a:gd name="connsiteX0" fmla="*/ 573446 w 667811"/>
                <a:gd name="connsiteY0" fmla="*/ 184212 h 675844"/>
                <a:gd name="connsiteX1" fmla="*/ 646088 w 667811"/>
                <a:gd name="connsiteY1" fmla="*/ 0 h 675844"/>
                <a:gd name="connsiteX2" fmla="*/ 21613 w 667811"/>
                <a:gd name="connsiteY2" fmla="*/ 0 h 675844"/>
                <a:gd name="connsiteX3" fmla="*/ 94255 w 667811"/>
                <a:gd name="connsiteY3" fmla="*/ 184212 h 675844"/>
                <a:gd name="connsiteX4" fmla="*/ 16396 w 667811"/>
                <a:gd name="connsiteY4" fmla="*/ 379260 h 675844"/>
                <a:gd name="connsiteX5" fmla="*/ 38469 w 667811"/>
                <a:gd name="connsiteY5" fmla="*/ 591966 h 675844"/>
                <a:gd name="connsiteX6" fmla="*/ 38469 w 667811"/>
                <a:gd name="connsiteY6" fmla="*/ 591966 h 675844"/>
                <a:gd name="connsiteX7" fmla="*/ 194989 w 667811"/>
                <a:gd name="connsiteY7" fmla="*/ 675845 h 675844"/>
                <a:gd name="connsiteX8" fmla="*/ 472712 w 667811"/>
                <a:gd name="connsiteY8" fmla="*/ 675845 h 675844"/>
                <a:gd name="connsiteX9" fmla="*/ 629232 w 667811"/>
                <a:gd name="connsiteY9" fmla="*/ 591966 h 675844"/>
                <a:gd name="connsiteX10" fmla="*/ 629232 w 667811"/>
                <a:gd name="connsiteY10" fmla="*/ 591966 h 675844"/>
                <a:gd name="connsiteX11" fmla="*/ 651305 w 667811"/>
                <a:gd name="connsiteY11" fmla="*/ 379260 h 675844"/>
                <a:gd name="connsiteX12" fmla="*/ 573446 w 667811"/>
                <a:gd name="connsiteY12" fmla="*/ 184212 h 675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7811" h="675844">
                  <a:moveTo>
                    <a:pt x="573446" y="184212"/>
                  </a:moveTo>
                  <a:lnTo>
                    <a:pt x="646088" y="0"/>
                  </a:lnTo>
                  <a:lnTo>
                    <a:pt x="21613" y="0"/>
                  </a:lnTo>
                  <a:lnTo>
                    <a:pt x="94255" y="184212"/>
                  </a:lnTo>
                  <a:lnTo>
                    <a:pt x="16396" y="379260"/>
                  </a:lnTo>
                  <a:cubicBezTo>
                    <a:pt x="-11697" y="449493"/>
                    <a:pt x="-3269" y="528957"/>
                    <a:pt x="38469" y="591966"/>
                  </a:cubicBezTo>
                  <a:lnTo>
                    <a:pt x="38469" y="591966"/>
                  </a:lnTo>
                  <a:cubicBezTo>
                    <a:pt x="73385" y="644140"/>
                    <a:pt x="131980" y="675845"/>
                    <a:pt x="194989" y="675845"/>
                  </a:cubicBezTo>
                  <a:lnTo>
                    <a:pt x="472712" y="675845"/>
                  </a:lnTo>
                  <a:cubicBezTo>
                    <a:pt x="535721" y="675845"/>
                    <a:pt x="594316" y="644541"/>
                    <a:pt x="629232" y="591966"/>
                  </a:cubicBezTo>
                  <a:lnTo>
                    <a:pt x="629232" y="591966"/>
                  </a:lnTo>
                  <a:cubicBezTo>
                    <a:pt x="671372" y="528957"/>
                    <a:pt x="679398" y="449493"/>
                    <a:pt x="651305" y="379260"/>
                  </a:cubicBezTo>
                  <a:lnTo>
                    <a:pt x="573446" y="184212"/>
                  </a:lnTo>
                  <a:close/>
                </a:path>
              </a:pathLst>
            </a:custGeom>
            <a:solidFill>
              <a:srgbClr val="FFC933"/>
            </a:solidFill>
            <a:ln w="4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614CA4AD-A410-F820-0B6E-A48A97C4555C}"/>
                </a:ext>
              </a:extLst>
            </p:cNvPr>
            <p:cNvSpPr/>
            <p:nvPr/>
          </p:nvSpPr>
          <p:spPr>
            <a:xfrm>
              <a:off x="492424" y="643016"/>
              <a:ext cx="75851" cy="157322"/>
            </a:xfrm>
            <a:custGeom>
              <a:avLst/>
              <a:gdLst>
                <a:gd name="connsiteX0" fmla="*/ 1 w 75851"/>
                <a:gd name="connsiteY0" fmla="*/ 157323 h 157322"/>
                <a:gd name="connsiteX1" fmla="*/ 75853 w 75851"/>
                <a:gd name="connsiteY1" fmla="*/ 0 h 157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851" h="157322">
                  <a:moveTo>
                    <a:pt x="1" y="157323"/>
                  </a:moveTo>
                  <a:lnTo>
                    <a:pt x="75853" y="0"/>
                  </a:lnTo>
                </a:path>
              </a:pathLst>
            </a:custGeom>
            <a:ln w="12022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9CE3987B-2A64-60C6-2177-D3C6A9FA08BA}"/>
                </a:ext>
              </a:extLst>
            </p:cNvPr>
            <p:cNvSpPr/>
            <p:nvPr/>
          </p:nvSpPr>
          <p:spPr>
            <a:xfrm>
              <a:off x="2296817" y="410645"/>
              <a:ext cx="280933" cy="280933"/>
            </a:xfrm>
            <a:custGeom>
              <a:avLst/>
              <a:gdLst>
                <a:gd name="connsiteX0" fmla="*/ 280934 w 280933"/>
                <a:gd name="connsiteY0" fmla="*/ 140467 h 280933"/>
                <a:gd name="connsiteX1" fmla="*/ 140468 w 280933"/>
                <a:gd name="connsiteY1" fmla="*/ 280933 h 280933"/>
                <a:gd name="connsiteX2" fmla="*/ 1 w 280933"/>
                <a:gd name="connsiteY2" fmla="*/ 140467 h 280933"/>
                <a:gd name="connsiteX3" fmla="*/ 140468 w 280933"/>
                <a:gd name="connsiteY3" fmla="*/ 0 h 280933"/>
                <a:gd name="connsiteX4" fmla="*/ 280934 w 280933"/>
                <a:gd name="connsiteY4" fmla="*/ 140467 h 280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0933" h="280933">
                  <a:moveTo>
                    <a:pt x="280934" y="140467"/>
                  </a:moveTo>
                  <a:cubicBezTo>
                    <a:pt x="280934" y="218044"/>
                    <a:pt x="218045" y="280933"/>
                    <a:pt x="140468" y="280933"/>
                  </a:cubicBezTo>
                  <a:cubicBezTo>
                    <a:pt x="62890" y="280933"/>
                    <a:pt x="1" y="218044"/>
                    <a:pt x="1" y="140467"/>
                  </a:cubicBezTo>
                  <a:cubicBezTo>
                    <a:pt x="1" y="62889"/>
                    <a:pt x="62890" y="0"/>
                    <a:pt x="140468" y="0"/>
                  </a:cubicBezTo>
                  <a:cubicBezTo>
                    <a:pt x="218045" y="0"/>
                    <a:pt x="280934" y="62889"/>
                    <a:pt x="280934" y="140467"/>
                  </a:cubicBezTo>
                  <a:close/>
                </a:path>
              </a:pathLst>
            </a:custGeom>
            <a:solidFill>
              <a:srgbClr val="FFFFFF"/>
            </a:solidFill>
            <a:ln w="4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6EBC7047-D25D-A608-CB2D-61D304EABE42}"/>
                </a:ext>
              </a:extLst>
            </p:cNvPr>
            <p:cNvSpPr/>
            <p:nvPr/>
          </p:nvSpPr>
          <p:spPr>
            <a:xfrm>
              <a:off x="2798483" y="410645"/>
              <a:ext cx="280933" cy="280933"/>
            </a:xfrm>
            <a:custGeom>
              <a:avLst/>
              <a:gdLst>
                <a:gd name="connsiteX0" fmla="*/ 280934 w 280933"/>
                <a:gd name="connsiteY0" fmla="*/ 140467 h 280933"/>
                <a:gd name="connsiteX1" fmla="*/ 140468 w 280933"/>
                <a:gd name="connsiteY1" fmla="*/ 280933 h 280933"/>
                <a:gd name="connsiteX2" fmla="*/ 1 w 280933"/>
                <a:gd name="connsiteY2" fmla="*/ 140467 h 280933"/>
                <a:gd name="connsiteX3" fmla="*/ 140468 w 280933"/>
                <a:gd name="connsiteY3" fmla="*/ 0 h 280933"/>
                <a:gd name="connsiteX4" fmla="*/ 280934 w 280933"/>
                <a:gd name="connsiteY4" fmla="*/ 140467 h 280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0933" h="280933">
                  <a:moveTo>
                    <a:pt x="280934" y="140467"/>
                  </a:moveTo>
                  <a:cubicBezTo>
                    <a:pt x="280934" y="218044"/>
                    <a:pt x="218045" y="280933"/>
                    <a:pt x="140468" y="280933"/>
                  </a:cubicBezTo>
                  <a:cubicBezTo>
                    <a:pt x="62890" y="280933"/>
                    <a:pt x="1" y="218044"/>
                    <a:pt x="1" y="140467"/>
                  </a:cubicBezTo>
                  <a:cubicBezTo>
                    <a:pt x="1" y="62889"/>
                    <a:pt x="62890" y="0"/>
                    <a:pt x="140468" y="0"/>
                  </a:cubicBezTo>
                  <a:cubicBezTo>
                    <a:pt x="218045" y="0"/>
                    <a:pt x="280934" y="62889"/>
                    <a:pt x="280934" y="140467"/>
                  </a:cubicBezTo>
                  <a:close/>
                </a:path>
              </a:pathLst>
            </a:custGeom>
            <a:solidFill>
              <a:srgbClr val="FFFFFF"/>
            </a:solidFill>
            <a:ln w="4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F5781B54-7E55-5050-2C82-B4C91662E19F}"/>
                </a:ext>
              </a:extLst>
            </p:cNvPr>
            <p:cNvSpPr/>
            <p:nvPr/>
          </p:nvSpPr>
          <p:spPr>
            <a:xfrm>
              <a:off x="3300149" y="410645"/>
              <a:ext cx="280933" cy="280933"/>
            </a:xfrm>
            <a:custGeom>
              <a:avLst/>
              <a:gdLst>
                <a:gd name="connsiteX0" fmla="*/ 280934 w 280933"/>
                <a:gd name="connsiteY0" fmla="*/ 140467 h 280933"/>
                <a:gd name="connsiteX1" fmla="*/ 140468 w 280933"/>
                <a:gd name="connsiteY1" fmla="*/ 280933 h 280933"/>
                <a:gd name="connsiteX2" fmla="*/ 1 w 280933"/>
                <a:gd name="connsiteY2" fmla="*/ 140467 h 280933"/>
                <a:gd name="connsiteX3" fmla="*/ 140468 w 280933"/>
                <a:gd name="connsiteY3" fmla="*/ 0 h 280933"/>
                <a:gd name="connsiteX4" fmla="*/ 280934 w 280933"/>
                <a:gd name="connsiteY4" fmla="*/ 140467 h 280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0933" h="280933">
                  <a:moveTo>
                    <a:pt x="280934" y="140467"/>
                  </a:moveTo>
                  <a:cubicBezTo>
                    <a:pt x="280934" y="218044"/>
                    <a:pt x="218045" y="280933"/>
                    <a:pt x="140468" y="280933"/>
                  </a:cubicBezTo>
                  <a:cubicBezTo>
                    <a:pt x="62890" y="280933"/>
                    <a:pt x="1" y="218044"/>
                    <a:pt x="1" y="140467"/>
                  </a:cubicBezTo>
                  <a:cubicBezTo>
                    <a:pt x="1" y="62889"/>
                    <a:pt x="62890" y="0"/>
                    <a:pt x="140468" y="0"/>
                  </a:cubicBezTo>
                  <a:cubicBezTo>
                    <a:pt x="218045" y="0"/>
                    <a:pt x="280934" y="62889"/>
                    <a:pt x="280934" y="140467"/>
                  </a:cubicBezTo>
                  <a:close/>
                </a:path>
              </a:pathLst>
            </a:custGeom>
            <a:solidFill>
              <a:srgbClr val="FFFFFF"/>
            </a:solidFill>
            <a:ln w="4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31015D59-C319-4614-EAEF-3271FBB2DC6B}"/>
                </a:ext>
              </a:extLst>
            </p:cNvPr>
            <p:cNvSpPr/>
            <p:nvPr/>
          </p:nvSpPr>
          <p:spPr>
            <a:xfrm>
              <a:off x="5916840" y="-1509331"/>
              <a:ext cx="58995" cy="2060443"/>
            </a:xfrm>
            <a:custGeom>
              <a:avLst/>
              <a:gdLst>
                <a:gd name="connsiteX0" fmla="*/ 1 w 58995"/>
                <a:gd name="connsiteY0" fmla="*/ 0 h 2060443"/>
                <a:gd name="connsiteX1" fmla="*/ 58997 w 58995"/>
                <a:gd name="connsiteY1" fmla="*/ 0 h 2060443"/>
                <a:gd name="connsiteX2" fmla="*/ 58997 w 58995"/>
                <a:gd name="connsiteY2" fmla="*/ 2060443 h 2060443"/>
                <a:gd name="connsiteX3" fmla="*/ 1 w 58995"/>
                <a:gd name="connsiteY3" fmla="*/ 2060443 h 2060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995" h="2060443">
                  <a:moveTo>
                    <a:pt x="1" y="0"/>
                  </a:moveTo>
                  <a:lnTo>
                    <a:pt x="58997" y="0"/>
                  </a:lnTo>
                  <a:lnTo>
                    <a:pt x="58997" y="2060443"/>
                  </a:lnTo>
                  <a:lnTo>
                    <a:pt x="1" y="2060443"/>
                  </a:lnTo>
                  <a:close/>
                </a:path>
              </a:pathLst>
            </a:custGeom>
            <a:solidFill>
              <a:srgbClr val="FFFFFF"/>
            </a:solidFill>
            <a:ln w="4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grpSp>
          <p:nvGrpSpPr>
            <p:cNvPr id="72" name="图形 1">
              <a:extLst>
                <a:ext uri="{FF2B5EF4-FFF2-40B4-BE49-F238E27FC236}">
                  <a16:creationId xmlns:a16="http://schemas.microsoft.com/office/drawing/2014/main" id="{81D8914F-18A4-6FED-6C85-BD402A6FA18F}"/>
                </a:ext>
              </a:extLst>
            </p:cNvPr>
            <p:cNvGrpSpPr/>
            <p:nvPr/>
          </p:nvGrpSpPr>
          <p:grpSpPr>
            <a:xfrm>
              <a:off x="5899255" y="-1685717"/>
              <a:ext cx="93763" cy="2412813"/>
              <a:chOff x="5899255" y="-1685717"/>
              <a:chExt cx="93763" cy="2412813"/>
            </a:xfrm>
            <a:solidFill>
              <a:srgbClr val="FFFFFF"/>
            </a:solidFill>
          </p:grpSpPr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9F2E8604-3211-50B4-18B9-16913AA2E4E1}"/>
                  </a:ext>
                </a:extLst>
              </p:cNvPr>
              <p:cNvSpPr/>
              <p:nvPr/>
            </p:nvSpPr>
            <p:spPr>
              <a:xfrm>
                <a:off x="5899255" y="-1685717"/>
                <a:ext cx="93763" cy="83677"/>
              </a:xfrm>
              <a:custGeom>
                <a:avLst/>
                <a:gdLst>
                  <a:gd name="connsiteX0" fmla="*/ 41156 w 93763"/>
                  <a:gd name="connsiteY0" fmla="*/ 4366 h 83677"/>
                  <a:gd name="connsiteX1" fmla="*/ 2628 w 93763"/>
                  <a:gd name="connsiteY1" fmla="*/ 71389 h 83677"/>
                  <a:gd name="connsiteX2" fmla="*/ 9852 w 93763"/>
                  <a:gd name="connsiteY2" fmla="*/ 83830 h 83677"/>
                  <a:gd name="connsiteX3" fmla="*/ 86908 w 93763"/>
                  <a:gd name="connsiteY3" fmla="*/ 83830 h 83677"/>
                  <a:gd name="connsiteX4" fmla="*/ 94132 w 93763"/>
                  <a:gd name="connsiteY4" fmla="*/ 71389 h 83677"/>
                  <a:gd name="connsiteX5" fmla="*/ 55604 w 93763"/>
                  <a:gd name="connsiteY5" fmla="*/ 4366 h 83677"/>
                  <a:gd name="connsiteX6" fmla="*/ 41156 w 93763"/>
                  <a:gd name="connsiteY6" fmla="*/ 4366 h 83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763" h="83677">
                    <a:moveTo>
                      <a:pt x="41156" y="4366"/>
                    </a:moveTo>
                    <a:lnTo>
                      <a:pt x="2628" y="71389"/>
                    </a:lnTo>
                    <a:cubicBezTo>
                      <a:pt x="-583" y="77007"/>
                      <a:pt x="3431" y="83830"/>
                      <a:pt x="9852" y="83830"/>
                    </a:cubicBezTo>
                    <a:lnTo>
                      <a:pt x="86908" y="83830"/>
                    </a:lnTo>
                    <a:cubicBezTo>
                      <a:pt x="93329" y="83830"/>
                      <a:pt x="97343" y="77007"/>
                      <a:pt x="94132" y="71389"/>
                    </a:cubicBezTo>
                    <a:lnTo>
                      <a:pt x="55604" y="4366"/>
                    </a:lnTo>
                    <a:cubicBezTo>
                      <a:pt x="52393" y="-1253"/>
                      <a:pt x="44367" y="-1253"/>
                      <a:pt x="41156" y="436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0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FF6E622B-BB47-8FAA-8284-A47205D1C098}"/>
                  </a:ext>
                </a:extLst>
              </p:cNvPr>
              <p:cNvSpPr/>
              <p:nvPr/>
            </p:nvSpPr>
            <p:spPr>
              <a:xfrm>
                <a:off x="5899255" y="643418"/>
                <a:ext cx="93763" cy="83677"/>
              </a:xfrm>
              <a:custGeom>
                <a:avLst/>
                <a:gdLst>
                  <a:gd name="connsiteX0" fmla="*/ 55604 w 93763"/>
                  <a:gd name="connsiteY0" fmla="*/ 79616 h 83677"/>
                  <a:gd name="connsiteX1" fmla="*/ 94132 w 93763"/>
                  <a:gd name="connsiteY1" fmla="*/ 12593 h 83677"/>
                  <a:gd name="connsiteX2" fmla="*/ 86908 w 93763"/>
                  <a:gd name="connsiteY2" fmla="*/ 152 h 83677"/>
                  <a:gd name="connsiteX3" fmla="*/ 9852 w 93763"/>
                  <a:gd name="connsiteY3" fmla="*/ 152 h 83677"/>
                  <a:gd name="connsiteX4" fmla="*/ 2628 w 93763"/>
                  <a:gd name="connsiteY4" fmla="*/ 12593 h 83677"/>
                  <a:gd name="connsiteX5" fmla="*/ 41156 w 93763"/>
                  <a:gd name="connsiteY5" fmla="*/ 79616 h 83677"/>
                  <a:gd name="connsiteX6" fmla="*/ 55604 w 93763"/>
                  <a:gd name="connsiteY6" fmla="*/ 79616 h 83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763" h="83677">
                    <a:moveTo>
                      <a:pt x="55604" y="79616"/>
                    </a:moveTo>
                    <a:lnTo>
                      <a:pt x="94132" y="12593"/>
                    </a:lnTo>
                    <a:cubicBezTo>
                      <a:pt x="97343" y="6974"/>
                      <a:pt x="93329" y="152"/>
                      <a:pt x="86908" y="152"/>
                    </a:cubicBezTo>
                    <a:lnTo>
                      <a:pt x="9852" y="152"/>
                    </a:lnTo>
                    <a:cubicBezTo>
                      <a:pt x="3431" y="152"/>
                      <a:pt x="-583" y="6974"/>
                      <a:pt x="2628" y="12593"/>
                    </a:cubicBezTo>
                    <a:lnTo>
                      <a:pt x="41156" y="79616"/>
                    </a:lnTo>
                    <a:cubicBezTo>
                      <a:pt x="44367" y="85234"/>
                      <a:pt x="52393" y="85234"/>
                      <a:pt x="55604" y="796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0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/>
              </a:p>
            </p:txBody>
          </p:sp>
        </p:grp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1465B034-23A6-0A70-C430-A15E45E65858}"/>
                </a:ext>
              </a:extLst>
            </p:cNvPr>
            <p:cNvSpPr/>
            <p:nvPr/>
          </p:nvSpPr>
          <p:spPr>
            <a:xfrm>
              <a:off x="3181911" y="-1662135"/>
              <a:ext cx="214059" cy="211172"/>
            </a:xfrm>
            <a:custGeom>
              <a:avLst/>
              <a:gdLst>
                <a:gd name="connsiteX0" fmla="*/ 211749 w 214059"/>
                <a:gd name="connsiteY0" fmla="*/ 137152 h 211172"/>
                <a:gd name="connsiteX1" fmla="*/ 125864 w 214059"/>
                <a:gd name="connsiteY1" fmla="*/ 47253 h 211172"/>
                <a:gd name="connsiteX2" fmla="*/ 10681 w 214059"/>
                <a:gd name="connsiteY2" fmla="*/ 297 h 211172"/>
                <a:gd name="connsiteX3" fmla="*/ 52420 w 214059"/>
                <a:gd name="connsiteY3" fmla="*/ 111868 h 211172"/>
                <a:gd name="connsiteX4" fmla="*/ 169208 w 214059"/>
                <a:gd name="connsiteY4" fmla="*/ 208188 h 211172"/>
                <a:gd name="connsiteX5" fmla="*/ 211749 w 214059"/>
                <a:gd name="connsiteY5" fmla="*/ 137152 h 211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059" h="211172">
                  <a:moveTo>
                    <a:pt x="211749" y="137152"/>
                  </a:moveTo>
                  <a:cubicBezTo>
                    <a:pt x="211749" y="137152"/>
                    <a:pt x="159977" y="64912"/>
                    <a:pt x="125864" y="47253"/>
                  </a:cubicBezTo>
                  <a:cubicBezTo>
                    <a:pt x="86533" y="26785"/>
                    <a:pt x="57236" y="-3315"/>
                    <a:pt x="10681" y="297"/>
                  </a:cubicBezTo>
                  <a:cubicBezTo>
                    <a:pt x="-15004" y="2304"/>
                    <a:pt x="8273" y="58089"/>
                    <a:pt x="52420" y="111868"/>
                  </a:cubicBezTo>
                  <a:cubicBezTo>
                    <a:pt x="88941" y="156014"/>
                    <a:pt x="141917" y="198556"/>
                    <a:pt x="169208" y="208188"/>
                  </a:cubicBezTo>
                  <a:cubicBezTo>
                    <a:pt x="229006" y="228656"/>
                    <a:pt x="211749" y="137152"/>
                    <a:pt x="211749" y="137152"/>
                  </a:cubicBezTo>
                  <a:close/>
                </a:path>
              </a:pathLst>
            </a:custGeom>
            <a:solidFill>
              <a:srgbClr val="FFDFD7"/>
            </a:solidFill>
            <a:ln w="4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4CD767C0-AC70-BA51-FB5E-48EDC35314D0}"/>
                </a:ext>
              </a:extLst>
            </p:cNvPr>
            <p:cNvSpPr/>
            <p:nvPr/>
          </p:nvSpPr>
          <p:spPr>
            <a:xfrm>
              <a:off x="4212780" y="-367137"/>
              <a:ext cx="350765" cy="1360518"/>
            </a:xfrm>
            <a:custGeom>
              <a:avLst/>
              <a:gdLst>
                <a:gd name="connsiteX0" fmla="*/ 337522 w 350765"/>
                <a:gd name="connsiteY0" fmla="*/ 15652 h 1360518"/>
                <a:gd name="connsiteX1" fmla="*/ 350766 w 350765"/>
                <a:gd name="connsiteY1" fmla="*/ 1360519 h 1360518"/>
                <a:gd name="connsiteX2" fmla="*/ 218326 w 350765"/>
                <a:gd name="connsiteY2" fmla="*/ 1360519 h 1360518"/>
                <a:gd name="connsiteX3" fmla="*/ 1 w 350765"/>
                <a:gd name="connsiteY3" fmla="*/ 111169 h 1360518"/>
                <a:gd name="connsiteX4" fmla="*/ 307824 w 350765"/>
                <a:gd name="connsiteY4" fmla="*/ 0 h 1360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0765" h="1360518">
                  <a:moveTo>
                    <a:pt x="337522" y="15652"/>
                  </a:moveTo>
                  <a:lnTo>
                    <a:pt x="350766" y="1360519"/>
                  </a:lnTo>
                  <a:lnTo>
                    <a:pt x="218326" y="1360519"/>
                  </a:lnTo>
                  <a:lnTo>
                    <a:pt x="1" y="111169"/>
                  </a:lnTo>
                  <a:lnTo>
                    <a:pt x="307824" y="0"/>
                  </a:lnTo>
                  <a:close/>
                </a:path>
              </a:pathLst>
            </a:custGeom>
            <a:solidFill>
              <a:srgbClr val="52CB96"/>
            </a:solidFill>
            <a:ln w="4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BE13A59B-5F0E-5F99-E102-C194FC46C2A3}"/>
                </a:ext>
              </a:extLst>
            </p:cNvPr>
            <p:cNvSpPr/>
            <p:nvPr/>
          </p:nvSpPr>
          <p:spPr>
            <a:xfrm>
              <a:off x="4221610" y="993380"/>
              <a:ext cx="352370" cy="103142"/>
            </a:xfrm>
            <a:custGeom>
              <a:avLst/>
              <a:gdLst>
                <a:gd name="connsiteX0" fmla="*/ 1 w 352370"/>
                <a:gd name="connsiteY0" fmla="*/ 102741 h 103142"/>
                <a:gd name="connsiteX1" fmla="*/ 47358 w 352370"/>
                <a:gd name="connsiteY1" fmla="*/ 54983 h 103142"/>
                <a:gd name="connsiteX2" fmla="*/ 209898 w 352370"/>
                <a:gd name="connsiteY2" fmla="*/ 0 h 103142"/>
                <a:gd name="connsiteX3" fmla="*/ 341936 w 352370"/>
                <a:gd name="connsiteY3" fmla="*/ 0 h 103142"/>
                <a:gd name="connsiteX4" fmla="*/ 352371 w 352370"/>
                <a:gd name="connsiteY4" fmla="*/ 103143 h 103142"/>
                <a:gd name="connsiteX5" fmla="*/ 1 w 352370"/>
                <a:gd name="connsiteY5" fmla="*/ 103143 h 103142"/>
                <a:gd name="connsiteX6" fmla="*/ 1 w 352370"/>
                <a:gd name="connsiteY6" fmla="*/ 102741 h 103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2370" h="103142">
                  <a:moveTo>
                    <a:pt x="1" y="102741"/>
                  </a:moveTo>
                  <a:cubicBezTo>
                    <a:pt x="1" y="102741"/>
                    <a:pt x="6021" y="70635"/>
                    <a:pt x="47358" y="54983"/>
                  </a:cubicBezTo>
                  <a:cubicBezTo>
                    <a:pt x="88294" y="39331"/>
                    <a:pt x="142072" y="9632"/>
                    <a:pt x="209898" y="0"/>
                  </a:cubicBezTo>
                  <a:lnTo>
                    <a:pt x="341936" y="0"/>
                  </a:lnTo>
                  <a:lnTo>
                    <a:pt x="352371" y="103143"/>
                  </a:lnTo>
                  <a:lnTo>
                    <a:pt x="1" y="103143"/>
                  </a:lnTo>
                  <a:lnTo>
                    <a:pt x="1" y="102741"/>
                  </a:lnTo>
                  <a:close/>
                </a:path>
              </a:pathLst>
            </a:custGeom>
            <a:solidFill>
              <a:srgbClr val="FFFFFF"/>
            </a:solidFill>
            <a:ln w="4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A5E13787-B696-6FA7-96BE-939C6C2470B0}"/>
                </a:ext>
              </a:extLst>
            </p:cNvPr>
            <p:cNvSpPr/>
            <p:nvPr/>
          </p:nvSpPr>
          <p:spPr>
            <a:xfrm>
              <a:off x="3534169" y="-426936"/>
              <a:ext cx="970380" cy="900590"/>
            </a:xfrm>
            <a:custGeom>
              <a:avLst/>
              <a:gdLst>
                <a:gd name="connsiteX0" fmla="*/ 480354 w 970380"/>
                <a:gd name="connsiteY0" fmla="*/ 0 h 900590"/>
                <a:gd name="connsiteX1" fmla="*/ 2366 w 970380"/>
                <a:gd name="connsiteY1" fmla="*/ 367220 h 900590"/>
                <a:gd name="connsiteX2" fmla="*/ 364368 w 970380"/>
                <a:gd name="connsiteY2" fmla="*/ 900591 h 900590"/>
                <a:gd name="connsiteX3" fmla="*/ 498012 w 970380"/>
                <a:gd name="connsiteY3" fmla="*/ 854839 h 900590"/>
                <a:gd name="connsiteX4" fmla="*/ 251594 w 970380"/>
                <a:gd name="connsiteY4" fmla="*/ 432236 h 900590"/>
                <a:gd name="connsiteX5" fmla="*/ 970381 w 970380"/>
                <a:gd name="connsiteY5" fmla="*/ 84280 h 900590"/>
                <a:gd name="connsiteX6" fmla="*/ 480354 w 970380"/>
                <a:gd name="connsiteY6" fmla="*/ 0 h 90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0380" h="900590">
                  <a:moveTo>
                    <a:pt x="480354" y="0"/>
                  </a:moveTo>
                  <a:cubicBezTo>
                    <a:pt x="480354" y="0"/>
                    <a:pt x="47717" y="289762"/>
                    <a:pt x="2366" y="367220"/>
                  </a:cubicBezTo>
                  <a:cubicBezTo>
                    <a:pt x="-34155" y="429426"/>
                    <a:pt x="364368" y="900591"/>
                    <a:pt x="364368" y="900591"/>
                  </a:cubicBezTo>
                  <a:lnTo>
                    <a:pt x="498012" y="854839"/>
                  </a:lnTo>
                  <a:lnTo>
                    <a:pt x="251594" y="432236"/>
                  </a:lnTo>
                  <a:cubicBezTo>
                    <a:pt x="251594" y="432236"/>
                    <a:pt x="790584" y="216720"/>
                    <a:pt x="970381" y="84280"/>
                  </a:cubicBezTo>
                  <a:lnTo>
                    <a:pt x="480354" y="0"/>
                  </a:lnTo>
                  <a:close/>
                </a:path>
              </a:pathLst>
            </a:custGeom>
            <a:solidFill>
              <a:srgbClr val="52CB96"/>
            </a:solidFill>
            <a:ln w="4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44FBBFE1-0172-B8C5-C879-88971BAFE21E}"/>
                </a:ext>
              </a:extLst>
            </p:cNvPr>
            <p:cNvSpPr/>
            <p:nvPr/>
          </p:nvSpPr>
          <p:spPr>
            <a:xfrm>
              <a:off x="4120629" y="-1706655"/>
              <a:ext cx="225024" cy="330153"/>
            </a:xfrm>
            <a:custGeom>
              <a:avLst/>
              <a:gdLst>
                <a:gd name="connsiteX0" fmla="*/ 43190 w 225024"/>
                <a:gd name="connsiteY0" fmla="*/ 33981 h 330153"/>
                <a:gd name="connsiteX1" fmla="*/ 648 w 225024"/>
                <a:gd name="connsiteY1" fmla="*/ 286420 h 330153"/>
                <a:gd name="connsiteX2" fmla="*/ 187268 w 225024"/>
                <a:gd name="connsiteY2" fmla="*/ 258326 h 330153"/>
                <a:gd name="connsiteX3" fmla="*/ 224592 w 225024"/>
                <a:gd name="connsiteY3" fmla="*/ 56456 h 330153"/>
                <a:gd name="connsiteX4" fmla="*/ 43190 w 225024"/>
                <a:gd name="connsiteY4" fmla="*/ 33981 h 330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024" h="330153">
                  <a:moveTo>
                    <a:pt x="43190" y="33981"/>
                  </a:moveTo>
                  <a:cubicBezTo>
                    <a:pt x="43190" y="33981"/>
                    <a:pt x="-6175" y="189297"/>
                    <a:pt x="648" y="286420"/>
                  </a:cubicBezTo>
                  <a:cubicBezTo>
                    <a:pt x="7872" y="383542"/>
                    <a:pt x="143122" y="293644"/>
                    <a:pt x="187268" y="258326"/>
                  </a:cubicBezTo>
                  <a:cubicBezTo>
                    <a:pt x="231816" y="223009"/>
                    <a:pt x="224592" y="56456"/>
                    <a:pt x="224592" y="56456"/>
                  </a:cubicBezTo>
                  <a:cubicBezTo>
                    <a:pt x="224592" y="56456"/>
                    <a:pt x="161181" y="-53911"/>
                    <a:pt x="43190" y="33981"/>
                  </a:cubicBezTo>
                  <a:close/>
                </a:path>
              </a:pathLst>
            </a:custGeom>
            <a:solidFill>
              <a:srgbClr val="FFDFD7"/>
            </a:solidFill>
            <a:ln w="4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2C1E582B-4507-9E07-EE74-0612CBEF6C1B}"/>
                </a:ext>
              </a:extLst>
            </p:cNvPr>
            <p:cNvSpPr/>
            <p:nvPr/>
          </p:nvSpPr>
          <p:spPr>
            <a:xfrm>
              <a:off x="4226024" y="-1463980"/>
              <a:ext cx="104747" cy="205482"/>
            </a:xfrm>
            <a:custGeom>
              <a:avLst/>
              <a:gdLst>
                <a:gd name="connsiteX0" fmla="*/ 11640 w 104747"/>
                <a:gd name="connsiteY0" fmla="*/ 50969 h 205482"/>
                <a:gd name="connsiteX1" fmla="*/ 1 w 104747"/>
                <a:gd name="connsiteY1" fmla="*/ 194646 h 205482"/>
                <a:gd name="connsiteX2" fmla="*/ 64214 w 104747"/>
                <a:gd name="connsiteY2" fmla="*/ 205482 h 205482"/>
                <a:gd name="connsiteX3" fmla="*/ 104749 w 104747"/>
                <a:gd name="connsiteY3" fmla="*/ 194646 h 205482"/>
                <a:gd name="connsiteX4" fmla="*/ 71438 w 104747"/>
                <a:gd name="connsiteY4" fmla="*/ 0 h 205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747" h="205482">
                  <a:moveTo>
                    <a:pt x="11640" y="50969"/>
                  </a:moveTo>
                  <a:lnTo>
                    <a:pt x="1" y="194646"/>
                  </a:lnTo>
                  <a:lnTo>
                    <a:pt x="64214" y="205482"/>
                  </a:lnTo>
                  <a:lnTo>
                    <a:pt x="104749" y="194646"/>
                  </a:lnTo>
                  <a:lnTo>
                    <a:pt x="71438" y="0"/>
                  </a:lnTo>
                  <a:close/>
                </a:path>
              </a:pathLst>
            </a:custGeom>
            <a:solidFill>
              <a:srgbClr val="FFDFD7"/>
            </a:solidFill>
            <a:ln w="4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0C3F20DB-9BC4-F806-169B-9F2B1B325C01}"/>
                </a:ext>
              </a:extLst>
            </p:cNvPr>
            <p:cNvSpPr/>
            <p:nvPr/>
          </p:nvSpPr>
          <p:spPr>
            <a:xfrm>
              <a:off x="4148395" y="-1764431"/>
              <a:ext cx="633018" cy="551984"/>
            </a:xfrm>
            <a:custGeom>
              <a:avLst/>
              <a:gdLst>
                <a:gd name="connsiteX0" fmla="*/ 5792 w 633018"/>
                <a:gd name="connsiteY0" fmla="*/ 114633 h 551984"/>
                <a:gd name="connsiteX1" fmla="*/ 46727 w 633018"/>
                <a:gd name="connsiteY1" fmla="*/ 23932 h 551984"/>
                <a:gd name="connsiteX2" fmla="*/ 314417 w 633018"/>
                <a:gd name="connsiteY2" fmla="*/ 97777 h 551984"/>
                <a:gd name="connsiteX3" fmla="*/ 486990 w 633018"/>
                <a:gd name="connsiteY3" fmla="*/ 214966 h 551984"/>
                <a:gd name="connsiteX4" fmla="*/ 611002 w 633018"/>
                <a:gd name="connsiteY4" fmla="*/ 479846 h 551984"/>
                <a:gd name="connsiteX5" fmla="*/ 285922 w 633018"/>
                <a:gd name="connsiteY5" fmla="*/ 478241 h 551984"/>
                <a:gd name="connsiteX6" fmla="*/ 101710 w 633018"/>
                <a:gd name="connsiteY6" fmla="*/ 202124 h 551984"/>
                <a:gd name="connsiteX7" fmla="*/ 5792 w 633018"/>
                <a:gd name="connsiteY7" fmla="*/ 114633 h 551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3018" h="551984">
                  <a:moveTo>
                    <a:pt x="5792" y="114633"/>
                  </a:moveTo>
                  <a:cubicBezTo>
                    <a:pt x="5792" y="114633"/>
                    <a:pt x="-22703" y="71289"/>
                    <a:pt x="46727" y="23932"/>
                  </a:cubicBezTo>
                  <a:cubicBezTo>
                    <a:pt x="116158" y="-23425"/>
                    <a:pt x="239769" y="-1352"/>
                    <a:pt x="314417" y="97777"/>
                  </a:cubicBezTo>
                  <a:cubicBezTo>
                    <a:pt x="389064" y="196906"/>
                    <a:pt x="400302" y="151556"/>
                    <a:pt x="486990" y="214966"/>
                  </a:cubicBezTo>
                  <a:cubicBezTo>
                    <a:pt x="573678" y="278377"/>
                    <a:pt x="679630" y="384730"/>
                    <a:pt x="611002" y="479846"/>
                  </a:cubicBezTo>
                  <a:cubicBezTo>
                    <a:pt x="553210" y="560514"/>
                    <a:pt x="417158" y="591015"/>
                    <a:pt x="285922" y="478241"/>
                  </a:cubicBezTo>
                  <a:cubicBezTo>
                    <a:pt x="165522" y="374697"/>
                    <a:pt x="147061" y="337373"/>
                    <a:pt x="101710" y="202124"/>
                  </a:cubicBezTo>
                  <a:cubicBezTo>
                    <a:pt x="79236" y="135101"/>
                    <a:pt x="58767" y="146740"/>
                    <a:pt x="5792" y="114633"/>
                  </a:cubicBezTo>
                  <a:close/>
                </a:path>
              </a:pathLst>
            </a:custGeom>
            <a:solidFill>
              <a:srgbClr val="ED85C3"/>
            </a:solidFill>
            <a:ln w="4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37D93EDB-223C-C6C9-9295-7630532201F7}"/>
                </a:ext>
              </a:extLst>
            </p:cNvPr>
            <p:cNvSpPr/>
            <p:nvPr/>
          </p:nvSpPr>
          <p:spPr>
            <a:xfrm>
              <a:off x="3993652" y="-1279367"/>
              <a:ext cx="569892" cy="937907"/>
            </a:xfrm>
            <a:custGeom>
              <a:avLst/>
              <a:gdLst>
                <a:gd name="connsiteX0" fmla="*/ 85886 w 569892"/>
                <a:gd name="connsiteY0" fmla="*/ 247622 h 937907"/>
                <a:gd name="connsiteX1" fmla="*/ 1 w 569892"/>
                <a:gd name="connsiteY1" fmla="*/ 845207 h 937907"/>
                <a:gd name="connsiteX2" fmla="*/ 569894 w 569892"/>
                <a:gd name="connsiteY2" fmla="*/ 933099 h 937907"/>
                <a:gd name="connsiteX3" fmla="*/ 335515 w 569892"/>
                <a:gd name="connsiteY3" fmla="*/ 0 h 937907"/>
                <a:gd name="connsiteX4" fmla="*/ 232373 w 569892"/>
                <a:gd name="connsiteY4" fmla="*/ 3211 h 937907"/>
                <a:gd name="connsiteX5" fmla="*/ 85886 w 569892"/>
                <a:gd name="connsiteY5" fmla="*/ 247622 h 937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9892" h="937907">
                  <a:moveTo>
                    <a:pt x="85886" y="247622"/>
                  </a:moveTo>
                  <a:lnTo>
                    <a:pt x="1" y="845207"/>
                  </a:lnTo>
                  <a:cubicBezTo>
                    <a:pt x="1" y="845207"/>
                    <a:pt x="310633" y="962798"/>
                    <a:pt x="569894" y="933099"/>
                  </a:cubicBezTo>
                  <a:cubicBezTo>
                    <a:pt x="569894" y="933099"/>
                    <a:pt x="517721" y="273709"/>
                    <a:pt x="335515" y="0"/>
                  </a:cubicBezTo>
                  <a:cubicBezTo>
                    <a:pt x="335515" y="0"/>
                    <a:pt x="288961" y="26087"/>
                    <a:pt x="232373" y="3211"/>
                  </a:cubicBezTo>
                  <a:cubicBezTo>
                    <a:pt x="232373" y="2809"/>
                    <a:pt x="140468" y="111571"/>
                    <a:pt x="85886" y="247622"/>
                  </a:cubicBezTo>
                  <a:close/>
                </a:path>
              </a:pathLst>
            </a:custGeom>
            <a:solidFill>
              <a:srgbClr val="FFFFFF"/>
            </a:solidFill>
            <a:ln w="4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0C744E2F-97DA-AF7B-19F4-BFA4CB6ED859}"/>
                </a:ext>
              </a:extLst>
            </p:cNvPr>
            <p:cNvSpPr/>
            <p:nvPr/>
          </p:nvSpPr>
          <p:spPr>
            <a:xfrm>
              <a:off x="3348309" y="-1535819"/>
              <a:ext cx="930289" cy="581531"/>
            </a:xfrm>
            <a:custGeom>
              <a:avLst/>
              <a:gdLst>
                <a:gd name="connsiteX0" fmla="*/ 930291 w 930289"/>
                <a:gd name="connsiteY0" fmla="*/ 365213 h 581531"/>
                <a:gd name="connsiteX1" fmla="*/ 473975 w 930289"/>
                <a:gd name="connsiteY1" fmla="*/ 256050 h 581531"/>
                <a:gd name="connsiteX2" fmla="*/ 62208 w 930289"/>
                <a:gd name="connsiteY2" fmla="*/ 0 h 581531"/>
                <a:gd name="connsiteX3" fmla="*/ 1 w 930289"/>
                <a:gd name="connsiteY3" fmla="*/ 108761 h 581531"/>
                <a:gd name="connsiteX4" fmla="*/ 340331 w 930289"/>
                <a:gd name="connsiteY4" fmla="*/ 382470 h 581531"/>
                <a:gd name="connsiteX5" fmla="*/ 811898 w 930289"/>
                <a:gd name="connsiteY5" fmla="*/ 581531 h 581531"/>
                <a:gd name="connsiteX6" fmla="*/ 904605 w 930289"/>
                <a:gd name="connsiteY6" fmla="*/ 473172 h 581531"/>
                <a:gd name="connsiteX7" fmla="*/ 930291 w 930289"/>
                <a:gd name="connsiteY7" fmla="*/ 365213 h 581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0289" h="581531">
                  <a:moveTo>
                    <a:pt x="930291" y="365213"/>
                  </a:moveTo>
                  <a:cubicBezTo>
                    <a:pt x="930291" y="365213"/>
                    <a:pt x="606816" y="303408"/>
                    <a:pt x="473975" y="256050"/>
                  </a:cubicBezTo>
                  <a:cubicBezTo>
                    <a:pt x="400130" y="229562"/>
                    <a:pt x="62208" y="0"/>
                    <a:pt x="62208" y="0"/>
                  </a:cubicBezTo>
                  <a:cubicBezTo>
                    <a:pt x="62208" y="0"/>
                    <a:pt x="1" y="28495"/>
                    <a:pt x="1" y="108761"/>
                  </a:cubicBezTo>
                  <a:lnTo>
                    <a:pt x="340331" y="382470"/>
                  </a:lnTo>
                  <a:lnTo>
                    <a:pt x="811898" y="581531"/>
                  </a:lnTo>
                  <a:lnTo>
                    <a:pt x="904605" y="473172"/>
                  </a:lnTo>
                  <a:lnTo>
                    <a:pt x="930291" y="365213"/>
                  </a:lnTo>
                  <a:close/>
                </a:path>
              </a:pathLst>
            </a:custGeom>
            <a:solidFill>
              <a:srgbClr val="FFFFFF"/>
            </a:solidFill>
            <a:ln w="4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EFEB2058-15F3-8034-92B7-67E4DAB033AE}"/>
                </a:ext>
              </a:extLst>
            </p:cNvPr>
            <p:cNvSpPr/>
            <p:nvPr/>
          </p:nvSpPr>
          <p:spPr>
            <a:xfrm>
              <a:off x="3785762" y="-240718"/>
              <a:ext cx="555043" cy="246418"/>
            </a:xfrm>
            <a:custGeom>
              <a:avLst/>
              <a:gdLst>
                <a:gd name="connsiteX0" fmla="*/ 1 w 555043"/>
                <a:gd name="connsiteY0" fmla="*/ 246419 h 246418"/>
                <a:gd name="connsiteX1" fmla="*/ 555044 w 555043"/>
                <a:gd name="connsiteY1" fmla="*/ 0 h 246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5043" h="246418">
                  <a:moveTo>
                    <a:pt x="1" y="246419"/>
                  </a:moveTo>
                  <a:cubicBezTo>
                    <a:pt x="1" y="246419"/>
                    <a:pt x="324278" y="115985"/>
                    <a:pt x="555044" y="0"/>
                  </a:cubicBezTo>
                </a:path>
              </a:pathLst>
            </a:custGeom>
            <a:noFill/>
            <a:ln w="12022" cap="rnd">
              <a:solidFill>
                <a:srgbClr val="37B3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33F16C0A-0FA9-2EDB-75E9-A3B2A33E4261}"/>
                </a:ext>
              </a:extLst>
            </p:cNvPr>
            <p:cNvSpPr/>
            <p:nvPr/>
          </p:nvSpPr>
          <p:spPr>
            <a:xfrm>
              <a:off x="131625" y="-1577156"/>
              <a:ext cx="1123330" cy="122807"/>
            </a:xfrm>
            <a:custGeom>
              <a:avLst/>
              <a:gdLst>
                <a:gd name="connsiteX0" fmla="*/ 1061527 w 1123330"/>
                <a:gd name="connsiteY0" fmla="*/ 122808 h 122807"/>
                <a:gd name="connsiteX1" fmla="*/ 61405 w 1123330"/>
                <a:gd name="connsiteY1" fmla="*/ 122808 h 122807"/>
                <a:gd name="connsiteX2" fmla="*/ 1 w 1123330"/>
                <a:gd name="connsiteY2" fmla="*/ 61404 h 122807"/>
                <a:gd name="connsiteX3" fmla="*/ 1 w 1123330"/>
                <a:gd name="connsiteY3" fmla="*/ 61404 h 122807"/>
                <a:gd name="connsiteX4" fmla="*/ 61405 w 1123330"/>
                <a:gd name="connsiteY4" fmla="*/ 0 h 122807"/>
                <a:gd name="connsiteX5" fmla="*/ 1061928 w 1123330"/>
                <a:gd name="connsiteY5" fmla="*/ 0 h 122807"/>
                <a:gd name="connsiteX6" fmla="*/ 1123332 w 1123330"/>
                <a:gd name="connsiteY6" fmla="*/ 61404 h 122807"/>
                <a:gd name="connsiteX7" fmla="*/ 1123332 w 1123330"/>
                <a:gd name="connsiteY7" fmla="*/ 61404 h 122807"/>
                <a:gd name="connsiteX8" fmla="*/ 1061527 w 1123330"/>
                <a:gd name="connsiteY8" fmla="*/ 122808 h 122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23330" h="122807">
                  <a:moveTo>
                    <a:pt x="1061527" y="122808"/>
                  </a:moveTo>
                  <a:lnTo>
                    <a:pt x="61405" y="122808"/>
                  </a:lnTo>
                  <a:cubicBezTo>
                    <a:pt x="27693" y="122808"/>
                    <a:pt x="1" y="95517"/>
                    <a:pt x="1" y="61404"/>
                  </a:cubicBezTo>
                  <a:lnTo>
                    <a:pt x="1" y="61404"/>
                  </a:lnTo>
                  <a:cubicBezTo>
                    <a:pt x="1" y="27692"/>
                    <a:pt x="27292" y="0"/>
                    <a:pt x="61405" y="0"/>
                  </a:cubicBezTo>
                  <a:lnTo>
                    <a:pt x="1061928" y="0"/>
                  </a:lnTo>
                  <a:cubicBezTo>
                    <a:pt x="1095640" y="0"/>
                    <a:pt x="1123332" y="27291"/>
                    <a:pt x="1123332" y="61404"/>
                  </a:cubicBezTo>
                  <a:lnTo>
                    <a:pt x="1123332" y="61404"/>
                  </a:lnTo>
                  <a:cubicBezTo>
                    <a:pt x="1122931" y="95517"/>
                    <a:pt x="1095640" y="122808"/>
                    <a:pt x="1061527" y="122808"/>
                  </a:cubicBezTo>
                  <a:close/>
                </a:path>
              </a:pathLst>
            </a:custGeom>
            <a:solidFill>
              <a:srgbClr val="FFFFFF"/>
            </a:solidFill>
            <a:ln w="4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6A28B738-1A25-574B-5D9E-46414DDC07DA}"/>
                </a:ext>
              </a:extLst>
            </p:cNvPr>
            <p:cNvSpPr/>
            <p:nvPr/>
          </p:nvSpPr>
          <p:spPr>
            <a:xfrm>
              <a:off x="131625" y="-1214753"/>
              <a:ext cx="1123330" cy="122807"/>
            </a:xfrm>
            <a:custGeom>
              <a:avLst/>
              <a:gdLst>
                <a:gd name="connsiteX0" fmla="*/ 1061527 w 1123330"/>
                <a:gd name="connsiteY0" fmla="*/ 122808 h 122807"/>
                <a:gd name="connsiteX1" fmla="*/ 61405 w 1123330"/>
                <a:gd name="connsiteY1" fmla="*/ 122808 h 122807"/>
                <a:gd name="connsiteX2" fmla="*/ 1 w 1123330"/>
                <a:gd name="connsiteY2" fmla="*/ 61404 h 122807"/>
                <a:gd name="connsiteX3" fmla="*/ 1 w 1123330"/>
                <a:gd name="connsiteY3" fmla="*/ 61404 h 122807"/>
                <a:gd name="connsiteX4" fmla="*/ 61405 w 1123330"/>
                <a:gd name="connsiteY4" fmla="*/ 0 h 122807"/>
                <a:gd name="connsiteX5" fmla="*/ 1061928 w 1123330"/>
                <a:gd name="connsiteY5" fmla="*/ 0 h 122807"/>
                <a:gd name="connsiteX6" fmla="*/ 1123332 w 1123330"/>
                <a:gd name="connsiteY6" fmla="*/ 61404 h 122807"/>
                <a:gd name="connsiteX7" fmla="*/ 1123332 w 1123330"/>
                <a:gd name="connsiteY7" fmla="*/ 61404 h 122807"/>
                <a:gd name="connsiteX8" fmla="*/ 1061527 w 1123330"/>
                <a:gd name="connsiteY8" fmla="*/ 122808 h 122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23330" h="122807">
                  <a:moveTo>
                    <a:pt x="1061527" y="122808"/>
                  </a:moveTo>
                  <a:lnTo>
                    <a:pt x="61405" y="122808"/>
                  </a:lnTo>
                  <a:cubicBezTo>
                    <a:pt x="27693" y="122808"/>
                    <a:pt x="1" y="95517"/>
                    <a:pt x="1" y="61404"/>
                  </a:cubicBezTo>
                  <a:lnTo>
                    <a:pt x="1" y="61404"/>
                  </a:lnTo>
                  <a:cubicBezTo>
                    <a:pt x="1" y="27692"/>
                    <a:pt x="27292" y="0"/>
                    <a:pt x="61405" y="0"/>
                  </a:cubicBezTo>
                  <a:lnTo>
                    <a:pt x="1061928" y="0"/>
                  </a:lnTo>
                  <a:cubicBezTo>
                    <a:pt x="1095640" y="0"/>
                    <a:pt x="1123332" y="27291"/>
                    <a:pt x="1123332" y="61404"/>
                  </a:cubicBezTo>
                  <a:lnTo>
                    <a:pt x="1123332" y="61404"/>
                  </a:lnTo>
                  <a:cubicBezTo>
                    <a:pt x="1122931" y="95517"/>
                    <a:pt x="1095640" y="122808"/>
                    <a:pt x="1061527" y="122808"/>
                  </a:cubicBezTo>
                  <a:close/>
                </a:path>
              </a:pathLst>
            </a:custGeom>
            <a:solidFill>
              <a:srgbClr val="FFFFFF"/>
            </a:solidFill>
            <a:ln w="4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F1E82AC7-EF57-36B4-8B71-ACDD61C8BC68}"/>
                </a:ext>
              </a:extLst>
            </p:cNvPr>
            <p:cNvSpPr/>
            <p:nvPr/>
          </p:nvSpPr>
          <p:spPr>
            <a:xfrm>
              <a:off x="131625" y="-852750"/>
              <a:ext cx="1123330" cy="122807"/>
            </a:xfrm>
            <a:custGeom>
              <a:avLst/>
              <a:gdLst>
                <a:gd name="connsiteX0" fmla="*/ 1061527 w 1123330"/>
                <a:gd name="connsiteY0" fmla="*/ 122808 h 122807"/>
                <a:gd name="connsiteX1" fmla="*/ 61405 w 1123330"/>
                <a:gd name="connsiteY1" fmla="*/ 122808 h 122807"/>
                <a:gd name="connsiteX2" fmla="*/ 1 w 1123330"/>
                <a:gd name="connsiteY2" fmla="*/ 61404 h 122807"/>
                <a:gd name="connsiteX3" fmla="*/ 1 w 1123330"/>
                <a:gd name="connsiteY3" fmla="*/ 61404 h 122807"/>
                <a:gd name="connsiteX4" fmla="*/ 61405 w 1123330"/>
                <a:gd name="connsiteY4" fmla="*/ 0 h 122807"/>
                <a:gd name="connsiteX5" fmla="*/ 1061928 w 1123330"/>
                <a:gd name="connsiteY5" fmla="*/ 0 h 122807"/>
                <a:gd name="connsiteX6" fmla="*/ 1123332 w 1123330"/>
                <a:gd name="connsiteY6" fmla="*/ 61404 h 122807"/>
                <a:gd name="connsiteX7" fmla="*/ 1123332 w 1123330"/>
                <a:gd name="connsiteY7" fmla="*/ 61404 h 122807"/>
                <a:gd name="connsiteX8" fmla="*/ 1061527 w 1123330"/>
                <a:gd name="connsiteY8" fmla="*/ 122808 h 122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23330" h="122807">
                  <a:moveTo>
                    <a:pt x="1061527" y="122808"/>
                  </a:moveTo>
                  <a:lnTo>
                    <a:pt x="61405" y="122808"/>
                  </a:lnTo>
                  <a:cubicBezTo>
                    <a:pt x="27693" y="122808"/>
                    <a:pt x="1" y="95517"/>
                    <a:pt x="1" y="61404"/>
                  </a:cubicBezTo>
                  <a:lnTo>
                    <a:pt x="1" y="61404"/>
                  </a:lnTo>
                  <a:cubicBezTo>
                    <a:pt x="1" y="27692"/>
                    <a:pt x="27292" y="0"/>
                    <a:pt x="61405" y="0"/>
                  </a:cubicBezTo>
                  <a:lnTo>
                    <a:pt x="1061928" y="0"/>
                  </a:lnTo>
                  <a:cubicBezTo>
                    <a:pt x="1095640" y="0"/>
                    <a:pt x="1123332" y="27291"/>
                    <a:pt x="1123332" y="61404"/>
                  </a:cubicBezTo>
                  <a:lnTo>
                    <a:pt x="1123332" y="61404"/>
                  </a:lnTo>
                  <a:cubicBezTo>
                    <a:pt x="1122931" y="95517"/>
                    <a:pt x="1095640" y="122808"/>
                    <a:pt x="1061527" y="122808"/>
                  </a:cubicBezTo>
                  <a:close/>
                </a:path>
              </a:pathLst>
            </a:custGeom>
            <a:solidFill>
              <a:srgbClr val="FFFFFF"/>
            </a:solidFill>
            <a:ln w="4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1300A68C-229D-51A2-76A0-30403AD344CD}"/>
                </a:ext>
              </a:extLst>
            </p:cNvPr>
            <p:cNvSpPr/>
            <p:nvPr/>
          </p:nvSpPr>
          <p:spPr>
            <a:xfrm>
              <a:off x="3269648" y="-1423044"/>
              <a:ext cx="4013" cy="1578843"/>
            </a:xfrm>
            <a:custGeom>
              <a:avLst/>
              <a:gdLst>
                <a:gd name="connsiteX0" fmla="*/ 1 w 4013"/>
                <a:gd name="connsiteY0" fmla="*/ 0 h 1578843"/>
                <a:gd name="connsiteX1" fmla="*/ 1 w 4013"/>
                <a:gd name="connsiteY1" fmla="*/ 1578844 h 1578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13" h="1578843">
                  <a:moveTo>
                    <a:pt x="1" y="0"/>
                  </a:moveTo>
                  <a:lnTo>
                    <a:pt x="1" y="1578844"/>
                  </a:lnTo>
                </a:path>
              </a:pathLst>
            </a:custGeom>
            <a:ln w="12022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7E9102B5-82AA-F6AE-3F2A-6B072C31E674}"/>
                </a:ext>
              </a:extLst>
            </p:cNvPr>
            <p:cNvSpPr/>
            <p:nvPr/>
          </p:nvSpPr>
          <p:spPr>
            <a:xfrm>
              <a:off x="4388163" y="-1169001"/>
              <a:ext cx="291776" cy="487879"/>
            </a:xfrm>
            <a:custGeom>
              <a:avLst/>
              <a:gdLst>
                <a:gd name="connsiteX0" fmla="*/ 1 w 291776"/>
                <a:gd name="connsiteY0" fmla="*/ 0 h 487879"/>
                <a:gd name="connsiteX1" fmla="*/ 157323 w 291776"/>
                <a:gd name="connsiteY1" fmla="*/ 293374 h 487879"/>
                <a:gd name="connsiteX2" fmla="*/ 205483 w 291776"/>
                <a:gd name="connsiteY2" fmla="*/ 28093 h 487879"/>
                <a:gd name="connsiteX3" fmla="*/ 242406 w 291776"/>
                <a:gd name="connsiteY3" fmla="*/ 44949 h 487879"/>
                <a:gd name="connsiteX4" fmla="*/ 291770 w 291776"/>
                <a:gd name="connsiteY4" fmla="*/ 48561 h 487879"/>
                <a:gd name="connsiteX5" fmla="*/ 249229 w 291776"/>
                <a:gd name="connsiteY5" fmla="*/ 475178 h 487879"/>
                <a:gd name="connsiteX6" fmla="*/ 127223 w 291776"/>
                <a:gd name="connsiteY6" fmla="*/ 463138 h 487879"/>
                <a:gd name="connsiteX7" fmla="*/ 62609 w 291776"/>
                <a:gd name="connsiteY7" fmla="*/ 433038 h 487879"/>
                <a:gd name="connsiteX8" fmla="*/ 2008 w 291776"/>
                <a:gd name="connsiteY8" fmla="*/ 15652 h 487879"/>
                <a:gd name="connsiteX9" fmla="*/ 1 w 291776"/>
                <a:gd name="connsiteY9" fmla="*/ 0 h 487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1776" h="487879">
                  <a:moveTo>
                    <a:pt x="1" y="0"/>
                  </a:moveTo>
                  <a:lnTo>
                    <a:pt x="157323" y="293374"/>
                  </a:lnTo>
                  <a:cubicBezTo>
                    <a:pt x="157323" y="293374"/>
                    <a:pt x="166955" y="158125"/>
                    <a:pt x="205483" y="28093"/>
                  </a:cubicBezTo>
                  <a:cubicBezTo>
                    <a:pt x="205483" y="28093"/>
                    <a:pt x="214312" y="38127"/>
                    <a:pt x="242406" y="44949"/>
                  </a:cubicBezTo>
                  <a:cubicBezTo>
                    <a:pt x="270499" y="51772"/>
                    <a:pt x="291770" y="48561"/>
                    <a:pt x="291770" y="48561"/>
                  </a:cubicBezTo>
                  <a:cubicBezTo>
                    <a:pt x="291770" y="48561"/>
                    <a:pt x="293375" y="392905"/>
                    <a:pt x="249229" y="475178"/>
                  </a:cubicBezTo>
                  <a:cubicBezTo>
                    <a:pt x="235583" y="500864"/>
                    <a:pt x="175383" y="482804"/>
                    <a:pt x="127223" y="463138"/>
                  </a:cubicBezTo>
                  <a:cubicBezTo>
                    <a:pt x="91906" y="448690"/>
                    <a:pt x="62609" y="433038"/>
                    <a:pt x="62609" y="433038"/>
                  </a:cubicBezTo>
                  <a:lnTo>
                    <a:pt x="2008" y="1565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 w="4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24FD2512-9D80-9DAE-EC1C-D10103F9891C}"/>
                </a:ext>
              </a:extLst>
            </p:cNvPr>
            <p:cNvSpPr/>
            <p:nvPr/>
          </p:nvSpPr>
          <p:spPr>
            <a:xfrm>
              <a:off x="4484884" y="-845928"/>
              <a:ext cx="30501" cy="140065"/>
            </a:xfrm>
            <a:custGeom>
              <a:avLst/>
              <a:gdLst>
                <a:gd name="connsiteX0" fmla="*/ 30502 w 30501"/>
                <a:gd name="connsiteY0" fmla="*/ 140065 h 140065"/>
                <a:gd name="connsiteX1" fmla="*/ 1 w 30501"/>
                <a:gd name="connsiteY1" fmla="*/ 0 h 14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01" h="140065">
                  <a:moveTo>
                    <a:pt x="30502" y="140065"/>
                  </a:moveTo>
                  <a:cubicBezTo>
                    <a:pt x="15653" y="57391"/>
                    <a:pt x="11640" y="50969"/>
                    <a:pt x="1" y="0"/>
                  </a:cubicBezTo>
                </a:path>
              </a:pathLst>
            </a:custGeom>
            <a:noFill/>
            <a:ln w="12022" cap="rnd">
              <a:solidFill>
                <a:srgbClr val="F1F2F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02EF91AC-187C-8364-F4C4-A388020D5853}"/>
                </a:ext>
              </a:extLst>
            </p:cNvPr>
            <p:cNvSpPr/>
            <p:nvPr/>
          </p:nvSpPr>
          <p:spPr>
            <a:xfrm>
              <a:off x="4595128" y="-1170802"/>
              <a:ext cx="109910" cy="54637"/>
            </a:xfrm>
            <a:custGeom>
              <a:avLst/>
              <a:gdLst>
                <a:gd name="connsiteX0" fmla="*/ 124 w 109910"/>
                <a:gd name="connsiteY0" fmla="*/ 32302 h 54637"/>
                <a:gd name="connsiteX1" fmla="*/ 18585 w 109910"/>
                <a:gd name="connsiteY1" fmla="*/ 2202 h 54637"/>
                <a:gd name="connsiteX2" fmla="*/ 109286 w 109910"/>
                <a:gd name="connsiteY2" fmla="*/ 27085 h 54637"/>
                <a:gd name="connsiteX3" fmla="*/ 92430 w 109910"/>
                <a:gd name="connsiteY3" fmla="*/ 47954 h 54637"/>
                <a:gd name="connsiteX4" fmla="*/ 81193 w 109910"/>
                <a:gd name="connsiteY4" fmla="*/ 50764 h 54637"/>
                <a:gd name="connsiteX5" fmla="*/ 124 w 109910"/>
                <a:gd name="connsiteY5" fmla="*/ 32302 h 54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9910" h="54637">
                  <a:moveTo>
                    <a:pt x="124" y="32302"/>
                  </a:moveTo>
                  <a:cubicBezTo>
                    <a:pt x="124" y="32302"/>
                    <a:pt x="-2686" y="9025"/>
                    <a:pt x="18585" y="2202"/>
                  </a:cubicBezTo>
                  <a:cubicBezTo>
                    <a:pt x="39856" y="-4620"/>
                    <a:pt x="105273" y="4610"/>
                    <a:pt x="109286" y="27085"/>
                  </a:cubicBezTo>
                  <a:cubicBezTo>
                    <a:pt x="113299" y="49560"/>
                    <a:pt x="96845" y="56382"/>
                    <a:pt x="92430" y="47954"/>
                  </a:cubicBezTo>
                  <a:cubicBezTo>
                    <a:pt x="88016" y="39526"/>
                    <a:pt x="81193" y="50764"/>
                    <a:pt x="81193" y="50764"/>
                  </a:cubicBezTo>
                  <a:cubicBezTo>
                    <a:pt x="81193" y="50764"/>
                    <a:pt x="20993" y="67218"/>
                    <a:pt x="124" y="32302"/>
                  </a:cubicBezTo>
                  <a:close/>
                </a:path>
              </a:pathLst>
            </a:custGeom>
            <a:solidFill>
              <a:srgbClr val="FFDFD7"/>
            </a:solidFill>
            <a:ln w="40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7FD1461C-1184-8CE5-CF58-CBB9327AEBC8}"/>
              </a:ext>
            </a:extLst>
          </p:cNvPr>
          <p:cNvGrpSpPr/>
          <p:nvPr/>
        </p:nvGrpSpPr>
        <p:grpSpPr>
          <a:xfrm>
            <a:off x="5668765" y="1678244"/>
            <a:ext cx="6369443" cy="4673738"/>
            <a:chOff x="-144676" y="1962776"/>
            <a:chExt cx="4778557" cy="3506385"/>
          </a:xfrm>
        </p:grpSpPr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42B549AF-03BD-79E2-65A6-6F00B143EDE9}"/>
                </a:ext>
              </a:extLst>
            </p:cNvPr>
            <p:cNvSpPr txBox="1"/>
            <p:nvPr/>
          </p:nvSpPr>
          <p:spPr>
            <a:xfrm>
              <a:off x="95468" y="2330530"/>
              <a:ext cx="3588385" cy="1201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333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333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333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333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333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06B0817C-3644-242E-CC96-A4CD0E3D14AF}"/>
                </a:ext>
              </a:extLst>
            </p:cNvPr>
            <p:cNvSpPr txBox="1"/>
            <p:nvPr/>
          </p:nvSpPr>
          <p:spPr>
            <a:xfrm>
              <a:off x="76708" y="1962776"/>
              <a:ext cx="2591146" cy="346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399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9A64F99E-C018-A6F4-6BD3-23E17F5BD1B2}"/>
                </a:ext>
              </a:extLst>
            </p:cNvPr>
            <p:cNvSpPr txBox="1"/>
            <p:nvPr/>
          </p:nvSpPr>
          <p:spPr>
            <a:xfrm>
              <a:off x="-144676" y="3598120"/>
              <a:ext cx="4778557" cy="18710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marL="304701" indent="-304701">
                <a:lnSpc>
                  <a:spcPct val="200000"/>
                </a:lnSpc>
                <a:buFont typeface="+mj-lt"/>
                <a:buAutoNum type="arabicPeriod"/>
              </a:pPr>
              <a:r>
                <a:rPr lang="zh-CN" altLang="en-US" sz="1333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333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……</a:t>
              </a:r>
            </a:p>
            <a:p>
              <a:pPr marL="304701" indent="-304701">
                <a:lnSpc>
                  <a:spcPct val="200000"/>
                </a:lnSpc>
                <a:buFont typeface="+mj-lt"/>
                <a:buAutoNum type="arabicPeriod"/>
              </a:pPr>
              <a:r>
                <a:rPr lang="en-US" altLang="zh-CN" sz="1333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333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marL="304701" indent="-304701">
                <a:lnSpc>
                  <a:spcPct val="200000"/>
                </a:lnSpc>
                <a:buFont typeface="+mj-lt"/>
                <a:buAutoNum type="arabicPeriod"/>
              </a:pPr>
              <a:r>
                <a:rPr lang="en-US" altLang="zh-CN" sz="1333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333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333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www.51pptmoban.com</a:t>
              </a:r>
              <a:r>
                <a:rPr lang="zh-CN" altLang="en-US" sz="1333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333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……</a:t>
              </a:r>
            </a:p>
            <a:p>
              <a:pPr marL="304701" indent="-304701">
                <a:lnSpc>
                  <a:spcPct val="200000"/>
                </a:lnSpc>
                <a:buFont typeface="+mj-lt"/>
                <a:buAutoNum type="arabicPeriod"/>
              </a:pPr>
              <a:r>
                <a:rPr lang="zh-CN" altLang="en-US" sz="1333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333" dirty="0">
                  <a:solidFill>
                    <a:schemeClr val="bg1">
                      <a:lumMod val="65000"/>
                    </a:schemeClr>
                  </a:solidFill>
                  <a:sym typeface="HarmonyOS Sans SC Light" panose="00000400000000000000" pitchFamily="2" charset="-122"/>
                </a:rPr>
                <a:t>……</a:t>
              </a:r>
            </a:p>
            <a:p>
              <a:pPr marL="304701" indent="-304701">
                <a:lnSpc>
                  <a:spcPct val="200000"/>
                </a:lnSpc>
                <a:buFont typeface="+mj-lt"/>
                <a:buAutoNum type="arabicPeriod"/>
              </a:pPr>
              <a:endParaRPr lang="en-US" altLang="zh-CN" sz="1333" dirty="0">
                <a:solidFill>
                  <a:schemeClr val="bg1">
                    <a:lumMod val="65000"/>
                  </a:schemeClr>
                </a:solidFill>
                <a:sym typeface="HarmonyOS Sans SC Light" panose="00000400000000000000" pitchFamily="2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604307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CC1E1155-66B7-AC45-05A4-72AF4F60C0F3}"/>
              </a:ext>
            </a:extLst>
          </p:cNvPr>
          <p:cNvSpPr/>
          <p:nvPr/>
        </p:nvSpPr>
        <p:spPr>
          <a:xfrm>
            <a:off x="1883" y="0"/>
            <a:ext cx="3097355" cy="1983156"/>
          </a:xfrm>
          <a:custGeom>
            <a:avLst/>
            <a:gdLst>
              <a:gd name="connsiteX0" fmla="*/ 0 w 2323733"/>
              <a:gd name="connsiteY0" fmla="*/ 0 h 1487826"/>
              <a:gd name="connsiteX1" fmla="*/ 2319568 w 2323733"/>
              <a:gd name="connsiteY1" fmla="*/ 0 h 1487826"/>
              <a:gd name="connsiteX2" fmla="*/ 2323733 w 2323733"/>
              <a:gd name="connsiteY2" fmla="*/ 82495 h 1487826"/>
              <a:gd name="connsiteX3" fmla="*/ 918402 w 2323733"/>
              <a:gd name="connsiteY3" fmla="*/ 1487826 h 1487826"/>
              <a:gd name="connsiteX4" fmla="*/ 24481 w 2323733"/>
              <a:gd name="connsiteY4" fmla="*/ 1166917 h 1487826"/>
              <a:gd name="connsiteX5" fmla="*/ 0 w 2323733"/>
              <a:gd name="connsiteY5" fmla="*/ 1144667 h 1487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23733" h="1487826">
                <a:moveTo>
                  <a:pt x="0" y="0"/>
                </a:moveTo>
                <a:lnTo>
                  <a:pt x="2319568" y="0"/>
                </a:lnTo>
                <a:lnTo>
                  <a:pt x="2323733" y="82495"/>
                </a:lnTo>
                <a:cubicBezTo>
                  <a:pt x="2323733" y="858638"/>
                  <a:pt x="1694545" y="1487826"/>
                  <a:pt x="918402" y="1487826"/>
                </a:cubicBezTo>
                <a:cubicBezTo>
                  <a:pt x="578840" y="1487826"/>
                  <a:pt x="267405" y="1367396"/>
                  <a:pt x="24481" y="1166917"/>
                </a:cubicBezTo>
                <a:lnTo>
                  <a:pt x="0" y="1144667"/>
                </a:lnTo>
                <a:close/>
              </a:path>
            </a:pathLst>
          </a:custGeom>
          <a:solidFill>
            <a:srgbClr val="FFC933"/>
          </a:solidFill>
          <a:ln w="233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 sz="2399">
              <a:cs typeface="+mn-ea"/>
            </a:endParaRPr>
          </a:p>
        </p:txBody>
      </p:sp>
      <p:sp>
        <p:nvSpPr>
          <p:cNvPr id="127" name="椭圆 126">
            <a:extLst>
              <a:ext uri="{FF2B5EF4-FFF2-40B4-BE49-F238E27FC236}">
                <a16:creationId xmlns:a16="http://schemas.microsoft.com/office/drawing/2014/main" id="{6A336065-9357-80F7-5CE3-8541BC6345E7}"/>
              </a:ext>
            </a:extLst>
          </p:cNvPr>
          <p:cNvSpPr/>
          <p:nvPr/>
        </p:nvSpPr>
        <p:spPr>
          <a:xfrm>
            <a:off x="2286246" y="1615668"/>
            <a:ext cx="1633796" cy="1633796"/>
          </a:xfrm>
          <a:prstGeom prst="ellipse">
            <a:avLst/>
          </a:prstGeom>
          <a:solidFill>
            <a:srgbClr val="FFB3DA"/>
          </a:solidFill>
          <a:ln w="233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 sz="2399">
              <a:cs typeface="+mn-ea"/>
            </a:endParaRPr>
          </a:p>
        </p:txBody>
      </p:sp>
      <p:sp>
        <p:nvSpPr>
          <p:cNvPr id="123" name="任意多边形: 形状 122">
            <a:extLst>
              <a:ext uri="{FF2B5EF4-FFF2-40B4-BE49-F238E27FC236}">
                <a16:creationId xmlns:a16="http://schemas.microsoft.com/office/drawing/2014/main" id="{7A67507F-D698-1DFE-C96E-BAEB1B34326A}"/>
              </a:ext>
            </a:extLst>
          </p:cNvPr>
          <p:cNvSpPr/>
          <p:nvPr/>
        </p:nvSpPr>
        <p:spPr>
          <a:xfrm flipH="1">
            <a:off x="5702419" y="5862618"/>
            <a:ext cx="6487698" cy="995383"/>
          </a:xfrm>
          <a:custGeom>
            <a:avLst/>
            <a:gdLst>
              <a:gd name="connsiteX0" fmla="*/ 883161 w 3721570"/>
              <a:gd name="connsiteY0" fmla="*/ 0 h 826273"/>
              <a:gd name="connsiteX1" fmla="*/ 3695953 w 3721570"/>
              <a:gd name="connsiteY1" fmla="*/ 788320 h 826273"/>
              <a:gd name="connsiteX2" fmla="*/ 3721570 w 3721570"/>
              <a:gd name="connsiteY2" fmla="*/ 826273 h 826273"/>
              <a:gd name="connsiteX3" fmla="*/ 0 w 3721570"/>
              <a:gd name="connsiteY3" fmla="*/ 826273 h 826273"/>
              <a:gd name="connsiteX4" fmla="*/ 0 w 3721570"/>
              <a:gd name="connsiteY4" fmla="*/ 51466 h 826273"/>
              <a:gd name="connsiteX5" fmla="*/ 7348 w 3721570"/>
              <a:gd name="connsiteY5" fmla="*/ 50441 h 826273"/>
              <a:gd name="connsiteX6" fmla="*/ 883161 w 3721570"/>
              <a:gd name="connsiteY6" fmla="*/ 0 h 826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21570" h="826273">
                <a:moveTo>
                  <a:pt x="883161" y="0"/>
                </a:moveTo>
                <a:cubicBezTo>
                  <a:pt x="2204766" y="0"/>
                  <a:pt x="3323056" y="331607"/>
                  <a:pt x="3695953" y="788320"/>
                </a:cubicBezTo>
                <a:lnTo>
                  <a:pt x="3721570" y="826273"/>
                </a:lnTo>
                <a:lnTo>
                  <a:pt x="0" y="826273"/>
                </a:lnTo>
                <a:lnTo>
                  <a:pt x="0" y="51466"/>
                </a:lnTo>
                <a:lnTo>
                  <a:pt x="7348" y="50441"/>
                </a:lnTo>
                <a:cubicBezTo>
                  <a:pt x="284017" y="17660"/>
                  <a:pt x="578176" y="0"/>
                  <a:pt x="883161" y="0"/>
                </a:cubicBezTo>
                <a:close/>
              </a:path>
            </a:pathLst>
          </a:custGeom>
          <a:solidFill>
            <a:srgbClr val="CED5E5"/>
          </a:solidFill>
          <a:ln w="233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399">
              <a:cs typeface="+mn-ea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BDEEDAE3-EF0B-CA9F-21AB-F6C829508C2E}"/>
              </a:ext>
            </a:extLst>
          </p:cNvPr>
          <p:cNvSpPr txBox="1"/>
          <p:nvPr/>
        </p:nvSpPr>
        <p:spPr>
          <a:xfrm>
            <a:off x="9648515" y="541656"/>
            <a:ext cx="1665841" cy="12000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198" dirty="0">
                <a:solidFill>
                  <a:srgbClr val="5900CC"/>
                </a:solidFill>
                <a:latin typeface="Aa厚底黑" panose="00020600040101010101" pitchFamily="18" charset="-122"/>
                <a:ea typeface="Aa厚底黑" panose="00020600040101010101" pitchFamily="18" charset="-122"/>
                <a:cs typeface="+mn-ea"/>
                <a:sym typeface="+mn-lt"/>
              </a:rPr>
              <a:t>618</a:t>
            </a:r>
            <a:endParaRPr lang="zh-CN" altLang="en-US" sz="7198" dirty="0">
              <a:solidFill>
                <a:srgbClr val="5900CC"/>
              </a:solidFill>
              <a:latin typeface="Aa厚底黑" panose="00020600040101010101" pitchFamily="18" charset="-122"/>
              <a:ea typeface="Aa厚底黑" panose="00020600040101010101" pitchFamily="18" charset="-122"/>
              <a:cs typeface="+mn-ea"/>
              <a:sym typeface="+mn-lt"/>
            </a:endParaRPr>
          </a:p>
        </p:txBody>
      </p:sp>
      <p:grpSp>
        <p:nvGrpSpPr>
          <p:cNvPr id="61" name="图形 58">
            <a:extLst>
              <a:ext uri="{FF2B5EF4-FFF2-40B4-BE49-F238E27FC236}">
                <a16:creationId xmlns:a16="http://schemas.microsoft.com/office/drawing/2014/main" id="{D3497978-6FA4-1B86-6FBF-E0A15AEEB5E6}"/>
              </a:ext>
            </a:extLst>
          </p:cNvPr>
          <p:cNvGrpSpPr/>
          <p:nvPr/>
        </p:nvGrpSpPr>
        <p:grpSpPr>
          <a:xfrm>
            <a:off x="8857336" y="3427942"/>
            <a:ext cx="2962863" cy="2932368"/>
            <a:chOff x="4968460" y="977416"/>
            <a:chExt cx="3221402" cy="3188247"/>
          </a:xfrm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C30D793A-9ABD-7341-6239-9837852C5795}"/>
                </a:ext>
              </a:extLst>
            </p:cNvPr>
            <p:cNvSpPr/>
            <p:nvPr/>
          </p:nvSpPr>
          <p:spPr>
            <a:xfrm>
              <a:off x="6496615" y="1035643"/>
              <a:ext cx="1635722" cy="1860210"/>
            </a:xfrm>
            <a:custGeom>
              <a:avLst/>
              <a:gdLst>
                <a:gd name="connsiteX0" fmla="*/ 1 w 1635722"/>
                <a:gd name="connsiteY0" fmla="*/ 0 h 1860210"/>
                <a:gd name="connsiteX1" fmla="*/ 1635723 w 1635722"/>
                <a:gd name="connsiteY1" fmla="*/ 0 h 1860210"/>
                <a:gd name="connsiteX2" fmla="*/ 1635723 w 1635722"/>
                <a:gd name="connsiteY2" fmla="*/ 1860211 h 1860210"/>
                <a:gd name="connsiteX3" fmla="*/ 1 w 1635722"/>
                <a:gd name="connsiteY3" fmla="*/ 1860211 h 18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5722" h="1860210">
                  <a:moveTo>
                    <a:pt x="1" y="0"/>
                  </a:moveTo>
                  <a:lnTo>
                    <a:pt x="1635723" y="0"/>
                  </a:lnTo>
                  <a:lnTo>
                    <a:pt x="1635723" y="1860211"/>
                  </a:lnTo>
                  <a:lnTo>
                    <a:pt x="1" y="1860211"/>
                  </a:lnTo>
                  <a:close/>
                </a:path>
              </a:pathLst>
            </a:custGeom>
            <a:solidFill>
              <a:srgbClr val="F1F2F7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80119298-9F4B-429F-7572-3A569421BBD0}"/>
                </a:ext>
              </a:extLst>
            </p:cNvPr>
            <p:cNvSpPr/>
            <p:nvPr/>
          </p:nvSpPr>
          <p:spPr>
            <a:xfrm>
              <a:off x="6439090" y="977416"/>
              <a:ext cx="1750772" cy="1976663"/>
            </a:xfrm>
            <a:custGeom>
              <a:avLst/>
              <a:gdLst>
                <a:gd name="connsiteX0" fmla="*/ 1 w 1750772"/>
                <a:gd name="connsiteY0" fmla="*/ 0 h 1976663"/>
                <a:gd name="connsiteX1" fmla="*/ 1 w 1750772"/>
                <a:gd name="connsiteY1" fmla="*/ 1976664 h 1976663"/>
                <a:gd name="connsiteX2" fmla="*/ 1750774 w 1750772"/>
                <a:gd name="connsiteY2" fmla="*/ 1976664 h 1976663"/>
                <a:gd name="connsiteX3" fmla="*/ 1750774 w 1750772"/>
                <a:gd name="connsiteY3" fmla="*/ 0 h 1976663"/>
                <a:gd name="connsiteX4" fmla="*/ 1 w 1750772"/>
                <a:gd name="connsiteY4" fmla="*/ 0 h 1976663"/>
                <a:gd name="connsiteX5" fmla="*/ 1693249 w 1750772"/>
                <a:gd name="connsiteY5" fmla="*/ 1918437 h 1976663"/>
                <a:gd name="connsiteX6" fmla="*/ 57526 w 1750772"/>
                <a:gd name="connsiteY6" fmla="*/ 1918437 h 1976663"/>
                <a:gd name="connsiteX7" fmla="*/ 57526 w 1750772"/>
                <a:gd name="connsiteY7" fmla="*/ 58227 h 1976663"/>
                <a:gd name="connsiteX8" fmla="*/ 1693249 w 1750772"/>
                <a:gd name="connsiteY8" fmla="*/ 58227 h 1976663"/>
                <a:gd name="connsiteX9" fmla="*/ 1693249 w 1750772"/>
                <a:gd name="connsiteY9" fmla="*/ 1918437 h 1976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50772" h="1976663">
                  <a:moveTo>
                    <a:pt x="1" y="0"/>
                  </a:moveTo>
                  <a:lnTo>
                    <a:pt x="1" y="1976664"/>
                  </a:lnTo>
                  <a:lnTo>
                    <a:pt x="1750774" y="1976664"/>
                  </a:lnTo>
                  <a:lnTo>
                    <a:pt x="1750774" y="0"/>
                  </a:lnTo>
                  <a:lnTo>
                    <a:pt x="1" y="0"/>
                  </a:lnTo>
                  <a:close/>
                  <a:moveTo>
                    <a:pt x="1693249" y="1918437"/>
                  </a:moveTo>
                  <a:lnTo>
                    <a:pt x="57526" y="1918437"/>
                  </a:lnTo>
                  <a:lnTo>
                    <a:pt x="57526" y="58227"/>
                  </a:lnTo>
                  <a:lnTo>
                    <a:pt x="1693249" y="58227"/>
                  </a:lnTo>
                  <a:lnTo>
                    <a:pt x="1693249" y="1918437"/>
                  </a:lnTo>
                  <a:close/>
                </a:path>
              </a:pathLst>
            </a:custGeom>
            <a:solidFill>
              <a:srgbClr val="CED5E5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3CD25963-B594-D83A-F5C5-B9CF68E4B12A}"/>
                </a:ext>
              </a:extLst>
            </p:cNvPr>
            <p:cNvSpPr/>
            <p:nvPr/>
          </p:nvSpPr>
          <p:spPr>
            <a:xfrm>
              <a:off x="6670827" y="1417974"/>
              <a:ext cx="1229305" cy="1087129"/>
            </a:xfrm>
            <a:custGeom>
              <a:avLst/>
              <a:gdLst>
                <a:gd name="connsiteX0" fmla="*/ 172576 w 1229305"/>
                <a:gd name="connsiteY0" fmla="*/ 1002246 h 1087129"/>
                <a:gd name="connsiteX1" fmla="*/ 919233 w 1229305"/>
                <a:gd name="connsiteY1" fmla="*/ 0 h 1087129"/>
                <a:gd name="connsiteX2" fmla="*/ 1049482 w 1229305"/>
                <a:gd name="connsiteY2" fmla="*/ 75999 h 1087129"/>
                <a:gd name="connsiteX3" fmla="*/ 296278 w 1229305"/>
                <a:gd name="connsiteY3" fmla="*/ 1087130 h 1087129"/>
                <a:gd name="connsiteX4" fmla="*/ 172576 w 1229305"/>
                <a:gd name="connsiteY4" fmla="*/ 1002246 h 1087129"/>
                <a:gd name="connsiteX5" fmla="*/ 981201 w 1229305"/>
                <a:gd name="connsiteY5" fmla="*/ 1007156 h 1087129"/>
                <a:gd name="connsiteX6" fmla="*/ 803481 w 1229305"/>
                <a:gd name="connsiteY6" fmla="*/ 937939 h 1087129"/>
                <a:gd name="connsiteX7" fmla="*/ 733095 w 1229305"/>
                <a:gd name="connsiteY7" fmla="*/ 763727 h 1087129"/>
                <a:gd name="connsiteX8" fmla="*/ 981201 w 1229305"/>
                <a:gd name="connsiteY8" fmla="*/ 520298 h 1087129"/>
                <a:gd name="connsiteX9" fmla="*/ 1158920 w 1229305"/>
                <a:gd name="connsiteY9" fmla="*/ 589515 h 1087129"/>
                <a:gd name="connsiteX10" fmla="*/ 1229307 w 1229305"/>
                <a:gd name="connsiteY10" fmla="*/ 763727 h 1087129"/>
                <a:gd name="connsiteX11" fmla="*/ 1158920 w 1229305"/>
                <a:gd name="connsiteY11" fmla="*/ 937939 h 1087129"/>
                <a:gd name="connsiteX12" fmla="*/ 981201 w 1229305"/>
                <a:gd name="connsiteY12" fmla="*/ 1007156 h 1087129"/>
                <a:gd name="connsiteX13" fmla="*/ 981201 w 1229305"/>
                <a:gd name="connsiteY13" fmla="*/ 657329 h 1087129"/>
                <a:gd name="connsiteX14" fmla="*/ 879947 w 1229305"/>
                <a:gd name="connsiteY14" fmla="*/ 763961 h 1087129"/>
                <a:gd name="connsiteX15" fmla="*/ 981201 w 1229305"/>
                <a:gd name="connsiteY15" fmla="*/ 870593 h 1087129"/>
                <a:gd name="connsiteX16" fmla="*/ 1082454 w 1229305"/>
                <a:gd name="connsiteY16" fmla="*/ 763961 h 1087129"/>
                <a:gd name="connsiteX17" fmla="*/ 981201 w 1229305"/>
                <a:gd name="connsiteY17" fmla="*/ 657329 h 1087129"/>
                <a:gd name="connsiteX18" fmla="*/ 248107 w 1229305"/>
                <a:gd name="connsiteY18" fmla="*/ 557011 h 1087129"/>
                <a:gd name="connsiteX19" fmla="*/ 70387 w 1229305"/>
                <a:gd name="connsiteY19" fmla="*/ 487794 h 1087129"/>
                <a:gd name="connsiteX20" fmla="*/ 1 w 1229305"/>
                <a:gd name="connsiteY20" fmla="*/ 313582 h 1087129"/>
                <a:gd name="connsiteX21" fmla="*/ 70387 w 1229305"/>
                <a:gd name="connsiteY21" fmla="*/ 139370 h 1087129"/>
                <a:gd name="connsiteX22" fmla="*/ 248107 w 1229305"/>
                <a:gd name="connsiteY22" fmla="*/ 70153 h 1087129"/>
                <a:gd name="connsiteX23" fmla="*/ 425827 w 1229305"/>
                <a:gd name="connsiteY23" fmla="*/ 139370 h 1087129"/>
                <a:gd name="connsiteX24" fmla="*/ 496213 w 1229305"/>
                <a:gd name="connsiteY24" fmla="*/ 313582 h 1087129"/>
                <a:gd name="connsiteX25" fmla="*/ 425827 w 1229305"/>
                <a:gd name="connsiteY25" fmla="*/ 487794 h 1087129"/>
                <a:gd name="connsiteX26" fmla="*/ 248107 w 1229305"/>
                <a:gd name="connsiteY26" fmla="*/ 557011 h 1087129"/>
                <a:gd name="connsiteX27" fmla="*/ 248107 w 1229305"/>
                <a:gd name="connsiteY27" fmla="*/ 207184 h 1087129"/>
                <a:gd name="connsiteX28" fmla="*/ 146854 w 1229305"/>
                <a:gd name="connsiteY28" fmla="*/ 313816 h 1087129"/>
                <a:gd name="connsiteX29" fmla="*/ 248107 w 1229305"/>
                <a:gd name="connsiteY29" fmla="*/ 420447 h 1087129"/>
                <a:gd name="connsiteX30" fmla="*/ 349360 w 1229305"/>
                <a:gd name="connsiteY30" fmla="*/ 313816 h 1087129"/>
                <a:gd name="connsiteX31" fmla="*/ 248107 w 1229305"/>
                <a:gd name="connsiteY31" fmla="*/ 207184 h 1087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229305" h="1087129">
                  <a:moveTo>
                    <a:pt x="172576" y="1002246"/>
                  </a:moveTo>
                  <a:lnTo>
                    <a:pt x="919233" y="0"/>
                  </a:lnTo>
                  <a:lnTo>
                    <a:pt x="1049482" y="75999"/>
                  </a:lnTo>
                  <a:lnTo>
                    <a:pt x="296278" y="1087130"/>
                  </a:lnTo>
                  <a:lnTo>
                    <a:pt x="172576" y="1002246"/>
                  </a:lnTo>
                  <a:close/>
                  <a:moveTo>
                    <a:pt x="981201" y="1007156"/>
                  </a:moveTo>
                  <a:cubicBezTo>
                    <a:pt x="912217" y="1007156"/>
                    <a:pt x="849080" y="982603"/>
                    <a:pt x="803481" y="937939"/>
                  </a:cubicBezTo>
                  <a:cubicBezTo>
                    <a:pt x="758116" y="893275"/>
                    <a:pt x="733095" y="831541"/>
                    <a:pt x="733095" y="763727"/>
                  </a:cubicBezTo>
                  <a:cubicBezTo>
                    <a:pt x="733095" y="625059"/>
                    <a:pt x="839727" y="520298"/>
                    <a:pt x="981201" y="520298"/>
                  </a:cubicBezTo>
                  <a:cubicBezTo>
                    <a:pt x="1050184" y="520298"/>
                    <a:pt x="1113321" y="544851"/>
                    <a:pt x="1158920" y="589515"/>
                  </a:cubicBezTo>
                  <a:cubicBezTo>
                    <a:pt x="1204286" y="634179"/>
                    <a:pt x="1229307" y="695913"/>
                    <a:pt x="1229307" y="763727"/>
                  </a:cubicBezTo>
                  <a:cubicBezTo>
                    <a:pt x="1229307" y="831541"/>
                    <a:pt x="1204286" y="893509"/>
                    <a:pt x="1158920" y="937939"/>
                  </a:cubicBezTo>
                  <a:cubicBezTo>
                    <a:pt x="1113555" y="982603"/>
                    <a:pt x="1050418" y="1007156"/>
                    <a:pt x="981201" y="1007156"/>
                  </a:cubicBezTo>
                  <a:close/>
                  <a:moveTo>
                    <a:pt x="981201" y="657329"/>
                  </a:moveTo>
                  <a:cubicBezTo>
                    <a:pt x="923442" y="657329"/>
                    <a:pt x="879947" y="703162"/>
                    <a:pt x="879947" y="763961"/>
                  </a:cubicBezTo>
                  <a:cubicBezTo>
                    <a:pt x="879947" y="824760"/>
                    <a:pt x="923442" y="870593"/>
                    <a:pt x="981201" y="870593"/>
                  </a:cubicBezTo>
                  <a:cubicBezTo>
                    <a:pt x="1038960" y="870593"/>
                    <a:pt x="1082454" y="824760"/>
                    <a:pt x="1082454" y="763961"/>
                  </a:cubicBezTo>
                  <a:cubicBezTo>
                    <a:pt x="1082454" y="703162"/>
                    <a:pt x="1038960" y="657329"/>
                    <a:pt x="981201" y="657329"/>
                  </a:cubicBezTo>
                  <a:close/>
                  <a:moveTo>
                    <a:pt x="248107" y="557011"/>
                  </a:moveTo>
                  <a:cubicBezTo>
                    <a:pt x="179124" y="557011"/>
                    <a:pt x="115986" y="532458"/>
                    <a:pt x="70387" y="487794"/>
                  </a:cubicBezTo>
                  <a:cubicBezTo>
                    <a:pt x="25022" y="443130"/>
                    <a:pt x="1" y="381396"/>
                    <a:pt x="1" y="313582"/>
                  </a:cubicBezTo>
                  <a:cubicBezTo>
                    <a:pt x="1" y="245768"/>
                    <a:pt x="25022" y="183800"/>
                    <a:pt x="70387" y="139370"/>
                  </a:cubicBezTo>
                  <a:cubicBezTo>
                    <a:pt x="115753" y="94706"/>
                    <a:pt x="178890" y="70153"/>
                    <a:pt x="248107" y="70153"/>
                  </a:cubicBezTo>
                  <a:cubicBezTo>
                    <a:pt x="317090" y="70153"/>
                    <a:pt x="380228" y="94706"/>
                    <a:pt x="425827" y="139370"/>
                  </a:cubicBezTo>
                  <a:cubicBezTo>
                    <a:pt x="471192" y="184033"/>
                    <a:pt x="496213" y="245768"/>
                    <a:pt x="496213" y="313582"/>
                  </a:cubicBezTo>
                  <a:cubicBezTo>
                    <a:pt x="496213" y="381396"/>
                    <a:pt x="471192" y="443364"/>
                    <a:pt x="425827" y="487794"/>
                  </a:cubicBezTo>
                  <a:cubicBezTo>
                    <a:pt x="380228" y="532458"/>
                    <a:pt x="317090" y="557011"/>
                    <a:pt x="248107" y="557011"/>
                  </a:cubicBezTo>
                  <a:close/>
                  <a:moveTo>
                    <a:pt x="248107" y="207184"/>
                  </a:moveTo>
                  <a:cubicBezTo>
                    <a:pt x="190348" y="207184"/>
                    <a:pt x="146854" y="253017"/>
                    <a:pt x="146854" y="313816"/>
                  </a:cubicBezTo>
                  <a:cubicBezTo>
                    <a:pt x="146854" y="374614"/>
                    <a:pt x="190348" y="420447"/>
                    <a:pt x="248107" y="420447"/>
                  </a:cubicBezTo>
                  <a:cubicBezTo>
                    <a:pt x="305866" y="420447"/>
                    <a:pt x="349360" y="374614"/>
                    <a:pt x="349360" y="313816"/>
                  </a:cubicBezTo>
                  <a:cubicBezTo>
                    <a:pt x="349360" y="253017"/>
                    <a:pt x="305866" y="207184"/>
                    <a:pt x="248107" y="207184"/>
                  </a:cubicBezTo>
                  <a:close/>
                </a:path>
              </a:pathLst>
            </a:custGeom>
            <a:solidFill>
              <a:srgbClr val="FFFFFF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7C9DE0CB-AFE0-94EB-C86D-EF3D6F26AF1C}"/>
                </a:ext>
              </a:extLst>
            </p:cNvPr>
            <p:cNvSpPr/>
            <p:nvPr/>
          </p:nvSpPr>
          <p:spPr>
            <a:xfrm>
              <a:off x="5950065" y="3883133"/>
              <a:ext cx="328843" cy="282530"/>
            </a:xfrm>
            <a:custGeom>
              <a:avLst/>
              <a:gdLst>
                <a:gd name="connsiteX0" fmla="*/ 321829 w 328843"/>
                <a:gd name="connsiteY0" fmla="*/ 86755 h 282530"/>
                <a:gd name="connsiteX1" fmla="*/ 328845 w 328843"/>
                <a:gd name="connsiteY1" fmla="*/ 0 h 282530"/>
                <a:gd name="connsiteX2" fmla="*/ 192983 w 328843"/>
                <a:gd name="connsiteY2" fmla="*/ 24553 h 282530"/>
                <a:gd name="connsiteX3" fmla="*/ 192983 w 328843"/>
                <a:gd name="connsiteY3" fmla="*/ 98681 h 282530"/>
                <a:gd name="connsiteX4" fmla="*/ 57822 w 328843"/>
                <a:gd name="connsiteY4" fmla="*/ 180292 h 282530"/>
                <a:gd name="connsiteX5" fmla="*/ 765 w 328843"/>
                <a:gd name="connsiteY5" fmla="*/ 270555 h 282530"/>
                <a:gd name="connsiteX6" fmla="*/ 179186 w 328843"/>
                <a:gd name="connsiteY6" fmla="*/ 254653 h 282530"/>
                <a:gd name="connsiteX7" fmla="*/ 321596 w 328843"/>
                <a:gd name="connsiteY7" fmla="*/ 133991 h 282530"/>
                <a:gd name="connsiteX8" fmla="*/ 321829 w 328843"/>
                <a:gd name="connsiteY8" fmla="*/ 86755 h 282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8843" h="282530">
                  <a:moveTo>
                    <a:pt x="321829" y="86755"/>
                  </a:moveTo>
                  <a:cubicBezTo>
                    <a:pt x="326272" y="52380"/>
                    <a:pt x="328845" y="0"/>
                    <a:pt x="328845" y="0"/>
                  </a:cubicBezTo>
                  <a:lnTo>
                    <a:pt x="192983" y="24553"/>
                  </a:lnTo>
                  <a:lnTo>
                    <a:pt x="192983" y="98681"/>
                  </a:lnTo>
                  <a:cubicBezTo>
                    <a:pt x="192983" y="98681"/>
                    <a:pt x="98744" y="145683"/>
                    <a:pt x="57822" y="180292"/>
                  </a:cubicBezTo>
                  <a:cubicBezTo>
                    <a:pt x="16666" y="214667"/>
                    <a:pt x="-4380" y="241325"/>
                    <a:pt x="765" y="270555"/>
                  </a:cubicBezTo>
                  <a:cubicBezTo>
                    <a:pt x="6143" y="299785"/>
                    <a:pt x="142005" y="267983"/>
                    <a:pt x="179186" y="254653"/>
                  </a:cubicBezTo>
                  <a:cubicBezTo>
                    <a:pt x="216367" y="241325"/>
                    <a:pt x="326506" y="180993"/>
                    <a:pt x="321596" y="133991"/>
                  </a:cubicBezTo>
                  <a:cubicBezTo>
                    <a:pt x="318088" y="101253"/>
                    <a:pt x="321829" y="86755"/>
                    <a:pt x="321829" y="86755"/>
                  </a:cubicBezTo>
                  <a:close/>
                </a:path>
              </a:pathLst>
            </a:custGeom>
            <a:solidFill>
              <a:srgbClr val="141B25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6FC30795-170F-E718-A51F-6AD32D415075}"/>
                </a:ext>
              </a:extLst>
            </p:cNvPr>
            <p:cNvSpPr/>
            <p:nvPr/>
          </p:nvSpPr>
          <p:spPr>
            <a:xfrm>
              <a:off x="6400039" y="3839803"/>
              <a:ext cx="385312" cy="233458"/>
            </a:xfrm>
            <a:custGeom>
              <a:avLst/>
              <a:gdLst>
                <a:gd name="connsiteX0" fmla="*/ 232673 w 385312"/>
                <a:gd name="connsiteY0" fmla="*/ 120732 h 233458"/>
                <a:gd name="connsiteX1" fmla="*/ 136798 w 385312"/>
                <a:gd name="connsiteY1" fmla="*/ 109274 h 233458"/>
                <a:gd name="connsiteX2" fmla="*/ 136798 w 385312"/>
                <a:gd name="connsiteY2" fmla="*/ 109274 h 233458"/>
                <a:gd name="connsiteX3" fmla="*/ 149893 w 385312"/>
                <a:gd name="connsiteY3" fmla="*/ 6149 h 233458"/>
                <a:gd name="connsiteX4" fmla="*/ 11927 w 385312"/>
                <a:gd name="connsiteY4" fmla="*/ 70 h 233458"/>
                <a:gd name="connsiteX5" fmla="*/ 17773 w 385312"/>
                <a:gd name="connsiteY5" fmla="*/ 78874 h 233458"/>
                <a:gd name="connsiteX6" fmla="*/ 1 w 385312"/>
                <a:gd name="connsiteY6" fmla="*/ 198835 h 233458"/>
                <a:gd name="connsiteX7" fmla="*/ 365963 w 385312"/>
                <a:gd name="connsiteY7" fmla="*/ 227597 h 233458"/>
                <a:gd name="connsiteX8" fmla="*/ 232673 w 385312"/>
                <a:gd name="connsiteY8" fmla="*/ 120732 h 23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5312" h="233458">
                  <a:moveTo>
                    <a:pt x="232673" y="120732"/>
                  </a:moveTo>
                  <a:cubicBezTo>
                    <a:pt x="185671" y="108806"/>
                    <a:pt x="136798" y="109274"/>
                    <a:pt x="136798" y="109274"/>
                  </a:cubicBezTo>
                  <a:lnTo>
                    <a:pt x="136798" y="109274"/>
                  </a:lnTo>
                  <a:cubicBezTo>
                    <a:pt x="141475" y="75366"/>
                    <a:pt x="149893" y="11294"/>
                    <a:pt x="149893" y="6149"/>
                  </a:cubicBezTo>
                  <a:cubicBezTo>
                    <a:pt x="149893" y="-1100"/>
                    <a:pt x="11927" y="70"/>
                    <a:pt x="11927" y="70"/>
                  </a:cubicBezTo>
                  <a:lnTo>
                    <a:pt x="17773" y="78874"/>
                  </a:lnTo>
                  <a:lnTo>
                    <a:pt x="1" y="198835"/>
                  </a:lnTo>
                  <a:cubicBezTo>
                    <a:pt x="1" y="198835"/>
                    <a:pt x="291601" y="250514"/>
                    <a:pt x="365963" y="227597"/>
                  </a:cubicBezTo>
                  <a:cubicBezTo>
                    <a:pt x="440325" y="204681"/>
                    <a:pt x="279676" y="132658"/>
                    <a:pt x="232673" y="120732"/>
                  </a:cubicBezTo>
                  <a:close/>
                </a:path>
              </a:pathLst>
            </a:custGeom>
            <a:solidFill>
              <a:srgbClr val="141B25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9F4AD080-3CA2-0ADE-50BB-0FB3D1E5AA7F}"/>
                </a:ext>
              </a:extLst>
            </p:cNvPr>
            <p:cNvSpPr/>
            <p:nvPr/>
          </p:nvSpPr>
          <p:spPr>
            <a:xfrm>
              <a:off x="6085989" y="2697322"/>
              <a:ext cx="318024" cy="1238919"/>
            </a:xfrm>
            <a:custGeom>
              <a:avLst/>
              <a:gdLst>
                <a:gd name="connsiteX0" fmla="*/ 49575 w 318024"/>
                <a:gd name="connsiteY0" fmla="*/ 19409 h 1238919"/>
                <a:gd name="connsiteX1" fmla="*/ 1 w 318024"/>
                <a:gd name="connsiteY1" fmla="*/ 1224161 h 1238919"/>
                <a:gd name="connsiteX2" fmla="*/ 267048 w 318024"/>
                <a:gd name="connsiteY2" fmla="*/ 1224161 h 1238919"/>
                <a:gd name="connsiteX3" fmla="*/ 318026 w 318024"/>
                <a:gd name="connsiteY3" fmla="*/ 181461 h 1238919"/>
                <a:gd name="connsiteX4" fmla="*/ 303995 w 318024"/>
                <a:gd name="connsiteY4" fmla="*/ 0 h 1238919"/>
                <a:gd name="connsiteX5" fmla="*/ 49575 w 318024"/>
                <a:gd name="connsiteY5" fmla="*/ 19409 h 1238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8024" h="1238919">
                  <a:moveTo>
                    <a:pt x="49575" y="19409"/>
                  </a:moveTo>
                  <a:lnTo>
                    <a:pt x="1" y="1224161"/>
                  </a:lnTo>
                  <a:cubicBezTo>
                    <a:pt x="1" y="1224161"/>
                    <a:pt x="74830" y="1257367"/>
                    <a:pt x="267048" y="1224161"/>
                  </a:cubicBezTo>
                  <a:lnTo>
                    <a:pt x="318026" y="181461"/>
                  </a:lnTo>
                  <a:lnTo>
                    <a:pt x="303995" y="0"/>
                  </a:lnTo>
                  <a:lnTo>
                    <a:pt x="49575" y="19409"/>
                  </a:lnTo>
                  <a:close/>
                </a:path>
              </a:pathLst>
            </a:custGeom>
            <a:solidFill>
              <a:srgbClr val="283444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DC6EC3D7-4542-5186-9A19-63F20280A870}"/>
                </a:ext>
              </a:extLst>
            </p:cNvPr>
            <p:cNvSpPr/>
            <p:nvPr/>
          </p:nvSpPr>
          <p:spPr>
            <a:xfrm>
              <a:off x="6318428" y="2649151"/>
              <a:ext cx="314068" cy="1223479"/>
            </a:xfrm>
            <a:custGeom>
              <a:avLst/>
              <a:gdLst>
                <a:gd name="connsiteX0" fmla="*/ 37649 w 314068"/>
                <a:gd name="connsiteY0" fmla="*/ 1209429 h 1223479"/>
                <a:gd name="connsiteX1" fmla="*/ 174447 w 314068"/>
                <a:gd name="connsiteY1" fmla="*/ 1221355 h 1223479"/>
                <a:gd name="connsiteX2" fmla="*/ 308906 w 314068"/>
                <a:gd name="connsiteY2" fmla="*/ 1187448 h 1223479"/>
                <a:gd name="connsiteX3" fmla="*/ 278740 w 314068"/>
                <a:gd name="connsiteY3" fmla="*/ 0 h 1223479"/>
                <a:gd name="connsiteX4" fmla="*/ 45834 w 314068"/>
                <a:gd name="connsiteY4" fmla="*/ 48171 h 1223479"/>
                <a:gd name="connsiteX5" fmla="*/ 1 w 314068"/>
                <a:gd name="connsiteY5" fmla="*/ 1178796 h 1223479"/>
                <a:gd name="connsiteX6" fmla="*/ 37649 w 314068"/>
                <a:gd name="connsiteY6" fmla="*/ 1209429 h 1223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4068" h="1223479">
                  <a:moveTo>
                    <a:pt x="37649" y="1209429"/>
                  </a:moveTo>
                  <a:cubicBezTo>
                    <a:pt x="37649" y="1209429"/>
                    <a:pt x="84886" y="1230007"/>
                    <a:pt x="174447" y="1221355"/>
                  </a:cubicBezTo>
                  <a:cubicBezTo>
                    <a:pt x="264008" y="1212703"/>
                    <a:pt x="308906" y="1187448"/>
                    <a:pt x="308906" y="1187448"/>
                  </a:cubicBezTo>
                  <a:cubicBezTo>
                    <a:pt x="308906" y="1187448"/>
                    <a:pt x="332524" y="181461"/>
                    <a:pt x="278740" y="0"/>
                  </a:cubicBezTo>
                  <a:lnTo>
                    <a:pt x="45834" y="48171"/>
                  </a:lnTo>
                  <a:lnTo>
                    <a:pt x="1" y="1178796"/>
                  </a:lnTo>
                  <a:lnTo>
                    <a:pt x="37649" y="1209429"/>
                  </a:lnTo>
                  <a:close/>
                </a:path>
              </a:pathLst>
            </a:custGeom>
            <a:solidFill>
              <a:srgbClr val="283444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grpSp>
          <p:nvGrpSpPr>
            <p:cNvPr id="69" name="图形 58">
              <a:extLst>
                <a:ext uri="{FF2B5EF4-FFF2-40B4-BE49-F238E27FC236}">
                  <a16:creationId xmlns:a16="http://schemas.microsoft.com/office/drawing/2014/main" id="{91B5E173-B1AD-B6D7-C06F-99F33E44DE49}"/>
                </a:ext>
              </a:extLst>
            </p:cNvPr>
            <p:cNvGrpSpPr/>
            <p:nvPr/>
          </p:nvGrpSpPr>
          <p:grpSpPr>
            <a:xfrm>
              <a:off x="6718999" y="1490933"/>
              <a:ext cx="186137" cy="314856"/>
              <a:chOff x="6718999" y="1490933"/>
              <a:chExt cx="186137" cy="314856"/>
            </a:xfrm>
          </p:grpSpPr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9CBB2833-BA6E-76D6-1A51-7C52B8B9A48A}"/>
                  </a:ext>
                </a:extLst>
              </p:cNvPr>
              <p:cNvSpPr/>
              <p:nvPr/>
            </p:nvSpPr>
            <p:spPr>
              <a:xfrm>
                <a:off x="6733029" y="1497246"/>
                <a:ext cx="111542" cy="239220"/>
              </a:xfrm>
              <a:custGeom>
                <a:avLst/>
                <a:gdLst>
                  <a:gd name="connsiteX0" fmla="*/ 4024 w 111542"/>
                  <a:gd name="connsiteY0" fmla="*/ 239440 h 239220"/>
                  <a:gd name="connsiteX1" fmla="*/ 750 w 111542"/>
                  <a:gd name="connsiteY1" fmla="*/ 26878 h 239220"/>
                  <a:gd name="connsiteX2" fmla="*/ 109954 w 111542"/>
                  <a:gd name="connsiteY2" fmla="*/ 220 h 239220"/>
                  <a:gd name="connsiteX3" fmla="*/ 112292 w 111542"/>
                  <a:gd name="connsiteY3" fmla="*/ 207638 h 239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542" h="239220">
                    <a:moveTo>
                      <a:pt x="4024" y="239440"/>
                    </a:moveTo>
                    <a:lnTo>
                      <a:pt x="750" y="26878"/>
                    </a:lnTo>
                    <a:lnTo>
                      <a:pt x="109954" y="220"/>
                    </a:lnTo>
                    <a:lnTo>
                      <a:pt x="112292" y="207638"/>
                    </a:lnTo>
                    <a:close/>
                  </a:path>
                </a:pathLst>
              </a:custGeom>
              <a:solidFill>
                <a:srgbClr val="8B34FF"/>
              </a:solidFill>
              <a:ln w="23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AE75EF96-7D36-F21A-D689-DAFA6492E549}"/>
                  </a:ext>
                </a:extLst>
              </p:cNvPr>
              <p:cNvSpPr/>
              <p:nvPr/>
            </p:nvSpPr>
            <p:spPr>
              <a:xfrm>
                <a:off x="6718999" y="1515720"/>
                <a:ext cx="17304" cy="220746"/>
              </a:xfrm>
              <a:custGeom>
                <a:avLst/>
                <a:gdLst>
                  <a:gd name="connsiteX0" fmla="*/ 14781 w 17304"/>
                  <a:gd name="connsiteY0" fmla="*/ 8404 h 220746"/>
                  <a:gd name="connsiteX1" fmla="*/ 1218 w 17304"/>
                  <a:gd name="connsiteY1" fmla="*/ 220 h 220746"/>
                  <a:gd name="connsiteX2" fmla="*/ 750 w 17304"/>
                  <a:gd name="connsiteY2" fmla="*/ 210911 h 220746"/>
                  <a:gd name="connsiteX3" fmla="*/ 18054 w 17304"/>
                  <a:gd name="connsiteY3" fmla="*/ 220967 h 220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04" h="220746">
                    <a:moveTo>
                      <a:pt x="14781" y="8404"/>
                    </a:moveTo>
                    <a:lnTo>
                      <a:pt x="1218" y="220"/>
                    </a:lnTo>
                    <a:lnTo>
                      <a:pt x="750" y="210911"/>
                    </a:lnTo>
                    <a:lnTo>
                      <a:pt x="18054" y="220967"/>
                    </a:lnTo>
                    <a:close/>
                  </a:path>
                </a:pathLst>
              </a:custGeom>
              <a:solidFill>
                <a:srgbClr val="5900CC"/>
              </a:solidFill>
              <a:ln w="23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E6A305CF-4D9B-174E-D04F-88B4CCDBA47D}"/>
                  </a:ext>
                </a:extLst>
              </p:cNvPr>
              <p:cNvSpPr/>
              <p:nvPr/>
            </p:nvSpPr>
            <p:spPr>
              <a:xfrm>
                <a:off x="6719466" y="1490933"/>
                <a:ext cx="122766" cy="32971"/>
              </a:xfrm>
              <a:custGeom>
                <a:avLst/>
                <a:gdLst>
                  <a:gd name="connsiteX0" fmla="*/ 750 w 122766"/>
                  <a:gd name="connsiteY0" fmla="*/ 25007 h 32971"/>
                  <a:gd name="connsiteX1" fmla="*/ 109019 w 122766"/>
                  <a:gd name="connsiteY1" fmla="*/ 220 h 32971"/>
                  <a:gd name="connsiteX2" fmla="*/ 123517 w 122766"/>
                  <a:gd name="connsiteY2" fmla="*/ 6534 h 32971"/>
                  <a:gd name="connsiteX3" fmla="*/ 14313 w 122766"/>
                  <a:gd name="connsiteY3" fmla="*/ 33192 h 32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766" h="32971">
                    <a:moveTo>
                      <a:pt x="750" y="25007"/>
                    </a:moveTo>
                    <a:lnTo>
                      <a:pt x="109019" y="220"/>
                    </a:lnTo>
                    <a:lnTo>
                      <a:pt x="123517" y="6534"/>
                    </a:lnTo>
                    <a:lnTo>
                      <a:pt x="14313" y="33192"/>
                    </a:lnTo>
                    <a:close/>
                  </a:path>
                </a:pathLst>
              </a:custGeom>
              <a:solidFill>
                <a:srgbClr val="5900CC"/>
              </a:solidFill>
              <a:ln w="23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3AC1784A-B14C-2873-E07F-03DE9B209009}"/>
                  </a:ext>
                </a:extLst>
              </p:cNvPr>
              <p:cNvSpPr/>
              <p:nvPr/>
            </p:nvSpPr>
            <p:spPr>
              <a:xfrm>
                <a:off x="6802246" y="1690166"/>
                <a:ext cx="102890" cy="115623"/>
              </a:xfrm>
              <a:custGeom>
                <a:avLst/>
                <a:gdLst>
                  <a:gd name="connsiteX0" fmla="*/ 750 w 102890"/>
                  <a:gd name="connsiteY0" fmla="*/ 78791 h 115623"/>
                  <a:gd name="connsiteX1" fmla="*/ 2855 w 102890"/>
                  <a:gd name="connsiteY1" fmla="*/ 922 h 115623"/>
                  <a:gd name="connsiteX2" fmla="*/ 95924 w 102890"/>
                  <a:gd name="connsiteY2" fmla="*/ 220 h 115623"/>
                  <a:gd name="connsiteX3" fmla="*/ 103640 w 102890"/>
                  <a:gd name="connsiteY3" fmla="*/ 91184 h 115623"/>
                  <a:gd name="connsiteX4" fmla="*/ 750 w 102890"/>
                  <a:gd name="connsiteY4" fmla="*/ 78791 h 115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890" h="115623">
                    <a:moveTo>
                      <a:pt x="750" y="78791"/>
                    </a:moveTo>
                    <a:lnTo>
                      <a:pt x="2855" y="922"/>
                    </a:lnTo>
                    <a:lnTo>
                      <a:pt x="95924" y="220"/>
                    </a:lnTo>
                    <a:lnTo>
                      <a:pt x="103640" y="91184"/>
                    </a:lnTo>
                    <a:cubicBezTo>
                      <a:pt x="103406" y="90951"/>
                      <a:pt x="24602" y="154322"/>
                      <a:pt x="750" y="78791"/>
                    </a:cubicBezTo>
                    <a:close/>
                  </a:path>
                </a:pathLst>
              </a:custGeom>
              <a:solidFill>
                <a:srgbClr val="FFDFD7"/>
              </a:solidFill>
              <a:ln w="23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</p:grp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5B148CBA-BDEA-F9A5-1293-6C3B377D61DB}"/>
                </a:ext>
              </a:extLst>
            </p:cNvPr>
            <p:cNvSpPr/>
            <p:nvPr/>
          </p:nvSpPr>
          <p:spPr>
            <a:xfrm>
              <a:off x="5085614" y="3404459"/>
              <a:ext cx="556543" cy="457394"/>
            </a:xfrm>
            <a:custGeom>
              <a:avLst/>
              <a:gdLst>
                <a:gd name="connsiteX0" fmla="*/ 1 w 556543"/>
                <a:gd name="connsiteY0" fmla="*/ 0 h 457394"/>
                <a:gd name="connsiteX1" fmla="*/ 3509 w 556543"/>
                <a:gd name="connsiteY1" fmla="*/ 206950 h 457394"/>
                <a:gd name="connsiteX2" fmla="*/ 258396 w 556543"/>
                <a:gd name="connsiteY2" fmla="*/ 457394 h 457394"/>
                <a:gd name="connsiteX3" fmla="*/ 289965 w 556543"/>
                <a:gd name="connsiteY3" fmla="*/ 457394 h 457394"/>
                <a:gd name="connsiteX4" fmla="*/ 544384 w 556543"/>
                <a:gd name="connsiteY4" fmla="*/ 216771 h 457394"/>
                <a:gd name="connsiteX5" fmla="*/ 556544 w 556543"/>
                <a:gd name="connsiteY5" fmla="*/ 0 h 457394"/>
                <a:gd name="connsiteX6" fmla="*/ 1 w 556543"/>
                <a:gd name="connsiteY6" fmla="*/ 0 h 457394"/>
                <a:gd name="connsiteX7" fmla="*/ 1 w 556543"/>
                <a:gd name="connsiteY7" fmla="*/ 0 h 457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6543" h="457394">
                  <a:moveTo>
                    <a:pt x="1" y="0"/>
                  </a:moveTo>
                  <a:lnTo>
                    <a:pt x="3509" y="206950"/>
                  </a:lnTo>
                  <a:cubicBezTo>
                    <a:pt x="5847" y="346086"/>
                    <a:pt x="119260" y="457394"/>
                    <a:pt x="258396" y="457394"/>
                  </a:cubicBezTo>
                  <a:lnTo>
                    <a:pt x="289965" y="457394"/>
                  </a:lnTo>
                  <a:cubicBezTo>
                    <a:pt x="425125" y="457394"/>
                    <a:pt x="536901" y="351932"/>
                    <a:pt x="544384" y="216771"/>
                  </a:cubicBezTo>
                  <a:lnTo>
                    <a:pt x="556544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ED5E5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4D2031F5-13A7-6CCC-C803-AB2119464681}"/>
                </a:ext>
              </a:extLst>
            </p:cNvPr>
            <p:cNvSpPr/>
            <p:nvPr/>
          </p:nvSpPr>
          <p:spPr>
            <a:xfrm>
              <a:off x="4997252" y="2498345"/>
              <a:ext cx="336936" cy="663620"/>
            </a:xfrm>
            <a:custGeom>
              <a:avLst/>
              <a:gdLst>
                <a:gd name="connsiteX0" fmla="*/ 336937 w 336936"/>
                <a:gd name="connsiteY0" fmla="*/ 663621 h 663620"/>
                <a:gd name="connsiteX1" fmla="*/ 2778 w 336936"/>
                <a:gd name="connsiteY1" fmla="*/ 146597 h 663620"/>
                <a:gd name="connsiteX2" fmla="*/ 247376 w 336936"/>
                <a:gd name="connsiteY2" fmla="*/ 108714 h 663620"/>
                <a:gd name="connsiteX3" fmla="*/ 336937 w 336936"/>
                <a:gd name="connsiteY3" fmla="*/ 663621 h 663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6936" h="663620">
                  <a:moveTo>
                    <a:pt x="336937" y="663621"/>
                  </a:moveTo>
                  <a:cubicBezTo>
                    <a:pt x="336937" y="663621"/>
                    <a:pt x="32709" y="369214"/>
                    <a:pt x="2778" y="146597"/>
                  </a:cubicBezTo>
                  <a:cubicBezTo>
                    <a:pt x="-27154" y="-76021"/>
                    <a:pt x="193593" y="-8440"/>
                    <a:pt x="247376" y="108714"/>
                  </a:cubicBezTo>
                  <a:cubicBezTo>
                    <a:pt x="301160" y="226103"/>
                    <a:pt x="336937" y="663621"/>
                    <a:pt x="336937" y="663621"/>
                  </a:cubicBezTo>
                  <a:close/>
                </a:path>
              </a:pathLst>
            </a:custGeom>
            <a:solidFill>
              <a:srgbClr val="52CB96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CCEB34CC-B477-A7FB-7B3F-FE0F40C51813}"/>
                </a:ext>
              </a:extLst>
            </p:cNvPr>
            <p:cNvSpPr/>
            <p:nvPr/>
          </p:nvSpPr>
          <p:spPr>
            <a:xfrm>
              <a:off x="5346114" y="2546448"/>
              <a:ext cx="397682" cy="434523"/>
            </a:xfrm>
            <a:custGeom>
              <a:avLst/>
              <a:gdLst>
                <a:gd name="connsiteX0" fmla="*/ 1 w 397682"/>
                <a:gd name="connsiteY0" fmla="*/ 434524 h 434523"/>
                <a:gd name="connsiteX1" fmla="*/ 157143 w 397682"/>
                <a:gd name="connsiteY1" fmla="*/ 86568 h 434523"/>
                <a:gd name="connsiteX2" fmla="*/ 387711 w 397682"/>
                <a:gd name="connsiteY2" fmla="*/ 48685 h 434523"/>
                <a:gd name="connsiteX3" fmla="*/ 236649 w 397682"/>
                <a:gd name="connsiteY3" fmla="*/ 273407 h 434523"/>
                <a:gd name="connsiteX4" fmla="*/ 1 w 397682"/>
                <a:gd name="connsiteY4" fmla="*/ 434524 h 434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682" h="434523">
                  <a:moveTo>
                    <a:pt x="1" y="434524"/>
                  </a:moveTo>
                  <a:cubicBezTo>
                    <a:pt x="1" y="434524"/>
                    <a:pt x="33908" y="197876"/>
                    <a:pt x="157143" y="86568"/>
                  </a:cubicBezTo>
                  <a:cubicBezTo>
                    <a:pt x="280377" y="-24741"/>
                    <a:pt x="346087" y="-18895"/>
                    <a:pt x="387711" y="48685"/>
                  </a:cubicBezTo>
                  <a:cubicBezTo>
                    <a:pt x="429568" y="116265"/>
                    <a:pt x="332056" y="203722"/>
                    <a:pt x="236649" y="273407"/>
                  </a:cubicBezTo>
                  <a:cubicBezTo>
                    <a:pt x="141241" y="343092"/>
                    <a:pt x="1" y="434524"/>
                    <a:pt x="1" y="434524"/>
                  </a:cubicBezTo>
                  <a:close/>
                </a:path>
              </a:pathLst>
            </a:custGeom>
            <a:solidFill>
              <a:srgbClr val="52CB96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BB828BA3-1B63-56B5-7015-9423EF1FA748}"/>
                </a:ext>
              </a:extLst>
            </p:cNvPr>
            <p:cNvSpPr/>
            <p:nvPr/>
          </p:nvSpPr>
          <p:spPr>
            <a:xfrm>
              <a:off x="5104742" y="1962053"/>
              <a:ext cx="249323" cy="452086"/>
            </a:xfrm>
            <a:custGeom>
              <a:avLst/>
              <a:gdLst>
                <a:gd name="connsiteX0" fmla="*/ 249324 w 249323"/>
                <a:gd name="connsiteY0" fmla="*/ 452087 h 452086"/>
                <a:gd name="connsiteX1" fmla="*/ 30682 w 249323"/>
                <a:gd name="connsiteY1" fmla="*/ 195562 h 452086"/>
                <a:gd name="connsiteX2" fmla="*/ 30682 w 249323"/>
                <a:gd name="connsiteY2" fmla="*/ 772 h 452086"/>
                <a:gd name="connsiteX3" fmla="*/ 187824 w 249323"/>
                <a:gd name="connsiteY3" fmla="*/ 147859 h 452086"/>
                <a:gd name="connsiteX4" fmla="*/ 249324 w 249323"/>
                <a:gd name="connsiteY4" fmla="*/ 452087 h 45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9323" h="452086">
                  <a:moveTo>
                    <a:pt x="249324" y="452087"/>
                  </a:moveTo>
                  <a:cubicBezTo>
                    <a:pt x="249324" y="452087"/>
                    <a:pt x="88207" y="334698"/>
                    <a:pt x="30682" y="195562"/>
                  </a:cubicBezTo>
                  <a:cubicBezTo>
                    <a:pt x="-27077" y="56427"/>
                    <a:pt x="10806" y="6618"/>
                    <a:pt x="30682" y="772"/>
                  </a:cubicBezTo>
                  <a:cubicBezTo>
                    <a:pt x="50559" y="-5308"/>
                    <a:pt x="153917" y="22753"/>
                    <a:pt x="187824" y="147859"/>
                  </a:cubicBezTo>
                  <a:cubicBezTo>
                    <a:pt x="221497" y="273198"/>
                    <a:pt x="249324" y="452087"/>
                    <a:pt x="249324" y="452087"/>
                  </a:cubicBezTo>
                  <a:close/>
                </a:path>
              </a:pathLst>
            </a:custGeom>
            <a:solidFill>
              <a:srgbClr val="52CB96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FA957AA1-1A90-5DA3-56E0-6665D90D67F4}"/>
                </a:ext>
              </a:extLst>
            </p:cNvPr>
            <p:cNvSpPr/>
            <p:nvPr/>
          </p:nvSpPr>
          <p:spPr>
            <a:xfrm>
              <a:off x="5354065" y="1853870"/>
              <a:ext cx="282418" cy="386057"/>
            </a:xfrm>
            <a:custGeom>
              <a:avLst/>
              <a:gdLst>
                <a:gd name="connsiteX0" fmla="*/ 1 w 282418"/>
                <a:gd name="connsiteY0" fmla="*/ 386057 h 386057"/>
                <a:gd name="connsiteX1" fmla="*/ 85587 w 282418"/>
                <a:gd name="connsiteY1" fmla="*/ 75749 h 386057"/>
                <a:gd name="connsiteX2" fmla="*/ 272427 w 282418"/>
                <a:gd name="connsiteY2" fmla="*/ 61719 h 386057"/>
                <a:gd name="connsiteX3" fmla="*/ 190816 w 282418"/>
                <a:gd name="connsiteY3" fmla="*/ 258614 h 386057"/>
                <a:gd name="connsiteX4" fmla="*/ 1 w 282418"/>
                <a:gd name="connsiteY4" fmla="*/ 386057 h 386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418" h="386057">
                  <a:moveTo>
                    <a:pt x="1" y="386057"/>
                  </a:moveTo>
                  <a:cubicBezTo>
                    <a:pt x="1" y="386057"/>
                    <a:pt x="1" y="187292"/>
                    <a:pt x="85587" y="75749"/>
                  </a:cubicBezTo>
                  <a:cubicBezTo>
                    <a:pt x="171173" y="-35793"/>
                    <a:pt x="232673" y="-9837"/>
                    <a:pt x="272427" y="61719"/>
                  </a:cubicBezTo>
                  <a:cubicBezTo>
                    <a:pt x="312180" y="133275"/>
                    <a:pt x="222618" y="224707"/>
                    <a:pt x="190816" y="258614"/>
                  </a:cubicBezTo>
                  <a:cubicBezTo>
                    <a:pt x="159247" y="292755"/>
                    <a:pt x="1" y="386057"/>
                    <a:pt x="1" y="386057"/>
                  </a:cubicBezTo>
                  <a:close/>
                </a:path>
              </a:pathLst>
            </a:custGeom>
            <a:solidFill>
              <a:srgbClr val="52CB96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D9D50AE9-1C9F-E042-57BC-A43F89E45555}"/>
                </a:ext>
              </a:extLst>
            </p:cNvPr>
            <p:cNvSpPr/>
            <p:nvPr/>
          </p:nvSpPr>
          <p:spPr>
            <a:xfrm>
              <a:off x="7458172" y="3178334"/>
              <a:ext cx="489664" cy="612665"/>
            </a:xfrm>
            <a:custGeom>
              <a:avLst/>
              <a:gdLst>
                <a:gd name="connsiteX0" fmla="*/ 32973 w 489664"/>
                <a:gd name="connsiteY0" fmla="*/ 1403 h 612665"/>
                <a:gd name="connsiteX1" fmla="*/ 1 w 489664"/>
                <a:gd name="connsiteY1" fmla="*/ 603312 h 612665"/>
                <a:gd name="connsiteX2" fmla="*/ 489666 w 489664"/>
                <a:gd name="connsiteY2" fmla="*/ 612665 h 612665"/>
                <a:gd name="connsiteX3" fmla="*/ 455992 w 489664"/>
                <a:gd name="connsiteY3" fmla="*/ 0 h 612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9664" h="612665">
                  <a:moveTo>
                    <a:pt x="32973" y="1403"/>
                  </a:moveTo>
                  <a:lnTo>
                    <a:pt x="1" y="603312"/>
                  </a:lnTo>
                  <a:lnTo>
                    <a:pt x="489666" y="612665"/>
                  </a:lnTo>
                  <a:lnTo>
                    <a:pt x="455992" y="0"/>
                  </a:lnTo>
                  <a:close/>
                </a:path>
              </a:pathLst>
            </a:custGeom>
            <a:solidFill>
              <a:srgbClr val="FFC933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5D559F47-5B0C-4D3D-FD30-6BD88F01C13A}"/>
                </a:ext>
              </a:extLst>
            </p:cNvPr>
            <p:cNvSpPr/>
            <p:nvPr/>
          </p:nvSpPr>
          <p:spPr>
            <a:xfrm>
              <a:off x="6141500" y="1342396"/>
              <a:ext cx="245387" cy="297026"/>
            </a:xfrm>
            <a:custGeom>
              <a:avLst/>
              <a:gdLst>
                <a:gd name="connsiteX0" fmla="*/ 221827 w 245387"/>
                <a:gd name="connsiteY0" fmla="*/ 35591 h 297026"/>
                <a:gd name="connsiteX1" fmla="*/ 243106 w 245387"/>
                <a:gd name="connsiteY1" fmla="*/ 249089 h 297026"/>
                <a:gd name="connsiteX2" fmla="*/ 117300 w 245387"/>
                <a:gd name="connsiteY2" fmla="*/ 297026 h 297026"/>
                <a:gd name="connsiteX3" fmla="*/ 43406 w 245387"/>
                <a:gd name="connsiteY3" fmla="*/ 289543 h 297026"/>
                <a:gd name="connsiteX4" fmla="*/ 2483 w 245387"/>
                <a:gd name="connsiteY4" fmla="*/ 79086 h 297026"/>
                <a:gd name="connsiteX5" fmla="*/ 221827 w 245387"/>
                <a:gd name="connsiteY5" fmla="*/ 35591 h 297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5387" h="297026">
                  <a:moveTo>
                    <a:pt x="221827" y="35591"/>
                  </a:moveTo>
                  <a:cubicBezTo>
                    <a:pt x="221827" y="35591"/>
                    <a:pt x="254097" y="210037"/>
                    <a:pt x="243106" y="249089"/>
                  </a:cubicBezTo>
                  <a:cubicBezTo>
                    <a:pt x="232116" y="288140"/>
                    <a:pt x="117300" y="297026"/>
                    <a:pt x="117300" y="297026"/>
                  </a:cubicBezTo>
                  <a:lnTo>
                    <a:pt x="43406" y="289543"/>
                  </a:lnTo>
                  <a:cubicBezTo>
                    <a:pt x="43406" y="289543"/>
                    <a:pt x="-12249" y="126322"/>
                    <a:pt x="2483" y="79086"/>
                  </a:cubicBezTo>
                  <a:cubicBezTo>
                    <a:pt x="17215" y="31850"/>
                    <a:pt x="147933" y="-46020"/>
                    <a:pt x="221827" y="35591"/>
                  </a:cubicBezTo>
                  <a:close/>
                </a:path>
              </a:pathLst>
            </a:custGeom>
            <a:solidFill>
              <a:srgbClr val="FFDFD7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0ED12D07-72D6-DA3B-99C4-4F7F15392E1B}"/>
                </a:ext>
              </a:extLst>
            </p:cNvPr>
            <p:cNvSpPr/>
            <p:nvPr/>
          </p:nvSpPr>
          <p:spPr>
            <a:xfrm>
              <a:off x="6184904" y="1631939"/>
              <a:ext cx="136329" cy="113882"/>
            </a:xfrm>
            <a:custGeom>
              <a:avLst/>
              <a:gdLst>
                <a:gd name="connsiteX0" fmla="*/ 1 w 136329"/>
                <a:gd name="connsiteY0" fmla="*/ 0 h 113882"/>
                <a:gd name="connsiteX1" fmla="*/ 1 w 136329"/>
                <a:gd name="connsiteY1" fmla="*/ 93537 h 113882"/>
                <a:gd name="connsiteX2" fmla="*/ 73193 w 136329"/>
                <a:gd name="connsiteY2" fmla="*/ 112946 h 113882"/>
                <a:gd name="connsiteX3" fmla="*/ 136331 w 136329"/>
                <a:gd name="connsiteY3" fmla="*/ 93771 h 113882"/>
                <a:gd name="connsiteX4" fmla="*/ 92836 w 136329"/>
                <a:gd name="connsiteY4" fmla="*/ 0 h 113882"/>
                <a:gd name="connsiteX5" fmla="*/ 1 w 136329"/>
                <a:gd name="connsiteY5" fmla="*/ 0 h 113882"/>
                <a:gd name="connsiteX6" fmla="*/ 1 w 136329"/>
                <a:gd name="connsiteY6" fmla="*/ 0 h 113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6329" h="113882">
                  <a:moveTo>
                    <a:pt x="1" y="0"/>
                  </a:moveTo>
                  <a:lnTo>
                    <a:pt x="1" y="93537"/>
                  </a:lnTo>
                  <a:cubicBezTo>
                    <a:pt x="1" y="93537"/>
                    <a:pt x="40923" y="119025"/>
                    <a:pt x="73193" y="112946"/>
                  </a:cubicBezTo>
                  <a:cubicBezTo>
                    <a:pt x="105464" y="106866"/>
                    <a:pt x="136331" y="93771"/>
                    <a:pt x="136331" y="93771"/>
                  </a:cubicBezTo>
                  <a:lnTo>
                    <a:pt x="92836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DFD7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ADF97E95-588E-1AA6-516E-1CC3DD3A3A80}"/>
                </a:ext>
              </a:extLst>
            </p:cNvPr>
            <p:cNvSpPr/>
            <p:nvPr/>
          </p:nvSpPr>
          <p:spPr>
            <a:xfrm>
              <a:off x="6076445" y="2713782"/>
              <a:ext cx="149858" cy="195167"/>
            </a:xfrm>
            <a:custGeom>
              <a:avLst/>
              <a:gdLst>
                <a:gd name="connsiteX0" fmla="*/ 2764 w 149858"/>
                <a:gd name="connsiteY0" fmla="*/ 80585 h 195167"/>
                <a:gd name="connsiteX1" fmla="*/ 109162 w 149858"/>
                <a:gd name="connsiteY1" fmla="*/ 195167 h 195167"/>
                <a:gd name="connsiteX2" fmla="*/ 149616 w 149858"/>
                <a:gd name="connsiteY2" fmla="*/ 77545 h 195167"/>
                <a:gd name="connsiteX3" fmla="*/ 89987 w 149858"/>
                <a:gd name="connsiteY3" fmla="*/ 9029 h 195167"/>
                <a:gd name="connsiteX4" fmla="*/ 30825 w 149858"/>
                <a:gd name="connsiteY4" fmla="*/ 6457 h 195167"/>
                <a:gd name="connsiteX5" fmla="*/ 2764 w 149858"/>
                <a:gd name="connsiteY5" fmla="*/ 80585 h 195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858" h="195167">
                  <a:moveTo>
                    <a:pt x="2764" y="80585"/>
                  </a:moveTo>
                  <a:cubicBezTo>
                    <a:pt x="2764" y="80585"/>
                    <a:pt x="29422" y="162429"/>
                    <a:pt x="109162" y="195167"/>
                  </a:cubicBezTo>
                  <a:cubicBezTo>
                    <a:pt x="109162" y="195167"/>
                    <a:pt x="144939" y="129224"/>
                    <a:pt x="149616" y="77545"/>
                  </a:cubicBezTo>
                  <a:cubicBezTo>
                    <a:pt x="154293" y="25866"/>
                    <a:pt x="89987" y="9029"/>
                    <a:pt x="89987" y="9029"/>
                  </a:cubicBezTo>
                  <a:cubicBezTo>
                    <a:pt x="89987" y="9029"/>
                    <a:pt x="43920" y="-9444"/>
                    <a:pt x="30825" y="6457"/>
                  </a:cubicBezTo>
                  <a:cubicBezTo>
                    <a:pt x="17262" y="22124"/>
                    <a:pt x="-8461" y="42001"/>
                    <a:pt x="2764" y="80585"/>
                  </a:cubicBezTo>
                  <a:close/>
                </a:path>
              </a:pathLst>
            </a:custGeom>
            <a:solidFill>
              <a:srgbClr val="FFDFD7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25D98499-9E2B-2F1E-975B-E8CCE242BD96}"/>
                </a:ext>
              </a:extLst>
            </p:cNvPr>
            <p:cNvSpPr/>
            <p:nvPr/>
          </p:nvSpPr>
          <p:spPr>
            <a:xfrm>
              <a:off x="6127102" y="1317729"/>
              <a:ext cx="252837" cy="313742"/>
            </a:xfrm>
            <a:custGeom>
              <a:avLst/>
              <a:gdLst>
                <a:gd name="connsiteX0" fmla="*/ 94283 w 252837"/>
                <a:gd name="connsiteY0" fmla="*/ 108897 h 313742"/>
                <a:gd name="connsiteX1" fmla="*/ 237394 w 252837"/>
                <a:gd name="connsiteY1" fmla="*/ 66571 h 313742"/>
                <a:gd name="connsiteX2" fmla="*/ 227339 w 252837"/>
                <a:gd name="connsiteY2" fmla="*/ 3200 h 313742"/>
                <a:gd name="connsiteX3" fmla="*/ 159291 w 252837"/>
                <a:gd name="connsiteY3" fmla="*/ 14425 h 313742"/>
                <a:gd name="connsiteX4" fmla="*/ 42136 w 252837"/>
                <a:gd name="connsiteY4" fmla="*/ 24480 h 313742"/>
                <a:gd name="connsiteX5" fmla="*/ 6358 w 252837"/>
                <a:gd name="connsiteY5" fmla="*/ 149819 h 313742"/>
                <a:gd name="connsiteX6" fmla="*/ 57570 w 252837"/>
                <a:gd name="connsiteY6" fmla="*/ 313742 h 313742"/>
                <a:gd name="connsiteX7" fmla="*/ 67391 w 252837"/>
                <a:gd name="connsiteY7" fmla="*/ 195886 h 313742"/>
                <a:gd name="connsiteX8" fmla="*/ 84929 w 252837"/>
                <a:gd name="connsiteY8" fmla="*/ 164551 h 313742"/>
                <a:gd name="connsiteX9" fmla="*/ 107612 w 252837"/>
                <a:gd name="connsiteY9" fmla="*/ 181855 h 313742"/>
                <a:gd name="connsiteX10" fmla="*/ 116498 w 252837"/>
                <a:gd name="connsiteY10" fmla="*/ 179517 h 313742"/>
                <a:gd name="connsiteX11" fmla="*/ 94283 w 252837"/>
                <a:gd name="connsiteY11" fmla="*/ 108897 h 313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2837" h="313742">
                  <a:moveTo>
                    <a:pt x="94283" y="108897"/>
                  </a:moveTo>
                  <a:cubicBezTo>
                    <a:pt x="94283" y="108897"/>
                    <a:pt x="208631" y="97906"/>
                    <a:pt x="237394" y="66571"/>
                  </a:cubicBezTo>
                  <a:cubicBezTo>
                    <a:pt x="266156" y="35471"/>
                    <a:pt x="250021" y="11385"/>
                    <a:pt x="227339" y="3200"/>
                  </a:cubicBezTo>
                  <a:cubicBezTo>
                    <a:pt x="204656" y="-4984"/>
                    <a:pt x="175426" y="3902"/>
                    <a:pt x="159291" y="14425"/>
                  </a:cubicBezTo>
                  <a:cubicBezTo>
                    <a:pt x="143156" y="24948"/>
                    <a:pt x="67157" y="8345"/>
                    <a:pt x="42136" y="24480"/>
                  </a:cubicBezTo>
                  <a:cubicBezTo>
                    <a:pt x="17349" y="40615"/>
                    <a:pt x="-13518" y="66104"/>
                    <a:pt x="6358" y="149819"/>
                  </a:cubicBezTo>
                  <a:cubicBezTo>
                    <a:pt x="26001" y="233768"/>
                    <a:pt x="16647" y="260660"/>
                    <a:pt x="57570" y="313742"/>
                  </a:cubicBezTo>
                  <a:lnTo>
                    <a:pt x="67391" y="195886"/>
                  </a:lnTo>
                  <a:lnTo>
                    <a:pt x="84929" y="164551"/>
                  </a:lnTo>
                  <a:lnTo>
                    <a:pt x="107612" y="181855"/>
                  </a:lnTo>
                  <a:lnTo>
                    <a:pt x="116498" y="179517"/>
                  </a:lnTo>
                  <a:cubicBezTo>
                    <a:pt x="116264" y="179283"/>
                    <a:pt x="110418" y="155431"/>
                    <a:pt x="94283" y="108897"/>
                  </a:cubicBezTo>
                  <a:close/>
                </a:path>
              </a:pathLst>
            </a:custGeom>
            <a:solidFill>
              <a:srgbClr val="5900CC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70CE3B64-ECF0-C62C-CAB3-B137F669D574}"/>
                </a:ext>
              </a:extLst>
            </p:cNvPr>
            <p:cNvSpPr/>
            <p:nvPr/>
          </p:nvSpPr>
          <p:spPr>
            <a:xfrm>
              <a:off x="6163079" y="1458896"/>
              <a:ext cx="74119" cy="96126"/>
            </a:xfrm>
            <a:custGeom>
              <a:avLst/>
              <a:gdLst>
                <a:gd name="connsiteX0" fmla="*/ 71635 w 74119"/>
                <a:gd name="connsiteY0" fmla="*/ 40455 h 96126"/>
                <a:gd name="connsiteX1" fmla="*/ 27438 w 74119"/>
                <a:gd name="connsiteY1" fmla="*/ 0 h 96126"/>
                <a:gd name="connsiteX2" fmla="*/ 3587 w 74119"/>
                <a:gd name="connsiteY2" fmla="*/ 50510 h 96126"/>
                <a:gd name="connsiteX3" fmla="*/ 57604 w 74119"/>
                <a:gd name="connsiteY3" fmla="*/ 96109 h 96126"/>
                <a:gd name="connsiteX4" fmla="*/ 71635 w 74119"/>
                <a:gd name="connsiteY4" fmla="*/ 40455 h 96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119" h="96126">
                  <a:moveTo>
                    <a:pt x="71635" y="40455"/>
                  </a:moveTo>
                  <a:cubicBezTo>
                    <a:pt x="71635" y="40455"/>
                    <a:pt x="59241" y="0"/>
                    <a:pt x="27438" y="0"/>
                  </a:cubicBezTo>
                  <a:cubicBezTo>
                    <a:pt x="-4364" y="0"/>
                    <a:pt x="-2493" y="38584"/>
                    <a:pt x="3587" y="50510"/>
                  </a:cubicBezTo>
                  <a:cubicBezTo>
                    <a:pt x="9900" y="62436"/>
                    <a:pt x="32583" y="95174"/>
                    <a:pt x="57604" y="96109"/>
                  </a:cubicBezTo>
                  <a:cubicBezTo>
                    <a:pt x="82859" y="97278"/>
                    <a:pt x="71635" y="40455"/>
                    <a:pt x="71635" y="40455"/>
                  </a:cubicBezTo>
                  <a:close/>
                </a:path>
              </a:pathLst>
            </a:custGeom>
            <a:solidFill>
              <a:srgbClr val="FFDFD7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00B81962-E507-D97C-DFA8-A6CEC1EBB2DD}"/>
                </a:ext>
              </a:extLst>
            </p:cNvPr>
            <p:cNvSpPr/>
            <p:nvPr/>
          </p:nvSpPr>
          <p:spPr>
            <a:xfrm>
              <a:off x="5919387" y="1707002"/>
              <a:ext cx="265984" cy="1110748"/>
            </a:xfrm>
            <a:custGeom>
              <a:avLst/>
              <a:gdLst>
                <a:gd name="connsiteX0" fmla="*/ 265518 w 265984"/>
                <a:gd name="connsiteY0" fmla="*/ 0 h 1110748"/>
                <a:gd name="connsiteX1" fmla="*/ 120069 w 265984"/>
                <a:gd name="connsiteY1" fmla="*/ 174914 h 1110748"/>
                <a:gd name="connsiteX2" fmla="*/ 809 w 265984"/>
                <a:gd name="connsiteY2" fmla="*/ 611028 h 1110748"/>
                <a:gd name="connsiteX3" fmla="*/ 150702 w 265984"/>
                <a:gd name="connsiteY3" fmla="*/ 1110748 h 1110748"/>
                <a:gd name="connsiteX4" fmla="*/ 265986 w 265984"/>
                <a:gd name="connsiteY4" fmla="*/ 1011365 h 1110748"/>
                <a:gd name="connsiteX5" fmla="*/ 148130 w 265984"/>
                <a:gd name="connsiteY5" fmla="*/ 617108 h 1110748"/>
                <a:gd name="connsiteX6" fmla="*/ 189286 w 265984"/>
                <a:gd name="connsiteY6" fmla="*/ 385605 h 1110748"/>
                <a:gd name="connsiteX7" fmla="*/ 265518 w 265984"/>
                <a:gd name="connsiteY7" fmla="*/ 0 h 111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5984" h="1110748">
                  <a:moveTo>
                    <a:pt x="265518" y="0"/>
                  </a:moveTo>
                  <a:cubicBezTo>
                    <a:pt x="265518" y="0"/>
                    <a:pt x="150702" y="128379"/>
                    <a:pt x="120069" y="174914"/>
                  </a:cubicBezTo>
                  <a:cubicBezTo>
                    <a:pt x="89669" y="221214"/>
                    <a:pt x="-9947" y="547423"/>
                    <a:pt x="809" y="611028"/>
                  </a:cubicBezTo>
                  <a:cubicBezTo>
                    <a:pt x="11332" y="674633"/>
                    <a:pt x="116093" y="1031242"/>
                    <a:pt x="150702" y="1110748"/>
                  </a:cubicBezTo>
                  <a:cubicBezTo>
                    <a:pt x="150702" y="1110748"/>
                    <a:pt x="169175" y="1027267"/>
                    <a:pt x="265986" y="1011365"/>
                  </a:cubicBezTo>
                  <a:cubicBezTo>
                    <a:pt x="265986" y="1011365"/>
                    <a:pt x="161459" y="704565"/>
                    <a:pt x="148130" y="617108"/>
                  </a:cubicBezTo>
                  <a:cubicBezTo>
                    <a:pt x="134801" y="529651"/>
                    <a:pt x="189286" y="385605"/>
                    <a:pt x="189286" y="385605"/>
                  </a:cubicBezTo>
                  <a:lnTo>
                    <a:pt x="265518" y="0"/>
                  </a:lnTo>
                  <a:close/>
                </a:path>
              </a:pathLst>
            </a:custGeom>
            <a:solidFill>
              <a:srgbClr val="FFC933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513A69D0-8AB4-C92A-F619-B50B9C18DCB6}"/>
                </a:ext>
              </a:extLst>
            </p:cNvPr>
            <p:cNvSpPr/>
            <p:nvPr/>
          </p:nvSpPr>
          <p:spPr>
            <a:xfrm>
              <a:off x="6075466" y="1700923"/>
              <a:ext cx="876582" cy="1026538"/>
            </a:xfrm>
            <a:custGeom>
              <a:avLst/>
              <a:gdLst>
                <a:gd name="connsiteX0" fmla="*/ 109439 w 876582"/>
                <a:gd name="connsiteY0" fmla="*/ 6080 h 1026538"/>
                <a:gd name="connsiteX1" fmla="*/ 1 w 876582"/>
                <a:gd name="connsiteY1" fmla="*/ 204845 h 1026538"/>
                <a:gd name="connsiteX2" fmla="*/ 22450 w 876582"/>
                <a:gd name="connsiteY2" fmla="*/ 353335 h 1026538"/>
                <a:gd name="connsiteX3" fmla="*/ 33440 w 876582"/>
                <a:gd name="connsiteY3" fmla="*/ 1009495 h 1026538"/>
                <a:gd name="connsiteX4" fmla="*/ 324807 w 876582"/>
                <a:gd name="connsiteY4" fmla="*/ 1009495 h 1026538"/>
                <a:gd name="connsiteX5" fmla="*/ 531523 w 876582"/>
                <a:gd name="connsiteY5" fmla="*/ 943317 h 1026538"/>
                <a:gd name="connsiteX6" fmla="*/ 444066 w 876582"/>
                <a:gd name="connsiteY6" fmla="*/ 346553 h 1026538"/>
                <a:gd name="connsiteX7" fmla="*/ 732393 w 876582"/>
                <a:gd name="connsiteY7" fmla="*/ 530119 h 1026538"/>
                <a:gd name="connsiteX8" fmla="*/ 869190 w 876582"/>
                <a:gd name="connsiteY8" fmla="*/ 504630 h 1026538"/>
                <a:gd name="connsiteX9" fmla="*/ 831542 w 876582"/>
                <a:gd name="connsiteY9" fmla="*/ 62903 h 1026538"/>
                <a:gd name="connsiteX10" fmla="*/ 723273 w 876582"/>
                <a:gd name="connsiteY10" fmla="*/ 54485 h 1026538"/>
                <a:gd name="connsiteX11" fmla="*/ 743150 w 876582"/>
                <a:gd name="connsiteY11" fmla="*/ 353335 h 1026538"/>
                <a:gd name="connsiteX12" fmla="*/ 402676 w 876582"/>
                <a:gd name="connsiteY12" fmla="*/ 73426 h 1026538"/>
                <a:gd name="connsiteX13" fmla="*/ 234310 w 876582"/>
                <a:gd name="connsiteY13" fmla="*/ 0 h 1026538"/>
                <a:gd name="connsiteX14" fmla="*/ 184502 w 876582"/>
                <a:gd name="connsiteY14" fmla="*/ 31802 h 1026538"/>
                <a:gd name="connsiteX15" fmla="*/ 109439 w 876582"/>
                <a:gd name="connsiteY15" fmla="*/ 6080 h 1026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76582" h="1026538">
                  <a:moveTo>
                    <a:pt x="109439" y="6080"/>
                  </a:moveTo>
                  <a:lnTo>
                    <a:pt x="1" y="204845"/>
                  </a:lnTo>
                  <a:lnTo>
                    <a:pt x="22450" y="353335"/>
                  </a:lnTo>
                  <a:lnTo>
                    <a:pt x="33440" y="1009495"/>
                  </a:lnTo>
                  <a:cubicBezTo>
                    <a:pt x="33440" y="1009495"/>
                    <a:pt x="161586" y="1047845"/>
                    <a:pt x="324807" y="1009495"/>
                  </a:cubicBezTo>
                  <a:cubicBezTo>
                    <a:pt x="487795" y="971145"/>
                    <a:pt x="531523" y="943317"/>
                    <a:pt x="531523" y="943317"/>
                  </a:cubicBezTo>
                  <a:lnTo>
                    <a:pt x="444066" y="346553"/>
                  </a:lnTo>
                  <a:cubicBezTo>
                    <a:pt x="444066" y="346553"/>
                    <a:pt x="667385" y="516790"/>
                    <a:pt x="732393" y="530119"/>
                  </a:cubicBezTo>
                  <a:cubicBezTo>
                    <a:pt x="837154" y="551633"/>
                    <a:pt x="840194" y="544384"/>
                    <a:pt x="869190" y="504630"/>
                  </a:cubicBezTo>
                  <a:cubicBezTo>
                    <a:pt x="898421" y="464877"/>
                    <a:pt x="831542" y="62903"/>
                    <a:pt x="831542" y="62903"/>
                  </a:cubicBezTo>
                  <a:cubicBezTo>
                    <a:pt x="831542" y="62903"/>
                    <a:pt x="756011" y="85820"/>
                    <a:pt x="723273" y="54485"/>
                  </a:cubicBezTo>
                  <a:cubicBezTo>
                    <a:pt x="723273" y="54485"/>
                    <a:pt x="738239" y="249743"/>
                    <a:pt x="743150" y="353335"/>
                  </a:cubicBezTo>
                  <a:cubicBezTo>
                    <a:pt x="743150" y="353335"/>
                    <a:pt x="479610" y="131653"/>
                    <a:pt x="402676" y="73426"/>
                  </a:cubicBezTo>
                  <a:cubicBezTo>
                    <a:pt x="325743" y="15200"/>
                    <a:pt x="234310" y="0"/>
                    <a:pt x="234310" y="0"/>
                  </a:cubicBezTo>
                  <a:cubicBezTo>
                    <a:pt x="234310" y="0"/>
                    <a:pt x="229166" y="31802"/>
                    <a:pt x="184502" y="31802"/>
                  </a:cubicBezTo>
                  <a:cubicBezTo>
                    <a:pt x="139838" y="31802"/>
                    <a:pt x="109439" y="6080"/>
                    <a:pt x="109439" y="6080"/>
                  </a:cubicBezTo>
                  <a:close/>
                </a:path>
              </a:pathLst>
            </a:custGeom>
            <a:solidFill>
              <a:srgbClr val="FFC933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03359A4F-6CC7-0207-3A4D-A966475FB609}"/>
                </a:ext>
              </a:extLst>
            </p:cNvPr>
            <p:cNvSpPr/>
            <p:nvPr/>
          </p:nvSpPr>
          <p:spPr>
            <a:xfrm>
              <a:off x="6086223" y="2878783"/>
              <a:ext cx="318024" cy="1057873"/>
            </a:xfrm>
            <a:custGeom>
              <a:avLst/>
              <a:gdLst>
                <a:gd name="connsiteX0" fmla="*/ 318026 w 318024"/>
                <a:gd name="connsiteY0" fmla="*/ 0 h 1057873"/>
                <a:gd name="connsiteX1" fmla="*/ 267048 w 318024"/>
                <a:gd name="connsiteY1" fmla="*/ 1042700 h 1057873"/>
                <a:gd name="connsiteX2" fmla="*/ 1 w 318024"/>
                <a:gd name="connsiteY2" fmla="*/ 1042700 h 1057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8024" h="1057873">
                  <a:moveTo>
                    <a:pt x="318026" y="0"/>
                  </a:moveTo>
                  <a:lnTo>
                    <a:pt x="267048" y="1042700"/>
                  </a:lnTo>
                  <a:cubicBezTo>
                    <a:pt x="267048" y="1042700"/>
                    <a:pt x="94941" y="1076841"/>
                    <a:pt x="1" y="1042700"/>
                  </a:cubicBezTo>
                </a:path>
              </a:pathLst>
            </a:custGeom>
            <a:noFill/>
            <a:ln w="6999" cap="rnd">
              <a:solidFill>
                <a:srgbClr val="141B2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FB29A281-8850-E443-B094-814949F2D9C4}"/>
                </a:ext>
              </a:extLst>
            </p:cNvPr>
            <p:cNvSpPr/>
            <p:nvPr/>
          </p:nvSpPr>
          <p:spPr>
            <a:xfrm>
              <a:off x="6356310" y="3836833"/>
              <a:ext cx="271256" cy="35654"/>
            </a:xfrm>
            <a:custGeom>
              <a:avLst/>
              <a:gdLst>
                <a:gd name="connsiteX0" fmla="*/ 1 w 271256"/>
                <a:gd name="connsiteY0" fmla="*/ 19175 h 35654"/>
                <a:gd name="connsiteX1" fmla="*/ 145918 w 271256"/>
                <a:gd name="connsiteY1" fmla="*/ 32738 h 35654"/>
                <a:gd name="connsiteX2" fmla="*/ 271257 w 271256"/>
                <a:gd name="connsiteY2" fmla="*/ 0 h 35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256" h="35654">
                  <a:moveTo>
                    <a:pt x="1" y="19175"/>
                  </a:moveTo>
                  <a:cubicBezTo>
                    <a:pt x="1" y="19175"/>
                    <a:pt x="38117" y="43962"/>
                    <a:pt x="145918" y="32738"/>
                  </a:cubicBezTo>
                  <a:cubicBezTo>
                    <a:pt x="246002" y="22449"/>
                    <a:pt x="271257" y="0"/>
                    <a:pt x="271257" y="0"/>
                  </a:cubicBezTo>
                </a:path>
              </a:pathLst>
            </a:custGeom>
            <a:noFill/>
            <a:ln w="6999" cap="rnd">
              <a:solidFill>
                <a:srgbClr val="141B2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7F59F516-50E9-E0D2-3FAF-07CF08347451}"/>
                </a:ext>
              </a:extLst>
            </p:cNvPr>
            <p:cNvSpPr/>
            <p:nvPr/>
          </p:nvSpPr>
          <p:spPr>
            <a:xfrm>
              <a:off x="6365664" y="2871534"/>
              <a:ext cx="76933" cy="14498"/>
            </a:xfrm>
            <a:custGeom>
              <a:avLst/>
              <a:gdLst>
                <a:gd name="connsiteX0" fmla="*/ 1 w 76933"/>
                <a:gd name="connsiteY0" fmla="*/ 14498 h 14498"/>
                <a:gd name="connsiteX1" fmla="*/ 76935 w 76933"/>
                <a:gd name="connsiteY1" fmla="*/ 0 h 14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6933" h="14498">
                  <a:moveTo>
                    <a:pt x="1" y="14498"/>
                  </a:moveTo>
                  <a:lnTo>
                    <a:pt x="76935" y="0"/>
                  </a:lnTo>
                </a:path>
              </a:pathLst>
            </a:custGeom>
            <a:ln w="6999" cap="rnd">
              <a:solidFill>
                <a:srgbClr val="141B2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F96CB39A-971E-EC84-CF92-20414E5801DC}"/>
                </a:ext>
              </a:extLst>
            </p:cNvPr>
            <p:cNvSpPr/>
            <p:nvPr/>
          </p:nvSpPr>
          <p:spPr>
            <a:xfrm>
              <a:off x="6801545" y="3384583"/>
              <a:ext cx="839024" cy="574782"/>
            </a:xfrm>
            <a:custGeom>
              <a:avLst/>
              <a:gdLst>
                <a:gd name="connsiteX0" fmla="*/ 1 w 839024"/>
                <a:gd name="connsiteY0" fmla="*/ 0 h 574782"/>
                <a:gd name="connsiteX1" fmla="*/ 14499 w 839024"/>
                <a:gd name="connsiteY1" fmla="*/ 574783 h 574782"/>
                <a:gd name="connsiteX2" fmla="*/ 839025 w 839024"/>
                <a:gd name="connsiteY2" fmla="*/ 574783 h 574782"/>
                <a:gd name="connsiteX3" fmla="*/ 819149 w 839024"/>
                <a:gd name="connsiteY3" fmla="*/ 0 h 574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9024" h="574782">
                  <a:moveTo>
                    <a:pt x="1" y="0"/>
                  </a:moveTo>
                  <a:lnTo>
                    <a:pt x="14499" y="574783"/>
                  </a:lnTo>
                  <a:lnTo>
                    <a:pt x="839025" y="574783"/>
                  </a:lnTo>
                  <a:lnTo>
                    <a:pt x="819149" y="0"/>
                  </a:lnTo>
                  <a:close/>
                </a:path>
              </a:pathLst>
            </a:custGeom>
            <a:solidFill>
              <a:srgbClr val="FFB3DA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7A53BDDF-50DF-2ABA-AA31-ED1CF816E6E9}"/>
                </a:ext>
              </a:extLst>
            </p:cNvPr>
            <p:cNvSpPr/>
            <p:nvPr/>
          </p:nvSpPr>
          <p:spPr>
            <a:xfrm>
              <a:off x="7735274" y="3456138"/>
              <a:ext cx="425358" cy="423721"/>
            </a:xfrm>
            <a:custGeom>
              <a:avLst/>
              <a:gdLst>
                <a:gd name="connsiteX0" fmla="*/ 1 w 425358"/>
                <a:gd name="connsiteY0" fmla="*/ 468 h 423721"/>
                <a:gd name="connsiteX1" fmla="*/ 27594 w 425358"/>
                <a:gd name="connsiteY1" fmla="*/ 423721 h 423721"/>
                <a:gd name="connsiteX2" fmla="*/ 425359 w 425358"/>
                <a:gd name="connsiteY2" fmla="*/ 423488 h 423721"/>
                <a:gd name="connsiteX3" fmla="*/ 425359 w 425358"/>
                <a:gd name="connsiteY3" fmla="*/ 0 h 423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358" h="423721">
                  <a:moveTo>
                    <a:pt x="1" y="468"/>
                  </a:moveTo>
                  <a:lnTo>
                    <a:pt x="27594" y="423721"/>
                  </a:lnTo>
                  <a:lnTo>
                    <a:pt x="425359" y="423488"/>
                  </a:lnTo>
                  <a:lnTo>
                    <a:pt x="425359" y="0"/>
                  </a:lnTo>
                  <a:close/>
                </a:path>
              </a:pathLst>
            </a:custGeom>
            <a:solidFill>
              <a:srgbClr val="8B34FF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9D28B905-BBB0-6529-CD7E-CD5796327219}"/>
                </a:ext>
              </a:extLst>
            </p:cNvPr>
            <p:cNvSpPr/>
            <p:nvPr/>
          </p:nvSpPr>
          <p:spPr>
            <a:xfrm>
              <a:off x="5319222" y="2226833"/>
              <a:ext cx="43494" cy="1177626"/>
            </a:xfrm>
            <a:custGeom>
              <a:avLst/>
              <a:gdLst>
                <a:gd name="connsiteX0" fmla="*/ 40689 w 43494"/>
                <a:gd name="connsiteY0" fmla="*/ 8418 h 1177626"/>
                <a:gd name="connsiteX1" fmla="*/ 43496 w 43494"/>
                <a:gd name="connsiteY1" fmla="*/ 1177627 h 1177626"/>
                <a:gd name="connsiteX2" fmla="*/ 1 w 43494"/>
                <a:gd name="connsiteY2" fmla="*/ 1177627 h 1177626"/>
                <a:gd name="connsiteX3" fmla="*/ 35311 w 43494"/>
                <a:gd name="connsiteY3" fmla="*/ 0 h 1177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494" h="1177626">
                  <a:moveTo>
                    <a:pt x="40689" y="8418"/>
                  </a:moveTo>
                  <a:lnTo>
                    <a:pt x="43496" y="1177627"/>
                  </a:lnTo>
                  <a:lnTo>
                    <a:pt x="1" y="1177627"/>
                  </a:lnTo>
                  <a:lnTo>
                    <a:pt x="35311" y="0"/>
                  </a:lnTo>
                </a:path>
              </a:pathLst>
            </a:custGeom>
            <a:solidFill>
              <a:srgbClr val="37B37F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4D25079F-10D2-42D9-ED97-6B3BAA2AAD83}"/>
                </a:ext>
              </a:extLst>
            </p:cNvPr>
            <p:cNvSpPr/>
            <p:nvPr/>
          </p:nvSpPr>
          <p:spPr>
            <a:xfrm>
              <a:off x="7125649" y="3417087"/>
              <a:ext cx="188944" cy="188944"/>
            </a:xfrm>
            <a:custGeom>
              <a:avLst/>
              <a:gdLst>
                <a:gd name="connsiteX0" fmla="*/ 1 w 188944"/>
                <a:gd name="connsiteY0" fmla="*/ 0 h 188944"/>
                <a:gd name="connsiteX1" fmla="*/ 1 w 188944"/>
                <a:gd name="connsiteY1" fmla="*/ 110139 h 188944"/>
                <a:gd name="connsiteX2" fmla="*/ 78806 w 188944"/>
                <a:gd name="connsiteY2" fmla="*/ 188944 h 188944"/>
                <a:gd name="connsiteX3" fmla="*/ 110140 w 188944"/>
                <a:gd name="connsiteY3" fmla="*/ 188944 h 188944"/>
                <a:gd name="connsiteX4" fmla="*/ 188945 w 188944"/>
                <a:gd name="connsiteY4" fmla="*/ 110139 h 188944"/>
                <a:gd name="connsiteX5" fmla="*/ 188945 w 188944"/>
                <a:gd name="connsiteY5" fmla="*/ 0 h 188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8944" h="188944">
                  <a:moveTo>
                    <a:pt x="1" y="0"/>
                  </a:moveTo>
                  <a:lnTo>
                    <a:pt x="1" y="110139"/>
                  </a:lnTo>
                  <a:cubicBezTo>
                    <a:pt x="1" y="153634"/>
                    <a:pt x="35311" y="188944"/>
                    <a:pt x="78806" y="188944"/>
                  </a:cubicBezTo>
                  <a:lnTo>
                    <a:pt x="110140" y="188944"/>
                  </a:lnTo>
                  <a:cubicBezTo>
                    <a:pt x="153635" y="188944"/>
                    <a:pt x="188945" y="153634"/>
                    <a:pt x="188945" y="110139"/>
                  </a:cubicBezTo>
                  <a:lnTo>
                    <a:pt x="188945" y="0"/>
                  </a:lnTo>
                </a:path>
              </a:pathLst>
            </a:custGeom>
            <a:noFill/>
            <a:ln w="11665" cap="flat">
              <a:solidFill>
                <a:srgbClr val="ED85C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0970B1E3-D2E0-EBFF-2E3A-19A983C08909}"/>
                </a:ext>
              </a:extLst>
            </p:cNvPr>
            <p:cNvSpPr/>
            <p:nvPr/>
          </p:nvSpPr>
          <p:spPr>
            <a:xfrm>
              <a:off x="7641036" y="3202186"/>
              <a:ext cx="131185" cy="131185"/>
            </a:xfrm>
            <a:custGeom>
              <a:avLst/>
              <a:gdLst>
                <a:gd name="connsiteX0" fmla="*/ 1 w 131185"/>
                <a:gd name="connsiteY0" fmla="*/ 0 h 131185"/>
                <a:gd name="connsiteX1" fmla="*/ 1 w 131185"/>
                <a:gd name="connsiteY1" fmla="*/ 76466 h 131185"/>
                <a:gd name="connsiteX2" fmla="*/ 54720 w 131185"/>
                <a:gd name="connsiteY2" fmla="*/ 131185 h 131185"/>
                <a:gd name="connsiteX3" fmla="*/ 76467 w 131185"/>
                <a:gd name="connsiteY3" fmla="*/ 131185 h 131185"/>
                <a:gd name="connsiteX4" fmla="*/ 131186 w 131185"/>
                <a:gd name="connsiteY4" fmla="*/ 76466 h 131185"/>
                <a:gd name="connsiteX5" fmla="*/ 131186 w 131185"/>
                <a:gd name="connsiteY5" fmla="*/ 0 h 131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185" h="131185">
                  <a:moveTo>
                    <a:pt x="1" y="0"/>
                  </a:moveTo>
                  <a:lnTo>
                    <a:pt x="1" y="76466"/>
                  </a:lnTo>
                  <a:cubicBezTo>
                    <a:pt x="1" y="106632"/>
                    <a:pt x="24554" y="131185"/>
                    <a:pt x="54720" y="131185"/>
                  </a:cubicBezTo>
                  <a:lnTo>
                    <a:pt x="76467" y="131185"/>
                  </a:lnTo>
                  <a:cubicBezTo>
                    <a:pt x="106633" y="131185"/>
                    <a:pt x="131186" y="106632"/>
                    <a:pt x="131186" y="76466"/>
                  </a:cubicBezTo>
                  <a:lnTo>
                    <a:pt x="131186" y="0"/>
                  </a:lnTo>
                </a:path>
              </a:pathLst>
            </a:custGeom>
            <a:noFill/>
            <a:ln w="11665" cap="flat">
              <a:solidFill>
                <a:srgbClr val="FEA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4C2802F4-E7F8-F59D-5EA5-45C376BEB439}"/>
                </a:ext>
              </a:extLst>
            </p:cNvPr>
            <p:cNvSpPr/>
            <p:nvPr/>
          </p:nvSpPr>
          <p:spPr>
            <a:xfrm>
              <a:off x="7886336" y="3480926"/>
              <a:ext cx="131185" cy="131185"/>
            </a:xfrm>
            <a:custGeom>
              <a:avLst/>
              <a:gdLst>
                <a:gd name="connsiteX0" fmla="*/ 1 w 131185"/>
                <a:gd name="connsiteY0" fmla="*/ 0 h 131185"/>
                <a:gd name="connsiteX1" fmla="*/ 1 w 131185"/>
                <a:gd name="connsiteY1" fmla="*/ 76466 h 131185"/>
                <a:gd name="connsiteX2" fmla="*/ 54720 w 131185"/>
                <a:gd name="connsiteY2" fmla="*/ 131185 h 131185"/>
                <a:gd name="connsiteX3" fmla="*/ 76467 w 131185"/>
                <a:gd name="connsiteY3" fmla="*/ 131185 h 131185"/>
                <a:gd name="connsiteX4" fmla="*/ 131186 w 131185"/>
                <a:gd name="connsiteY4" fmla="*/ 76466 h 131185"/>
                <a:gd name="connsiteX5" fmla="*/ 131186 w 131185"/>
                <a:gd name="connsiteY5" fmla="*/ 0 h 131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185" h="131185">
                  <a:moveTo>
                    <a:pt x="1" y="0"/>
                  </a:moveTo>
                  <a:lnTo>
                    <a:pt x="1" y="76466"/>
                  </a:lnTo>
                  <a:cubicBezTo>
                    <a:pt x="1" y="106632"/>
                    <a:pt x="24554" y="131185"/>
                    <a:pt x="54720" y="131185"/>
                  </a:cubicBezTo>
                  <a:lnTo>
                    <a:pt x="76467" y="131185"/>
                  </a:lnTo>
                  <a:cubicBezTo>
                    <a:pt x="106633" y="131185"/>
                    <a:pt x="131186" y="106632"/>
                    <a:pt x="131186" y="76466"/>
                  </a:cubicBezTo>
                  <a:lnTo>
                    <a:pt x="131186" y="0"/>
                  </a:lnTo>
                </a:path>
              </a:pathLst>
            </a:custGeom>
            <a:noFill/>
            <a:ln w="11665" cap="flat">
              <a:solidFill>
                <a:srgbClr val="5900C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0644F991-18DF-5167-E696-C70E9FB11F92}"/>
                </a:ext>
              </a:extLst>
            </p:cNvPr>
            <p:cNvSpPr/>
            <p:nvPr/>
          </p:nvSpPr>
          <p:spPr>
            <a:xfrm>
              <a:off x="6065416" y="2092607"/>
              <a:ext cx="119955" cy="725143"/>
            </a:xfrm>
            <a:custGeom>
              <a:avLst/>
              <a:gdLst>
                <a:gd name="connsiteX0" fmla="*/ 4673 w 119955"/>
                <a:gd name="connsiteY0" fmla="*/ 725143 h 725143"/>
                <a:gd name="connsiteX1" fmla="*/ 119957 w 119955"/>
                <a:gd name="connsiteY1" fmla="*/ 625760 h 725143"/>
                <a:gd name="connsiteX2" fmla="*/ 2101 w 119955"/>
                <a:gd name="connsiteY2" fmla="*/ 231503 h 725143"/>
                <a:gd name="connsiteX3" fmla="*/ 43257 w 119955"/>
                <a:gd name="connsiteY3" fmla="*/ 0 h 725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955" h="725143">
                  <a:moveTo>
                    <a:pt x="4673" y="725143"/>
                  </a:moveTo>
                  <a:cubicBezTo>
                    <a:pt x="4673" y="725143"/>
                    <a:pt x="23147" y="641662"/>
                    <a:pt x="119957" y="625760"/>
                  </a:cubicBezTo>
                  <a:cubicBezTo>
                    <a:pt x="119957" y="625760"/>
                    <a:pt x="15430" y="318960"/>
                    <a:pt x="2101" y="231503"/>
                  </a:cubicBezTo>
                  <a:cubicBezTo>
                    <a:pt x="-11228" y="144047"/>
                    <a:pt x="43257" y="0"/>
                    <a:pt x="43257" y="0"/>
                  </a:cubicBezTo>
                </a:path>
              </a:pathLst>
            </a:custGeom>
            <a:noFill/>
            <a:ln w="6999" cap="rnd">
              <a:solidFill>
                <a:srgbClr val="FEA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09387789-9BBB-2C22-7ADC-369F9998586C}"/>
                </a:ext>
              </a:extLst>
            </p:cNvPr>
            <p:cNvSpPr/>
            <p:nvPr/>
          </p:nvSpPr>
          <p:spPr>
            <a:xfrm>
              <a:off x="6159649" y="2747598"/>
              <a:ext cx="66696" cy="196660"/>
            </a:xfrm>
            <a:custGeom>
              <a:avLst/>
              <a:gdLst>
                <a:gd name="connsiteX0" fmla="*/ 1 w 66696"/>
                <a:gd name="connsiteY0" fmla="*/ 196661 h 196660"/>
                <a:gd name="connsiteX1" fmla="*/ 25724 w 66696"/>
                <a:gd name="connsiteY1" fmla="*/ 161351 h 196660"/>
                <a:gd name="connsiteX2" fmla="*/ 66178 w 66696"/>
                <a:gd name="connsiteY2" fmla="*/ 43728 h 196660"/>
                <a:gd name="connsiteX3" fmla="*/ 66178 w 66696"/>
                <a:gd name="connsiteY3" fmla="*/ 0 h 196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96" h="196660">
                  <a:moveTo>
                    <a:pt x="1" y="196661"/>
                  </a:moveTo>
                  <a:cubicBezTo>
                    <a:pt x="14967" y="179824"/>
                    <a:pt x="25724" y="161351"/>
                    <a:pt x="25724" y="161351"/>
                  </a:cubicBezTo>
                  <a:cubicBezTo>
                    <a:pt x="25724" y="161351"/>
                    <a:pt x="61501" y="95407"/>
                    <a:pt x="66178" y="43728"/>
                  </a:cubicBezTo>
                  <a:cubicBezTo>
                    <a:pt x="66178" y="43728"/>
                    <a:pt x="67347" y="20578"/>
                    <a:pt x="66178" y="0"/>
                  </a:cubicBezTo>
                </a:path>
              </a:pathLst>
            </a:custGeom>
            <a:noFill/>
            <a:ln w="6999" cap="rnd">
              <a:solidFill>
                <a:srgbClr val="141B2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C29762CE-1C1D-FE6C-2715-671E9BDDAB5A}"/>
                </a:ext>
              </a:extLst>
            </p:cNvPr>
            <p:cNvSpPr/>
            <p:nvPr/>
          </p:nvSpPr>
          <p:spPr>
            <a:xfrm>
              <a:off x="6172043" y="1707002"/>
              <a:ext cx="161116" cy="48960"/>
            </a:xfrm>
            <a:custGeom>
              <a:avLst/>
              <a:gdLst>
                <a:gd name="connsiteX0" fmla="*/ 1 w 161116"/>
                <a:gd name="connsiteY0" fmla="*/ 14498 h 48960"/>
                <a:gd name="connsiteX1" fmla="*/ 88861 w 161116"/>
                <a:gd name="connsiteY1" fmla="*/ 48873 h 48960"/>
                <a:gd name="connsiteX2" fmla="*/ 161118 w 161116"/>
                <a:gd name="connsiteY2" fmla="*/ 0 h 4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116" h="48960">
                  <a:moveTo>
                    <a:pt x="1" y="14498"/>
                  </a:moveTo>
                  <a:cubicBezTo>
                    <a:pt x="1" y="14498"/>
                    <a:pt x="47237" y="50977"/>
                    <a:pt x="88861" y="48873"/>
                  </a:cubicBezTo>
                  <a:cubicBezTo>
                    <a:pt x="130718" y="46768"/>
                    <a:pt x="141241" y="41156"/>
                    <a:pt x="161118" y="0"/>
                  </a:cubicBezTo>
                </a:path>
              </a:pathLst>
            </a:custGeom>
            <a:noFill/>
            <a:ln w="6999" cap="rnd">
              <a:solidFill>
                <a:srgbClr val="FEA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D2C4CB24-E0B7-6199-F7B5-D2F6661349C9}"/>
                </a:ext>
              </a:extLst>
            </p:cNvPr>
            <p:cNvSpPr/>
            <p:nvPr/>
          </p:nvSpPr>
          <p:spPr>
            <a:xfrm>
              <a:off x="4968460" y="3861854"/>
              <a:ext cx="824525" cy="2338"/>
            </a:xfrm>
            <a:custGeom>
              <a:avLst/>
              <a:gdLst>
                <a:gd name="connsiteX0" fmla="*/ 1 w 824525"/>
                <a:gd name="connsiteY0" fmla="*/ 0 h 2338"/>
                <a:gd name="connsiteX1" fmla="*/ 824527 w 824525"/>
                <a:gd name="connsiteY1" fmla="*/ 0 h 2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24525" h="2338">
                  <a:moveTo>
                    <a:pt x="1" y="0"/>
                  </a:moveTo>
                  <a:lnTo>
                    <a:pt x="824527" y="0"/>
                  </a:lnTo>
                </a:path>
              </a:pathLst>
            </a:custGeom>
            <a:ln w="6999" cap="rnd">
              <a:solidFill>
                <a:srgbClr val="CED5E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87AA7C19-A0A4-4FE1-83D3-CB54ABD128D5}"/>
                </a:ext>
              </a:extLst>
            </p:cNvPr>
            <p:cNvSpPr/>
            <p:nvPr/>
          </p:nvSpPr>
          <p:spPr>
            <a:xfrm>
              <a:off x="5861735" y="3861854"/>
              <a:ext cx="195725" cy="2338"/>
            </a:xfrm>
            <a:custGeom>
              <a:avLst/>
              <a:gdLst>
                <a:gd name="connsiteX0" fmla="*/ 1 w 195725"/>
                <a:gd name="connsiteY0" fmla="*/ 0 h 2338"/>
                <a:gd name="connsiteX1" fmla="*/ 195726 w 195725"/>
                <a:gd name="connsiteY1" fmla="*/ 0 h 2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5725" h="2338">
                  <a:moveTo>
                    <a:pt x="1" y="0"/>
                  </a:moveTo>
                  <a:lnTo>
                    <a:pt x="195726" y="0"/>
                  </a:lnTo>
                </a:path>
              </a:pathLst>
            </a:custGeom>
            <a:ln w="6999" cap="rnd">
              <a:solidFill>
                <a:srgbClr val="CED5E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878D99D1-3806-B375-9C6B-5EF34E9EFFA0}"/>
                </a:ext>
              </a:extLst>
            </p:cNvPr>
            <p:cNvSpPr/>
            <p:nvPr/>
          </p:nvSpPr>
          <p:spPr>
            <a:xfrm>
              <a:off x="6508307" y="1970776"/>
              <a:ext cx="98681" cy="673464"/>
            </a:xfrm>
            <a:custGeom>
              <a:avLst/>
              <a:gdLst>
                <a:gd name="connsiteX0" fmla="*/ 98682 w 98681"/>
                <a:gd name="connsiteY0" fmla="*/ 673464 h 673464"/>
                <a:gd name="connsiteX1" fmla="*/ 1 w 98681"/>
                <a:gd name="connsiteY1" fmla="*/ 0 h 673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8681" h="673464">
                  <a:moveTo>
                    <a:pt x="98682" y="673464"/>
                  </a:moveTo>
                  <a:lnTo>
                    <a:pt x="1" y="0"/>
                  </a:lnTo>
                </a:path>
              </a:pathLst>
            </a:custGeom>
            <a:ln w="6999" cap="rnd">
              <a:solidFill>
                <a:srgbClr val="FEA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A6F65A86-5C54-7513-3923-65CEF2ABB52D}"/>
                </a:ext>
              </a:extLst>
            </p:cNvPr>
            <p:cNvSpPr/>
            <p:nvPr/>
          </p:nvSpPr>
          <p:spPr>
            <a:xfrm>
              <a:off x="5346114" y="2666455"/>
              <a:ext cx="265644" cy="314517"/>
            </a:xfrm>
            <a:custGeom>
              <a:avLst/>
              <a:gdLst>
                <a:gd name="connsiteX0" fmla="*/ 1 w 265644"/>
                <a:gd name="connsiteY0" fmla="*/ 314517 h 314517"/>
                <a:gd name="connsiteX1" fmla="*/ 265645 w 265644"/>
                <a:gd name="connsiteY1" fmla="*/ 0 h 314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5644" h="314517">
                  <a:moveTo>
                    <a:pt x="1" y="314517"/>
                  </a:moveTo>
                  <a:cubicBezTo>
                    <a:pt x="1" y="314517"/>
                    <a:pt x="145451" y="84651"/>
                    <a:pt x="265645" y="0"/>
                  </a:cubicBezTo>
                </a:path>
              </a:pathLst>
            </a:custGeom>
            <a:noFill/>
            <a:ln w="6999" cap="rnd">
              <a:solidFill>
                <a:srgbClr val="37B3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7E481FD9-2B66-4051-B9A3-99D3A5A9B984}"/>
                </a:ext>
              </a:extLst>
            </p:cNvPr>
            <p:cNvSpPr/>
            <p:nvPr/>
          </p:nvSpPr>
          <p:spPr>
            <a:xfrm>
              <a:off x="5131447" y="2666455"/>
              <a:ext cx="202740" cy="495510"/>
            </a:xfrm>
            <a:custGeom>
              <a:avLst/>
              <a:gdLst>
                <a:gd name="connsiteX0" fmla="*/ 202742 w 202740"/>
                <a:gd name="connsiteY0" fmla="*/ 495511 h 495510"/>
                <a:gd name="connsiteX1" fmla="*/ 1 w 202740"/>
                <a:gd name="connsiteY1" fmla="*/ 0 h 495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740" h="495510">
                  <a:moveTo>
                    <a:pt x="202742" y="495511"/>
                  </a:moveTo>
                  <a:cubicBezTo>
                    <a:pt x="202742" y="495511"/>
                    <a:pt x="78104" y="172107"/>
                    <a:pt x="1" y="0"/>
                  </a:cubicBezTo>
                </a:path>
              </a:pathLst>
            </a:custGeom>
            <a:noFill/>
            <a:ln w="6999" cap="rnd">
              <a:solidFill>
                <a:srgbClr val="37B3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2FD8117A-1D55-E875-650E-61591E005AA0}"/>
                </a:ext>
              </a:extLst>
            </p:cNvPr>
            <p:cNvSpPr/>
            <p:nvPr/>
          </p:nvSpPr>
          <p:spPr>
            <a:xfrm>
              <a:off x="5354065" y="1965631"/>
              <a:ext cx="166495" cy="274296"/>
            </a:xfrm>
            <a:custGeom>
              <a:avLst/>
              <a:gdLst>
                <a:gd name="connsiteX0" fmla="*/ 1 w 166495"/>
                <a:gd name="connsiteY0" fmla="*/ 274296 h 274296"/>
                <a:gd name="connsiteX1" fmla="*/ 166496 w 166495"/>
                <a:gd name="connsiteY1" fmla="*/ 0 h 274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6495" h="274296">
                  <a:moveTo>
                    <a:pt x="1" y="274296"/>
                  </a:moveTo>
                  <a:cubicBezTo>
                    <a:pt x="1" y="274296"/>
                    <a:pt x="80910" y="79740"/>
                    <a:pt x="166496" y="0"/>
                  </a:cubicBezTo>
                </a:path>
              </a:pathLst>
            </a:custGeom>
            <a:noFill/>
            <a:ln w="6999" cap="rnd">
              <a:solidFill>
                <a:srgbClr val="37B3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B25C2EA5-24A1-8092-D5FB-F535FC019214}"/>
                </a:ext>
              </a:extLst>
            </p:cNvPr>
            <p:cNvSpPr/>
            <p:nvPr/>
          </p:nvSpPr>
          <p:spPr>
            <a:xfrm>
              <a:off x="5191779" y="2086995"/>
              <a:ext cx="162286" cy="327144"/>
            </a:xfrm>
            <a:custGeom>
              <a:avLst/>
              <a:gdLst>
                <a:gd name="connsiteX0" fmla="*/ 162287 w 162286"/>
                <a:gd name="connsiteY0" fmla="*/ 327144 h 327144"/>
                <a:gd name="connsiteX1" fmla="*/ 1 w 162286"/>
                <a:gd name="connsiteY1" fmla="*/ 0 h 32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2286" h="327144">
                  <a:moveTo>
                    <a:pt x="162287" y="327144"/>
                  </a:moveTo>
                  <a:cubicBezTo>
                    <a:pt x="162287" y="327144"/>
                    <a:pt x="49575" y="77635"/>
                    <a:pt x="1" y="0"/>
                  </a:cubicBezTo>
                </a:path>
              </a:pathLst>
            </a:custGeom>
            <a:noFill/>
            <a:ln w="6999" cap="rnd">
              <a:solidFill>
                <a:srgbClr val="37B3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FFA1E33A-8C17-5123-533F-A07806DE0444}"/>
                </a:ext>
              </a:extLst>
            </p:cNvPr>
            <p:cNvSpPr/>
            <p:nvPr/>
          </p:nvSpPr>
          <p:spPr>
            <a:xfrm>
              <a:off x="6703677" y="1555067"/>
              <a:ext cx="193847" cy="169405"/>
            </a:xfrm>
            <a:custGeom>
              <a:avLst/>
              <a:gdLst>
                <a:gd name="connsiteX0" fmla="*/ 99740 w 193847"/>
                <a:gd name="connsiteY0" fmla="*/ 167603 h 169405"/>
                <a:gd name="connsiteX1" fmla="*/ 18129 w 193847"/>
                <a:gd name="connsiteY1" fmla="*/ 101894 h 169405"/>
                <a:gd name="connsiteX2" fmla="*/ 5034 w 193847"/>
                <a:gd name="connsiteY2" fmla="*/ 3212 h 169405"/>
                <a:gd name="connsiteX3" fmla="*/ 137154 w 193847"/>
                <a:gd name="connsiteY3" fmla="*/ 40393 h 169405"/>
                <a:gd name="connsiteX4" fmla="*/ 193744 w 193847"/>
                <a:gd name="connsiteY4" fmla="*/ 135099 h 169405"/>
                <a:gd name="connsiteX5" fmla="*/ 99740 w 193847"/>
                <a:gd name="connsiteY5" fmla="*/ 167603 h 169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3847" h="169405">
                  <a:moveTo>
                    <a:pt x="99740" y="167603"/>
                  </a:moveTo>
                  <a:cubicBezTo>
                    <a:pt x="99740" y="167603"/>
                    <a:pt x="30523" y="135099"/>
                    <a:pt x="18129" y="101894"/>
                  </a:cubicBezTo>
                  <a:cubicBezTo>
                    <a:pt x="5501" y="68688"/>
                    <a:pt x="-7360" y="13501"/>
                    <a:pt x="5034" y="3212"/>
                  </a:cubicBezTo>
                  <a:cubicBezTo>
                    <a:pt x="17427" y="-7077"/>
                    <a:pt x="115173" y="7889"/>
                    <a:pt x="137154" y="40393"/>
                  </a:cubicBezTo>
                  <a:cubicBezTo>
                    <a:pt x="159369" y="72897"/>
                    <a:pt x="189769" y="89032"/>
                    <a:pt x="193744" y="135099"/>
                  </a:cubicBezTo>
                  <a:cubicBezTo>
                    <a:pt x="197486" y="180932"/>
                    <a:pt x="99740" y="167603"/>
                    <a:pt x="99740" y="167603"/>
                  </a:cubicBezTo>
                  <a:close/>
                </a:path>
              </a:pathLst>
            </a:custGeom>
            <a:solidFill>
              <a:srgbClr val="FFDFD7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</p:grpSp>
      <p:sp>
        <p:nvSpPr>
          <p:cNvPr id="108" name="文本框 107">
            <a:extLst>
              <a:ext uri="{FF2B5EF4-FFF2-40B4-BE49-F238E27FC236}">
                <a16:creationId xmlns:a16="http://schemas.microsoft.com/office/drawing/2014/main" id="{4D06A42A-7E50-D8BC-11B6-1475AA137C9B}"/>
              </a:ext>
            </a:extLst>
          </p:cNvPr>
          <p:cNvSpPr txBox="1"/>
          <p:nvPr/>
        </p:nvSpPr>
        <p:spPr>
          <a:xfrm>
            <a:off x="2375845" y="1899653"/>
            <a:ext cx="1351652" cy="12000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198" dirty="0">
                <a:latin typeface="Aa厚底黑" panose="00020600040101010101" pitchFamily="18" charset="-122"/>
                <a:ea typeface="Aa厚底黑" panose="00020600040101010101" pitchFamily="18" charset="-122"/>
                <a:cs typeface="+mn-ea"/>
                <a:sym typeface="+mn-lt"/>
              </a:rPr>
              <a:t>04</a:t>
            </a:r>
            <a:endParaRPr lang="zh-CN" altLang="en-US" sz="7198" dirty="0">
              <a:latin typeface="Aa厚底黑" panose="00020600040101010101" pitchFamily="18" charset="-122"/>
              <a:ea typeface="Aa厚底黑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109" name="弧形 108">
            <a:extLst>
              <a:ext uri="{FF2B5EF4-FFF2-40B4-BE49-F238E27FC236}">
                <a16:creationId xmlns:a16="http://schemas.microsoft.com/office/drawing/2014/main" id="{B9B52646-E0E2-4BF0-EFCE-1A3A7BE782B6}"/>
              </a:ext>
            </a:extLst>
          </p:cNvPr>
          <p:cNvSpPr/>
          <p:nvPr/>
        </p:nvSpPr>
        <p:spPr>
          <a:xfrm rot="20067494">
            <a:off x="9370516" y="717534"/>
            <a:ext cx="2539216" cy="740156"/>
          </a:xfrm>
          <a:prstGeom prst="arc">
            <a:avLst>
              <a:gd name="adj1" fmla="val 19891538"/>
              <a:gd name="adj2" fmla="val 11760570"/>
            </a:avLst>
          </a:prstGeom>
          <a:ln>
            <a:solidFill>
              <a:srgbClr val="FFB3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399"/>
          </a:p>
        </p:txBody>
      </p:sp>
      <p:sp>
        <p:nvSpPr>
          <p:cNvPr id="110" name="缺角矩形 109">
            <a:extLst>
              <a:ext uri="{FF2B5EF4-FFF2-40B4-BE49-F238E27FC236}">
                <a16:creationId xmlns:a16="http://schemas.microsoft.com/office/drawing/2014/main" id="{A2EE42ED-6B46-FAA0-72F3-F91F0E6145CF}"/>
              </a:ext>
            </a:extLst>
          </p:cNvPr>
          <p:cNvSpPr/>
          <p:nvPr/>
        </p:nvSpPr>
        <p:spPr>
          <a:xfrm>
            <a:off x="10685459" y="206286"/>
            <a:ext cx="418971" cy="418971"/>
          </a:xfrm>
          <a:prstGeom prst="plaque">
            <a:avLst>
              <a:gd name="adj" fmla="val 50000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5900CC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/>
          </a:p>
        </p:txBody>
      </p:sp>
      <p:grpSp>
        <p:nvGrpSpPr>
          <p:cNvPr id="158" name="组合 157">
            <a:extLst>
              <a:ext uri="{FF2B5EF4-FFF2-40B4-BE49-F238E27FC236}">
                <a16:creationId xmlns:a16="http://schemas.microsoft.com/office/drawing/2014/main" id="{99C5D39C-13C4-5FF0-E988-E809047F3D37}"/>
              </a:ext>
            </a:extLst>
          </p:cNvPr>
          <p:cNvGrpSpPr/>
          <p:nvPr/>
        </p:nvGrpSpPr>
        <p:grpSpPr>
          <a:xfrm>
            <a:off x="8563466" y="632528"/>
            <a:ext cx="1085513" cy="388468"/>
            <a:chOff x="231354" y="311925"/>
            <a:chExt cx="814386" cy="291441"/>
          </a:xfrm>
        </p:grpSpPr>
        <p:grpSp>
          <p:nvGrpSpPr>
            <p:cNvPr id="143" name="组合 142">
              <a:extLst>
                <a:ext uri="{FF2B5EF4-FFF2-40B4-BE49-F238E27FC236}">
                  <a16:creationId xmlns:a16="http://schemas.microsoft.com/office/drawing/2014/main" id="{4D73479D-01D4-199C-03A8-37195F06209D}"/>
                </a:ext>
              </a:extLst>
            </p:cNvPr>
            <p:cNvGrpSpPr/>
            <p:nvPr/>
          </p:nvGrpSpPr>
          <p:grpSpPr>
            <a:xfrm>
              <a:off x="231354" y="311925"/>
              <a:ext cx="814386" cy="88937"/>
              <a:chOff x="231354" y="311925"/>
              <a:chExt cx="814386" cy="88937"/>
            </a:xfrm>
          </p:grpSpPr>
          <p:sp>
            <p:nvSpPr>
              <p:cNvPr id="137" name="箭头: V 形 136">
                <a:extLst>
                  <a:ext uri="{FF2B5EF4-FFF2-40B4-BE49-F238E27FC236}">
                    <a16:creationId xmlns:a16="http://schemas.microsoft.com/office/drawing/2014/main" id="{F425FFD6-89E4-CA5F-6768-07F46C570655}"/>
                  </a:ext>
                </a:extLst>
              </p:cNvPr>
              <p:cNvSpPr/>
              <p:nvPr/>
            </p:nvSpPr>
            <p:spPr>
              <a:xfrm rot="5400000">
                <a:off x="254754" y="288525"/>
                <a:ext cx="88932" cy="135731"/>
              </a:xfrm>
              <a:prstGeom prst="chevron">
                <a:avLst>
                  <a:gd name="adj" fmla="val 64784"/>
                </a:avLst>
              </a:prstGeom>
              <a:solidFill>
                <a:srgbClr val="5900CC">
                  <a:alpha val="51000"/>
                </a:srgbClr>
              </a:solidFill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38" name="箭头: V 形 137">
                <a:extLst>
                  <a:ext uri="{FF2B5EF4-FFF2-40B4-BE49-F238E27FC236}">
                    <a16:creationId xmlns:a16="http://schemas.microsoft.com/office/drawing/2014/main" id="{1980FA54-A100-8C78-060E-5D43B4435AC2}"/>
                  </a:ext>
                </a:extLst>
              </p:cNvPr>
              <p:cNvSpPr/>
              <p:nvPr/>
            </p:nvSpPr>
            <p:spPr>
              <a:xfrm rot="5400000">
                <a:off x="390485" y="288526"/>
                <a:ext cx="88932" cy="135731"/>
              </a:xfrm>
              <a:prstGeom prst="chevron">
                <a:avLst>
                  <a:gd name="adj" fmla="val 64784"/>
                </a:avLst>
              </a:prstGeom>
              <a:solidFill>
                <a:srgbClr val="5900CC">
                  <a:alpha val="51000"/>
                </a:srgbClr>
              </a:solidFill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39" name="箭头: V 形 138">
                <a:extLst>
                  <a:ext uri="{FF2B5EF4-FFF2-40B4-BE49-F238E27FC236}">
                    <a16:creationId xmlns:a16="http://schemas.microsoft.com/office/drawing/2014/main" id="{72B66846-82B7-39D2-B67C-3E57C9AC372B}"/>
                  </a:ext>
                </a:extLst>
              </p:cNvPr>
              <p:cNvSpPr/>
              <p:nvPr/>
            </p:nvSpPr>
            <p:spPr>
              <a:xfrm rot="5400000">
                <a:off x="526216" y="288527"/>
                <a:ext cx="88932" cy="135731"/>
              </a:xfrm>
              <a:prstGeom prst="chevron">
                <a:avLst>
                  <a:gd name="adj" fmla="val 64784"/>
                </a:avLst>
              </a:prstGeom>
              <a:solidFill>
                <a:srgbClr val="5900CC">
                  <a:alpha val="51000"/>
                </a:srgbClr>
              </a:solidFill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40" name="箭头: V 形 139">
                <a:extLst>
                  <a:ext uri="{FF2B5EF4-FFF2-40B4-BE49-F238E27FC236}">
                    <a16:creationId xmlns:a16="http://schemas.microsoft.com/office/drawing/2014/main" id="{4AC336C3-F353-9242-FE66-3C394F2E2FE9}"/>
                  </a:ext>
                </a:extLst>
              </p:cNvPr>
              <p:cNvSpPr/>
              <p:nvPr/>
            </p:nvSpPr>
            <p:spPr>
              <a:xfrm rot="5400000">
                <a:off x="661947" y="288528"/>
                <a:ext cx="88932" cy="135731"/>
              </a:xfrm>
              <a:prstGeom prst="chevron">
                <a:avLst>
                  <a:gd name="adj" fmla="val 64784"/>
                </a:avLst>
              </a:prstGeom>
              <a:solidFill>
                <a:srgbClr val="5900CC">
                  <a:alpha val="51000"/>
                </a:srgbClr>
              </a:solidFill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41" name="箭头: V 形 140">
                <a:extLst>
                  <a:ext uri="{FF2B5EF4-FFF2-40B4-BE49-F238E27FC236}">
                    <a16:creationId xmlns:a16="http://schemas.microsoft.com/office/drawing/2014/main" id="{11562B8A-3D1F-C7CF-FF40-D7998827AE03}"/>
                  </a:ext>
                </a:extLst>
              </p:cNvPr>
              <p:cNvSpPr/>
              <p:nvPr/>
            </p:nvSpPr>
            <p:spPr>
              <a:xfrm rot="5400000">
                <a:off x="797678" y="288529"/>
                <a:ext cx="88932" cy="135731"/>
              </a:xfrm>
              <a:prstGeom prst="chevron">
                <a:avLst>
                  <a:gd name="adj" fmla="val 64784"/>
                </a:avLst>
              </a:prstGeom>
              <a:solidFill>
                <a:srgbClr val="5900CC">
                  <a:alpha val="51000"/>
                </a:srgbClr>
              </a:solidFill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42" name="箭头: V 形 141">
                <a:extLst>
                  <a:ext uri="{FF2B5EF4-FFF2-40B4-BE49-F238E27FC236}">
                    <a16:creationId xmlns:a16="http://schemas.microsoft.com/office/drawing/2014/main" id="{308AF013-F661-3F60-351C-61EFCB43FADB}"/>
                  </a:ext>
                </a:extLst>
              </p:cNvPr>
              <p:cNvSpPr/>
              <p:nvPr/>
            </p:nvSpPr>
            <p:spPr>
              <a:xfrm rot="5400000">
                <a:off x="933409" y="288530"/>
                <a:ext cx="88932" cy="135731"/>
              </a:xfrm>
              <a:prstGeom prst="chevron">
                <a:avLst>
                  <a:gd name="adj" fmla="val 64784"/>
                </a:avLst>
              </a:prstGeom>
              <a:solidFill>
                <a:srgbClr val="5900CC">
                  <a:alpha val="51000"/>
                </a:srgbClr>
              </a:solidFill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</p:grpSp>
        <p:grpSp>
          <p:nvGrpSpPr>
            <p:cNvPr id="144" name="组合 143">
              <a:extLst>
                <a:ext uri="{FF2B5EF4-FFF2-40B4-BE49-F238E27FC236}">
                  <a16:creationId xmlns:a16="http://schemas.microsoft.com/office/drawing/2014/main" id="{A8DC9366-CB3B-091F-A43B-06A8A0FECAF7}"/>
                </a:ext>
              </a:extLst>
            </p:cNvPr>
            <p:cNvGrpSpPr/>
            <p:nvPr/>
          </p:nvGrpSpPr>
          <p:grpSpPr>
            <a:xfrm>
              <a:off x="231354" y="413374"/>
              <a:ext cx="814386" cy="88937"/>
              <a:chOff x="231354" y="311925"/>
              <a:chExt cx="814386" cy="88937"/>
            </a:xfrm>
            <a:solidFill>
              <a:srgbClr val="5900CC">
                <a:alpha val="26000"/>
              </a:srgbClr>
            </a:solidFill>
          </p:grpSpPr>
          <p:sp>
            <p:nvSpPr>
              <p:cNvPr id="145" name="箭头: V 形 144">
                <a:extLst>
                  <a:ext uri="{FF2B5EF4-FFF2-40B4-BE49-F238E27FC236}">
                    <a16:creationId xmlns:a16="http://schemas.microsoft.com/office/drawing/2014/main" id="{0F50E182-7D54-6B21-4C70-9CB220B868E2}"/>
                  </a:ext>
                </a:extLst>
              </p:cNvPr>
              <p:cNvSpPr/>
              <p:nvPr/>
            </p:nvSpPr>
            <p:spPr>
              <a:xfrm rot="5400000">
                <a:off x="254754" y="288525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46" name="箭头: V 形 145">
                <a:extLst>
                  <a:ext uri="{FF2B5EF4-FFF2-40B4-BE49-F238E27FC236}">
                    <a16:creationId xmlns:a16="http://schemas.microsoft.com/office/drawing/2014/main" id="{696C1550-96D8-D827-D582-A349D4AD9F90}"/>
                  </a:ext>
                </a:extLst>
              </p:cNvPr>
              <p:cNvSpPr/>
              <p:nvPr/>
            </p:nvSpPr>
            <p:spPr>
              <a:xfrm rot="5400000">
                <a:off x="390485" y="288526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47" name="箭头: V 形 146">
                <a:extLst>
                  <a:ext uri="{FF2B5EF4-FFF2-40B4-BE49-F238E27FC236}">
                    <a16:creationId xmlns:a16="http://schemas.microsoft.com/office/drawing/2014/main" id="{7A4823D1-3536-53FD-9F98-A860A56BD820}"/>
                  </a:ext>
                </a:extLst>
              </p:cNvPr>
              <p:cNvSpPr/>
              <p:nvPr/>
            </p:nvSpPr>
            <p:spPr>
              <a:xfrm rot="5400000">
                <a:off x="526216" y="288527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48" name="箭头: V 形 147">
                <a:extLst>
                  <a:ext uri="{FF2B5EF4-FFF2-40B4-BE49-F238E27FC236}">
                    <a16:creationId xmlns:a16="http://schemas.microsoft.com/office/drawing/2014/main" id="{7B30237F-374E-4EF2-8064-2FBA6E130EF7}"/>
                  </a:ext>
                </a:extLst>
              </p:cNvPr>
              <p:cNvSpPr/>
              <p:nvPr/>
            </p:nvSpPr>
            <p:spPr>
              <a:xfrm rot="5400000">
                <a:off x="661947" y="288528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49" name="箭头: V 形 148">
                <a:extLst>
                  <a:ext uri="{FF2B5EF4-FFF2-40B4-BE49-F238E27FC236}">
                    <a16:creationId xmlns:a16="http://schemas.microsoft.com/office/drawing/2014/main" id="{FDA9C425-0E64-0812-5938-ACE4AC458E48}"/>
                  </a:ext>
                </a:extLst>
              </p:cNvPr>
              <p:cNvSpPr/>
              <p:nvPr/>
            </p:nvSpPr>
            <p:spPr>
              <a:xfrm rot="5400000">
                <a:off x="797678" y="288529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50" name="箭头: V 形 149">
                <a:extLst>
                  <a:ext uri="{FF2B5EF4-FFF2-40B4-BE49-F238E27FC236}">
                    <a16:creationId xmlns:a16="http://schemas.microsoft.com/office/drawing/2014/main" id="{297EF9F8-9DD0-CB53-B17E-8542BD2C052E}"/>
                  </a:ext>
                </a:extLst>
              </p:cNvPr>
              <p:cNvSpPr/>
              <p:nvPr/>
            </p:nvSpPr>
            <p:spPr>
              <a:xfrm rot="5400000">
                <a:off x="933409" y="288530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</p:grpSp>
        <p:grpSp>
          <p:nvGrpSpPr>
            <p:cNvPr id="151" name="组合 150">
              <a:extLst>
                <a:ext uri="{FF2B5EF4-FFF2-40B4-BE49-F238E27FC236}">
                  <a16:creationId xmlns:a16="http://schemas.microsoft.com/office/drawing/2014/main" id="{438C2F47-67CC-E8F7-3636-60850074759D}"/>
                </a:ext>
              </a:extLst>
            </p:cNvPr>
            <p:cNvGrpSpPr/>
            <p:nvPr/>
          </p:nvGrpSpPr>
          <p:grpSpPr>
            <a:xfrm>
              <a:off x="231354" y="514429"/>
              <a:ext cx="814386" cy="88937"/>
              <a:chOff x="231354" y="311925"/>
              <a:chExt cx="814386" cy="88937"/>
            </a:xfrm>
            <a:solidFill>
              <a:srgbClr val="5900CC">
                <a:alpha val="6000"/>
              </a:srgbClr>
            </a:solidFill>
          </p:grpSpPr>
          <p:sp>
            <p:nvSpPr>
              <p:cNvPr id="152" name="箭头: V 形 151">
                <a:extLst>
                  <a:ext uri="{FF2B5EF4-FFF2-40B4-BE49-F238E27FC236}">
                    <a16:creationId xmlns:a16="http://schemas.microsoft.com/office/drawing/2014/main" id="{ED71C06D-B0D3-59B6-B765-AD897D784129}"/>
                  </a:ext>
                </a:extLst>
              </p:cNvPr>
              <p:cNvSpPr/>
              <p:nvPr/>
            </p:nvSpPr>
            <p:spPr>
              <a:xfrm rot="5400000">
                <a:off x="254754" y="288525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53" name="箭头: V 形 152">
                <a:extLst>
                  <a:ext uri="{FF2B5EF4-FFF2-40B4-BE49-F238E27FC236}">
                    <a16:creationId xmlns:a16="http://schemas.microsoft.com/office/drawing/2014/main" id="{8C84C445-B981-6B9E-34F7-0600567EB05C}"/>
                  </a:ext>
                </a:extLst>
              </p:cNvPr>
              <p:cNvSpPr/>
              <p:nvPr/>
            </p:nvSpPr>
            <p:spPr>
              <a:xfrm rot="5400000">
                <a:off x="390485" y="288526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54" name="箭头: V 形 153">
                <a:extLst>
                  <a:ext uri="{FF2B5EF4-FFF2-40B4-BE49-F238E27FC236}">
                    <a16:creationId xmlns:a16="http://schemas.microsoft.com/office/drawing/2014/main" id="{4F443053-65BD-9E09-565D-EE5103BD6329}"/>
                  </a:ext>
                </a:extLst>
              </p:cNvPr>
              <p:cNvSpPr/>
              <p:nvPr/>
            </p:nvSpPr>
            <p:spPr>
              <a:xfrm rot="5400000">
                <a:off x="526216" y="288527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55" name="箭头: V 形 154">
                <a:extLst>
                  <a:ext uri="{FF2B5EF4-FFF2-40B4-BE49-F238E27FC236}">
                    <a16:creationId xmlns:a16="http://schemas.microsoft.com/office/drawing/2014/main" id="{FDA15835-5283-3863-16A8-74E95E9AC1F1}"/>
                  </a:ext>
                </a:extLst>
              </p:cNvPr>
              <p:cNvSpPr/>
              <p:nvPr/>
            </p:nvSpPr>
            <p:spPr>
              <a:xfrm rot="5400000">
                <a:off x="661947" y="288528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56" name="箭头: V 形 155">
                <a:extLst>
                  <a:ext uri="{FF2B5EF4-FFF2-40B4-BE49-F238E27FC236}">
                    <a16:creationId xmlns:a16="http://schemas.microsoft.com/office/drawing/2014/main" id="{070B2C7C-D3C3-8ABD-848C-9341537F5905}"/>
                  </a:ext>
                </a:extLst>
              </p:cNvPr>
              <p:cNvSpPr/>
              <p:nvPr/>
            </p:nvSpPr>
            <p:spPr>
              <a:xfrm rot="5400000">
                <a:off x="797678" y="288529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57" name="箭头: V 形 156">
                <a:extLst>
                  <a:ext uri="{FF2B5EF4-FFF2-40B4-BE49-F238E27FC236}">
                    <a16:creationId xmlns:a16="http://schemas.microsoft.com/office/drawing/2014/main" id="{E38A5526-A359-F012-3CD3-9998DC8DB6F1}"/>
                  </a:ext>
                </a:extLst>
              </p:cNvPr>
              <p:cNvSpPr/>
              <p:nvPr/>
            </p:nvSpPr>
            <p:spPr>
              <a:xfrm rot="5400000">
                <a:off x="933409" y="288530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</p:grpSp>
      </p:grpSp>
      <p:grpSp>
        <p:nvGrpSpPr>
          <p:cNvPr id="210" name="组合 209">
            <a:extLst>
              <a:ext uri="{FF2B5EF4-FFF2-40B4-BE49-F238E27FC236}">
                <a16:creationId xmlns:a16="http://schemas.microsoft.com/office/drawing/2014/main" id="{D8425875-54F7-DAAA-0B3C-637E46E87790}"/>
              </a:ext>
            </a:extLst>
          </p:cNvPr>
          <p:cNvGrpSpPr/>
          <p:nvPr/>
        </p:nvGrpSpPr>
        <p:grpSpPr>
          <a:xfrm>
            <a:off x="1189480" y="5192413"/>
            <a:ext cx="1164826" cy="722042"/>
            <a:chOff x="338456" y="4478529"/>
            <a:chExt cx="873889" cy="541699"/>
          </a:xfrm>
        </p:grpSpPr>
        <p:grpSp>
          <p:nvGrpSpPr>
            <p:cNvPr id="188" name="组合 187">
              <a:extLst>
                <a:ext uri="{FF2B5EF4-FFF2-40B4-BE49-F238E27FC236}">
                  <a16:creationId xmlns:a16="http://schemas.microsoft.com/office/drawing/2014/main" id="{0356A29E-84FF-E8C0-32A2-4F740595F864}"/>
                </a:ext>
              </a:extLst>
            </p:cNvPr>
            <p:cNvGrpSpPr/>
            <p:nvPr/>
          </p:nvGrpSpPr>
          <p:grpSpPr>
            <a:xfrm>
              <a:off x="338456" y="4478529"/>
              <a:ext cx="873889" cy="90169"/>
              <a:chOff x="338456" y="4478529"/>
              <a:chExt cx="873889" cy="90169"/>
            </a:xfrm>
            <a:solidFill>
              <a:srgbClr val="5900CC">
                <a:alpha val="50000"/>
              </a:srgbClr>
            </a:solidFill>
          </p:grpSpPr>
          <p:sp>
            <p:nvSpPr>
              <p:cNvPr id="182" name="椭圆 181">
                <a:extLst>
                  <a:ext uri="{FF2B5EF4-FFF2-40B4-BE49-F238E27FC236}">
                    <a16:creationId xmlns:a16="http://schemas.microsoft.com/office/drawing/2014/main" id="{7756AF14-BD2C-51A2-AA83-26E1D1ADC088}"/>
                  </a:ext>
                </a:extLst>
              </p:cNvPr>
              <p:cNvSpPr/>
              <p:nvPr/>
            </p:nvSpPr>
            <p:spPr>
              <a:xfrm>
                <a:off x="33845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83" name="椭圆 182">
                <a:extLst>
                  <a:ext uri="{FF2B5EF4-FFF2-40B4-BE49-F238E27FC236}">
                    <a16:creationId xmlns:a16="http://schemas.microsoft.com/office/drawing/2014/main" id="{8C405713-5E8A-62CA-0251-BE7B7308BE41}"/>
                  </a:ext>
                </a:extLst>
              </p:cNvPr>
              <p:cNvSpPr/>
              <p:nvPr/>
            </p:nvSpPr>
            <p:spPr>
              <a:xfrm>
                <a:off x="495200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84" name="椭圆 183">
                <a:extLst>
                  <a:ext uri="{FF2B5EF4-FFF2-40B4-BE49-F238E27FC236}">
                    <a16:creationId xmlns:a16="http://schemas.microsoft.com/office/drawing/2014/main" id="{6A4D5185-B4E3-7986-9FA6-2C8B70448FA2}"/>
                  </a:ext>
                </a:extLst>
              </p:cNvPr>
              <p:cNvSpPr/>
              <p:nvPr/>
            </p:nvSpPr>
            <p:spPr>
              <a:xfrm>
                <a:off x="651944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85" name="椭圆 184">
                <a:extLst>
                  <a:ext uri="{FF2B5EF4-FFF2-40B4-BE49-F238E27FC236}">
                    <a16:creationId xmlns:a16="http://schemas.microsoft.com/office/drawing/2014/main" id="{03323897-79C5-B6FB-815A-24E5F60EB1B1}"/>
                  </a:ext>
                </a:extLst>
              </p:cNvPr>
              <p:cNvSpPr/>
              <p:nvPr/>
            </p:nvSpPr>
            <p:spPr>
              <a:xfrm>
                <a:off x="808688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86" name="椭圆 185">
                <a:extLst>
                  <a:ext uri="{FF2B5EF4-FFF2-40B4-BE49-F238E27FC236}">
                    <a16:creationId xmlns:a16="http://schemas.microsoft.com/office/drawing/2014/main" id="{2B03509C-3223-4B9C-B9D4-908329C7D8D5}"/>
                  </a:ext>
                </a:extLst>
              </p:cNvPr>
              <p:cNvSpPr/>
              <p:nvPr/>
            </p:nvSpPr>
            <p:spPr>
              <a:xfrm>
                <a:off x="965432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87" name="椭圆 186">
                <a:extLst>
                  <a:ext uri="{FF2B5EF4-FFF2-40B4-BE49-F238E27FC236}">
                    <a16:creationId xmlns:a16="http://schemas.microsoft.com/office/drawing/2014/main" id="{5331E73E-A1C3-949D-9D5E-F92A24FE4A11}"/>
                  </a:ext>
                </a:extLst>
              </p:cNvPr>
              <p:cNvSpPr/>
              <p:nvPr/>
            </p:nvSpPr>
            <p:spPr>
              <a:xfrm>
                <a:off x="112217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</p:grpSp>
        <p:grpSp>
          <p:nvGrpSpPr>
            <p:cNvPr id="189" name="组合 188">
              <a:extLst>
                <a:ext uri="{FF2B5EF4-FFF2-40B4-BE49-F238E27FC236}">
                  <a16:creationId xmlns:a16="http://schemas.microsoft.com/office/drawing/2014/main" id="{AA439143-1D4D-8A4F-2D16-7EC797A31EC8}"/>
                </a:ext>
              </a:extLst>
            </p:cNvPr>
            <p:cNvGrpSpPr/>
            <p:nvPr/>
          </p:nvGrpSpPr>
          <p:grpSpPr>
            <a:xfrm>
              <a:off x="338456" y="4629039"/>
              <a:ext cx="873889" cy="90169"/>
              <a:chOff x="338456" y="4478529"/>
              <a:chExt cx="873889" cy="90169"/>
            </a:xfrm>
            <a:solidFill>
              <a:srgbClr val="5900CC">
                <a:alpha val="37000"/>
              </a:srgbClr>
            </a:solidFill>
          </p:grpSpPr>
          <p:sp>
            <p:nvSpPr>
              <p:cNvPr id="190" name="椭圆 189">
                <a:extLst>
                  <a:ext uri="{FF2B5EF4-FFF2-40B4-BE49-F238E27FC236}">
                    <a16:creationId xmlns:a16="http://schemas.microsoft.com/office/drawing/2014/main" id="{099F96B0-28E6-1C83-36A2-B758487EB851}"/>
                  </a:ext>
                </a:extLst>
              </p:cNvPr>
              <p:cNvSpPr/>
              <p:nvPr/>
            </p:nvSpPr>
            <p:spPr>
              <a:xfrm>
                <a:off x="33845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91" name="椭圆 190">
                <a:extLst>
                  <a:ext uri="{FF2B5EF4-FFF2-40B4-BE49-F238E27FC236}">
                    <a16:creationId xmlns:a16="http://schemas.microsoft.com/office/drawing/2014/main" id="{C6D006FC-F00E-BD3D-1364-BCA5005543AF}"/>
                  </a:ext>
                </a:extLst>
              </p:cNvPr>
              <p:cNvSpPr/>
              <p:nvPr/>
            </p:nvSpPr>
            <p:spPr>
              <a:xfrm>
                <a:off x="495200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92" name="椭圆 191">
                <a:extLst>
                  <a:ext uri="{FF2B5EF4-FFF2-40B4-BE49-F238E27FC236}">
                    <a16:creationId xmlns:a16="http://schemas.microsoft.com/office/drawing/2014/main" id="{4FADEBBE-7323-81BA-3861-7955A2C84419}"/>
                  </a:ext>
                </a:extLst>
              </p:cNvPr>
              <p:cNvSpPr/>
              <p:nvPr/>
            </p:nvSpPr>
            <p:spPr>
              <a:xfrm>
                <a:off x="651944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93" name="椭圆 192">
                <a:extLst>
                  <a:ext uri="{FF2B5EF4-FFF2-40B4-BE49-F238E27FC236}">
                    <a16:creationId xmlns:a16="http://schemas.microsoft.com/office/drawing/2014/main" id="{D7828935-A66B-755F-4FAD-A4F0CE8F1A2A}"/>
                  </a:ext>
                </a:extLst>
              </p:cNvPr>
              <p:cNvSpPr/>
              <p:nvPr/>
            </p:nvSpPr>
            <p:spPr>
              <a:xfrm>
                <a:off x="808688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94" name="椭圆 193">
                <a:extLst>
                  <a:ext uri="{FF2B5EF4-FFF2-40B4-BE49-F238E27FC236}">
                    <a16:creationId xmlns:a16="http://schemas.microsoft.com/office/drawing/2014/main" id="{B960F000-6DF9-9138-18F0-1773BDCB9AF6}"/>
                  </a:ext>
                </a:extLst>
              </p:cNvPr>
              <p:cNvSpPr/>
              <p:nvPr/>
            </p:nvSpPr>
            <p:spPr>
              <a:xfrm>
                <a:off x="965432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95" name="椭圆 194">
                <a:extLst>
                  <a:ext uri="{FF2B5EF4-FFF2-40B4-BE49-F238E27FC236}">
                    <a16:creationId xmlns:a16="http://schemas.microsoft.com/office/drawing/2014/main" id="{39FF6F06-F560-DA9B-F95F-C9C694DF0622}"/>
                  </a:ext>
                </a:extLst>
              </p:cNvPr>
              <p:cNvSpPr/>
              <p:nvPr/>
            </p:nvSpPr>
            <p:spPr>
              <a:xfrm>
                <a:off x="112217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</p:grpSp>
        <p:grpSp>
          <p:nvGrpSpPr>
            <p:cNvPr id="196" name="组合 195">
              <a:extLst>
                <a:ext uri="{FF2B5EF4-FFF2-40B4-BE49-F238E27FC236}">
                  <a16:creationId xmlns:a16="http://schemas.microsoft.com/office/drawing/2014/main" id="{88DDB9FC-B0D8-1904-9B86-CC8CE2EFF625}"/>
                </a:ext>
              </a:extLst>
            </p:cNvPr>
            <p:cNvGrpSpPr/>
            <p:nvPr/>
          </p:nvGrpSpPr>
          <p:grpSpPr>
            <a:xfrm>
              <a:off x="338456" y="4779549"/>
              <a:ext cx="873889" cy="90169"/>
              <a:chOff x="338456" y="4478529"/>
              <a:chExt cx="873889" cy="90169"/>
            </a:xfrm>
            <a:solidFill>
              <a:srgbClr val="5900CC">
                <a:alpha val="24000"/>
              </a:srgbClr>
            </a:solidFill>
          </p:grpSpPr>
          <p:sp>
            <p:nvSpPr>
              <p:cNvPr id="197" name="椭圆 196">
                <a:extLst>
                  <a:ext uri="{FF2B5EF4-FFF2-40B4-BE49-F238E27FC236}">
                    <a16:creationId xmlns:a16="http://schemas.microsoft.com/office/drawing/2014/main" id="{665C6F59-62C3-4A77-76D7-A8EF59CA42B0}"/>
                  </a:ext>
                </a:extLst>
              </p:cNvPr>
              <p:cNvSpPr/>
              <p:nvPr/>
            </p:nvSpPr>
            <p:spPr>
              <a:xfrm>
                <a:off x="33845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98" name="椭圆 197">
                <a:extLst>
                  <a:ext uri="{FF2B5EF4-FFF2-40B4-BE49-F238E27FC236}">
                    <a16:creationId xmlns:a16="http://schemas.microsoft.com/office/drawing/2014/main" id="{D1A0DD87-0CA8-BD20-204E-0F7F9F6F3C47}"/>
                  </a:ext>
                </a:extLst>
              </p:cNvPr>
              <p:cNvSpPr/>
              <p:nvPr/>
            </p:nvSpPr>
            <p:spPr>
              <a:xfrm>
                <a:off x="495200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99" name="椭圆 198">
                <a:extLst>
                  <a:ext uri="{FF2B5EF4-FFF2-40B4-BE49-F238E27FC236}">
                    <a16:creationId xmlns:a16="http://schemas.microsoft.com/office/drawing/2014/main" id="{DC3D2798-2822-E220-ABAC-5EED25133306}"/>
                  </a:ext>
                </a:extLst>
              </p:cNvPr>
              <p:cNvSpPr/>
              <p:nvPr/>
            </p:nvSpPr>
            <p:spPr>
              <a:xfrm>
                <a:off x="651944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200" name="椭圆 199">
                <a:extLst>
                  <a:ext uri="{FF2B5EF4-FFF2-40B4-BE49-F238E27FC236}">
                    <a16:creationId xmlns:a16="http://schemas.microsoft.com/office/drawing/2014/main" id="{9CE7E7B1-5ABB-DF0B-3624-83D4FB095449}"/>
                  </a:ext>
                </a:extLst>
              </p:cNvPr>
              <p:cNvSpPr/>
              <p:nvPr/>
            </p:nvSpPr>
            <p:spPr>
              <a:xfrm>
                <a:off x="808688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201" name="椭圆 200">
                <a:extLst>
                  <a:ext uri="{FF2B5EF4-FFF2-40B4-BE49-F238E27FC236}">
                    <a16:creationId xmlns:a16="http://schemas.microsoft.com/office/drawing/2014/main" id="{48A49D72-BC05-F2F5-E387-860155F65AA3}"/>
                  </a:ext>
                </a:extLst>
              </p:cNvPr>
              <p:cNvSpPr/>
              <p:nvPr/>
            </p:nvSpPr>
            <p:spPr>
              <a:xfrm>
                <a:off x="965432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202" name="椭圆 201">
                <a:extLst>
                  <a:ext uri="{FF2B5EF4-FFF2-40B4-BE49-F238E27FC236}">
                    <a16:creationId xmlns:a16="http://schemas.microsoft.com/office/drawing/2014/main" id="{3E065BC4-17D5-68BE-71BD-D5EC249C15A5}"/>
                  </a:ext>
                </a:extLst>
              </p:cNvPr>
              <p:cNvSpPr/>
              <p:nvPr/>
            </p:nvSpPr>
            <p:spPr>
              <a:xfrm>
                <a:off x="112217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id="{9732DDAC-3499-82A3-CA19-D8D5C902F39E}"/>
                </a:ext>
              </a:extLst>
            </p:cNvPr>
            <p:cNvGrpSpPr/>
            <p:nvPr/>
          </p:nvGrpSpPr>
          <p:grpSpPr>
            <a:xfrm>
              <a:off x="338456" y="4930059"/>
              <a:ext cx="873889" cy="90169"/>
              <a:chOff x="338456" y="4478529"/>
              <a:chExt cx="873889" cy="90169"/>
            </a:xfrm>
            <a:solidFill>
              <a:srgbClr val="5900CC">
                <a:alpha val="10000"/>
              </a:srgbClr>
            </a:solidFill>
          </p:grpSpPr>
          <p:sp>
            <p:nvSpPr>
              <p:cNvPr id="204" name="椭圆 203">
                <a:extLst>
                  <a:ext uri="{FF2B5EF4-FFF2-40B4-BE49-F238E27FC236}">
                    <a16:creationId xmlns:a16="http://schemas.microsoft.com/office/drawing/2014/main" id="{FBBF18E1-B077-0B34-F107-BE296D2C7010}"/>
                  </a:ext>
                </a:extLst>
              </p:cNvPr>
              <p:cNvSpPr/>
              <p:nvPr/>
            </p:nvSpPr>
            <p:spPr>
              <a:xfrm>
                <a:off x="33845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205" name="椭圆 204">
                <a:extLst>
                  <a:ext uri="{FF2B5EF4-FFF2-40B4-BE49-F238E27FC236}">
                    <a16:creationId xmlns:a16="http://schemas.microsoft.com/office/drawing/2014/main" id="{94F6003A-CA58-6C45-0DCB-401F532BE92C}"/>
                  </a:ext>
                </a:extLst>
              </p:cNvPr>
              <p:cNvSpPr/>
              <p:nvPr/>
            </p:nvSpPr>
            <p:spPr>
              <a:xfrm>
                <a:off x="495200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206" name="椭圆 205">
                <a:extLst>
                  <a:ext uri="{FF2B5EF4-FFF2-40B4-BE49-F238E27FC236}">
                    <a16:creationId xmlns:a16="http://schemas.microsoft.com/office/drawing/2014/main" id="{13D747BD-EAD5-130C-33E2-BB6DDB85B19C}"/>
                  </a:ext>
                </a:extLst>
              </p:cNvPr>
              <p:cNvSpPr/>
              <p:nvPr/>
            </p:nvSpPr>
            <p:spPr>
              <a:xfrm>
                <a:off x="651944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207" name="椭圆 206">
                <a:extLst>
                  <a:ext uri="{FF2B5EF4-FFF2-40B4-BE49-F238E27FC236}">
                    <a16:creationId xmlns:a16="http://schemas.microsoft.com/office/drawing/2014/main" id="{709BD850-B25A-1607-E509-2F1D4A818658}"/>
                  </a:ext>
                </a:extLst>
              </p:cNvPr>
              <p:cNvSpPr/>
              <p:nvPr/>
            </p:nvSpPr>
            <p:spPr>
              <a:xfrm>
                <a:off x="808688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208" name="椭圆 207">
                <a:extLst>
                  <a:ext uri="{FF2B5EF4-FFF2-40B4-BE49-F238E27FC236}">
                    <a16:creationId xmlns:a16="http://schemas.microsoft.com/office/drawing/2014/main" id="{FF5B95CC-9359-B5AD-A88F-A9FAFBFF953A}"/>
                  </a:ext>
                </a:extLst>
              </p:cNvPr>
              <p:cNvSpPr/>
              <p:nvPr/>
            </p:nvSpPr>
            <p:spPr>
              <a:xfrm>
                <a:off x="965432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209" name="椭圆 208">
                <a:extLst>
                  <a:ext uri="{FF2B5EF4-FFF2-40B4-BE49-F238E27FC236}">
                    <a16:creationId xmlns:a16="http://schemas.microsoft.com/office/drawing/2014/main" id="{C9FCB607-873A-6589-5950-475F071B3FE1}"/>
                  </a:ext>
                </a:extLst>
              </p:cNvPr>
              <p:cNvSpPr/>
              <p:nvPr/>
            </p:nvSpPr>
            <p:spPr>
              <a:xfrm>
                <a:off x="112217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</p:grpSp>
      </p:grpSp>
      <p:sp>
        <p:nvSpPr>
          <p:cNvPr id="211" name="iconfont-10187-1799676">
            <a:extLst>
              <a:ext uri="{FF2B5EF4-FFF2-40B4-BE49-F238E27FC236}">
                <a16:creationId xmlns:a16="http://schemas.microsoft.com/office/drawing/2014/main" id="{ADF6BE7C-B182-F756-EAB1-D1436902E180}"/>
              </a:ext>
            </a:extLst>
          </p:cNvPr>
          <p:cNvSpPr/>
          <p:nvPr/>
        </p:nvSpPr>
        <p:spPr>
          <a:xfrm rot="20994786">
            <a:off x="7367689" y="5273075"/>
            <a:ext cx="812663" cy="812663"/>
          </a:xfrm>
          <a:custGeom>
            <a:avLst/>
            <a:gdLst>
              <a:gd name="T0" fmla="*/ 10240 w 10880"/>
              <a:gd name="T1" fmla="*/ 8320 h 10880"/>
              <a:gd name="T2" fmla="*/ 2848 w 10880"/>
              <a:gd name="T3" fmla="*/ 8320 h 10880"/>
              <a:gd name="T4" fmla="*/ 1920 w 10880"/>
              <a:gd name="T5" fmla="*/ 1568 h 10880"/>
              <a:gd name="T6" fmla="*/ 320 w 10880"/>
              <a:gd name="T7" fmla="*/ 0 h 10880"/>
              <a:gd name="T8" fmla="*/ 0 w 10880"/>
              <a:gd name="T9" fmla="*/ 320 h 10880"/>
              <a:gd name="T10" fmla="*/ 320 w 10880"/>
              <a:gd name="T11" fmla="*/ 640 h 10880"/>
              <a:gd name="T12" fmla="*/ 1280 w 10880"/>
              <a:gd name="T13" fmla="*/ 1632 h 10880"/>
              <a:gd name="T14" fmla="*/ 2240 w 10880"/>
              <a:gd name="T15" fmla="*/ 8672 h 10880"/>
              <a:gd name="T16" fmla="*/ 2560 w 10880"/>
              <a:gd name="T17" fmla="*/ 8960 h 10880"/>
              <a:gd name="T18" fmla="*/ 10240 w 10880"/>
              <a:gd name="T19" fmla="*/ 8960 h 10880"/>
              <a:gd name="T20" fmla="*/ 10560 w 10880"/>
              <a:gd name="T21" fmla="*/ 8640 h 10880"/>
              <a:gd name="T22" fmla="*/ 10240 w 10880"/>
              <a:gd name="T23" fmla="*/ 8320 h 10880"/>
              <a:gd name="T24" fmla="*/ 10816 w 10880"/>
              <a:gd name="T25" fmla="*/ 3008 h 10880"/>
              <a:gd name="T26" fmla="*/ 10560 w 10880"/>
              <a:gd name="T27" fmla="*/ 2880 h 10880"/>
              <a:gd name="T28" fmla="*/ 2880 w 10880"/>
              <a:gd name="T29" fmla="*/ 2880 h 10880"/>
              <a:gd name="T30" fmla="*/ 2560 w 10880"/>
              <a:gd name="T31" fmla="*/ 3200 h 10880"/>
              <a:gd name="T32" fmla="*/ 2880 w 10880"/>
              <a:gd name="T33" fmla="*/ 3520 h 10880"/>
              <a:gd name="T34" fmla="*/ 10144 w 10880"/>
              <a:gd name="T35" fmla="*/ 3520 h 10880"/>
              <a:gd name="T36" fmla="*/ 9344 w 10880"/>
              <a:gd name="T37" fmla="*/ 6432 h 10880"/>
              <a:gd name="T38" fmla="*/ 3488 w 10880"/>
              <a:gd name="T39" fmla="*/ 7040 h 10880"/>
              <a:gd name="T40" fmla="*/ 3200 w 10880"/>
              <a:gd name="T41" fmla="*/ 7392 h 10880"/>
              <a:gd name="T42" fmla="*/ 3520 w 10880"/>
              <a:gd name="T43" fmla="*/ 7680 h 10880"/>
              <a:gd name="T44" fmla="*/ 3552 w 10880"/>
              <a:gd name="T45" fmla="*/ 7680 h 10880"/>
              <a:gd name="T46" fmla="*/ 9632 w 10880"/>
              <a:gd name="T47" fmla="*/ 7040 h 10880"/>
              <a:gd name="T48" fmla="*/ 9920 w 10880"/>
              <a:gd name="T49" fmla="*/ 6816 h 10880"/>
              <a:gd name="T50" fmla="*/ 10880 w 10880"/>
              <a:gd name="T51" fmla="*/ 3296 h 10880"/>
              <a:gd name="T52" fmla="*/ 10816 w 10880"/>
              <a:gd name="T53" fmla="*/ 3008 h 10880"/>
              <a:gd name="T54" fmla="*/ 3520 w 10880"/>
              <a:gd name="T55" fmla="*/ 9600 h 10880"/>
              <a:gd name="T56" fmla="*/ 2880 w 10880"/>
              <a:gd name="T57" fmla="*/ 10240 h 10880"/>
              <a:gd name="T58" fmla="*/ 3520 w 10880"/>
              <a:gd name="T59" fmla="*/ 10880 h 10880"/>
              <a:gd name="T60" fmla="*/ 4160 w 10880"/>
              <a:gd name="T61" fmla="*/ 10240 h 10880"/>
              <a:gd name="T62" fmla="*/ 3520 w 10880"/>
              <a:gd name="T63" fmla="*/ 9600 h 10880"/>
              <a:gd name="T64" fmla="*/ 8640 w 10880"/>
              <a:gd name="T65" fmla="*/ 9600 h 10880"/>
              <a:gd name="T66" fmla="*/ 8000 w 10880"/>
              <a:gd name="T67" fmla="*/ 10240 h 10880"/>
              <a:gd name="T68" fmla="*/ 8640 w 10880"/>
              <a:gd name="T69" fmla="*/ 10880 h 10880"/>
              <a:gd name="T70" fmla="*/ 9280 w 10880"/>
              <a:gd name="T71" fmla="*/ 10240 h 10880"/>
              <a:gd name="T72" fmla="*/ 8640 w 10880"/>
              <a:gd name="T73" fmla="*/ 9600 h 108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880" h="10880">
                <a:moveTo>
                  <a:pt x="10240" y="8320"/>
                </a:moveTo>
                <a:lnTo>
                  <a:pt x="2848" y="8320"/>
                </a:lnTo>
                <a:lnTo>
                  <a:pt x="1920" y="1568"/>
                </a:lnTo>
                <a:cubicBezTo>
                  <a:pt x="1792" y="640"/>
                  <a:pt x="1120" y="0"/>
                  <a:pt x="320" y="0"/>
                </a:cubicBezTo>
                <a:cubicBezTo>
                  <a:pt x="128" y="0"/>
                  <a:pt x="0" y="128"/>
                  <a:pt x="0" y="320"/>
                </a:cubicBezTo>
                <a:cubicBezTo>
                  <a:pt x="0" y="512"/>
                  <a:pt x="128" y="640"/>
                  <a:pt x="320" y="640"/>
                </a:cubicBezTo>
                <a:cubicBezTo>
                  <a:pt x="896" y="640"/>
                  <a:pt x="1216" y="1152"/>
                  <a:pt x="1280" y="1632"/>
                </a:cubicBezTo>
                <a:lnTo>
                  <a:pt x="2240" y="8672"/>
                </a:lnTo>
                <a:cubicBezTo>
                  <a:pt x="2272" y="8832"/>
                  <a:pt x="2400" y="8960"/>
                  <a:pt x="2560" y="8960"/>
                </a:cubicBezTo>
                <a:lnTo>
                  <a:pt x="10240" y="8960"/>
                </a:lnTo>
                <a:cubicBezTo>
                  <a:pt x="10432" y="8960"/>
                  <a:pt x="10560" y="8832"/>
                  <a:pt x="10560" y="8640"/>
                </a:cubicBezTo>
                <a:cubicBezTo>
                  <a:pt x="10560" y="8448"/>
                  <a:pt x="10432" y="8320"/>
                  <a:pt x="10240" y="8320"/>
                </a:cubicBezTo>
                <a:close/>
                <a:moveTo>
                  <a:pt x="10816" y="3008"/>
                </a:moveTo>
                <a:cubicBezTo>
                  <a:pt x="10752" y="2944"/>
                  <a:pt x="10656" y="2880"/>
                  <a:pt x="10560" y="2880"/>
                </a:cubicBezTo>
                <a:lnTo>
                  <a:pt x="2880" y="2880"/>
                </a:lnTo>
                <a:cubicBezTo>
                  <a:pt x="2688" y="2880"/>
                  <a:pt x="2560" y="3008"/>
                  <a:pt x="2560" y="3200"/>
                </a:cubicBezTo>
                <a:cubicBezTo>
                  <a:pt x="2560" y="3392"/>
                  <a:pt x="2688" y="3520"/>
                  <a:pt x="2880" y="3520"/>
                </a:cubicBezTo>
                <a:lnTo>
                  <a:pt x="10144" y="3520"/>
                </a:lnTo>
                <a:lnTo>
                  <a:pt x="9344" y="6432"/>
                </a:lnTo>
                <a:lnTo>
                  <a:pt x="3488" y="7040"/>
                </a:lnTo>
                <a:cubicBezTo>
                  <a:pt x="3328" y="7072"/>
                  <a:pt x="3200" y="7200"/>
                  <a:pt x="3200" y="7392"/>
                </a:cubicBezTo>
                <a:cubicBezTo>
                  <a:pt x="3232" y="7552"/>
                  <a:pt x="3360" y="7680"/>
                  <a:pt x="3520" y="7680"/>
                </a:cubicBezTo>
                <a:lnTo>
                  <a:pt x="3552" y="7680"/>
                </a:lnTo>
                <a:lnTo>
                  <a:pt x="9632" y="7040"/>
                </a:lnTo>
                <a:cubicBezTo>
                  <a:pt x="9760" y="7040"/>
                  <a:pt x="9888" y="6944"/>
                  <a:pt x="9920" y="6816"/>
                </a:cubicBezTo>
                <a:lnTo>
                  <a:pt x="10880" y="3296"/>
                </a:lnTo>
                <a:cubicBezTo>
                  <a:pt x="10880" y="3200"/>
                  <a:pt x="10880" y="3072"/>
                  <a:pt x="10816" y="3008"/>
                </a:cubicBezTo>
                <a:close/>
                <a:moveTo>
                  <a:pt x="3520" y="9600"/>
                </a:moveTo>
                <a:cubicBezTo>
                  <a:pt x="3168" y="9600"/>
                  <a:pt x="2880" y="9888"/>
                  <a:pt x="2880" y="10240"/>
                </a:cubicBezTo>
                <a:cubicBezTo>
                  <a:pt x="2880" y="10592"/>
                  <a:pt x="3168" y="10880"/>
                  <a:pt x="3520" y="10880"/>
                </a:cubicBezTo>
                <a:cubicBezTo>
                  <a:pt x="3872" y="10880"/>
                  <a:pt x="4160" y="10592"/>
                  <a:pt x="4160" y="10240"/>
                </a:cubicBezTo>
                <a:cubicBezTo>
                  <a:pt x="4160" y="9888"/>
                  <a:pt x="3872" y="9600"/>
                  <a:pt x="3520" y="9600"/>
                </a:cubicBezTo>
                <a:close/>
                <a:moveTo>
                  <a:pt x="8640" y="9600"/>
                </a:moveTo>
                <a:cubicBezTo>
                  <a:pt x="8288" y="9600"/>
                  <a:pt x="8000" y="9888"/>
                  <a:pt x="8000" y="10240"/>
                </a:cubicBezTo>
                <a:cubicBezTo>
                  <a:pt x="8000" y="10592"/>
                  <a:pt x="8288" y="10880"/>
                  <a:pt x="8640" y="10880"/>
                </a:cubicBezTo>
                <a:cubicBezTo>
                  <a:pt x="8992" y="10880"/>
                  <a:pt x="9280" y="10592"/>
                  <a:pt x="9280" y="10240"/>
                </a:cubicBezTo>
                <a:cubicBezTo>
                  <a:pt x="9280" y="9888"/>
                  <a:pt x="8992" y="9600"/>
                  <a:pt x="8640" y="9600"/>
                </a:cubicBezTo>
                <a:close/>
              </a:path>
            </a:pathLst>
          </a:custGeom>
          <a:solidFill>
            <a:srgbClr val="CED5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/>
          </a:p>
        </p:txBody>
      </p:sp>
      <p:sp>
        <p:nvSpPr>
          <p:cNvPr id="212" name="iconfont-11592-5504441">
            <a:extLst>
              <a:ext uri="{FF2B5EF4-FFF2-40B4-BE49-F238E27FC236}">
                <a16:creationId xmlns:a16="http://schemas.microsoft.com/office/drawing/2014/main" id="{32858132-3423-C36A-F5C8-0F046F5CA74D}"/>
              </a:ext>
            </a:extLst>
          </p:cNvPr>
          <p:cNvSpPr/>
          <p:nvPr/>
        </p:nvSpPr>
        <p:spPr>
          <a:xfrm rot="1678957">
            <a:off x="11304937" y="1535873"/>
            <a:ext cx="376456" cy="376456"/>
          </a:xfrm>
          <a:custGeom>
            <a:avLst/>
            <a:gdLst>
              <a:gd name="T0" fmla="*/ 0 w 11734"/>
              <a:gd name="T1" fmla="*/ 1336 h 11734"/>
              <a:gd name="T2" fmla="*/ 1336 w 11734"/>
              <a:gd name="T3" fmla="*/ 0 h 11734"/>
              <a:gd name="T4" fmla="*/ 10398 w 11734"/>
              <a:gd name="T5" fmla="*/ 0 h 11734"/>
              <a:gd name="T6" fmla="*/ 11734 w 11734"/>
              <a:gd name="T7" fmla="*/ 1336 h 11734"/>
              <a:gd name="T8" fmla="*/ 11734 w 11734"/>
              <a:gd name="T9" fmla="*/ 10398 h 11734"/>
              <a:gd name="T10" fmla="*/ 10398 w 11734"/>
              <a:gd name="T11" fmla="*/ 11734 h 11734"/>
              <a:gd name="T12" fmla="*/ 1336 w 11734"/>
              <a:gd name="T13" fmla="*/ 11734 h 11734"/>
              <a:gd name="T14" fmla="*/ 0 w 11734"/>
              <a:gd name="T15" fmla="*/ 10398 h 11734"/>
              <a:gd name="T16" fmla="*/ 0 w 11734"/>
              <a:gd name="T17" fmla="*/ 1336 h 11734"/>
              <a:gd name="T18" fmla="*/ 1067 w 11734"/>
              <a:gd name="T19" fmla="*/ 1336 h 11734"/>
              <a:gd name="T20" fmla="*/ 1067 w 11734"/>
              <a:gd name="T21" fmla="*/ 10398 h 11734"/>
              <a:gd name="T22" fmla="*/ 1336 w 11734"/>
              <a:gd name="T23" fmla="*/ 10667 h 11734"/>
              <a:gd name="T24" fmla="*/ 10398 w 11734"/>
              <a:gd name="T25" fmla="*/ 10667 h 11734"/>
              <a:gd name="T26" fmla="*/ 10667 w 11734"/>
              <a:gd name="T27" fmla="*/ 10398 h 11734"/>
              <a:gd name="T28" fmla="*/ 10667 w 11734"/>
              <a:gd name="T29" fmla="*/ 1336 h 11734"/>
              <a:gd name="T30" fmla="*/ 10398 w 11734"/>
              <a:gd name="T31" fmla="*/ 1067 h 11734"/>
              <a:gd name="T32" fmla="*/ 1336 w 11734"/>
              <a:gd name="T33" fmla="*/ 1067 h 11734"/>
              <a:gd name="T34" fmla="*/ 1067 w 11734"/>
              <a:gd name="T35" fmla="*/ 1336 h 11734"/>
              <a:gd name="T36" fmla="*/ 7734 w 11734"/>
              <a:gd name="T37" fmla="*/ 2134 h 11734"/>
              <a:gd name="T38" fmla="*/ 8267 w 11734"/>
              <a:gd name="T39" fmla="*/ 1600 h 11734"/>
              <a:gd name="T40" fmla="*/ 8800 w 11734"/>
              <a:gd name="T41" fmla="*/ 2134 h 11734"/>
              <a:gd name="T42" fmla="*/ 8800 w 11734"/>
              <a:gd name="T43" fmla="*/ 3467 h 11734"/>
              <a:gd name="T44" fmla="*/ 5867 w 11734"/>
              <a:gd name="T45" fmla="*/ 6400 h 11734"/>
              <a:gd name="T46" fmla="*/ 2934 w 11734"/>
              <a:gd name="T47" fmla="*/ 3467 h 11734"/>
              <a:gd name="T48" fmla="*/ 2934 w 11734"/>
              <a:gd name="T49" fmla="*/ 2134 h 11734"/>
              <a:gd name="T50" fmla="*/ 3467 w 11734"/>
              <a:gd name="T51" fmla="*/ 1600 h 11734"/>
              <a:gd name="T52" fmla="*/ 4000 w 11734"/>
              <a:gd name="T53" fmla="*/ 2134 h 11734"/>
              <a:gd name="T54" fmla="*/ 4000 w 11734"/>
              <a:gd name="T55" fmla="*/ 3467 h 11734"/>
              <a:gd name="T56" fmla="*/ 5867 w 11734"/>
              <a:gd name="T57" fmla="*/ 5334 h 11734"/>
              <a:gd name="T58" fmla="*/ 7734 w 11734"/>
              <a:gd name="T59" fmla="*/ 3467 h 11734"/>
              <a:gd name="T60" fmla="*/ 7734 w 11734"/>
              <a:gd name="T61" fmla="*/ 2134 h 11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1734" h="11734">
                <a:moveTo>
                  <a:pt x="0" y="1336"/>
                </a:moveTo>
                <a:cubicBezTo>
                  <a:pt x="0" y="598"/>
                  <a:pt x="598" y="0"/>
                  <a:pt x="1336" y="0"/>
                </a:cubicBezTo>
                <a:lnTo>
                  <a:pt x="10398" y="0"/>
                </a:lnTo>
                <a:cubicBezTo>
                  <a:pt x="11136" y="0"/>
                  <a:pt x="11734" y="598"/>
                  <a:pt x="11734" y="1336"/>
                </a:cubicBezTo>
                <a:lnTo>
                  <a:pt x="11734" y="10398"/>
                </a:lnTo>
                <a:cubicBezTo>
                  <a:pt x="11734" y="11136"/>
                  <a:pt x="11136" y="11734"/>
                  <a:pt x="10398" y="11734"/>
                </a:cubicBezTo>
                <a:lnTo>
                  <a:pt x="1336" y="11734"/>
                </a:lnTo>
                <a:cubicBezTo>
                  <a:pt x="598" y="11734"/>
                  <a:pt x="0" y="11136"/>
                  <a:pt x="0" y="10398"/>
                </a:cubicBezTo>
                <a:lnTo>
                  <a:pt x="0" y="1336"/>
                </a:lnTo>
                <a:close/>
                <a:moveTo>
                  <a:pt x="1067" y="1336"/>
                </a:moveTo>
                <a:lnTo>
                  <a:pt x="1067" y="10398"/>
                </a:lnTo>
                <a:cubicBezTo>
                  <a:pt x="1067" y="10547"/>
                  <a:pt x="1187" y="10667"/>
                  <a:pt x="1336" y="10667"/>
                </a:cubicBezTo>
                <a:lnTo>
                  <a:pt x="10398" y="10667"/>
                </a:lnTo>
                <a:cubicBezTo>
                  <a:pt x="10547" y="10667"/>
                  <a:pt x="10667" y="10547"/>
                  <a:pt x="10667" y="10398"/>
                </a:cubicBezTo>
                <a:lnTo>
                  <a:pt x="10667" y="1336"/>
                </a:lnTo>
                <a:cubicBezTo>
                  <a:pt x="10667" y="1187"/>
                  <a:pt x="10547" y="1067"/>
                  <a:pt x="10398" y="1067"/>
                </a:cubicBezTo>
                <a:lnTo>
                  <a:pt x="1336" y="1067"/>
                </a:lnTo>
                <a:cubicBezTo>
                  <a:pt x="1187" y="1067"/>
                  <a:pt x="1067" y="1187"/>
                  <a:pt x="1067" y="1336"/>
                </a:cubicBezTo>
                <a:close/>
                <a:moveTo>
                  <a:pt x="7734" y="2134"/>
                </a:moveTo>
                <a:cubicBezTo>
                  <a:pt x="7734" y="1839"/>
                  <a:pt x="7972" y="1600"/>
                  <a:pt x="8267" y="1600"/>
                </a:cubicBezTo>
                <a:cubicBezTo>
                  <a:pt x="8562" y="1600"/>
                  <a:pt x="8800" y="1839"/>
                  <a:pt x="8800" y="2134"/>
                </a:cubicBezTo>
                <a:lnTo>
                  <a:pt x="8800" y="3467"/>
                </a:lnTo>
                <a:cubicBezTo>
                  <a:pt x="8800" y="5086"/>
                  <a:pt x="7487" y="6400"/>
                  <a:pt x="5867" y="6400"/>
                </a:cubicBezTo>
                <a:cubicBezTo>
                  <a:pt x="4248" y="6400"/>
                  <a:pt x="2934" y="5085"/>
                  <a:pt x="2934" y="3467"/>
                </a:cubicBezTo>
                <a:lnTo>
                  <a:pt x="2934" y="2134"/>
                </a:lnTo>
                <a:cubicBezTo>
                  <a:pt x="2934" y="1839"/>
                  <a:pt x="3172" y="1600"/>
                  <a:pt x="3467" y="1600"/>
                </a:cubicBezTo>
                <a:cubicBezTo>
                  <a:pt x="3762" y="1600"/>
                  <a:pt x="4000" y="1839"/>
                  <a:pt x="4000" y="2134"/>
                </a:cubicBezTo>
                <a:lnTo>
                  <a:pt x="4000" y="3467"/>
                </a:lnTo>
                <a:cubicBezTo>
                  <a:pt x="4000" y="4496"/>
                  <a:pt x="4837" y="5334"/>
                  <a:pt x="5867" y="5334"/>
                </a:cubicBezTo>
                <a:cubicBezTo>
                  <a:pt x="6898" y="5334"/>
                  <a:pt x="7734" y="4497"/>
                  <a:pt x="7734" y="3467"/>
                </a:cubicBezTo>
                <a:lnTo>
                  <a:pt x="7734" y="2134"/>
                </a:lnTo>
                <a:close/>
              </a:path>
            </a:pathLst>
          </a:custGeom>
          <a:solidFill>
            <a:srgbClr val="FFB3DA">
              <a:alpha val="51000"/>
            </a:srgbClr>
          </a:solidFill>
          <a:ln w="233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2399">
              <a:cs typeface="+mn-ea"/>
            </a:endParaRPr>
          </a:p>
        </p:txBody>
      </p:sp>
      <p:sp>
        <p:nvSpPr>
          <p:cNvPr id="213" name="shopping-cart_319633">
            <a:extLst>
              <a:ext uri="{FF2B5EF4-FFF2-40B4-BE49-F238E27FC236}">
                <a16:creationId xmlns:a16="http://schemas.microsoft.com/office/drawing/2014/main" id="{4A5156F6-9420-CE83-047E-DA6523A4CB35}"/>
              </a:ext>
            </a:extLst>
          </p:cNvPr>
          <p:cNvSpPr/>
          <p:nvPr/>
        </p:nvSpPr>
        <p:spPr>
          <a:xfrm rot="19345226">
            <a:off x="3276169" y="807083"/>
            <a:ext cx="476142" cy="455546"/>
          </a:xfrm>
          <a:custGeom>
            <a:avLst/>
            <a:gdLst>
              <a:gd name="T0" fmla="*/ 6281 w 6554"/>
              <a:gd name="T1" fmla="*/ 4642 h 6280"/>
              <a:gd name="T2" fmla="*/ 6554 w 6554"/>
              <a:gd name="T3" fmla="*/ 4369 h 6280"/>
              <a:gd name="T4" fmla="*/ 6554 w 6554"/>
              <a:gd name="T5" fmla="*/ 1365 h 6280"/>
              <a:gd name="T6" fmla="*/ 6281 w 6554"/>
              <a:gd name="T7" fmla="*/ 1092 h 6280"/>
              <a:gd name="T8" fmla="*/ 1365 w 6554"/>
              <a:gd name="T9" fmla="*/ 1092 h 6280"/>
              <a:gd name="T10" fmla="*/ 1365 w 6554"/>
              <a:gd name="T11" fmla="*/ 273 h 6280"/>
              <a:gd name="T12" fmla="*/ 1092 w 6554"/>
              <a:gd name="T13" fmla="*/ 0 h 6280"/>
              <a:gd name="T14" fmla="*/ 273 w 6554"/>
              <a:gd name="T15" fmla="*/ 0 h 6280"/>
              <a:gd name="T16" fmla="*/ 0 w 6554"/>
              <a:gd name="T17" fmla="*/ 273 h 6280"/>
              <a:gd name="T18" fmla="*/ 273 w 6554"/>
              <a:gd name="T19" fmla="*/ 546 h 6280"/>
              <a:gd name="T20" fmla="*/ 819 w 6554"/>
              <a:gd name="T21" fmla="*/ 546 h 6280"/>
              <a:gd name="T22" fmla="*/ 819 w 6554"/>
              <a:gd name="T23" fmla="*/ 1365 h 6280"/>
              <a:gd name="T24" fmla="*/ 819 w 6554"/>
              <a:gd name="T25" fmla="*/ 1638 h 6280"/>
              <a:gd name="T26" fmla="*/ 819 w 6554"/>
              <a:gd name="T27" fmla="*/ 4369 h 6280"/>
              <a:gd name="T28" fmla="*/ 819 w 6554"/>
              <a:gd name="T29" fmla="*/ 5734 h 6280"/>
              <a:gd name="T30" fmla="*/ 1092 w 6554"/>
              <a:gd name="T31" fmla="*/ 6007 h 6280"/>
              <a:gd name="T32" fmla="*/ 2260 w 6554"/>
              <a:gd name="T33" fmla="*/ 6007 h 6280"/>
              <a:gd name="T34" fmla="*/ 2731 w 6554"/>
              <a:gd name="T35" fmla="*/ 6280 h 6280"/>
              <a:gd name="T36" fmla="*/ 3201 w 6554"/>
              <a:gd name="T37" fmla="*/ 6007 h 6280"/>
              <a:gd name="T38" fmla="*/ 5537 w 6554"/>
              <a:gd name="T39" fmla="*/ 6007 h 6280"/>
              <a:gd name="T40" fmla="*/ 6007 w 6554"/>
              <a:gd name="T41" fmla="*/ 6280 h 6280"/>
              <a:gd name="T42" fmla="*/ 6554 w 6554"/>
              <a:gd name="T43" fmla="*/ 5734 h 6280"/>
              <a:gd name="T44" fmla="*/ 6007 w 6554"/>
              <a:gd name="T45" fmla="*/ 5188 h 6280"/>
              <a:gd name="T46" fmla="*/ 5537 w 6554"/>
              <a:gd name="T47" fmla="*/ 5461 h 6280"/>
              <a:gd name="T48" fmla="*/ 3201 w 6554"/>
              <a:gd name="T49" fmla="*/ 5461 h 6280"/>
              <a:gd name="T50" fmla="*/ 2731 w 6554"/>
              <a:gd name="T51" fmla="*/ 5188 h 6280"/>
              <a:gd name="T52" fmla="*/ 2260 w 6554"/>
              <a:gd name="T53" fmla="*/ 5461 h 6280"/>
              <a:gd name="T54" fmla="*/ 1365 w 6554"/>
              <a:gd name="T55" fmla="*/ 5461 h 6280"/>
              <a:gd name="T56" fmla="*/ 1365 w 6554"/>
              <a:gd name="T57" fmla="*/ 4642 h 6280"/>
              <a:gd name="T58" fmla="*/ 6281 w 6554"/>
              <a:gd name="T59" fmla="*/ 4642 h 6280"/>
              <a:gd name="T60" fmla="*/ 2811 w 6554"/>
              <a:gd name="T61" fmla="*/ 2537 h 6280"/>
              <a:gd name="T62" fmla="*/ 3197 w 6554"/>
              <a:gd name="T63" fmla="*/ 2537 h 6280"/>
              <a:gd name="T64" fmla="*/ 3804 w 6554"/>
              <a:gd name="T65" fmla="*/ 3145 h 6280"/>
              <a:gd name="T66" fmla="*/ 4978 w 6554"/>
              <a:gd name="T67" fmla="*/ 1736 h 6280"/>
              <a:gd name="T68" fmla="*/ 5363 w 6554"/>
              <a:gd name="T69" fmla="*/ 1701 h 6280"/>
              <a:gd name="T70" fmla="*/ 5398 w 6554"/>
              <a:gd name="T71" fmla="*/ 2086 h 6280"/>
              <a:gd name="T72" fmla="*/ 4033 w 6554"/>
              <a:gd name="T73" fmla="*/ 3724 h 6280"/>
              <a:gd name="T74" fmla="*/ 4023 w 6554"/>
              <a:gd name="T75" fmla="*/ 3732 h 6280"/>
              <a:gd name="T76" fmla="*/ 4016 w 6554"/>
              <a:gd name="T77" fmla="*/ 3742 h 6280"/>
              <a:gd name="T78" fmla="*/ 3963 w 6554"/>
              <a:gd name="T79" fmla="*/ 3777 h 6280"/>
              <a:gd name="T80" fmla="*/ 3931 w 6554"/>
              <a:gd name="T81" fmla="*/ 3799 h 6280"/>
              <a:gd name="T82" fmla="*/ 3823 w 6554"/>
              <a:gd name="T83" fmla="*/ 3822 h 6280"/>
              <a:gd name="T84" fmla="*/ 3823 w 6554"/>
              <a:gd name="T85" fmla="*/ 3822 h 6280"/>
              <a:gd name="T86" fmla="*/ 3726 w 6554"/>
              <a:gd name="T87" fmla="*/ 3804 h 6280"/>
              <a:gd name="T88" fmla="*/ 3698 w 6554"/>
              <a:gd name="T89" fmla="*/ 3788 h 6280"/>
              <a:gd name="T90" fmla="*/ 3648 w 6554"/>
              <a:gd name="T91" fmla="*/ 3759 h 6280"/>
              <a:gd name="T92" fmla="*/ 3640 w 6554"/>
              <a:gd name="T93" fmla="*/ 3749 h 6280"/>
              <a:gd name="T94" fmla="*/ 3630 w 6554"/>
              <a:gd name="T95" fmla="*/ 3742 h 6280"/>
              <a:gd name="T96" fmla="*/ 2811 w 6554"/>
              <a:gd name="T97" fmla="*/ 2923 h 6280"/>
              <a:gd name="T98" fmla="*/ 2811 w 6554"/>
              <a:gd name="T99" fmla="*/ 2537 h 6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6554" h="6280">
                <a:moveTo>
                  <a:pt x="6281" y="4642"/>
                </a:moveTo>
                <a:cubicBezTo>
                  <a:pt x="6431" y="4642"/>
                  <a:pt x="6554" y="4520"/>
                  <a:pt x="6554" y="4369"/>
                </a:cubicBezTo>
                <a:lnTo>
                  <a:pt x="6554" y="1365"/>
                </a:lnTo>
                <a:cubicBezTo>
                  <a:pt x="6554" y="1214"/>
                  <a:pt x="6431" y="1092"/>
                  <a:pt x="6281" y="1092"/>
                </a:cubicBezTo>
                <a:lnTo>
                  <a:pt x="1365" y="1092"/>
                </a:lnTo>
                <a:lnTo>
                  <a:pt x="1365" y="273"/>
                </a:lnTo>
                <a:cubicBezTo>
                  <a:pt x="1365" y="122"/>
                  <a:pt x="1243" y="0"/>
                  <a:pt x="1092" y="0"/>
                </a:cubicBezTo>
                <a:lnTo>
                  <a:pt x="273" y="0"/>
                </a:lnTo>
                <a:cubicBezTo>
                  <a:pt x="122" y="0"/>
                  <a:pt x="0" y="122"/>
                  <a:pt x="0" y="273"/>
                </a:cubicBezTo>
                <a:cubicBezTo>
                  <a:pt x="0" y="424"/>
                  <a:pt x="122" y="546"/>
                  <a:pt x="273" y="546"/>
                </a:cubicBezTo>
                <a:lnTo>
                  <a:pt x="819" y="546"/>
                </a:lnTo>
                <a:lnTo>
                  <a:pt x="819" y="1365"/>
                </a:lnTo>
                <a:lnTo>
                  <a:pt x="819" y="1638"/>
                </a:lnTo>
                <a:lnTo>
                  <a:pt x="819" y="4369"/>
                </a:lnTo>
                <a:lnTo>
                  <a:pt x="819" y="5734"/>
                </a:lnTo>
                <a:cubicBezTo>
                  <a:pt x="819" y="5885"/>
                  <a:pt x="942" y="6007"/>
                  <a:pt x="1092" y="6007"/>
                </a:cubicBezTo>
                <a:lnTo>
                  <a:pt x="2260" y="6007"/>
                </a:lnTo>
                <a:cubicBezTo>
                  <a:pt x="2355" y="6169"/>
                  <a:pt x="2529" y="6280"/>
                  <a:pt x="2731" y="6280"/>
                </a:cubicBezTo>
                <a:cubicBezTo>
                  <a:pt x="2932" y="6280"/>
                  <a:pt x="3106" y="6169"/>
                  <a:pt x="3201" y="6007"/>
                </a:cubicBezTo>
                <a:lnTo>
                  <a:pt x="5537" y="6007"/>
                </a:lnTo>
                <a:cubicBezTo>
                  <a:pt x="5632" y="6169"/>
                  <a:pt x="5806" y="6280"/>
                  <a:pt x="6007" y="6280"/>
                </a:cubicBezTo>
                <a:cubicBezTo>
                  <a:pt x="6309" y="6280"/>
                  <a:pt x="6554" y="6036"/>
                  <a:pt x="6554" y="5734"/>
                </a:cubicBezTo>
                <a:cubicBezTo>
                  <a:pt x="6554" y="5432"/>
                  <a:pt x="6309" y="5188"/>
                  <a:pt x="6007" y="5188"/>
                </a:cubicBezTo>
                <a:cubicBezTo>
                  <a:pt x="5806" y="5188"/>
                  <a:pt x="5632" y="5298"/>
                  <a:pt x="5537" y="5461"/>
                </a:cubicBezTo>
                <a:lnTo>
                  <a:pt x="3201" y="5461"/>
                </a:lnTo>
                <a:cubicBezTo>
                  <a:pt x="3106" y="5298"/>
                  <a:pt x="2932" y="5188"/>
                  <a:pt x="2731" y="5188"/>
                </a:cubicBezTo>
                <a:cubicBezTo>
                  <a:pt x="2529" y="5188"/>
                  <a:pt x="2355" y="5298"/>
                  <a:pt x="2260" y="5461"/>
                </a:cubicBezTo>
                <a:lnTo>
                  <a:pt x="1365" y="5461"/>
                </a:lnTo>
                <a:lnTo>
                  <a:pt x="1365" y="4642"/>
                </a:lnTo>
                <a:lnTo>
                  <a:pt x="6281" y="4642"/>
                </a:lnTo>
                <a:close/>
                <a:moveTo>
                  <a:pt x="2811" y="2537"/>
                </a:moveTo>
                <a:cubicBezTo>
                  <a:pt x="2917" y="2430"/>
                  <a:pt x="3090" y="2430"/>
                  <a:pt x="3197" y="2537"/>
                </a:cubicBezTo>
                <a:lnTo>
                  <a:pt x="3804" y="3145"/>
                </a:lnTo>
                <a:lnTo>
                  <a:pt x="4978" y="1736"/>
                </a:lnTo>
                <a:cubicBezTo>
                  <a:pt x="5075" y="1620"/>
                  <a:pt x="5247" y="1605"/>
                  <a:pt x="5363" y="1701"/>
                </a:cubicBezTo>
                <a:cubicBezTo>
                  <a:pt x="5479" y="1798"/>
                  <a:pt x="5495" y="1970"/>
                  <a:pt x="5398" y="2086"/>
                </a:cubicBezTo>
                <a:lnTo>
                  <a:pt x="4033" y="3724"/>
                </a:lnTo>
                <a:cubicBezTo>
                  <a:pt x="4030" y="3728"/>
                  <a:pt x="4026" y="3729"/>
                  <a:pt x="4023" y="3732"/>
                </a:cubicBezTo>
                <a:cubicBezTo>
                  <a:pt x="4020" y="3735"/>
                  <a:pt x="4019" y="3739"/>
                  <a:pt x="4016" y="3742"/>
                </a:cubicBezTo>
                <a:cubicBezTo>
                  <a:pt x="4000" y="3758"/>
                  <a:pt x="3981" y="3767"/>
                  <a:pt x="3963" y="3777"/>
                </a:cubicBezTo>
                <a:cubicBezTo>
                  <a:pt x="3952" y="3784"/>
                  <a:pt x="3943" y="3794"/>
                  <a:pt x="3931" y="3799"/>
                </a:cubicBezTo>
                <a:cubicBezTo>
                  <a:pt x="3896" y="3814"/>
                  <a:pt x="3860" y="3822"/>
                  <a:pt x="3823" y="3822"/>
                </a:cubicBezTo>
                <a:lnTo>
                  <a:pt x="3823" y="3822"/>
                </a:lnTo>
                <a:cubicBezTo>
                  <a:pt x="3790" y="3822"/>
                  <a:pt x="3757" y="3816"/>
                  <a:pt x="3726" y="3804"/>
                </a:cubicBezTo>
                <a:cubicBezTo>
                  <a:pt x="3716" y="3800"/>
                  <a:pt x="3708" y="3793"/>
                  <a:pt x="3698" y="3788"/>
                </a:cubicBezTo>
                <a:cubicBezTo>
                  <a:pt x="3681" y="3779"/>
                  <a:pt x="3663" y="3772"/>
                  <a:pt x="3648" y="3759"/>
                </a:cubicBezTo>
                <a:cubicBezTo>
                  <a:pt x="3645" y="3756"/>
                  <a:pt x="3643" y="3752"/>
                  <a:pt x="3640" y="3749"/>
                </a:cubicBezTo>
                <a:cubicBezTo>
                  <a:pt x="3637" y="3746"/>
                  <a:pt x="3633" y="3745"/>
                  <a:pt x="3630" y="3742"/>
                </a:cubicBezTo>
                <a:lnTo>
                  <a:pt x="2811" y="2923"/>
                </a:lnTo>
                <a:cubicBezTo>
                  <a:pt x="2704" y="2816"/>
                  <a:pt x="2704" y="2644"/>
                  <a:pt x="2811" y="2537"/>
                </a:cubicBezTo>
                <a:close/>
              </a:path>
            </a:pathLst>
          </a:custGeom>
          <a:solidFill>
            <a:srgbClr val="5900CC">
              <a:alpha val="51000"/>
            </a:srgbClr>
          </a:solidFill>
          <a:ln w="233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2399">
              <a:cs typeface="+mn-ea"/>
            </a:endParaRPr>
          </a:p>
        </p:txBody>
      </p:sp>
      <p:grpSp>
        <p:nvGrpSpPr>
          <p:cNvPr id="214" name="图形 2">
            <a:extLst>
              <a:ext uri="{FF2B5EF4-FFF2-40B4-BE49-F238E27FC236}">
                <a16:creationId xmlns:a16="http://schemas.microsoft.com/office/drawing/2014/main" id="{70448AF6-EBC8-196E-749E-2C672AB0F9A5}"/>
              </a:ext>
            </a:extLst>
          </p:cNvPr>
          <p:cNvGrpSpPr/>
          <p:nvPr/>
        </p:nvGrpSpPr>
        <p:grpSpPr>
          <a:xfrm>
            <a:off x="1236562" y="2571611"/>
            <a:ext cx="636232" cy="558769"/>
            <a:chOff x="11839964" y="-3235537"/>
            <a:chExt cx="477321" cy="419206"/>
          </a:xfr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FFB3DA"/>
              </a:gs>
            </a:gsLst>
            <a:lin ang="13500000" scaled="1"/>
            <a:tileRect/>
          </a:gradFill>
        </p:grpSpPr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8C0C2459-FA74-224B-1538-DEBF16E4C81E}"/>
                </a:ext>
              </a:extLst>
            </p:cNvPr>
            <p:cNvSpPr/>
            <p:nvPr/>
          </p:nvSpPr>
          <p:spPr>
            <a:xfrm>
              <a:off x="11839964" y="-3159947"/>
              <a:ext cx="343633" cy="343616"/>
            </a:xfrm>
            <a:custGeom>
              <a:avLst/>
              <a:gdLst>
                <a:gd name="connsiteX0" fmla="*/ 264099 w 343633"/>
                <a:gd name="connsiteY0" fmla="*/ 343617 h 343616"/>
                <a:gd name="connsiteX1" fmla="*/ 261660 w 343633"/>
                <a:gd name="connsiteY1" fmla="*/ 343211 h 343616"/>
                <a:gd name="connsiteX2" fmla="*/ 6517 w 343633"/>
                <a:gd name="connsiteY2" fmla="*/ 272518 h 343616"/>
                <a:gd name="connsiteX3" fmla="*/ 1236 w 343633"/>
                <a:gd name="connsiteY3" fmla="*/ 268455 h 343616"/>
                <a:gd name="connsiteX4" fmla="*/ 422 w 343633"/>
                <a:gd name="connsiteY4" fmla="*/ 261548 h 343616"/>
                <a:gd name="connsiteX5" fmla="*/ 71116 w 343633"/>
                <a:gd name="connsiteY5" fmla="*/ 6405 h 343616"/>
                <a:gd name="connsiteX6" fmla="*/ 82085 w 343633"/>
                <a:gd name="connsiteY6" fmla="*/ 311 h 343616"/>
                <a:gd name="connsiteX7" fmla="*/ 337229 w 343633"/>
                <a:gd name="connsiteY7" fmla="*/ 71003 h 343616"/>
                <a:gd name="connsiteX8" fmla="*/ 343323 w 343633"/>
                <a:gd name="connsiteY8" fmla="*/ 81973 h 343616"/>
                <a:gd name="connsiteX9" fmla="*/ 272630 w 343633"/>
                <a:gd name="connsiteY9" fmla="*/ 337117 h 343616"/>
                <a:gd name="connsiteX10" fmla="*/ 264099 w 343633"/>
                <a:gd name="connsiteY10" fmla="*/ 343617 h 343616"/>
                <a:gd name="connsiteX11" fmla="*/ 19924 w 343633"/>
                <a:gd name="connsiteY11" fmla="*/ 257892 h 343616"/>
                <a:gd name="connsiteX12" fmla="*/ 257598 w 343633"/>
                <a:gd name="connsiteY12" fmla="*/ 323709 h 343616"/>
                <a:gd name="connsiteX13" fmla="*/ 323415 w 343633"/>
                <a:gd name="connsiteY13" fmla="*/ 86036 h 343616"/>
                <a:gd name="connsiteX14" fmla="*/ 85741 w 343633"/>
                <a:gd name="connsiteY14" fmla="*/ 20218 h 343616"/>
                <a:gd name="connsiteX15" fmla="*/ 19924 w 343633"/>
                <a:gd name="connsiteY15" fmla="*/ 257892 h 34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43633" h="343616">
                  <a:moveTo>
                    <a:pt x="264099" y="343617"/>
                  </a:moveTo>
                  <a:cubicBezTo>
                    <a:pt x="263286" y="343617"/>
                    <a:pt x="262473" y="343617"/>
                    <a:pt x="261660" y="343211"/>
                  </a:cubicBezTo>
                  <a:lnTo>
                    <a:pt x="6517" y="272518"/>
                  </a:lnTo>
                  <a:cubicBezTo>
                    <a:pt x="4080" y="271705"/>
                    <a:pt x="2454" y="270487"/>
                    <a:pt x="1236" y="268455"/>
                  </a:cubicBezTo>
                  <a:cubicBezTo>
                    <a:pt x="17" y="266424"/>
                    <a:pt x="-390" y="263986"/>
                    <a:pt x="422" y="261548"/>
                  </a:cubicBezTo>
                  <a:lnTo>
                    <a:pt x="71116" y="6405"/>
                  </a:lnTo>
                  <a:cubicBezTo>
                    <a:pt x="72335" y="1529"/>
                    <a:pt x="77210" y="-908"/>
                    <a:pt x="82085" y="311"/>
                  </a:cubicBezTo>
                  <a:lnTo>
                    <a:pt x="337229" y="71003"/>
                  </a:lnTo>
                  <a:cubicBezTo>
                    <a:pt x="342104" y="72222"/>
                    <a:pt x="344542" y="77098"/>
                    <a:pt x="343323" y="81973"/>
                  </a:cubicBezTo>
                  <a:lnTo>
                    <a:pt x="272630" y="337117"/>
                  </a:lnTo>
                  <a:cubicBezTo>
                    <a:pt x="271412" y="341179"/>
                    <a:pt x="267755" y="343617"/>
                    <a:pt x="264099" y="343617"/>
                  </a:cubicBezTo>
                  <a:close/>
                  <a:moveTo>
                    <a:pt x="19924" y="257892"/>
                  </a:moveTo>
                  <a:lnTo>
                    <a:pt x="257598" y="323709"/>
                  </a:lnTo>
                  <a:lnTo>
                    <a:pt x="323415" y="86036"/>
                  </a:lnTo>
                  <a:lnTo>
                    <a:pt x="85741" y="20218"/>
                  </a:lnTo>
                  <a:lnTo>
                    <a:pt x="19924" y="257892"/>
                  </a:lnTo>
                  <a:close/>
                </a:path>
              </a:pathLst>
            </a:custGeom>
            <a:grpFill/>
            <a:ln w="23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9">
                <a:cs typeface="+mn-ea"/>
              </a:endParaRPr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F4A9C783-01F1-12DC-CCDF-08A4E2718FD3}"/>
                </a:ext>
              </a:extLst>
            </p:cNvPr>
            <p:cNvSpPr/>
            <p:nvPr/>
          </p:nvSpPr>
          <p:spPr>
            <a:xfrm>
              <a:off x="11973224" y="-3235515"/>
              <a:ext cx="343745" cy="343616"/>
            </a:xfrm>
            <a:custGeom>
              <a:avLst/>
              <a:gdLst>
                <a:gd name="connsiteX0" fmla="*/ 264099 w 343745"/>
                <a:gd name="connsiteY0" fmla="*/ 343617 h 343616"/>
                <a:gd name="connsiteX1" fmla="*/ 261661 w 343745"/>
                <a:gd name="connsiteY1" fmla="*/ 343210 h 343616"/>
                <a:gd name="connsiteX2" fmla="*/ 6517 w 343745"/>
                <a:gd name="connsiteY2" fmla="*/ 272518 h 343616"/>
                <a:gd name="connsiteX3" fmla="*/ 1235 w 343745"/>
                <a:gd name="connsiteY3" fmla="*/ 268455 h 343616"/>
                <a:gd name="connsiteX4" fmla="*/ 423 w 343745"/>
                <a:gd name="connsiteY4" fmla="*/ 261548 h 343616"/>
                <a:gd name="connsiteX5" fmla="*/ 71116 w 343745"/>
                <a:gd name="connsiteY5" fmla="*/ 6405 h 343616"/>
                <a:gd name="connsiteX6" fmla="*/ 82085 w 343745"/>
                <a:gd name="connsiteY6" fmla="*/ 311 h 343616"/>
                <a:gd name="connsiteX7" fmla="*/ 337229 w 343745"/>
                <a:gd name="connsiteY7" fmla="*/ 71003 h 343616"/>
                <a:gd name="connsiteX8" fmla="*/ 342510 w 343745"/>
                <a:gd name="connsiteY8" fmla="*/ 75066 h 343616"/>
                <a:gd name="connsiteX9" fmla="*/ 343323 w 343745"/>
                <a:gd name="connsiteY9" fmla="*/ 81973 h 343616"/>
                <a:gd name="connsiteX10" fmla="*/ 272630 w 343745"/>
                <a:gd name="connsiteY10" fmla="*/ 337116 h 343616"/>
                <a:gd name="connsiteX11" fmla="*/ 264099 w 343745"/>
                <a:gd name="connsiteY11" fmla="*/ 343617 h 343616"/>
                <a:gd name="connsiteX12" fmla="*/ 20331 w 343745"/>
                <a:gd name="connsiteY12" fmla="*/ 257892 h 343616"/>
                <a:gd name="connsiteX13" fmla="*/ 258004 w 343745"/>
                <a:gd name="connsiteY13" fmla="*/ 323709 h 343616"/>
                <a:gd name="connsiteX14" fmla="*/ 323822 w 343745"/>
                <a:gd name="connsiteY14" fmla="*/ 86035 h 343616"/>
                <a:gd name="connsiteX15" fmla="*/ 86148 w 343745"/>
                <a:gd name="connsiteY15" fmla="*/ 20218 h 343616"/>
                <a:gd name="connsiteX16" fmla="*/ 20331 w 343745"/>
                <a:gd name="connsiteY16" fmla="*/ 257892 h 34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43745" h="343616">
                  <a:moveTo>
                    <a:pt x="264099" y="343617"/>
                  </a:moveTo>
                  <a:cubicBezTo>
                    <a:pt x="263285" y="343617"/>
                    <a:pt x="262473" y="343617"/>
                    <a:pt x="261661" y="343210"/>
                  </a:cubicBezTo>
                  <a:lnTo>
                    <a:pt x="6517" y="272518"/>
                  </a:lnTo>
                  <a:cubicBezTo>
                    <a:pt x="4080" y="271705"/>
                    <a:pt x="2454" y="270487"/>
                    <a:pt x="1235" y="268455"/>
                  </a:cubicBezTo>
                  <a:cubicBezTo>
                    <a:pt x="17" y="266424"/>
                    <a:pt x="-390" y="263986"/>
                    <a:pt x="423" y="261548"/>
                  </a:cubicBezTo>
                  <a:lnTo>
                    <a:pt x="71116" y="6405"/>
                  </a:lnTo>
                  <a:cubicBezTo>
                    <a:pt x="72334" y="1529"/>
                    <a:pt x="77210" y="-908"/>
                    <a:pt x="82085" y="311"/>
                  </a:cubicBezTo>
                  <a:lnTo>
                    <a:pt x="337229" y="71003"/>
                  </a:lnTo>
                  <a:cubicBezTo>
                    <a:pt x="339666" y="71816"/>
                    <a:pt x="341292" y="73034"/>
                    <a:pt x="342510" y="75066"/>
                  </a:cubicBezTo>
                  <a:cubicBezTo>
                    <a:pt x="343729" y="77097"/>
                    <a:pt x="344135" y="79535"/>
                    <a:pt x="343323" y="81973"/>
                  </a:cubicBezTo>
                  <a:lnTo>
                    <a:pt x="272630" y="337116"/>
                  </a:lnTo>
                  <a:cubicBezTo>
                    <a:pt x="271818" y="341179"/>
                    <a:pt x="268161" y="343617"/>
                    <a:pt x="264099" y="343617"/>
                  </a:cubicBezTo>
                  <a:close/>
                  <a:moveTo>
                    <a:pt x="20331" y="257892"/>
                  </a:moveTo>
                  <a:lnTo>
                    <a:pt x="258004" y="323709"/>
                  </a:lnTo>
                  <a:lnTo>
                    <a:pt x="323822" y="86035"/>
                  </a:lnTo>
                  <a:lnTo>
                    <a:pt x="86148" y="20218"/>
                  </a:lnTo>
                  <a:lnTo>
                    <a:pt x="20331" y="257892"/>
                  </a:lnTo>
                  <a:close/>
                </a:path>
              </a:pathLst>
            </a:custGeom>
            <a:grpFill/>
            <a:ln w="23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9">
                <a:cs typeface="+mn-ea"/>
              </a:endParaRPr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82DAE1D3-2033-C1BE-1E1D-F31043DFC4B9}"/>
                </a:ext>
              </a:extLst>
            </p:cNvPr>
            <p:cNvSpPr/>
            <p:nvPr/>
          </p:nvSpPr>
          <p:spPr>
            <a:xfrm>
              <a:off x="11910746" y="-3235537"/>
              <a:ext cx="151395" cy="93370"/>
            </a:xfrm>
            <a:custGeom>
              <a:avLst/>
              <a:gdLst>
                <a:gd name="connsiteX0" fmla="*/ 8864 w 151395"/>
                <a:gd name="connsiteY0" fmla="*/ 93371 h 93370"/>
                <a:gd name="connsiteX1" fmla="*/ 1145 w 151395"/>
                <a:gd name="connsiteY1" fmla="*/ 88902 h 93370"/>
                <a:gd name="connsiteX2" fmla="*/ 4396 w 151395"/>
                <a:gd name="connsiteY2" fmla="*/ 76713 h 93370"/>
                <a:gd name="connsiteX3" fmla="*/ 138062 w 151395"/>
                <a:gd name="connsiteY3" fmla="*/ 1145 h 93370"/>
                <a:gd name="connsiteX4" fmla="*/ 150250 w 151395"/>
                <a:gd name="connsiteY4" fmla="*/ 4396 h 93370"/>
                <a:gd name="connsiteX5" fmla="*/ 146999 w 151395"/>
                <a:gd name="connsiteY5" fmla="*/ 16584 h 93370"/>
                <a:gd name="connsiteX6" fmla="*/ 13334 w 151395"/>
                <a:gd name="connsiteY6" fmla="*/ 92152 h 93370"/>
                <a:gd name="connsiteX7" fmla="*/ 8864 w 151395"/>
                <a:gd name="connsiteY7" fmla="*/ 93371 h 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395" h="93370">
                  <a:moveTo>
                    <a:pt x="8864" y="93371"/>
                  </a:moveTo>
                  <a:cubicBezTo>
                    <a:pt x="5615" y="93371"/>
                    <a:pt x="2770" y="91746"/>
                    <a:pt x="1145" y="88902"/>
                  </a:cubicBezTo>
                  <a:cubicBezTo>
                    <a:pt x="-1293" y="84433"/>
                    <a:pt x="333" y="79151"/>
                    <a:pt x="4396" y="76713"/>
                  </a:cubicBezTo>
                  <a:lnTo>
                    <a:pt x="138062" y="1145"/>
                  </a:lnTo>
                  <a:cubicBezTo>
                    <a:pt x="142531" y="-1292"/>
                    <a:pt x="147813" y="333"/>
                    <a:pt x="150250" y="4396"/>
                  </a:cubicBezTo>
                  <a:cubicBezTo>
                    <a:pt x="152688" y="8865"/>
                    <a:pt x="151062" y="14146"/>
                    <a:pt x="146999" y="16584"/>
                  </a:cubicBezTo>
                  <a:lnTo>
                    <a:pt x="13334" y="92152"/>
                  </a:lnTo>
                  <a:cubicBezTo>
                    <a:pt x="12115" y="93371"/>
                    <a:pt x="10490" y="93371"/>
                    <a:pt x="8864" y="93371"/>
                  </a:cubicBezTo>
                  <a:close/>
                </a:path>
              </a:pathLst>
            </a:custGeom>
            <a:grpFill/>
            <a:ln w="23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9">
                <a:cs typeface="+mn-ea"/>
              </a:endParaRPr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BB327238-1581-AD6C-2975-897C0F227575}"/>
                </a:ext>
              </a:extLst>
            </p:cNvPr>
            <p:cNvSpPr/>
            <p:nvPr/>
          </p:nvSpPr>
          <p:spPr>
            <a:xfrm>
              <a:off x="12165890" y="-3164844"/>
              <a:ext cx="151395" cy="93370"/>
            </a:xfrm>
            <a:custGeom>
              <a:avLst/>
              <a:gdLst>
                <a:gd name="connsiteX0" fmla="*/ 8864 w 151395"/>
                <a:gd name="connsiteY0" fmla="*/ 93371 h 93370"/>
                <a:gd name="connsiteX1" fmla="*/ 1145 w 151395"/>
                <a:gd name="connsiteY1" fmla="*/ 88902 h 93370"/>
                <a:gd name="connsiteX2" fmla="*/ 4396 w 151395"/>
                <a:gd name="connsiteY2" fmla="*/ 76713 h 93370"/>
                <a:gd name="connsiteX3" fmla="*/ 138062 w 151395"/>
                <a:gd name="connsiteY3" fmla="*/ 1145 h 93370"/>
                <a:gd name="connsiteX4" fmla="*/ 150250 w 151395"/>
                <a:gd name="connsiteY4" fmla="*/ 4395 h 93370"/>
                <a:gd name="connsiteX5" fmla="*/ 146999 w 151395"/>
                <a:gd name="connsiteY5" fmla="*/ 16584 h 93370"/>
                <a:gd name="connsiteX6" fmla="*/ 13334 w 151395"/>
                <a:gd name="connsiteY6" fmla="*/ 92152 h 93370"/>
                <a:gd name="connsiteX7" fmla="*/ 8864 w 151395"/>
                <a:gd name="connsiteY7" fmla="*/ 93371 h 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395" h="93370">
                  <a:moveTo>
                    <a:pt x="8864" y="93371"/>
                  </a:moveTo>
                  <a:cubicBezTo>
                    <a:pt x="5614" y="93371"/>
                    <a:pt x="2770" y="91746"/>
                    <a:pt x="1145" y="88902"/>
                  </a:cubicBezTo>
                  <a:cubicBezTo>
                    <a:pt x="-1293" y="84433"/>
                    <a:pt x="333" y="79151"/>
                    <a:pt x="4396" y="76713"/>
                  </a:cubicBezTo>
                  <a:lnTo>
                    <a:pt x="138062" y="1145"/>
                  </a:lnTo>
                  <a:cubicBezTo>
                    <a:pt x="142531" y="-1292"/>
                    <a:pt x="147812" y="333"/>
                    <a:pt x="150250" y="4395"/>
                  </a:cubicBezTo>
                  <a:cubicBezTo>
                    <a:pt x="152688" y="8865"/>
                    <a:pt x="151062" y="14146"/>
                    <a:pt x="146999" y="16584"/>
                  </a:cubicBezTo>
                  <a:lnTo>
                    <a:pt x="13334" y="92152"/>
                  </a:lnTo>
                  <a:cubicBezTo>
                    <a:pt x="11708" y="93371"/>
                    <a:pt x="10083" y="93371"/>
                    <a:pt x="8864" y="93371"/>
                  </a:cubicBezTo>
                  <a:close/>
                </a:path>
              </a:pathLst>
            </a:custGeom>
            <a:grpFill/>
            <a:ln w="23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9">
                <a:cs typeface="+mn-ea"/>
              </a:endParaRPr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5CF92477-227C-CA7C-D8EF-9B384EED090A}"/>
                </a:ext>
              </a:extLst>
            </p:cNvPr>
            <p:cNvSpPr/>
            <p:nvPr/>
          </p:nvSpPr>
          <p:spPr>
            <a:xfrm>
              <a:off x="12095197" y="-2909701"/>
              <a:ext cx="151395" cy="93370"/>
            </a:xfrm>
            <a:custGeom>
              <a:avLst/>
              <a:gdLst>
                <a:gd name="connsiteX0" fmla="*/ 8865 w 151395"/>
                <a:gd name="connsiteY0" fmla="*/ 93371 h 93370"/>
                <a:gd name="connsiteX1" fmla="*/ 1145 w 151395"/>
                <a:gd name="connsiteY1" fmla="*/ 88902 h 93370"/>
                <a:gd name="connsiteX2" fmla="*/ 4395 w 151395"/>
                <a:gd name="connsiteY2" fmla="*/ 76713 h 93370"/>
                <a:gd name="connsiteX3" fmla="*/ 138062 w 151395"/>
                <a:gd name="connsiteY3" fmla="*/ 1145 h 93370"/>
                <a:gd name="connsiteX4" fmla="*/ 150250 w 151395"/>
                <a:gd name="connsiteY4" fmla="*/ 4396 h 93370"/>
                <a:gd name="connsiteX5" fmla="*/ 147000 w 151395"/>
                <a:gd name="connsiteY5" fmla="*/ 16584 h 93370"/>
                <a:gd name="connsiteX6" fmla="*/ 13333 w 151395"/>
                <a:gd name="connsiteY6" fmla="*/ 92152 h 93370"/>
                <a:gd name="connsiteX7" fmla="*/ 8865 w 151395"/>
                <a:gd name="connsiteY7" fmla="*/ 93371 h 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395" h="93370">
                  <a:moveTo>
                    <a:pt x="8865" y="93371"/>
                  </a:moveTo>
                  <a:cubicBezTo>
                    <a:pt x="5614" y="93371"/>
                    <a:pt x="2771" y="91746"/>
                    <a:pt x="1145" y="88902"/>
                  </a:cubicBezTo>
                  <a:cubicBezTo>
                    <a:pt x="-1292" y="84433"/>
                    <a:pt x="333" y="79151"/>
                    <a:pt x="4395" y="76713"/>
                  </a:cubicBezTo>
                  <a:lnTo>
                    <a:pt x="138062" y="1145"/>
                  </a:lnTo>
                  <a:cubicBezTo>
                    <a:pt x="142531" y="-1292"/>
                    <a:pt x="147812" y="333"/>
                    <a:pt x="150250" y="4396"/>
                  </a:cubicBezTo>
                  <a:cubicBezTo>
                    <a:pt x="152688" y="8865"/>
                    <a:pt x="151063" y="14146"/>
                    <a:pt x="147000" y="16584"/>
                  </a:cubicBezTo>
                  <a:lnTo>
                    <a:pt x="13333" y="92152"/>
                  </a:lnTo>
                  <a:cubicBezTo>
                    <a:pt x="11709" y="92965"/>
                    <a:pt x="10084" y="93371"/>
                    <a:pt x="8865" y="93371"/>
                  </a:cubicBezTo>
                  <a:close/>
                </a:path>
              </a:pathLst>
            </a:custGeom>
            <a:grpFill/>
            <a:ln w="23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9">
                <a:cs typeface="+mn-ea"/>
              </a:endParaRPr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A967B5AF-1485-9E47-28D9-23EBBB471A4F}"/>
                </a:ext>
              </a:extLst>
            </p:cNvPr>
            <p:cNvSpPr/>
            <p:nvPr/>
          </p:nvSpPr>
          <p:spPr>
            <a:xfrm>
              <a:off x="11840054" y="-2980393"/>
              <a:ext cx="151395" cy="93370"/>
            </a:xfrm>
            <a:custGeom>
              <a:avLst/>
              <a:gdLst>
                <a:gd name="connsiteX0" fmla="*/ 8865 w 151395"/>
                <a:gd name="connsiteY0" fmla="*/ 93371 h 93370"/>
                <a:gd name="connsiteX1" fmla="*/ 1146 w 151395"/>
                <a:gd name="connsiteY1" fmla="*/ 88902 h 93370"/>
                <a:gd name="connsiteX2" fmla="*/ 4395 w 151395"/>
                <a:gd name="connsiteY2" fmla="*/ 76713 h 93370"/>
                <a:gd name="connsiteX3" fmla="*/ 138062 w 151395"/>
                <a:gd name="connsiteY3" fmla="*/ 1145 h 93370"/>
                <a:gd name="connsiteX4" fmla="*/ 150250 w 151395"/>
                <a:gd name="connsiteY4" fmla="*/ 4396 h 93370"/>
                <a:gd name="connsiteX5" fmla="*/ 147000 w 151395"/>
                <a:gd name="connsiteY5" fmla="*/ 16584 h 93370"/>
                <a:gd name="connsiteX6" fmla="*/ 13334 w 151395"/>
                <a:gd name="connsiteY6" fmla="*/ 92152 h 93370"/>
                <a:gd name="connsiteX7" fmla="*/ 8865 w 151395"/>
                <a:gd name="connsiteY7" fmla="*/ 93371 h 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395" h="93370">
                  <a:moveTo>
                    <a:pt x="8865" y="93371"/>
                  </a:moveTo>
                  <a:cubicBezTo>
                    <a:pt x="5614" y="93371"/>
                    <a:pt x="2770" y="91746"/>
                    <a:pt x="1146" y="88902"/>
                  </a:cubicBezTo>
                  <a:cubicBezTo>
                    <a:pt x="-1292" y="84433"/>
                    <a:pt x="332" y="79151"/>
                    <a:pt x="4395" y="76713"/>
                  </a:cubicBezTo>
                  <a:lnTo>
                    <a:pt x="138062" y="1145"/>
                  </a:lnTo>
                  <a:cubicBezTo>
                    <a:pt x="142530" y="-1292"/>
                    <a:pt x="147812" y="333"/>
                    <a:pt x="150250" y="4396"/>
                  </a:cubicBezTo>
                  <a:cubicBezTo>
                    <a:pt x="152687" y="8865"/>
                    <a:pt x="151062" y="14146"/>
                    <a:pt x="147000" y="16584"/>
                  </a:cubicBezTo>
                  <a:lnTo>
                    <a:pt x="13334" y="92152"/>
                  </a:lnTo>
                  <a:cubicBezTo>
                    <a:pt x="12115" y="92965"/>
                    <a:pt x="10489" y="93371"/>
                    <a:pt x="8865" y="93371"/>
                  </a:cubicBezTo>
                  <a:close/>
                </a:path>
              </a:pathLst>
            </a:custGeom>
            <a:grpFill/>
            <a:ln w="23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9">
                <a:cs typeface="+mn-ea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6DD53690-DB84-A8C1-1373-5FA03CA0ADF0}"/>
              </a:ext>
            </a:extLst>
          </p:cNvPr>
          <p:cNvSpPr txBox="1"/>
          <p:nvPr/>
        </p:nvSpPr>
        <p:spPr>
          <a:xfrm>
            <a:off x="2866068" y="3330957"/>
            <a:ext cx="6417867" cy="8951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6E9F4ADC-488A-55FA-7A49-CC050D5B362E}"/>
              </a:ext>
            </a:extLst>
          </p:cNvPr>
          <p:cNvGrpSpPr/>
          <p:nvPr/>
        </p:nvGrpSpPr>
        <p:grpSpPr>
          <a:xfrm>
            <a:off x="4274307" y="2321039"/>
            <a:ext cx="3591711" cy="772631"/>
            <a:chOff x="4483595" y="2807885"/>
            <a:chExt cx="2694615" cy="579652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AA25999F-AFF9-B211-57CA-15A92656D5E7}"/>
                </a:ext>
              </a:extLst>
            </p:cNvPr>
            <p:cNvGrpSpPr/>
            <p:nvPr/>
          </p:nvGrpSpPr>
          <p:grpSpPr>
            <a:xfrm>
              <a:off x="4483595" y="2807885"/>
              <a:ext cx="2694615" cy="579652"/>
              <a:chOff x="1420185" y="1905145"/>
              <a:chExt cx="2694615" cy="579652"/>
            </a:xfrm>
          </p:grpSpPr>
          <p:sp>
            <p:nvSpPr>
              <p:cNvPr id="3" name="矩形: 圆角 2">
                <a:extLst>
                  <a:ext uri="{FF2B5EF4-FFF2-40B4-BE49-F238E27FC236}">
                    <a16:creationId xmlns:a16="http://schemas.microsoft.com/office/drawing/2014/main" id="{B0ABC3CE-A63A-A1AF-9E8E-7F2946C00F6E}"/>
                  </a:ext>
                </a:extLst>
              </p:cNvPr>
              <p:cNvSpPr/>
              <p:nvPr/>
            </p:nvSpPr>
            <p:spPr>
              <a:xfrm>
                <a:off x="1496385" y="1996092"/>
                <a:ext cx="2618415" cy="488705"/>
              </a:xfrm>
              <a:prstGeom prst="roundRect">
                <a:avLst>
                  <a:gd name="adj" fmla="val 0"/>
                </a:avLst>
              </a:prstGeom>
              <a:solidFill>
                <a:srgbClr val="FFB3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/>
              </a:p>
            </p:txBody>
          </p:sp>
          <p:sp>
            <p:nvSpPr>
              <p:cNvPr id="5" name="矩形: 圆角 4">
                <a:extLst>
                  <a:ext uri="{FF2B5EF4-FFF2-40B4-BE49-F238E27FC236}">
                    <a16:creationId xmlns:a16="http://schemas.microsoft.com/office/drawing/2014/main" id="{933682BB-2E2E-3EFA-8821-B1BBB6EAD755}"/>
                  </a:ext>
                </a:extLst>
              </p:cNvPr>
              <p:cNvSpPr/>
              <p:nvPr/>
            </p:nvSpPr>
            <p:spPr>
              <a:xfrm>
                <a:off x="1420185" y="1905145"/>
                <a:ext cx="2618415" cy="488705"/>
              </a:xfrm>
              <a:prstGeom prst="roundRect">
                <a:avLst>
                  <a:gd name="adj" fmla="val 0"/>
                </a:avLst>
              </a:prstGeom>
              <a:solidFill>
                <a:srgbClr val="59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/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0865D53-72B6-40BC-07DA-69A59B16DBB5}"/>
                  </a:ext>
                </a:extLst>
              </p:cNvPr>
              <p:cNvSpPr txBox="1"/>
              <p:nvPr/>
            </p:nvSpPr>
            <p:spPr>
              <a:xfrm>
                <a:off x="2352796" y="1975837"/>
                <a:ext cx="1062157" cy="3462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399" b="1" dirty="0">
                    <a:solidFill>
                      <a:schemeClr val="bg1"/>
                    </a:solidFill>
                  </a:rPr>
                  <a:t>风险管控</a:t>
                </a:r>
              </a:p>
            </p:txBody>
          </p:sp>
        </p:grpSp>
        <p:sp>
          <p:nvSpPr>
            <p:cNvPr id="8" name="shopping-papper-bag_74479">
              <a:extLst>
                <a:ext uri="{FF2B5EF4-FFF2-40B4-BE49-F238E27FC236}">
                  <a16:creationId xmlns:a16="http://schemas.microsoft.com/office/drawing/2014/main" id="{A6D59A98-1E37-1DC1-4DCE-97ACF801B158}"/>
                </a:ext>
              </a:extLst>
            </p:cNvPr>
            <p:cNvSpPr/>
            <p:nvPr/>
          </p:nvSpPr>
          <p:spPr>
            <a:xfrm>
              <a:off x="4715067" y="2916268"/>
              <a:ext cx="272933" cy="379839"/>
            </a:xfrm>
            <a:custGeom>
              <a:avLst/>
              <a:gdLst>
                <a:gd name="connsiteX0" fmla="*/ 26336 w 436518"/>
                <a:gd name="connsiteY0" fmla="*/ 153550 h 607498"/>
                <a:gd name="connsiteX1" fmla="*/ 410182 w 436518"/>
                <a:gd name="connsiteY1" fmla="*/ 153550 h 607498"/>
                <a:gd name="connsiteX2" fmla="*/ 436518 w 436518"/>
                <a:gd name="connsiteY2" fmla="*/ 607498 h 607498"/>
                <a:gd name="connsiteX3" fmla="*/ 0 w 436518"/>
                <a:gd name="connsiteY3" fmla="*/ 607498 h 607498"/>
                <a:gd name="connsiteX4" fmla="*/ 218325 w 436518"/>
                <a:gd name="connsiteY4" fmla="*/ 0 h 607498"/>
                <a:gd name="connsiteX5" fmla="*/ 326436 w 436518"/>
                <a:gd name="connsiteY5" fmla="*/ 107960 h 607498"/>
                <a:gd name="connsiteX6" fmla="*/ 326436 w 436518"/>
                <a:gd name="connsiteY6" fmla="*/ 124266 h 607498"/>
                <a:gd name="connsiteX7" fmla="*/ 267179 w 436518"/>
                <a:gd name="connsiteY7" fmla="*/ 124266 h 607498"/>
                <a:gd name="connsiteX8" fmla="*/ 267179 w 436518"/>
                <a:gd name="connsiteY8" fmla="*/ 107960 h 607498"/>
                <a:gd name="connsiteX9" fmla="*/ 218325 w 436518"/>
                <a:gd name="connsiteY9" fmla="*/ 59174 h 607498"/>
                <a:gd name="connsiteX10" fmla="*/ 169471 w 436518"/>
                <a:gd name="connsiteY10" fmla="*/ 107960 h 607498"/>
                <a:gd name="connsiteX11" fmla="*/ 169471 w 436518"/>
                <a:gd name="connsiteY11" fmla="*/ 124266 h 607498"/>
                <a:gd name="connsiteX12" fmla="*/ 110082 w 436518"/>
                <a:gd name="connsiteY12" fmla="*/ 124266 h 607498"/>
                <a:gd name="connsiteX13" fmla="*/ 110082 w 436518"/>
                <a:gd name="connsiteY13" fmla="*/ 107960 h 607498"/>
                <a:gd name="connsiteX14" fmla="*/ 218325 w 436518"/>
                <a:gd name="connsiteY14" fmla="*/ 0 h 607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36518" h="607498">
                  <a:moveTo>
                    <a:pt x="26336" y="153550"/>
                  </a:moveTo>
                  <a:lnTo>
                    <a:pt x="410182" y="153550"/>
                  </a:lnTo>
                  <a:lnTo>
                    <a:pt x="436518" y="607498"/>
                  </a:lnTo>
                  <a:lnTo>
                    <a:pt x="0" y="607498"/>
                  </a:lnTo>
                  <a:close/>
                  <a:moveTo>
                    <a:pt x="218325" y="0"/>
                  </a:moveTo>
                  <a:cubicBezTo>
                    <a:pt x="277977" y="0"/>
                    <a:pt x="326436" y="48523"/>
                    <a:pt x="326436" y="107960"/>
                  </a:cubicBezTo>
                  <a:lnTo>
                    <a:pt x="326436" y="124266"/>
                  </a:lnTo>
                  <a:lnTo>
                    <a:pt x="267179" y="124266"/>
                  </a:lnTo>
                  <a:lnTo>
                    <a:pt x="267179" y="107960"/>
                  </a:lnTo>
                  <a:cubicBezTo>
                    <a:pt x="267179" y="81135"/>
                    <a:pt x="245188" y="59174"/>
                    <a:pt x="218325" y="59174"/>
                  </a:cubicBezTo>
                  <a:cubicBezTo>
                    <a:pt x="191330" y="59174"/>
                    <a:pt x="169471" y="81135"/>
                    <a:pt x="169471" y="107960"/>
                  </a:cubicBezTo>
                  <a:lnTo>
                    <a:pt x="169471" y="124266"/>
                  </a:lnTo>
                  <a:lnTo>
                    <a:pt x="110082" y="124266"/>
                  </a:lnTo>
                  <a:lnTo>
                    <a:pt x="110082" y="107960"/>
                  </a:lnTo>
                  <a:cubicBezTo>
                    <a:pt x="110082" y="48523"/>
                    <a:pt x="158673" y="0"/>
                    <a:pt x="21832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4924037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2EC2C28C-8883-4EC1-4233-F519B6767F39}"/>
              </a:ext>
            </a:extLst>
          </p:cNvPr>
          <p:cNvGrpSpPr/>
          <p:nvPr/>
        </p:nvGrpSpPr>
        <p:grpSpPr>
          <a:xfrm>
            <a:off x="433549" y="262385"/>
            <a:ext cx="3591711" cy="772631"/>
            <a:chOff x="4483595" y="2807885"/>
            <a:chExt cx="2694615" cy="579652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E40C9C35-808F-02E1-F1A0-751240F0178F}"/>
                </a:ext>
              </a:extLst>
            </p:cNvPr>
            <p:cNvGrpSpPr/>
            <p:nvPr/>
          </p:nvGrpSpPr>
          <p:grpSpPr>
            <a:xfrm>
              <a:off x="4483595" y="2807885"/>
              <a:ext cx="2694615" cy="579652"/>
              <a:chOff x="1420185" y="1905145"/>
              <a:chExt cx="2694615" cy="579652"/>
            </a:xfrm>
          </p:grpSpPr>
          <p:sp>
            <p:nvSpPr>
              <p:cNvPr id="3" name="矩形: 圆角 2">
                <a:extLst>
                  <a:ext uri="{FF2B5EF4-FFF2-40B4-BE49-F238E27FC236}">
                    <a16:creationId xmlns:a16="http://schemas.microsoft.com/office/drawing/2014/main" id="{119A983E-6E95-88F2-10E3-1A270EF7BEC1}"/>
                  </a:ext>
                </a:extLst>
              </p:cNvPr>
              <p:cNvSpPr/>
              <p:nvPr/>
            </p:nvSpPr>
            <p:spPr>
              <a:xfrm>
                <a:off x="1496385" y="1996092"/>
                <a:ext cx="2618415" cy="488705"/>
              </a:xfrm>
              <a:prstGeom prst="roundRect">
                <a:avLst>
                  <a:gd name="adj" fmla="val 0"/>
                </a:avLst>
              </a:prstGeom>
              <a:solidFill>
                <a:srgbClr val="FFB3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/>
              </a:p>
            </p:txBody>
          </p:sp>
          <p:sp>
            <p:nvSpPr>
              <p:cNvPr id="4" name="矩形: 圆角 3">
                <a:extLst>
                  <a:ext uri="{FF2B5EF4-FFF2-40B4-BE49-F238E27FC236}">
                    <a16:creationId xmlns:a16="http://schemas.microsoft.com/office/drawing/2014/main" id="{E071003D-707C-801E-5A7A-E9EC77FCDDBA}"/>
                  </a:ext>
                </a:extLst>
              </p:cNvPr>
              <p:cNvSpPr/>
              <p:nvPr/>
            </p:nvSpPr>
            <p:spPr>
              <a:xfrm>
                <a:off x="1420185" y="1905145"/>
                <a:ext cx="2618415" cy="488705"/>
              </a:xfrm>
              <a:prstGeom prst="roundRect">
                <a:avLst>
                  <a:gd name="adj" fmla="val 0"/>
                </a:avLst>
              </a:prstGeom>
              <a:solidFill>
                <a:srgbClr val="59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/>
              </a:p>
            </p:txBody>
          </p:sp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712FF83-3830-4EF6-9A29-6D0A74A30224}"/>
                  </a:ext>
                </a:extLst>
              </p:cNvPr>
              <p:cNvSpPr txBox="1"/>
              <p:nvPr/>
            </p:nvSpPr>
            <p:spPr>
              <a:xfrm>
                <a:off x="2352796" y="1975837"/>
                <a:ext cx="1062157" cy="3462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399" b="1" dirty="0">
                    <a:solidFill>
                      <a:schemeClr val="bg1"/>
                    </a:solidFill>
                  </a:rPr>
                  <a:t>风险管控</a:t>
                </a:r>
              </a:p>
            </p:txBody>
          </p:sp>
        </p:grpSp>
        <p:sp>
          <p:nvSpPr>
            <p:cNvPr id="6" name="shopping-papper-bag_74479">
              <a:extLst>
                <a:ext uri="{FF2B5EF4-FFF2-40B4-BE49-F238E27FC236}">
                  <a16:creationId xmlns:a16="http://schemas.microsoft.com/office/drawing/2014/main" id="{4FE06139-5330-94A0-AA9C-A59E1D4887DF}"/>
                </a:ext>
              </a:extLst>
            </p:cNvPr>
            <p:cNvSpPr/>
            <p:nvPr/>
          </p:nvSpPr>
          <p:spPr>
            <a:xfrm>
              <a:off x="4715067" y="2916268"/>
              <a:ext cx="272933" cy="379839"/>
            </a:xfrm>
            <a:custGeom>
              <a:avLst/>
              <a:gdLst>
                <a:gd name="connsiteX0" fmla="*/ 26336 w 436518"/>
                <a:gd name="connsiteY0" fmla="*/ 153550 h 607498"/>
                <a:gd name="connsiteX1" fmla="*/ 410182 w 436518"/>
                <a:gd name="connsiteY1" fmla="*/ 153550 h 607498"/>
                <a:gd name="connsiteX2" fmla="*/ 436518 w 436518"/>
                <a:gd name="connsiteY2" fmla="*/ 607498 h 607498"/>
                <a:gd name="connsiteX3" fmla="*/ 0 w 436518"/>
                <a:gd name="connsiteY3" fmla="*/ 607498 h 607498"/>
                <a:gd name="connsiteX4" fmla="*/ 218325 w 436518"/>
                <a:gd name="connsiteY4" fmla="*/ 0 h 607498"/>
                <a:gd name="connsiteX5" fmla="*/ 326436 w 436518"/>
                <a:gd name="connsiteY5" fmla="*/ 107960 h 607498"/>
                <a:gd name="connsiteX6" fmla="*/ 326436 w 436518"/>
                <a:gd name="connsiteY6" fmla="*/ 124266 h 607498"/>
                <a:gd name="connsiteX7" fmla="*/ 267179 w 436518"/>
                <a:gd name="connsiteY7" fmla="*/ 124266 h 607498"/>
                <a:gd name="connsiteX8" fmla="*/ 267179 w 436518"/>
                <a:gd name="connsiteY8" fmla="*/ 107960 h 607498"/>
                <a:gd name="connsiteX9" fmla="*/ 218325 w 436518"/>
                <a:gd name="connsiteY9" fmla="*/ 59174 h 607498"/>
                <a:gd name="connsiteX10" fmla="*/ 169471 w 436518"/>
                <a:gd name="connsiteY10" fmla="*/ 107960 h 607498"/>
                <a:gd name="connsiteX11" fmla="*/ 169471 w 436518"/>
                <a:gd name="connsiteY11" fmla="*/ 124266 h 607498"/>
                <a:gd name="connsiteX12" fmla="*/ 110082 w 436518"/>
                <a:gd name="connsiteY12" fmla="*/ 124266 h 607498"/>
                <a:gd name="connsiteX13" fmla="*/ 110082 w 436518"/>
                <a:gd name="connsiteY13" fmla="*/ 107960 h 607498"/>
                <a:gd name="connsiteX14" fmla="*/ 218325 w 436518"/>
                <a:gd name="connsiteY14" fmla="*/ 0 h 607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36518" h="607498">
                  <a:moveTo>
                    <a:pt x="26336" y="153550"/>
                  </a:moveTo>
                  <a:lnTo>
                    <a:pt x="410182" y="153550"/>
                  </a:lnTo>
                  <a:lnTo>
                    <a:pt x="436518" y="607498"/>
                  </a:lnTo>
                  <a:lnTo>
                    <a:pt x="0" y="607498"/>
                  </a:lnTo>
                  <a:close/>
                  <a:moveTo>
                    <a:pt x="218325" y="0"/>
                  </a:moveTo>
                  <a:cubicBezTo>
                    <a:pt x="277977" y="0"/>
                    <a:pt x="326436" y="48523"/>
                    <a:pt x="326436" y="107960"/>
                  </a:cubicBezTo>
                  <a:lnTo>
                    <a:pt x="326436" y="124266"/>
                  </a:lnTo>
                  <a:lnTo>
                    <a:pt x="267179" y="124266"/>
                  </a:lnTo>
                  <a:lnTo>
                    <a:pt x="267179" y="107960"/>
                  </a:lnTo>
                  <a:cubicBezTo>
                    <a:pt x="267179" y="81135"/>
                    <a:pt x="245188" y="59174"/>
                    <a:pt x="218325" y="59174"/>
                  </a:cubicBezTo>
                  <a:cubicBezTo>
                    <a:pt x="191330" y="59174"/>
                    <a:pt x="169471" y="81135"/>
                    <a:pt x="169471" y="107960"/>
                  </a:cubicBezTo>
                  <a:lnTo>
                    <a:pt x="169471" y="124266"/>
                  </a:lnTo>
                  <a:lnTo>
                    <a:pt x="110082" y="124266"/>
                  </a:lnTo>
                  <a:lnTo>
                    <a:pt x="110082" y="107960"/>
                  </a:lnTo>
                  <a:cubicBezTo>
                    <a:pt x="110082" y="48523"/>
                    <a:pt x="158673" y="0"/>
                    <a:pt x="21832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FAABF4B-3D65-497D-ED05-DE1B54B57758}"/>
              </a:ext>
            </a:extLst>
          </p:cNvPr>
          <p:cNvGrpSpPr/>
          <p:nvPr/>
        </p:nvGrpSpPr>
        <p:grpSpPr>
          <a:xfrm>
            <a:off x="5881003" y="1609207"/>
            <a:ext cx="780592" cy="4018278"/>
            <a:chOff x="4571999" y="1022187"/>
            <a:chExt cx="711521" cy="3662718"/>
          </a:xfrm>
        </p:grpSpPr>
        <p:grpSp>
          <p:nvGrpSpPr>
            <p:cNvPr id="8" name="组合 38">
              <a:extLst>
                <a:ext uri="{FF2B5EF4-FFF2-40B4-BE49-F238E27FC236}">
                  <a16:creationId xmlns:a16="http://schemas.microsoft.com/office/drawing/2014/main" id="{9276EFC2-F785-DCE2-3F36-E97CF47AEB0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77518" y="1022187"/>
              <a:ext cx="706002" cy="706002"/>
              <a:chOff x="0" y="0"/>
              <a:chExt cx="941070" cy="941070"/>
            </a:xfrm>
            <a:solidFill>
              <a:schemeClr val="accent1"/>
            </a:solidFill>
          </p:grpSpPr>
          <p:sp>
            <p:nvSpPr>
              <p:cNvPr id="9" name="圆角矩形 4">
                <a:extLst>
                  <a:ext uri="{FF2B5EF4-FFF2-40B4-BE49-F238E27FC236}">
                    <a16:creationId xmlns:a16="http://schemas.microsoft.com/office/drawing/2014/main" id="{954B5A05-D612-84E5-F484-BA66906E12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941070" cy="941070"/>
              </a:xfrm>
              <a:prstGeom prst="roundRect">
                <a:avLst>
                  <a:gd name="adj" fmla="val 13333"/>
                </a:avLst>
              </a:prstGeom>
              <a:solidFill>
                <a:srgbClr val="5900C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40" tIns="64271" rIns="128540" bIns="6427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Freeform 10">
                <a:extLst>
                  <a:ext uri="{FF2B5EF4-FFF2-40B4-BE49-F238E27FC236}">
                    <a16:creationId xmlns:a16="http://schemas.microsoft.com/office/drawing/2014/main" id="{0B2BCDCF-8D6C-A5E9-B24A-D6FBBE6382B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4430" y="206113"/>
                <a:ext cx="628568" cy="528844"/>
              </a:xfrm>
              <a:custGeom>
                <a:avLst/>
                <a:gdLst>
                  <a:gd name="T0" fmla="*/ 1050 w 1051"/>
                  <a:gd name="T1" fmla="*/ 533 h 884"/>
                  <a:gd name="T2" fmla="*/ 1048 w 1051"/>
                  <a:gd name="T3" fmla="*/ 520 h 884"/>
                  <a:gd name="T4" fmla="*/ 1046 w 1051"/>
                  <a:gd name="T5" fmla="*/ 505 h 884"/>
                  <a:gd name="T6" fmla="*/ 1042 w 1051"/>
                  <a:gd name="T7" fmla="*/ 489 h 884"/>
                  <a:gd name="T8" fmla="*/ 1040 w 1051"/>
                  <a:gd name="T9" fmla="*/ 479 h 884"/>
                  <a:gd name="T10" fmla="*/ 1034 w 1051"/>
                  <a:gd name="T11" fmla="*/ 460 h 884"/>
                  <a:gd name="T12" fmla="*/ 1034 w 1051"/>
                  <a:gd name="T13" fmla="*/ 459 h 884"/>
                  <a:gd name="T14" fmla="*/ 894 w 1051"/>
                  <a:gd name="T15" fmla="*/ 287 h 884"/>
                  <a:gd name="T16" fmla="*/ 889 w 1051"/>
                  <a:gd name="T17" fmla="*/ 284 h 884"/>
                  <a:gd name="T18" fmla="*/ 873 w 1051"/>
                  <a:gd name="T19" fmla="*/ 275 h 884"/>
                  <a:gd name="T20" fmla="*/ 863 w 1051"/>
                  <a:gd name="T21" fmla="*/ 271 h 884"/>
                  <a:gd name="T22" fmla="*/ 848 w 1051"/>
                  <a:gd name="T23" fmla="*/ 264 h 884"/>
                  <a:gd name="T24" fmla="*/ 837 w 1051"/>
                  <a:gd name="T25" fmla="*/ 260 h 884"/>
                  <a:gd name="T26" fmla="*/ 821 w 1051"/>
                  <a:gd name="T27" fmla="*/ 255 h 884"/>
                  <a:gd name="T28" fmla="*/ 819 w 1051"/>
                  <a:gd name="T29" fmla="*/ 254 h 884"/>
                  <a:gd name="T30" fmla="*/ 511 w 1051"/>
                  <a:gd name="T31" fmla="*/ 0 h 884"/>
                  <a:gd name="T32" fmla="*/ 196 w 1051"/>
                  <a:gd name="T33" fmla="*/ 315 h 884"/>
                  <a:gd name="T34" fmla="*/ 197 w 1051"/>
                  <a:gd name="T35" fmla="*/ 330 h 884"/>
                  <a:gd name="T36" fmla="*/ 0 w 1051"/>
                  <a:gd name="T37" fmla="*/ 600 h 884"/>
                  <a:gd name="T38" fmla="*/ 283 w 1051"/>
                  <a:gd name="T39" fmla="*/ 884 h 884"/>
                  <a:gd name="T40" fmla="*/ 730 w 1051"/>
                  <a:gd name="T41" fmla="*/ 884 h 884"/>
                  <a:gd name="T42" fmla="*/ 1051 w 1051"/>
                  <a:gd name="T43" fmla="*/ 562 h 884"/>
                  <a:gd name="T44" fmla="*/ 1050 w 1051"/>
                  <a:gd name="T45" fmla="*/ 533 h 884"/>
                  <a:gd name="T46" fmla="*/ 730 w 1051"/>
                  <a:gd name="T47" fmla="*/ 825 h 884"/>
                  <a:gd name="T48" fmla="*/ 283 w 1051"/>
                  <a:gd name="T49" fmla="*/ 825 h 884"/>
                  <a:gd name="T50" fmla="*/ 59 w 1051"/>
                  <a:gd name="T51" fmla="*/ 600 h 884"/>
                  <a:gd name="T52" fmla="*/ 205 w 1051"/>
                  <a:gd name="T53" fmla="*/ 389 h 884"/>
                  <a:gd name="T54" fmla="*/ 265 w 1051"/>
                  <a:gd name="T55" fmla="*/ 512 h 884"/>
                  <a:gd name="T56" fmla="*/ 288 w 1051"/>
                  <a:gd name="T57" fmla="*/ 523 h 884"/>
                  <a:gd name="T58" fmla="*/ 307 w 1051"/>
                  <a:gd name="T59" fmla="*/ 516 h 884"/>
                  <a:gd name="T60" fmla="*/ 311 w 1051"/>
                  <a:gd name="T61" fmla="*/ 475 h 884"/>
                  <a:gd name="T62" fmla="*/ 257 w 1051"/>
                  <a:gd name="T63" fmla="*/ 348 h 884"/>
                  <a:gd name="T64" fmla="*/ 257 w 1051"/>
                  <a:gd name="T65" fmla="*/ 348 h 884"/>
                  <a:gd name="T66" fmla="*/ 255 w 1051"/>
                  <a:gd name="T67" fmla="*/ 331 h 884"/>
                  <a:gd name="T68" fmla="*/ 255 w 1051"/>
                  <a:gd name="T69" fmla="*/ 315 h 884"/>
                  <a:gd name="T70" fmla="*/ 511 w 1051"/>
                  <a:gd name="T71" fmla="*/ 59 h 884"/>
                  <a:gd name="T72" fmla="*/ 756 w 1051"/>
                  <a:gd name="T73" fmla="*/ 243 h 884"/>
                  <a:gd name="T74" fmla="*/ 730 w 1051"/>
                  <a:gd name="T75" fmla="*/ 241 h 884"/>
                  <a:gd name="T76" fmla="*/ 532 w 1051"/>
                  <a:gd name="T77" fmla="*/ 310 h 884"/>
                  <a:gd name="T78" fmla="*/ 527 w 1051"/>
                  <a:gd name="T79" fmla="*/ 351 h 884"/>
                  <a:gd name="T80" fmla="*/ 568 w 1051"/>
                  <a:gd name="T81" fmla="*/ 356 h 884"/>
                  <a:gd name="T82" fmla="*/ 730 w 1051"/>
                  <a:gd name="T83" fmla="*/ 300 h 884"/>
                  <a:gd name="T84" fmla="*/ 792 w 1051"/>
                  <a:gd name="T85" fmla="*/ 307 h 884"/>
                  <a:gd name="T86" fmla="*/ 846 w 1051"/>
                  <a:gd name="T87" fmla="*/ 327 h 884"/>
                  <a:gd name="T88" fmla="*/ 851 w 1051"/>
                  <a:gd name="T89" fmla="*/ 330 h 884"/>
                  <a:gd name="T90" fmla="*/ 866 w 1051"/>
                  <a:gd name="T91" fmla="*/ 338 h 884"/>
                  <a:gd name="T92" fmla="*/ 871 w 1051"/>
                  <a:gd name="T93" fmla="*/ 341 h 884"/>
                  <a:gd name="T94" fmla="*/ 886 w 1051"/>
                  <a:gd name="T95" fmla="*/ 352 h 884"/>
                  <a:gd name="T96" fmla="*/ 888 w 1051"/>
                  <a:gd name="T97" fmla="*/ 353 h 884"/>
                  <a:gd name="T98" fmla="*/ 977 w 1051"/>
                  <a:gd name="T99" fmla="*/ 473 h 884"/>
                  <a:gd name="T100" fmla="*/ 978 w 1051"/>
                  <a:gd name="T101" fmla="*/ 476 h 884"/>
                  <a:gd name="T102" fmla="*/ 983 w 1051"/>
                  <a:gd name="T103" fmla="*/ 493 h 884"/>
                  <a:gd name="T104" fmla="*/ 985 w 1051"/>
                  <a:gd name="T105" fmla="*/ 500 h 884"/>
                  <a:gd name="T106" fmla="*/ 988 w 1051"/>
                  <a:gd name="T107" fmla="*/ 515 h 884"/>
                  <a:gd name="T108" fmla="*/ 990 w 1051"/>
                  <a:gd name="T109" fmla="*/ 527 h 884"/>
                  <a:gd name="T110" fmla="*/ 991 w 1051"/>
                  <a:gd name="T111" fmla="*/ 538 h 884"/>
                  <a:gd name="T112" fmla="*/ 993 w 1051"/>
                  <a:gd name="T113" fmla="*/ 562 h 884"/>
                  <a:gd name="T114" fmla="*/ 730 w 1051"/>
                  <a:gd name="T115" fmla="*/ 825 h 8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51" h="884">
                    <a:moveTo>
                      <a:pt x="1050" y="533"/>
                    </a:moveTo>
                    <a:cubicBezTo>
                      <a:pt x="1049" y="529"/>
                      <a:pt x="1049" y="525"/>
                      <a:pt x="1048" y="520"/>
                    </a:cubicBezTo>
                    <a:cubicBezTo>
                      <a:pt x="1048" y="515"/>
                      <a:pt x="1047" y="510"/>
                      <a:pt x="1046" y="505"/>
                    </a:cubicBezTo>
                    <a:cubicBezTo>
                      <a:pt x="1045" y="500"/>
                      <a:pt x="1044" y="494"/>
                      <a:pt x="1042" y="489"/>
                    </a:cubicBezTo>
                    <a:cubicBezTo>
                      <a:pt x="1042" y="485"/>
                      <a:pt x="1041" y="482"/>
                      <a:pt x="1040" y="479"/>
                    </a:cubicBezTo>
                    <a:cubicBezTo>
                      <a:pt x="1038" y="473"/>
                      <a:pt x="1036" y="466"/>
                      <a:pt x="1034" y="460"/>
                    </a:cubicBezTo>
                    <a:cubicBezTo>
                      <a:pt x="1034" y="459"/>
                      <a:pt x="1034" y="459"/>
                      <a:pt x="1034" y="459"/>
                    </a:cubicBezTo>
                    <a:cubicBezTo>
                      <a:pt x="1009" y="386"/>
                      <a:pt x="959" y="326"/>
                      <a:pt x="894" y="287"/>
                    </a:cubicBezTo>
                    <a:cubicBezTo>
                      <a:pt x="893" y="286"/>
                      <a:pt x="891" y="285"/>
                      <a:pt x="889" y="284"/>
                    </a:cubicBezTo>
                    <a:cubicBezTo>
                      <a:pt x="884" y="281"/>
                      <a:pt x="878" y="278"/>
                      <a:pt x="873" y="275"/>
                    </a:cubicBezTo>
                    <a:cubicBezTo>
                      <a:pt x="870" y="274"/>
                      <a:pt x="867" y="272"/>
                      <a:pt x="863" y="271"/>
                    </a:cubicBezTo>
                    <a:cubicBezTo>
                      <a:pt x="858" y="268"/>
                      <a:pt x="853" y="266"/>
                      <a:pt x="848" y="264"/>
                    </a:cubicBezTo>
                    <a:cubicBezTo>
                      <a:pt x="844" y="262"/>
                      <a:pt x="840" y="261"/>
                      <a:pt x="837" y="260"/>
                    </a:cubicBezTo>
                    <a:cubicBezTo>
                      <a:pt x="831" y="258"/>
                      <a:pt x="826" y="256"/>
                      <a:pt x="821" y="255"/>
                    </a:cubicBezTo>
                    <a:cubicBezTo>
                      <a:pt x="820" y="254"/>
                      <a:pt x="819" y="254"/>
                      <a:pt x="819" y="254"/>
                    </a:cubicBezTo>
                    <a:cubicBezTo>
                      <a:pt x="790" y="108"/>
                      <a:pt x="661" y="0"/>
                      <a:pt x="511" y="0"/>
                    </a:cubicBezTo>
                    <a:cubicBezTo>
                      <a:pt x="337" y="0"/>
                      <a:pt x="196" y="141"/>
                      <a:pt x="196" y="315"/>
                    </a:cubicBezTo>
                    <a:cubicBezTo>
                      <a:pt x="196" y="320"/>
                      <a:pt x="196" y="325"/>
                      <a:pt x="197" y="330"/>
                    </a:cubicBezTo>
                    <a:cubicBezTo>
                      <a:pt x="81" y="367"/>
                      <a:pt x="0" y="477"/>
                      <a:pt x="0" y="600"/>
                    </a:cubicBezTo>
                    <a:cubicBezTo>
                      <a:pt x="0" y="756"/>
                      <a:pt x="127" y="884"/>
                      <a:pt x="283" y="884"/>
                    </a:cubicBezTo>
                    <a:cubicBezTo>
                      <a:pt x="730" y="884"/>
                      <a:pt x="730" y="884"/>
                      <a:pt x="730" y="884"/>
                    </a:cubicBezTo>
                    <a:cubicBezTo>
                      <a:pt x="907" y="884"/>
                      <a:pt x="1051" y="739"/>
                      <a:pt x="1051" y="562"/>
                    </a:cubicBezTo>
                    <a:cubicBezTo>
                      <a:pt x="1051" y="552"/>
                      <a:pt x="1051" y="543"/>
                      <a:pt x="1050" y="533"/>
                    </a:cubicBezTo>
                    <a:close/>
                    <a:moveTo>
                      <a:pt x="730" y="825"/>
                    </a:moveTo>
                    <a:cubicBezTo>
                      <a:pt x="283" y="825"/>
                      <a:pt x="283" y="825"/>
                      <a:pt x="283" y="825"/>
                    </a:cubicBezTo>
                    <a:cubicBezTo>
                      <a:pt x="159" y="825"/>
                      <a:pt x="59" y="724"/>
                      <a:pt x="59" y="600"/>
                    </a:cubicBezTo>
                    <a:cubicBezTo>
                      <a:pt x="59" y="506"/>
                      <a:pt x="119" y="421"/>
                      <a:pt x="205" y="389"/>
                    </a:cubicBezTo>
                    <a:cubicBezTo>
                      <a:pt x="216" y="434"/>
                      <a:pt x="236" y="476"/>
                      <a:pt x="265" y="512"/>
                    </a:cubicBezTo>
                    <a:cubicBezTo>
                      <a:pt x="271" y="519"/>
                      <a:pt x="280" y="523"/>
                      <a:pt x="288" y="523"/>
                    </a:cubicBezTo>
                    <a:cubicBezTo>
                      <a:pt x="295" y="523"/>
                      <a:pt x="301" y="520"/>
                      <a:pt x="307" y="516"/>
                    </a:cubicBezTo>
                    <a:cubicBezTo>
                      <a:pt x="319" y="506"/>
                      <a:pt x="321" y="487"/>
                      <a:pt x="311" y="475"/>
                    </a:cubicBezTo>
                    <a:cubicBezTo>
                      <a:pt x="281" y="438"/>
                      <a:pt x="263" y="395"/>
                      <a:pt x="257" y="348"/>
                    </a:cubicBezTo>
                    <a:cubicBezTo>
                      <a:pt x="257" y="348"/>
                      <a:pt x="257" y="348"/>
                      <a:pt x="257" y="348"/>
                    </a:cubicBezTo>
                    <a:cubicBezTo>
                      <a:pt x="256" y="342"/>
                      <a:pt x="256" y="336"/>
                      <a:pt x="255" y="331"/>
                    </a:cubicBezTo>
                    <a:cubicBezTo>
                      <a:pt x="255" y="326"/>
                      <a:pt x="255" y="320"/>
                      <a:pt x="255" y="315"/>
                    </a:cubicBezTo>
                    <a:cubicBezTo>
                      <a:pt x="255" y="174"/>
                      <a:pt x="369" y="59"/>
                      <a:pt x="511" y="59"/>
                    </a:cubicBezTo>
                    <a:cubicBezTo>
                      <a:pt x="625" y="59"/>
                      <a:pt x="724" y="136"/>
                      <a:pt x="756" y="243"/>
                    </a:cubicBezTo>
                    <a:cubicBezTo>
                      <a:pt x="747" y="242"/>
                      <a:pt x="739" y="241"/>
                      <a:pt x="730" y="241"/>
                    </a:cubicBezTo>
                    <a:cubicBezTo>
                      <a:pt x="657" y="241"/>
                      <a:pt x="589" y="265"/>
                      <a:pt x="532" y="310"/>
                    </a:cubicBezTo>
                    <a:cubicBezTo>
                      <a:pt x="519" y="320"/>
                      <a:pt x="517" y="338"/>
                      <a:pt x="527" y="351"/>
                    </a:cubicBezTo>
                    <a:cubicBezTo>
                      <a:pt x="537" y="364"/>
                      <a:pt x="555" y="366"/>
                      <a:pt x="568" y="356"/>
                    </a:cubicBezTo>
                    <a:cubicBezTo>
                      <a:pt x="615" y="319"/>
                      <a:pt x="671" y="300"/>
                      <a:pt x="730" y="300"/>
                    </a:cubicBezTo>
                    <a:cubicBezTo>
                      <a:pt x="751" y="300"/>
                      <a:pt x="772" y="303"/>
                      <a:pt x="792" y="307"/>
                    </a:cubicBezTo>
                    <a:cubicBezTo>
                      <a:pt x="811" y="312"/>
                      <a:pt x="829" y="319"/>
                      <a:pt x="846" y="327"/>
                    </a:cubicBezTo>
                    <a:cubicBezTo>
                      <a:pt x="848" y="328"/>
                      <a:pt x="849" y="329"/>
                      <a:pt x="851" y="330"/>
                    </a:cubicBezTo>
                    <a:cubicBezTo>
                      <a:pt x="856" y="332"/>
                      <a:pt x="861" y="335"/>
                      <a:pt x="866" y="338"/>
                    </a:cubicBezTo>
                    <a:cubicBezTo>
                      <a:pt x="868" y="339"/>
                      <a:pt x="869" y="340"/>
                      <a:pt x="871" y="341"/>
                    </a:cubicBezTo>
                    <a:cubicBezTo>
                      <a:pt x="876" y="344"/>
                      <a:pt x="881" y="348"/>
                      <a:pt x="886" y="352"/>
                    </a:cubicBezTo>
                    <a:cubicBezTo>
                      <a:pt x="887" y="352"/>
                      <a:pt x="888" y="353"/>
                      <a:pt x="888" y="353"/>
                    </a:cubicBezTo>
                    <a:cubicBezTo>
                      <a:pt x="928" y="384"/>
                      <a:pt x="959" y="425"/>
                      <a:pt x="977" y="473"/>
                    </a:cubicBezTo>
                    <a:cubicBezTo>
                      <a:pt x="977" y="474"/>
                      <a:pt x="977" y="475"/>
                      <a:pt x="978" y="476"/>
                    </a:cubicBezTo>
                    <a:cubicBezTo>
                      <a:pt x="980" y="481"/>
                      <a:pt x="981" y="487"/>
                      <a:pt x="983" y="493"/>
                    </a:cubicBezTo>
                    <a:cubicBezTo>
                      <a:pt x="984" y="495"/>
                      <a:pt x="984" y="498"/>
                      <a:pt x="985" y="500"/>
                    </a:cubicBezTo>
                    <a:cubicBezTo>
                      <a:pt x="986" y="505"/>
                      <a:pt x="987" y="510"/>
                      <a:pt x="988" y="515"/>
                    </a:cubicBezTo>
                    <a:cubicBezTo>
                      <a:pt x="989" y="519"/>
                      <a:pt x="989" y="523"/>
                      <a:pt x="990" y="527"/>
                    </a:cubicBezTo>
                    <a:cubicBezTo>
                      <a:pt x="990" y="530"/>
                      <a:pt x="991" y="534"/>
                      <a:pt x="991" y="538"/>
                    </a:cubicBezTo>
                    <a:cubicBezTo>
                      <a:pt x="992" y="546"/>
                      <a:pt x="993" y="554"/>
                      <a:pt x="993" y="562"/>
                    </a:cubicBezTo>
                    <a:cubicBezTo>
                      <a:pt x="993" y="707"/>
                      <a:pt x="875" y="825"/>
                      <a:pt x="730" y="8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lnSpc>
                    <a:spcPct val="150000"/>
                  </a:lnSpc>
                </a:pPr>
                <a:endParaRPr lang="zh-CN" altLang="en-US" sz="1706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组合 40">
              <a:extLst>
                <a:ext uri="{FF2B5EF4-FFF2-40B4-BE49-F238E27FC236}">
                  <a16:creationId xmlns:a16="http://schemas.microsoft.com/office/drawing/2014/main" id="{9263214A-D2C8-F96A-46BD-FB8A3DAD443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72000" y="2993331"/>
              <a:ext cx="706002" cy="706002"/>
              <a:chOff x="0" y="0"/>
              <a:chExt cx="941070" cy="941070"/>
            </a:xfrm>
            <a:solidFill>
              <a:schemeClr val="accent3"/>
            </a:solidFill>
          </p:grpSpPr>
          <p:sp>
            <p:nvSpPr>
              <p:cNvPr id="18" name="圆角矩形 19">
                <a:extLst>
                  <a:ext uri="{FF2B5EF4-FFF2-40B4-BE49-F238E27FC236}">
                    <a16:creationId xmlns:a16="http://schemas.microsoft.com/office/drawing/2014/main" id="{BE66BFA4-8E54-DA0F-F3DB-3E0C6B5928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941070" cy="941070"/>
              </a:xfrm>
              <a:prstGeom prst="roundRect">
                <a:avLst>
                  <a:gd name="adj" fmla="val 13333"/>
                </a:avLst>
              </a:prstGeom>
              <a:solidFill>
                <a:srgbClr val="5900C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40" tIns="64271" rIns="128540" bIns="6427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Freeform 11">
                <a:extLst>
                  <a:ext uri="{FF2B5EF4-FFF2-40B4-BE49-F238E27FC236}">
                    <a16:creationId xmlns:a16="http://schemas.microsoft.com/office/drawing/2014/main" id="{5C3376AD-5DBF-C6B8-3262-6278F6AF138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2294" y="129606"/>
                <a:ext cx="616481" cy="664833"/>
              </a:xfrm>
              <a:custGeom>
                <a:avLst/>
                <a:gdLst>
                  <a:gd name="T0" fmla="*/ 1027 w 1031"/>
                  <a:gd name="T1" fmla="*/ 227 h 1107"/>
                  <a:gd name="T2" fmla="*/ 1023 w 1031"/>
                  <a:gd name="T3" fmla="*/ 205 h 1107"/>
                  <a:gd name="T4" fmla="*/ 655 w 1031"/>
                  <a:gd name="T5" fmla="*/ 7 h 1107"/>
                  <a:gd name="T6" fmla="*/ 376 w 1031"/>
                  <a:gd name="T7" fmla="*/ 7 h 1107"/>
                  <a:gd name="T8" fmla="*/ 8 w 1031"/>
                  <a:gd name="T9" fmla="*/ 205 h 1107"/>
                  <a:gd name="T10" fmla="*/ 3 w 1031"/>
                  <a:gd name="T11" fmla="*/ 227 h 1107"/>
                  <a:gd name="T12" fmla="*/ 3 w 1031"/>
                  <a:gd name="T13" fmla="*/ 592 h 1107"/>
                  <a:gd name="T14" fmla="*/ 8 w 1031"/>
                  <a:gd name="T15" fmla="*/ 614 h 1107"/>
                  <a:gd name="T16" fmla="*/ 137 w 1031"/>
                  <a:gd name="T17" fmla="*/ 876 h 1107"/>
                  <a:gd name="T18" fmla="*/ 501 w 1031"/>
                  <a:gd name="T19" fmla="*/ 1103 h 1107"/>
                  <a:gd name="T20" fmla="*/ 530 w 1031"/>
                  <a:gd name="T21" fmla="*/ 1103 h 1107"/>
                  <a:gd name="T22" fmla="*/ 894 w 1031"/>
                  <a:gd name="T23" fmla="*/ 876 h 1107"/>
                  <a:gd name="T24" fmla="*/ 1023 w 1031"/>
                  <a:gd name="T25" fmla="*/ 614 h 1107"/>
                  <a:gd name="T26" fmla="*/ 1027 w 1031"/>
                  <a:gd name="T27" fmla="*/ 592 h 1107"/>
                  <a:gd name="T28" fmla="*/ 515 w 1031"/>
                  <a:gd name="T29" fmla="*/ 594 h 1107"/>
                  <a:gd name="T30" fmla="*/ 515 w 1031"/>
                  <a:gd name="T31" fmla="*/ 225 h 1107"/>
                  <a:gd name="T32" fmla="*/ 515 w 1031"/>
                  <a:gd name="T33" fmla="*/ 594 h 1107"/>
                  <a:gd name="T34" fmla="*/ 993 w 1031"/>
                  <a:gd name="T35" fmla="*/ 222 h 1107"/>
                  <a:gd name="T36" fmla="*/ 537 w 1031"/>
                  <a:gd name="T37" fmla="*/ 204 h 1107"/>
                  <a:gd name="T38" fmla="*/ 360 w 1031"/>
                  <a:gd name="T39" fmla="*/ 35 h 1107"/>
                  <a:gd name="T40" fmla="*/ 170 w 1031"/>
                  <a:gd name="T41" fmla="*/ 390 h 1107"/>
                  <a:gd name="T42" fmla="*/ 360 w 1031"/>
                  <a:gd name="T43" fmla="*/ 35 h 1107"/>
                  <a:gd name="T44" fmla="*/ 493 w 1031"/>
                  <a:gd name="T45" fmla="*/ 615 h 1107"/>
                  <a:gd name="T46" fmla="*/ 37 w 1031"/>
                  <a:gd name="T47" fmla="*/ 597 h 1107"/>
                  <a:gd name="T48" fmla="*/ 835 w 1031"/>
                  <a:gd name="T49" fmla="*/ 859 h 1107"/>
                  <a:gd name="T50" fmla="*/ 196 w 1031"/>
                  <a:gd name="T51" fmla="*/ 859 h 1107"/>
                  <a:gd name="T52" fmla="*/ 349 w 1031"/>
                  <a:gd name="T53" fmla="*/ 828 h 1107"/>
                  <a:gd name="T54" fmla="*/ 515 w 1031"/>
                  <a:gd name="T55" fmla="*/ 658 h 1107"/>
                  <a:gd name="T56" fmla="*/ 681 w 1031"/>
                  <a:gd name="T57" fmla="*/ 828 h 1107"/>
                  <a:gd name="T58" fmla="*/ 835 w 1031"/>
                  <a:gd name="T59" fmla="*/ 859 h 1107"/>
                  <a:gd name="T60" fmla="*/ 537 w 1031"/>
                  <a:gd name="T61" fmla="*/ 615 h 1107"/>
                  <a:gd name="T62" fmla="*/ 993 w 1031"/>
                  <a:gd name="T63" fmla="*/ 597 h 1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31" h="1107">
                    <a:moveTo>
                      <a:pt x="883" y="409"/>
                    </a:moveTo>
                    <a:cubicBezTo>
                      <a:pt x="1027" y="227"/>
                      <a:pt x="1027" y="227"/>
                      <a:pt x="1027" y="227"/>
                    </a:cubicBezTo>
                    <a:cubicBezTo>
                      <a:pt x="1030" y="224"/>
                      <a:pt x="1031" y="219"/>
                      <a:pt x="1030" y="215"/>
                    </a:cubicBezTo>
                    <a:cubicBezTo>
                      <a:pt x="1029" y="211"/>
                      <a:pt x="1026" y="207"/>
                      <a:pt x="1023" y="205"/>
                    </a:cubicBezTo>
                    <a:cubicBezTo>
                      <a:pt x="674" y="4"/>
                      <a:pt x="674" y="4"/>
                      <a:pt x="674" y="4"/>
                    </a:cubicBezTo>
                    <a:cubicBezTo>
                      <a:pt x="667" y="0"/>
                      <a:pt x="659" y="1"/>
                      <a:pt x="655" y="7"/>
                    </a:cubicBezTo>
                    <a:cubicBezTo>
                      <a:pt x="515" y="184"/>
                      <a:pt x="515" y="184"/>
                      <a:pt x="515" y="184"/>
                    </a:cubicBezTo>
                    <a:cubicBezTo>
                      <a:pt x="376" y="7"/>
                      <a:pt x="376" y="7"/>
                      <a:pt x="376" y="7"/>
                    </a:cubicBezTo>
                    <a:cubicBezTo>
                      <a:pt x="371" y="1"/>
                      <a:pt x="363" y="0"/>
                      <a:pt x="357" y="4"/>
                    </a:cubicBezTo>
                    <a:cubicBezTo>
                      <a:pt x="8" y="205"/>
                      <a:pt x="8" y="205"/>
                      <a:pt x="8" y="205"/>
                    </a:cubicBezTo>
                    <a:cubicBezTo>
                      <a:pt x="4" y="207"/>
                      <a:pt x="1" y="211"/>
                      <a:pt x="1" y="215"/>
                    </a:cubicBezTo>
                    <a:cubicBezTo>
                      <a:pt x="0" y="219"/>
                      <a:pt x="1" y="224"/>
                      <a:pt x="3" y="227"/>
                    </a:cubicBezTo>
                    <a:cubicBezTo>
                      <a:pt x="147" y="409"/>
                      <a:pt x="147" y="409"/>
                      <a:pt x="147" y="409"/>
                    </a:cubicBezTo>
                    <a:cubicBezTo>
                      <a:pt x="3" y="592"/>
                      <a:pt x="3" y="592"/>
                      <a:pt x="3" y="592"/>
                    </a:cubicBezTo>
                    <a:cubicBezTo>
                      <a:pt x="1" y="595"/>
                      <a:pt x="0" y="600"/>
                      <a:pt x="1" y="604"/>
                    </a:cubicBezTo>
                    <a:cubicBezTo>
                      <a:pt x="1" y="608"/>
                      <a:pt x="4" y="612"/>
                      <a:pt x="8" y="614"/>
                    </a:cubicBezTo>
                    <a:cubicBezTo>
                      <a:pt x="137" y="688"/>
                      <a:pt x="137" y="688"/>
                      <a:pt x="137" y="688"/>
                    </a:cubicBezTo>
                    <a:cubicBezTo>
                      <a:pt x="137" y="876"/>
                      <a:pt x="137" y="876"/>
                      <a:pt x="137" y="876"/>
                    </a:cubicBezTo>
                    <a:cubicBezTo>
                      <a:pt x="137" y="886"/>
                      <a:pt x="142" y="896"/>
                      <a:pt x="151" y="901"/>
                    </a:cubicBezTo>
                    <a:cubicBezTo>
                      <a:pt x="501" y="1103"/>
                      <a:pt x="501" y="1103"/>
                      <a:pt x="501" y="1103"/>
                    </a:cubicBezTo>
                    <a:cubicBezTo>
                      <a:pt x="505" y="1105"/>
                      <a:pt x="510" y="1107"/>
                      <a:pt x="515" y="1107"/>
                    </a:cubicBezTo>
                    <a:cubicBezTo>
                      <a:pt x="520" y="1107"/>
                      <a:pt x="525" y="1105"/>
                      <a:pt x="530" y="1103"/>
                    </a:cubicBezTo>
                    <a:cubicBezTo>
                      <a:pt x="879" y="901"/>
                      <a:pt x="879" y="901"/>
                      <a:pt x="879" y="901"/>
                    </a:cubicBezTo>
                    <a:cubicBezTo>
                      <a:pt x="888" y="896"/>
                      <a:pt x="894" y="886"/>
                      <a:pt x="894" y="876"/>
                    </a:cubicBezTo>
                    <a:cubicBezTo>
                      <a:pt x="894" y="688"/>
                      <a:pt x="894" y="688"/>
                      <a:pt x="894" y="688"/>
                    </a:cubicBezTo>
                    <a:cubicBezTo>
                      <a:pt x="1023" y="614"/>
                      <a:pt x="1023" y="614"/>
                      <a:pt x="1023" y="614"/>
                    </a:cubicBezTo>
                    <a:cubicBezTo>
                      <a:pt x="1026" y="612"/>
                      <a:pt x="1029" y="608"/>
                      <a:pt x="1030" y="604"/>
                    </a:cubicBezTo>
                    <a:cubicBezTo>
                      <a:pt x="1031" y="600"/>
                      <a:pt x="1030" y="595"/>
                      <a:pt x="1027" y="592"/>
                    </a:cubicBezTo>
                    <a:lnTo>
                      <a:pt x="883" y="409"/>
                    </a:lnTo>
                    <a:close/>
                    <a:moveTo>
                      <a:pt x="515" y="594"/>
                    </a:moveTo>
                    <a:cubicBezTo>
                      <a:pt x="196" y="409"/>
                      <a:pt x="196" y="409"/>
                      <a:pt x="196" y="409"/>
                    </a:cubicBezTo>
                    <a:cubicBezTo>
                      <a:pt x="515" y="225"/>
                      <a:pt x="515" y="225"/>
                      <a:pt x="515" y="225"/>
                    </a:cubicBezTo>
                    <a:cubicBezTo>
                      <a:pt x="835" y="409"/>
                      <a:pt x="835" y="409"/>
                      <a:pt x="835" y="409"/>
                    </a:cubicBezTo>
                    <a:lnTo>
                      <a:pt x="515" y="594"/>
                    </a:lnTo>
                    <a:close/>
                    <a:moveTo>
                      <a:pt x="670" y="35"/>
                    </a:moveTo>
                    <a:cubicBezTo>
                      <a:pt x="993" y="222"/>
                      <a:pt x="993" y="222"/>
                      <a:pt x="993" y="222"/>
                    </a:cubicBezTo>
                    <a:cubicBezTo>
                      <a:pt x="861" y="390"/>
                      <a:pt x="861" y="390"/>
                      <a:pt x="861" y="390"/>
                    </a:cubicBezTo>
                    <a:cubicBezTo>
                      <a:pt x="537" y="204"/>
                      <a:pt x="537" y="204"/>
                      <a:pt x="537" y="204"/>
                    </a:cubicBezTo>
                    <a:lnTo>
                      <a:pt x="670" y="35"/>
                    </a:lnTo>
                    <a:close/>
                    <a:moveTo>
                      <a:pt x="360" y="35"/>
                    </a:moveTo>
                    <a:cubicBezTo>
                      <a:pt x="493" y="204"/>
                      <a:pt x="493" y="204"/>
                      <a:pt x="493" y="204"/>
                    </a:cubicBezTo>
                    <a:cubicBezTo>
                      <a:pt x="170" y="390"/>
                      <a:pt x="170" y="390"/>
                      <a:pt x="170" y="390"/>
                    </a:cubicBezTo>
                    <a:cubicBezTo>
                      <a:pt x="37" y="222"/>
                      <a:pt x="37" y="222"/>
                      <a:pt x="37" y="222"/>
                    </a:cubicBezTo>
                    <a:lnTo>
                      <a:pt x="360" y="35"/>
                    </a:lnTo>
                    <a:close/>
                    <a:moveTo>
                      <a:pt x="170" y="428"/>
                    </a:moveTo>
                    <a:cubicBezTo>
                      <a:pt x="493" y="615"/>
                      <a:pt x="493" y="615"/>
                      <a:pt x="493" y="615"/>
                    </a:cubicBezTo>
                    <a:cubicBezTo>
                      <a:pt x="360" y="783"/>
                      <a:pt x="360" y="783"/>
                      <a:pt x="360" y="783"/>
                    </a:cubicBezTo>
                    <a:cubicBezTo>
                      <a:pt x="37" y="597"/>
                      <a:pt x="37" y="597"/>
                      <a:pt x="37" y="597"/>
                    </a:cubicBezTo>
                    <a:lnTo>
                      <a:pt x="170" y="428"/>
                    </a:lnTo>
                    <a:close/>
                    <a:moveTo>
                      <a:pt x="835" y="859"/>
                    </a:moveTo>
                    <a:cubicBezTo>
                      <a:pt x="515" y="1043"/>
                      <a:pt x="515" y="1043"/>
                      <a:pt x="515" y="1043"/>
                    </a:cubicBezTo>
                    <a:cubicBezTo>
                      <a:pt x="196" y="859"/>
                      <a:pt x="196" y="859"/>
                      <a:pt x="196" y="859"/>
                    </a:cubicBezTo>
                    <a:cubicBezTo>
                      <a:pt x="196" y="739"/>
                      <a:pt x="196" y="739"/>
                      <a:pt x="196" y="739"/>
                    </a:cubicBezTo>
                    <a:cubicBezTo>
                      <a:pt x="349" y="828"/>
                      <a:pt x="349" y="828"/>
                      <a:pt x="349" y="828"/>
                    </a:cubicBezTo>
                    <a:cubicBezTo>
                      <a:pt x="362" y="835"/>
                      <a:pt x="378" y="832"/>
                      <a:pt x="387" y="821"/>
                    </a:cubicBezTo>
                    <a:cubicBezTo>
                      <a:pt x="515" y="658"/>
                      <a:pt x="515" y="658"/>
                      <a:pt x="515" y="658"/>
                    </a:cubicBezTo>
                    <a:cubicBezTo>
                      <a:pt x="643" y="821"/>
                      <a:pt x="643" y="821"/>
                      <a:pt x="643" y="821"/>
                    </a:cubicBezTo>
                    <a:cubicBezTo>
                      <a:pt x="652" y="832"/>
                      <a:pt x="668" y="835"/>
                      <a:pt x="681" y="828"/>
                    </a:cubicBezTo>
                    <a:cubicBezTo>
                      <a:pt x="835" y="739"/>
                      <a:pt x="835" y="739"/>
                      <a:pt x="835" y="739"/>
                    </a:cubicBezTo>
                    <a:lnTo>
                      <a:pt x="835" y="859"/>
                    </a:lnTo>
                    <a:close/>
                    <a:moveTo>
                      <a:pt x="670" y="783"/>
                    </a:moveTo>
                    <a:cubicBezTo>
                      <a:pt x="537" y="615"/>
                      <a:pt x="537" y="615"/>
                      <a:pt x="537" y="615"/>
                    </a:cubicBezTo>
                    <a:cubicBezTo>
                      <a:pt x="861" y="428"/>
                      <a:pt x="861" y="428"/>
                      <a:pt x="861" y="428"/>
                    </a:cubicBezTo>
                    <a:cubicBezTo>
                      <a:pt x="993" y="597"/>
                      <a:pt x="993" y="597"/>
                      <a:pt x="993" y="597"/>
                    </a:cubicBezTo>
                    <a:lnTo>
                      <a:pt x="670" y="78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lnSpc>
                    <a:spcPct val="150000"/>
                  </a:lnSpc>
                </a:pPr>
                <a:endParaRPr lang="zh-CN" altLang="en-US" sz="1706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组合 39">
              <a:extLst>
                <a:ext uri="{FF2B5EF4-FFF2-40B4-BE49-F238E27FC236}">
                  <a16:creationId xmlns:a16="http://schemas.microsoft.com/office/drawing/2014/main" id="{2517777F-400C-BFCE-C305-06CF142DB7A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77518" y="2007759"/>
              <a:ext cx="706002" cy="706002"/>
              <a:chOff x="0" y="0"/>
              <a:chExt cx="941070" cy="941070"/>
            </a:xfrm>
            <a:solidFill>
              <a:schemeClr val="accent2"/>
            </a:solidFill>
          </p:grpSpPr>
          <p:sp>
            <p:nvSpPr>
              <p:cNvPr id="21" name="圆角矩形 18">
                <a:extLst>
                  <a:ext uri="{FF2B5EF4-FFF2-40B4-BE49-F238E27FC236}">
                    <a16:creationId xmlns:a16="http://schemas.microsoft.com/office/drawing/2014/main" id="{6A39DFEF-89A3-6321-CF17-1549C75E4F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941070" cy="941070"/>
              </a:xfrm>
              <a:prstGeom prst="roundRect">
                <a:avLst>
                  <a:gd name="adj" fmla="val 13333"/>
                </a:avLst>
              </a:prstGeom>
              <a:solidFill>
                <a:srgbClr val="FFB3D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40" tIns="64271" rIns="128540" bIns="6427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pic>
            <p:nvPicPr>
              <p:cNvPr id="22" name="组合 25">
                <a:extLst>
                  <a:ext uri="{FF2B5EF4-FFF2-40B4-BE49-F238E27FC236}">
                    <a16:creationId xmlns:a16="http://schemas.microsoft.com/office/drawing/2014/main" id="{5C40C7C0-FA9F-F4D7-9CF1-332733206E29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8729" y="152602"/>
                <a:ext cx="645958" cy="621582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3" name="组合 41">
              <a:extLst>
                <a:ext uri="{FF2B5EF4-FFF2-40B4-BE49-F238E27FC236}">
                  <a16:creationId xmlns:a16="http://schemas.microsoft.com/office/drawing/2014/main" id="{75B2792C-94A2-E496-B2D9-3B7DACACBEA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71999" y="3978903"/>
              <a:ext cx="706002" cy="706002"/>
              <a:chOff x="0" y="0"/>
              <a:chExt cx="941070" cy="941070"/>
            </a:xfrm>
            <a:solidFill>
              <a:schemeClr val="accent4"/>
            </a:solidFill>
          </p:grpSpPr>
          <p:sp>
            <p:nvSpPr>
              <p:cNvPr id="24" name="圆角矩形 20">
                <a:extLst>
                  <a:ext uri="{FF2B5EF4-FFF2-40B4-BE49-F238E27FC236}">
                    <a16:creationId xmlns:a16="http://schemas.microsoft.com/office/drawing/2014/main" id="{09738B37-B1D1-3FD7-6152-DEB1D386A2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941070" cy="941070"/>
              </a:xfrm>
              <a:prstGeom prst="roundRect">
                <a:avLst>
                  <a:gd name="adj" fmla="val 13333"/>
                </a:avLst>
              </a:prstGeom>
              <a:solidFill>
                <a:srgbClr val="FFB3D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40" tIns="64271" rIns="128540" bIns="6427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399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pic>
            <p:nvPicPr>
              <p:cNvPr id="25" name="组合 30">
                <a:extLst>
                  <a:ext uri="{FF2B5EF4-FFF2-40B4-BE49-F238E27FC236}">
                    <a16:creationId xmlns:a16="http://schemas.microsoft.com/office/drawing/2014/main" id="{7B92D08A-F113-7680-5D17-906EBC28755C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3161" y="207448"/>
                <a:ext cx="560643" cy="554549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29" name="组合 28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2C087B67-6C3F-2254-69E4-AC4EC82CDDB3}"/>
              </a:ext>
            </a:extLst>
          </p:cNvPr>
          <p:cNvGrpSpPr/>
          <p:nvPr/>
        </p:nvGrpSpPr>
        <p:grpSpPr>
          <a:xfrm>
            <a:off x="867183" y="2040214"/>
            <a:ext cx="4708307" cy="3546062"/>
            <a:chOff x="312487" y="1175033"/>
            <a:chExt cx="4038538" cy="3041625"/>
          </a:xfrm>
          <a:blipFill>
            <a:blip r:embed="rId6"/>
            <a:stretch>
              <a:fillRect l="-20000" r="-20000"/>
            </a:stretch>
          </a:blipFill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3838B4C7-E692-AB22-F370-9A0E03FC9EE6}"/>
                </a:ext>
              </a:extLst>
            </p:cNvPr>
            <p:cNvSpPr/>
            <p:nvPr/>
          </p:nvSpPr>
          <p:spPr>
            <a:xfrm rot="19348941">
              <a:off x="469502" y="1175033"/>
              <a:ext cx="2212927" cy="93581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/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6913032F-EFAB-8A9D-84EA-F98534DB027B}"/>
                </a:ext>
              </a:extLst>
            </p:cNvPr>
            <p:cNvSpPr/>
            <p:nvPr/>
          </p:nvSpPr>
          <p:spPr>
            <a:xfrm rot="19348941">
              <a:off x="312487" y="1906371"/>
              <a:ext cx="4038538" cy="12446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/>
            </a:p>
          </p:txBody>
        </p:sp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2B21D051-CB40-221B-DEF7-B82D7AC03DD2}"/>
                </a:ext>
              </a:extLst>
            </p:cNvPr>
            <p:cNvSpPr/>
            <p:nvPr/>
          </p:nvSpPr>
          <p:spPr>
            <a:xfrm rot="19348941">
              <a:off x="1558236" y="3280840"/>
              <a:ext cx="2212927" cy="93581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EFCF0B3B-6BB8-ABD6-F52A-FFE0C1B8E1DA}"/>
              </a:ext>
            </a:extLst>
          </p:cNvPr>
          <p:cNvGrpSpPr/>
          <p:nvPr/>
        </p:nvGrpSpPr>
        <p:grpSpPr>
          <a:xfrm>
            <a:off x="6786888" y="1635875"/>
            <a:ext cx="5384962" cy="547532"/>
            <a:chOff x="101199" y="1886576"/>
            <a:chExt cx="4039968" cy="410775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085D611-5BE0-3896-CCEB-54764FA591E8}"/>
                </a:ext>
              </a:extLst>
            </p:cNvPr>
            <p:cNvSpPr txBox="1"/>
            <p:nvPr/>
          </p:nvSpPr>
          <p:spPr>
            <a:xfrm>
              <a:off x="101199" y="2081600"/>
              <a:ext cx="4039968" cy="2157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F8962273-2BC9-DFD6-C5DE-F8041794D1F4}"/>
                </a:ext>
              </a:extLst>
            </p:cNvPr>
            <p:cNvSpPr txBox="1"/>
            <p:nvPr/>
          </p:nvSpPr>
          <p:spPr>
            <a:xfrm>
              <a:off x="101199" y="1886576"/>
              <a:ext cx="1130869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599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B9D112C1-AF8B-61F8-1D19-95418E4DF8CF}"/>
              </a:ext>
            </a:extLst>
          </p:cNvPr>
          <p:cNvGrpSpPr/>
          <p:nvPr/>
        </p:nvGrpSpPr>
        <p:grpSpPr>
          <a:xfrm>
            <a:off x="6786888" y="2750727"/>
            <a:ext cx="5384962" cy="762911"/>
            <a:chOff x="101199" y="1886576"/>
            <a:chExt cx="4039968" cy="572359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82E28BC-EF3C-9846-25F4-5EF5584AADE3}"/>
                </a:ext>
              </a:extLst>
            </p:cNvPr>
            <p:cNvSpPr txBox="1"/>
            <p:nvPr/>
          </p:nvSpPr>
          <p:spPr>
            <a:xfrm>
              <a:off x="101199" y="2081600"/>
              <a:ext cx="4039968" cy="3773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模板网，幻灯片演示模 板及素材免费下载！</a:t>
              </a:r>
            </a:p>
            <a:p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模板网 唯一 访问网址：</a:t>
              </a:r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www.51pp tmoban.com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5D7EEA3-3D75-9C3C-3984-F9BF2EEB03FC}"/>
                </a:ext>
              </a:extLst>
            </p:cNvPr>
            <p:cNvSpPr txBox="1"/>
            <p:nvPr/>
          </p:nvSpPr>
          <p:spPr>
            <a:xfrm>
              <a:off x="101199" y="1886576"/>
              <a:ext cx="1130869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599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B00CE85E-CCBF-A3D7-9F79-44DA81B1A3B6}"/>
              </a:ext>
            </a:extLst>
          </p:cNvPr>
          <p:cNvGrpSpPr/>
          <p:nvPr/>
        </p:nvGrpSpPr>
        <p:grpSpPr>
          <a:xfrm>
            <a:off x="6786888" y="3847326"/>
            <a:ext cx="5384962" cy="547532"/>
            <a:chOff x="101199" y="1886576"/>
            <a:chExt cx="4039968" cy="41077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E9606201-C07B-5524-699F-F84D3024EEC9}"/>
                </a:ext>
              </a:extLst>
            </p:cNvPr>
            <p:cNvSpPr txBox="1"/>
            <p:nvPr/>
          </p:nvSpPr>
          <p:spPr>
            <a:xfrm>
              <a:off x="101199" y="2081600"/>
              <a:ext cx="4039968" cy="2157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62208B34-1452-F77F-A528-F9FB80566EFB}"/>
                </a:ext>
              </a:extLst>
            </p:cNvPr>
            <p:cNvSpPr txBox="1"/>
            <p:nvPr/>
          </p:nvSpPr>
          <p:spPr>
            <a:xfrm>
              <a:off x="101199" y="1886576"/>
              <a:ext cx="1130869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599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E1C871D5-8EEE-C655-3F85-8895BC05131E}"/>
              </a:ext>
            </a:extLst>
          </p:cNvPr>
          <p:cNvGrpSpPr/>
          <p:nvPr/>
        </p:nvGrpSpPr>
        <p:grpSpPr>
          <a:xfrm>
            <a:off x="6786888" y="4913862"/>
            <a:ext cx="5384962" cy="547532"/>
            <a:chOff x="101199" y="1886576"/>
            <a:chExt cx="4039968" cy="410775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BA71034B-84C8-FD05-48A3-79B12E0B8CA3}"/>
                </a:ext>
              </a:extLst>
            </p:cNvPr>
            <p:cNvSpPr txBox="1"/>
            <p:nvPr/>
          </p:nvSpPr>
          <p:spPr>
            <a:xfrm>
              <a:off x="101199" y="2081600"/>
              <a:ext cx="4039968" cy="2157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1FD842A3-981F-6C58-2CF9-8939AAEBE39F}"/>
                </a:ext>
              </a:extLst>
            </p:cNvPr>
            <p:cNvSpPr txBox="1"/>
            <p:nvPr/>
          </p:nvSpPr>
          <p:spPr>
            <a:xfrm>
              <a:off x="101199" y="1886576"/>
              <a:ext cx="1130869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599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1433842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2EC2C28C-8883-4EC1-4233-F519B6767F39}"/>
              </a:ext>
            </a:extLst>
          </p:cNvPr>
          <p:cNvGrpSpPr/>
          <p:nvPr/>
        </p:nvGrpSpPr>
        <p:grpSpPr>
          <a:xfrm>
            <a:off x="433549" y="262385"/>
            <a:ext cx="3591711" cy="772631"/>
            <a:chOff x="4483595" y="2807885"/>
            <a:chExt cx="2694615" cy="579652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E40C9C35-808F-02E1-F1A0-751240F0178F}"/>
                </a:ext>
              </a:extLst>
            </p:cNvPr>
            <p:cNvGrpSpPr/>
            <p:nvPr/>
          </p:nvGrpSpPr>
          <p:grpSpPr>
            <a:xfrm>
              <a:off x="4483595" y="2807885"/>
              <a:ext cx="2694615" cy="579652"/>
              <a:chOff x="1420185" y="1905145"/>
              <a:chExt cx="2694615" cy="579652"/>
            </a:xfrm>
          </p:grpSpPr>
          <p:sp>
            <p:nvSpPr>
              <p:cNvPr id="3" name="矩形: 圆角 2">
                <a:extLst>
                  <a:ext uri="{FF2B5EF4-FFF2-40B4-BE49-F238E27FC236}">
                    <a16:creationId xmlns:a16="http://schemas.microsoft.com/office/drawing/2014/main" id="{119A983E-6E95-88F2-10E3-1A270EF7BEC1}"/>
                  </a:ext>
                </a:extLst>
              </p:cNvPr>
              <p:cNvSpPr/>
              <p:nvPr/>
            </p:nvSpPr>
            <p:spPr>
              <a:xfrm>
                <a:off x="1496385" y="1996092"/>
                <a:ext cx="2618415" cy="488705"/>
              </a:xfrm>
              <a:prstGeom prst="roundRect">
                <a:avLst>
                  <a:gd name="adj" fmla="val 0"/>
                </a:avLst>
              </a:prstGeom>
              <a:solidFill>
                <a:srgbClr val="FFB3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/>
              </a:p>
            </p:txBody>
          </p:sp>
          <p:sp>
            <p:nvSpPr>
              <p:cNvPr id="4" name="矩形: 圆角 3">
                <a:extLst>
                  <a:ext uri="{FF2B5EF4-FFF2-40B4-BE49-F238E27FC236}">
                    <a16:creationId xmlns:a16="http://schemas.microsoft.com/office/drawing/2014/main" id="{E071003D-707C-801E-5A7A-E9EC77FCDDBA}"/>
                  </a:ext>
                </a:extLst>
              </p:cNvPr>
              <p:cNvSpPr/>
              <p:nvPr/>
            </p:nvSpPr>
            <p:spPr>
              <a:xfrm>
                <a:off x="1420185" y="1905145"/>
                <a:ext cx="2618415" cy="488705"/>
              </a:xfrm>
              <a:prstGeom prst="roundRect">
                <a:avLst>
                  <a:gd name="adj" fmla="val 0"/>
                </a:avLst>
              </a:prstGeom>
              <a:solidFill>
                <a:srgbClr val="59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/>
              </a:p>
            </p:txBody>
          </p:sp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712FF83-3830-4EF6-9A29-6D0A74A30224}"/>
                  </a:ext>
                </a:extLst>
              </p:cNvPr>
              <p:cNvSpPr txBox="1"/>
              <p:nvPr/>
            </p:nvSpPr>
            <p:spPr>
              <a:xfrm>
                <a:off x="2352796" y="1975837"/>
                <a:ext cx="1062157" cy="3462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399" b="1" dirty="0">
                    <a:solidFill>
                      <a:schemeClr val="bg1"/>
                    </a:solidFill>
                  </a:rPr>
                  <a:t>风险管控</a:t>
                </a:r>
              </a:p>
            </p:txBody>
          </p:sp>
        </p:grpSp>
        <p:sp>
          <p:nvSpPr>
            <p:cNvPr id="6" name="shopping-papper-bag_74479">
              <a:extLst>
                <a:ext uri="{FF2B5EF4-FFF2-40B4-BE49-F238E27FC236}">
                  <a16:creationId xmlns:a16="http://schemas.microsoft.com/office/drawing/2014/main" id="{4FE06139-5330-94A0-AA9C-A59E1D4887DF}"/>
                </a:ext>
              </a:extLst>
            </p:cNvPr>
            <p:cNvSpPr/>
            <p:nvPr/>
          </p:nvSpPr>
          <p:spPr>
            <a:xfrm>
              <a:off x="4715067" y="2916268"/>
              <a:ext cx="272933" cy="379839"/>
            </a:xfrm>
            <a:custGeom>
              <a:avLst/>
              <a:gdLst>
                <a:gd name="connsiteX0" fmla="*/ 26336 w 436518"/>
                <a:gd name="connsiteY0" fmla="*/ 153550 h 607498"/>
                <a:gd name="connsiteX1" fmla="*/ 410182 w 436518"/>
                <a:gd name="connsiteY1" fmla="*/ 153550 h 607498"/>
                <a:gd name="connsiteX2" fmla="*/ 436518 w 436518"/>
                <a:gd name="connsiteY2" fmla="*/ 607498 h 607498"/>
                <a:gd name="connsiteX3" fmla="*/ 0 w 436518"/>
                <a:gd name="connsiteY3" fmla="*/ 607498 h 607498"/>
                <a:gd name="connsiteX4" fmla="*/ 218325 w 436518"/>
                <a:gd name="connsiteY4" fmla="*/ 0 h 607498"/>
                <a:gd name="connsiteX5" fmla="*/ 326436 w 436518"/>
                <a:gd name="connsiteY5" fmla="*/ 107960 h 607498"/>
                <a:gd name="connsiteX6" fmla="*/ 326436 w 436518"/>
                <a:gd name="connsiteY6" fmla="*/ 124266 h 607498"/>
                <a:gd name="connsiteX7" fmla="*/ 267179 w 436518"/>
                <a:gd name="connsiteY7" fmla="*/ 124266 h 607498"/>
                <a:gd name="connsiteX8" fmla="*/ 267179 w 436518"/>
                <a:gd name="connsiteY8" fmla="*/ 107960 h 607498"/>
                <a:gd name="connsiteX9" fmla="*/ 218325 w 436518"/>
                <a:gd name="connsiteY9" fmla="*/ 59174 h 607498"/>
                <a:gd name="connsiteX10" fmla="*/ 169471 w 436518"/>
                <a:gd name="connsiteY10" fmla="*/ 107960 h 607498"/>
                <a:gd name="connsiteX11" fmla="*/ 169471 w 436518"/>
                <a:gd name="connsiteY11" fmla="*/ 124266 h 607498"/>
                <a:gd name="connsiteX12" fmla="*/ 110082 w 436518"/>
                <a:gd name="connsiteY12" fmla="*/ 124266 h 607498"/>
                <a:gd name="connsiteX13" fmla="*/ 110082 w 436518"/>
                <a:gd name="connsiteY13" fmla="*/ 107960 h 607498"/>
                <a:gd name="connsiteX14" fmla="*/ 218325 w 436518"/>
                <a:gd name="connsiteY14" fmla="*/ 0 h 607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36518" h="607498">
                  <a:moveTo>
                    <a:pt x="26336" y="153550"/>
                  </a:moveTo>
                  <a:lnTo>
                    <a:pt x="410182" y="153550"/>
                  </a:lnTo>
                  <a:lnTo>
                    <a:pt x="436518" y="607498"/>
                  </a:lnTo>
                  <a:lnTo>
                    <a:pt x="0" y="607498"/>
                  </a:lnTo>
                  <a:close/>
                  <a:moveTo>
                    <a:pt x="218325" y="0"/>
                  </a:moveTo>
                  <a:cubicBezTo>
                    <a:pt x="277977" y="0"/>
                    <a:pt x="326436" y="48523"/>
                    <a:pt x="326436" y="107960"/>
                  </a:cubicBezTo>
                  <a:lnTo>
                    <a:pt x="326436" y="124266"/>
                  </a:lnTo>
                  <a:lnTo>
                    <a:pt x="267179" y="124266"/>
                  </a:lnTo>
                  <a:lnTo>
                    <a:pt x="267179" y="107960"/>
                  </a:lnTo>
                  <a:cubicBezTo>
                    <a:pt x="267179" y="81135"/>
                    <a:pt x="245188" y="59174"/>
                    <a:pt x="218325" y="59174"/>
                  </a:cubicBezTo>
                  <a:cubicBezTo>
                    <a:pt x="191330" y="59174"/>
                    <a:pt x="169471" y="81135"/>
                    <a:pt x="169471" y="107960"/>
                  </a:cubicBezTo>
                  <a:lnTo>
                    <a:pt x="169471" y="124266"/>
                  </a:lnTo>
                  <a:lnTo>
                    <a:pt x="110082" y="124266"/>
                  </a:lnTo>
                  <a:lnTo>
                    <a:pt x="110082" y="107960"/>
                  </a:lnTo>
                  <a:cubicBezTo>
                    <a:pt x="110082" y="48523"/>
                    <a:pt x="158673" y="0"/>
                    <a:pt x="21832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/>
            </a:p>
          </p:txBody>
        </p:sp>
      </p:grpSp>
      <p:sp>
        <p:nvSpPr>
          <p:cNvPr id="8" name="Freeform 9">
            <a:extLst>
              <a:ext uri="{FF2B5EF4-FFF2-40B4-BE49-F238E27FC236}">
                <a16:creationId xmlns:a16="http://schemas.microsoft.com/office/drawing/2014/main" id="{044843EC-7CF7-6849-57B2-6343BE2532B1}"/>
              </a:ext>
            </a:extLst>
          </p:cNvPr>
          <p:cNvSpPr>
            <a:spLocks/>
          </p:cNvSpPr>
          <p:nvPr/>
        </p:nvSpPr>
        <p:spPr bwMode="auto">
          <a:xfrm>
            <a:off x="6347922" y="1405655"/>
            <a:ext cx="2117832" cy="509588"/>
          </a:xfrm>
          <a:custGeom>
            <a:avLst/>
            <a:gdLst>
              <a:gd name="T0" fmla="*/ 0 w 2601"/>
              <a:gd name="T1" fmla="*/ 2147483646 h 627"/>
              <a:gd name="T2" fmla="*/ 2147483646 w 2601"/>
              <a:gd name="T3" fmla="*/ 0 h 627"/>
              <a:gd name="T4" fmla="*/ 2147483646 w 2601"/>
              <a:gd name="T5" fmla="*/ 2147483646 h 627"/>
              <a:gd name="T6" fmla="*/ 2147483646 w 2601"/>
              <a:gd name="T7" fmla="*/ 2147483646 h 627"/>
              <a:gd name="T8" fmla="*/ 0 w 2601"/>
              <a:gd name="T9" fmla="*/ 2147483646 h 6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01" h="627">
                <a:moveTo>
                  <a:pt x="0" y="118"/>
                </a:moveTo>
                <a:lnTo>
                  <a:pt x="2601" y="0"/>
                </a:lnTo>
                <a:lnTo>
                  <a:pt x="2601" y="517"/>
                </a:lnTo>
                <a:lnTo>
                  <a:pt x="189" y="627"/>
                </a:lnTo>
                <a:lnTo>
                  <a:pt x="0" y="118"/>
                </a:lnTo>
                <a:close/>
              </a:path>
            </a:pathLst>
          </a:custGeom>
          <a:solidFill>
            <a:srgbClr val="5900CC">
              <a:alpha val="40000"/>
            </a:srgbClr>
          </a:solidFill>
          <a:ln w="9525">
            <a:noFill/>
            <a:round/>
            <a:headEnd/>
            <a:tailEnd/>
          </a:ln>
        </p:spPr>
        <p:txBody>
          <a:bodyPr lIns="91388" tIns="45694" rIns="91388" bIns="45694"/>
          <a:lstStyle/>
          <a:p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9" name="Freeform 10">
            <a:extLst>
              <a:ext uri="{FF2B5EF4-FFF2-40B4-BE49-F238E27FC236}">
                <a16:creationId xmlns:a16="http://schemas.microsoft.com/office/drawing/2014/main" id="{7DD0F1F7-46B3-B3A7-36A4-117DBFD849CF}"/>
              </a:ext>
            </a:extLst>
          </p:cNvPr>
          <p:cNvSpPr>
            <a:spLocks/>
          </p:cNvSpPr>
          <p:nvPr/>
        </p:nvSpPr>
        <p:spPr bwMode="auto">
          <a:xfrm>
            <a:off x="6182938" y="1405656"/>
            <a:ext cx="2282817" cy="420687"/>
          </a:xfrm>
          <a:custGeom>
            <a:avLst/>
            <a:gdLst>
              <a:gd name="T0" fmla="*/ 0 w 2805"/>
              <a:gd name="T1" fmla="*/ 0 h 517"/>
              <a:gd name="T2" fmla="*/ 2147483646 w 2805"/>
              <a:gd name="T3" fmla="*/ 0 h 517"/>
              <a:gd name="T4" fmla="*/ 2147483646 w 2805"/>
              <a:gd name="T5" fmla="*/ 2147483646 h 517"/>
              <a:gd name="T6" fmla="*/ 2147483646 w 2805"/>
              <a:gd name="T7" fmla="*/ 2147483646 h 517"/>
              <a:gd name="T8" fmla="*/ 0 w 2805"/>
              <a:gd name="T9" fmla="*/ 0 h 5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805" h="517">
                <a:moveTo>
                  <a:pt x="0" y="0"/>
                </a:moveTo>
                <a:lnTo>
                  <a:pt x="2805" y="0"/>
                </a:lnTo>
                <a:lnTo>
                  <a:pt x="2805" y="517"/>
                </a:lnTo>
                <a:lnTo>
                  <a:pt x="204" y="517"/>
                </a:lnTo>
                <a:lnTo>
                  <a:pt x="0" y="0"/>
                </a:lnTo>
                <a:close/>
              </a:path>
            </a:pathLst>
          </a:custGeom>
          <a:solidFill>
            <a:srgbClr val="5900CC"/>
          </a:solidFill>
          <a:ln w="9525">
            <a:noFill/>
            <a:round/>
            <a:headEnd/>
            <a:tailEnd/>
          </a:ln>
        </p:spPr>
        <p:txBody>
          <a:bodyPr lIns="91388" tIns="45694" rIns="91388" bIns="45694"/>
          <a:lstStyle/>
          <a:p>
            <a:endParaRPr lang="zh-CN" altLang="en-US" sz="2399">
              <a:cs typeface="+mn-ea"/>
              <a:sym typeface="+mn-lt"/>
            </a:endParaRPr>
          </a:p>
        </p:txBody>
      </p:sp>
      <p:grpSp>
        <p:nvGrpSpPr>
          <p:cNvPr id="24" name="图形 22">
            <a:extLst>
              <a:ext uri="{FF2B5EF4-FFF2-40B4-BE49-F238E27FC236}">
                <a16:creationId xmlns:a16="http://schemas.microsoft.com/office/drawing/2014/main" id="{5C110775-FDD6-F633-E220-A41E74A41C2A}"/>
              </a:ext>
            </a:extLst>
          </p:cNvPr>
          <p:cNvGrpSpPr/>
          <p:nvPr/>
        </p:nvGrpSpPr>
        <p:grpSpPr>
          <a:xfrm>
            <a:off x="652700" y="1655733"/>
            <a:ext cx="4967448" cy="4529822"/>
            <a:chOff x="1754056" y="3359"/>
            <a:chExt cx="5636267" cy="5139719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9C95DA0B-4609-5550-70C0-972E426FFE3C}"/>
                </a:ext>
              </a:extLst>
            </p:cNvPr>
            <p:cNvSpPr/>
            <p:nvPr/>
          </p:nvSpPr>
          <p:spPr>
            <a:xfrm>
              <a:off x="1754056" y="196940"/>
              <a:ext cx="5636267" cy="3022292"/>
            </a:xfrm>
            <a:custGeom>
              <a:avLst/>
              <a:gdLst>
                <a:gd name="connsiteX0" fmla="*/ 50449 w 5636267"/>
                <a:gd name="connsiteY0" fmla="*/ 989645 h 3022292"/>
                <a:gd name="connsiteX1" fmla="*/ 223693 w 5636267"/>
                <a:gd name="connsiteY1" fmla="*/ 151156 h 3022292"/>
                <a:gd name="connsiteX2" fmla="*/ 952849 w 5636267"/>
                <a:gd name="connsiteY2" fmla="*/ 141911 h 3022292"/>
                <a:gd name="connsiteX3" fmla="*/ 2930894 w 5636267"/>
                <a:gd name="connsiteY3" fmla="*/ 1089733 h 3022292"/>
                <a:gd name="connsiteX4" fmla="*/ 4899695 w 5636267"/>
                <a:gd name="connsiteY4" fmla="*/ 14088 h 3022292"/>
                <a:gd name="connsiteX5" fmla="*/ 5556095 w 5636267"/>
                <a:gd name="connsiteY5" fmla="*/ 1481644 h 3022292"/>
                <a:gd name="connsiteX6" fmla="*/ 3559962 w 5636267"/>
                <a:gd name="connsiteY6" fmla="*/ 2101466 h 3022292"/>
                <a:gd name="connsiteX7" fmla="*/ 2712228 w 5636267"/>
                <a:gd name="connsiteY7" fmla="*/ 2794044 h 3022292"/>
                <a:gd name="connsiteX8" fmla="*/ 761516 w 5636267"/>
                <a:gd name="connsiteY8" fmla="*/ 2657377 h 3022292"/>
                <a:gd name="connsiteX9" fmla="*/ 779604 w 5636267"/>
                <a:gd name="connsiteY9" fmla="*/ 1791555 h 3022292"/>
                <a:gd name="connsiteX10" fmla="*/ 50449 w 5636267"/>
                <a:gd name="connsiteY10" fmla="*/ 989645 h 3022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636267" h="3022292">
                  <a:moveTo>
                    <a:pt x="50449" y="989645"/>
                  </a:moveTo>
                  <a:cubicBezTo>
                    <a:pt x="-53659" y="702244"/>
                    <a:pt x="3017" y="316362"/>
                    <a:pt x="223693" y="151156"/>
                  </a:cubicBezTo>
                  <a:cubicBezTo>
                    <a:pt x="409801" y="11676"/>
                    <a:pt x="670673" y="60314"/>
                    <a:pt x="952849" y="141911"/>
                  </a:cubicBezTo>
                  <a:cubicBezTo>
                    <a:pt x="2174807" y="496440"/>
                    <a:pt x="2336797" y="1056370"/>
                    <a:pt x="2930894" y="1089733"/>
                  </a:cubicBezTo>
                  <a:cubicBezTo>
                    <a:pt x="3847363" y="1141586"/>
                    <a:pt x="4224402" y="-147902"/>
                    <a:pt x="4899695" y="14088"/>
                  </a:cubicBezTo>
                  <a:cubicBezTo>
                    <a:pt x="5423448" y="139902"/>
                    <a:pt x="5810536" y="1062802"/>
                    <a:pt x="5556095" y="1481644"/>
                  </a:cubicBezTo>
                  <a:cubicBezTo>
                    <a:pt x="5299243" y="1904104"/>
                    <a:pt x="4533107" y="1574497"/>
                    <a:pt x="3559962" y="2101466"/>
                  </a:cubicBezTo>
                  <a:cubicBezTo>
                    <a:pt x="3071580" y="2365956"/>
                    <a:pt x="3163227" y="2574172"/>
                    <a:pt x="2712228" y="2794044"/>
                  </a:cubicBezTo>
                  <a:cubicBezTo>
                    <a:pt x="1977847" y="3152592"/>
                    <a:pt x="980584" y="3075014"/>
                    <a:pt x="761516" y="2657377"/>
                  </a:cubicBezTo>
                  <a:cubicBezTo>
                    <a:pt x="617614" y="2382838"/>
                    <a:pt x="925918" y="2181457"/>
                    <a:pt x="779604" y="1791555"/>
                  </a:cubicBezTo>
                  <a:cubicBezTo>
                    <a:pt x="624448" y="1376733"/>
                    <a:pt x="205203" y="1416527"/>
                    <a:pt x="50449" y="989645"/>
                  </a:cubicBezTo>
                  <a:close/>
                </a:path>
              </a:pathLst>
            </a:custGeom>
            <a:solidFill>
              <a:srgbClr val="F1F2F7"/>
            </a:solidFill>
            <a:ln w="40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A02D45C4-A705-6A2F-6034-0A0E0517E457}"/>
                </a:ext>
              </a:extLst>
            </p:cNvPr>
            <p:cNvSpPr/>
            <p:nvPr/>
          </p:nvSpPr>
          <p:spPr>
            <a:xfrm>
              <a:off x="3110054" y="2165729"/>
              <a:ext cx="90456" cy="2234526"/>
            </a:xfrm>
            <a:custGeom>
              <a:avLst/>
              <a:gdLst>
                <a:gd name="connsiteX0" fmla="*/ 58300 w 90456"/>
                <a:gd name="connsiteY0" fmla="*/ 2234526 h 2234526"/>
                <a:gd name="connsiteX1" fmla="*/ 16 w 90456"/>
                <a:gd name="connsiteY1" fmla="*/ 16511 h 2234526"/>
                <a:gd name="connsiteX2" fmla="*/ 15693 w 90456"/>
                <a:gd name="connsiteY2" fmla="*/ 15 h 2234526"/>
                <a:gd name="connsiteX3" fmla="*/ 32173 w 90456"/>
                <a:gd name="connsiteY3" fmla="*/ 15707 h 2234526"/>
                <a:gd name="connsiteX4" fmla="*/ 90457 w 90456"/>
                <a:gd name="connsiteY4" fmla="*/ 2233723 h 2234526"/>
                <a:gd name="connsiteX5" fmla="*/ 58300 w 90456"/>
                <a:gd name="connsiteY5" fmla="*/ 2234526 h 2234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456" h="2234526">
                  <a:moveTo>
                    <a:pt x="58300" y="2234526"/>
                  </a:moveTo>
                  <a:lnTo>
                    <a:pt x="16" y="16511"/>
                  </a:lnTo>
                  <a:cubicBezTo>
                    <a:pt x="-386" y="7668"/>
                    <a:pt x="6849" y="433"/>
                    <a:pt x="15693" y="15"/>
                  </a:cubicBezTo>
                  <a:cubicBezTo>
                    <a:pt x="24536" y="-371"/>
                    <a:pt x="31771" y="6864"/>
                    <a:pt x="32173" y="15707"/>
                  </a:cubicBezTo>
                  <a:lnTo>
                    <a:pt x="90457" y="2233723"/>
                  </a:lnTo>
                  <a:lnTo>
                    <a:pt x="58300" y="2234526"/>
                  </a:lnTo>
                  <a:close/>
                </a:path>
              </a:pathLst>
            </a:custGeom>
            <a:solidFill>
              <a:srgbClr val="CED5E5"/>
            </a:solidFill>
            <a:ln w="40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7C9FD21F-E521-7E60-EB3A-C3E4AEA3977A}"/>
                </a:ext>
              </a:extLst>
            </p:cNvPr>
            <p:cNvSpPr/>
            <p:nvPr/>
          </p:nvSpPr>
          <p:spPr>
            <a:xfrm>
              <a:off x="2789298" y="1623723"/>
              <a:ext cx="337253" cy="574193"/>
            </a:xfrm>
            <a:custGeom>
              <a:avLst/>
              <a:gdLst>
                <a:gd name="connsiteX0" fmla="*/ 337253 w 337253"/>
                <a:gd name="connsiteY0" fmla="*/ 574193 h 574193"/>
                <a:gd name="connsiteX1" fmla="*/ 47842 w 337253"/>
                <a:gd name="connsiteY1" fmla="*/ 282371 h 574193"/>
                <a:gd name="connsiteX2" fmla="*/ 30558 w 337253"/>
                <a:gd name="connsiteY2" fmla="*/ 2204 h 574193"/>
                <a:gd name="connsiteX3" fmla="*/ 279773 w 337253"/>
                <a:gd name="connsiteY3" fmla="*/ 288400 h 574193"/>
                <a:gd name="connsiteX4" fmla="*/ 337253 w 337253"/>
                <a:gd name="connsiteY4" fmla="*/ 574193 h 574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253" h="574193">
                  <a:moveTo>
                    <a:pt x="337253" y="574193"/>
                  </a:moveTo>
                  <a:cubicBezTo>
                    <a:pt x="337253" y="574193"/>
                    <a:pt x="113763" y="466468"/>
                    <a:pt x="47842" y="282371"/>
                  </a:cubicBezTo>
                  <a:cubicBezTo>
                    <a:pt x="-14864" y="107920"/>
                    <a:pt x="-10844" y="27126"/>
                    <a:pt x="30558" y="2204"/>
                  </a:cubicBezTo>
                  <a:cubicBezTo>
                    <a:pt x="71557" y="-22717"/>
                    <a:pt x="227920" y="169420"/>
                    <a:pt x="279773" y="288400"/>
                  </a:cubicBezTo>
                  <a:cubicBezTo>
                    <a:pt x="330822" y="406978"/>
                    <a:pt x="337253" y="574193"/>
                    <a:pt x="337253" y="574193"/>
                  </a:cubicBezTo>
                  <a:close/>
                </a:path>
              </a:pathLst>
            </a:custGeom>
            <a:solidFill>
              <a:srgbClr val="52CB96"/>
            </a:solidFill>
            <a:ln w="40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71D61312-EB89-7AF3-49C5-3F4383E7D125}"/>
                </a:ext>
              </a:extLst>
            </p:cNvPr>
            <p:cNvSpPr/>
            <p:nvPr/>
          </p:nvSpPr>
          <p:spPr>
            <a:xfrm>
              <a:off x="2981581" y="981310"/>
              <a:ext cx="202833" cy="1216606"/>
            </a:xfrm>
            <a:custGeom>
              <a:avLst/>
              <a:gdLst>
                <a:gd name="connsiteX0" fmla="*/ 144970 w 202833"/>
                <a:gd name="connsiteY0" fmla="*/ 1216606 h 1216606"/>
                <a:gd name="connsiteX1" fmla="*/ 1470 w 202833"/>
                <a:gd name="connsiteY1" fmla="*/ 419922 h 1216606"/>
                <a:gd name="connsiteX2" fmla="*/ 87892 w 202833"/>
                <a:gd name="connsiteY2" fmla="*/ 677 h 1216606"/>
                <a:gd name="connsiteX3" fmla="*/ 201647 w 202833"/>
                <a:gd name="connsiteY3" fmla="*/ 522422 h 1216606"/>
                <a:gd name="connsiteX4" fmla="*/ 144970 w 202833"/>
                <a:gd name="connsiteY4" fmla="*/ 1216606 h 1216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833" h="1216606">
                  <a:moveTo>
                    <a:pt x="144970" y="1216606"/>
                  </a:moveTo>
                  <a:cubicBezTo>
                    <a:pt x="144970" y="1216606"/>
                    <a:pt x="-17020" y="718176"/>
                    <a:pt x="1470" y="419922"/>
                  </a:cubicBezTo>
                  <a:cubicBezTo>
                    <a:pt x="19559" y="121265"/>
                    <a:pt x="10716" y="18766"/>
                    <a:pt x="87892" y="677"/>
                  </a:cubicBezTo>
                  <a:cubicBezTo>
                    <a:pt x="165470" y="-17411"/>
                    <a:pt x="210892" y="331089"/>
                    <a:pt x="201647" y="522422"/>
                  </a:cubicBezTo>
                  <a:cubicBezTo>
                    <a:pt x="192803" y="713755"/>
                    <a:pt x="144970" y="1216606"/>
                    <a:pt x="144970" y="1216606"/>
                  </a:cubicBezTo>
                  <a:close/>
                </a:path>
              </a:pathLst>
            </a:custGeom>
            <a:solidFill>
              <a:srgbClr val="37B37F"/>
            </a:solidFill>
            <a:ln w="40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C8EC8BFB-B69C-AD9B-2C73-09AC3B003939}"/>
                </a:ext>
              </a:extLst>
            </p:cNvPr>
            <p:cNvSpPr/>
            <p:nvPr/>
          </p:nvSpPr>
          <p:spPr>
            <a:xfrm>
              <a:off x="3123140" y="1315774"/>
              <a:ext cx="366335" cy="882142"/>
            </a:xfrm>
            <a:custGeom>
              <a:avLst/>
              <a:gdLst>
                <a:gd name="connsiteX0" fmla="*/ 3411 w 366335"/>
                <a:gd name="connsiteY0" fmla="*/ 882142 h 882142"/>
                <a:gd name="connsiteX1" fmla="*/ 76166 w 366335"/>
                <a:gd name="connsiteY1" fmla="*/ 307741 h 882142"/>
                <a:gd name="connsiteX2" fmla="*/ 340655 w 366335"/>
                <a:gd name="connsiteY2" fmla="*/ 3056 h 882142"/>
                <a:gd name="connsiteX3" fmla="*/ 231322 w 366335"/>
                <a:gd name="connsiteY3" fmla="*/ 493045 h 882142"/>
                <a:gd name="connsiteX4" fmla="*/ 3411 w 366335"/>
                <a:gd name="connsiteY4" fmla="*/ 882142 h 882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335" h="882142">
                  <a:moveTo>
                    <a:pt x="3411" y="882142"/>
                  </a:moveTo>
                  <a:cubicBezTo>
                    <a:pt x="3411" y="882142"/>
                    <a:pt x="-23923" y="507516"/>
                    <a:pt x="76166" y="307741"/>
                  </a:cubicBezTo>
                  <a:cubicBezTo>
                    <a:pt x="176254" y="107967"/>
                    <a:pt x="260665" y="-21866"/>
                    <a:pt x="340655" y="3056"/>
                  </a:cubicBezTo>
                  <a:cubicBezTo>
                    <a:pt x="420243" y="27977"/>
                    <a:pt x="295234" y="358388"/>
                    <a:pt x="231322" y="493045"/>
                  </a:cubicBezTo>
                  <a:cubicBezTo>
                    <a:pt x="167410" y="627702"/>
                    <a:pt x="3411" y="882142"/>
                    <a:pt x="3411" y="882142"/>
                  </a:cubicBezTo>
                  <a:close/>
                </a:path>
              </a:pathLst>
            </a:custGeom>
            <a:solidFill>
              <a:srgbClr val="52CB96"/>
            </a:solidFill>
            <a:ln w="40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2B15FEAD-3408-492B-2914-6919F97A9E64}"/>
                </a:ext>
              </a:extLst>
            </p:cNvPr>
            <p:cNvSpPr/>
            <p:nvPr/>
          </p:nvSpPr>
          <p:spPr>
            <a:xfrm>
              <a:off x="5687840" y="2469205"/>
              <a:ext cx="369616" cy="373455"/>
            </a:xfrm>
            <a:custGeom>
              <a:avLst/>
              <a:gdLst>
                <a:gd name="connsiteX0" fmla="*/ 0 w 369616"/>
                <a:gd name="connsiteY0" fmla="*/ 358181 h 373455"/>
                <a:gd name="connsiteX1" fmla="*/ 127421 w 369616"/>
                <a:gd name="connsiteY1" fmla="*/ 34603 h 373455"/>
                <a:gd name="connsiteX2" fmla="*/ 310715 w 369616"/>
                <a:gd name="connsiteY2" fmla="*/ 14907 h 373455"/>
                <a:gd name="connsiteX3" fmla="*/ 352519 w 369616"/>
                <a:gd name="connsiteY3" fmla="*/ 373455 h 373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9616" h="373455">
                  <a:moveTo>
                    <a:pt x="0" y="358181"/>
                  </a:moveTo>
                  <a:cubicBezTo>
                    <a:pt x="0" y="358181"/>
                    <a:pt x="32961" y="71181"/>
                    <a:pt x="127421" y="34603"/>
                  </a:cubicBezTo>
                  <a:cubicBezTo>
                    <a:pt x="221882" y="-1976"/>
                    <a:pt x="288206" y="-11221"/>
                    <a:pt x="310715" y="14907"/>
                  </a:cubicBezTo>
                  <a:cubicBezTo>
                    <a:pt x="332823" y="40632"/>
                    <a:pt x="401156" y="166848"/>
                    <a:pt x="352519" y="373455"/>
                  </a:cubicBezTo>
                </a:path>
              </a:pathLst>
            </a:custGeom>
            <a:noFill/>
            <a:ln w="20096" cap="flat">
              <a:solidFill>
                <a:srgbClr val="FEA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EC9FAA37-0D71-7CF0-7D13-D79C24423CDD}"/>
                </a:ext>
              </a:extLst>
            </p:cNvPr>
            <p:cNvSpPr/>
            <p:nvPr/>
          </p:nvSpPr>
          <p:spPr>
            <a:xfrm>
              <a:off x="5772892" y="2442984"/>
              <a:ext cx="428653" cy="360284"/>
            </a:xfrm>
            <a:custGeom>
              <a:avLst/>
              <a:gdLst>
                <a:gd name="connsiteX0" fmla="*/ 428653 w 428653"/>
                <a:gd name="connsiteY0" fmla="*/ 224824 h 360284"/>
                <a:gd name="connsiteX1" fmla="*/ 160948 w 428653"/>
                <a:gd name="connsiteY1" fmla="*/ 2942 h 360284"/>
                <a:gd name="connsiteX2" fmla="*/ 11821 w 428653"/>
                <a:gd name="connsiteY2" fmla="*/ 82530 h 360284"/>
                <a:gd name="connsiteX3" fmla="*/ 145272 w 428653"/>
                <a:gd name="connsiteY3" fmla="*/ 360285 h 360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8653" h="360284">
                  <a:moveTo>
                    <a:pt x="428653" y="224824"/>
                  </a:moveTo>
                  <a:cubicBezTo>
                    <a:pt x="428653" y="224824"/>
                    <a:pt x="253399" y="-30018"/>
                    <a:pt x="160948" y="2942"/>
                  </a:cubicBezTo>
                  <a:cubicBezTo>
                    <a:pt x="118340" y="18217"/>
                    <a:pt x="37546" y="43540"/>
                    <a:pt x="11821" y="82530"/>
                  </a:cubicBezTo>
                  <a:cubicBezTo>
                    <a:pt x="-17924" y="127952"/>
                    <a:pt x="2174" y="205530"/>
                    <a:pt x="145272" y="360285"/>
                  </a:cubicBezTo>
                </a:path>
              </a:pathLst>
            </a:custGeom>
            <a:noFill/>
            <a:ln w="20096" cap="rnd">
              <a:solidFill>
                <a:srgbClr val="FF562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557C6277-5CF4-ABFC-EC0C-1D75DB72230F}"/>
                </a:ext>
              </a:extLst>
            </p:cNvPr>
            <p:cNvSpPr/>
            <p:nvPr/>
          </p:nvSpPr>
          <p:spPr>
            <a:xfrm>
              <a:off x="3204786" y="2452259"/>
              <a:ext cx="420194" cy="406480"/>
            </a:xfrm>
            <a:custGeom>
              <a:avLst/>
              <a:gdLst>
                <a:gd name="connsiteX0" fmla="*/ 56823 w 420194"/>
                <a:gd name="connsiteY0" fmla="*/ 393215 h 406480"/>
                <a:gd name="connsiteX1" fmla="*/ 25068 w 420194"/>
                <a:gd name="connsiteY1" fmla="*/ 25422 h 406480"/>
                <a:gd name="connsiteX2" fmla="*/ 310862 w 420194"/>
                <a:gd name="connsiteY2" fmla="*/ 113451 h 406480"/>
                <a:gd name="connsiteX3" fmla="*/ 420195 w 420194"/>
                <a:gd name="connsiteY3" fmla="*/ 406480 h 406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0194" h="406480">
                  <a:moveTo>
                    <a:pt x="56823" y="393215"/>
                  </a:moveTo>
                  <a:cubicBezTo>
                    <a:pt x="56823" y="393215"/>
                    <a:pt x="-46079" y="98579"/>
                    <a:pt x="25068" y="25422"/>
                  </a:cubicBezTo>
                  <a:cubicBezTo>
                    <a:pt x="96215" y="-47735"/>
                    <a:pt x="257401" y="54363"/>
                    <a:pt x="310862" y="113451"/>
                  </a:cubicBezTo>
                  <a:cubicBezTo>
                    <a:pt x="363920" y="172539"/>
                    <a:pt x="420195" y="406480"/>
                    <a:pt x="420195" y="406480"/>
                  </a:cubicBezTo>
                </a:path>
              </a:pathLst>
            </a:custGeom>
            <a:noFill/>
            <a:ln w="20096" cap="flat">
              <a:solidFill>
                <a:srgbClr val="5900C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7D81F09F-C928-4064-FCFA-0AF76C2E5B5E}"/>
                </a:ext>
              </a:extLst>
            </p:cNvPr>
            <p:cNvSpPr/>
            <p:nvPr/>
          </p:nvSpPr>
          <p:spPr>
            <a:xfrm>
              <a:off x="2945669" y="2439228"/>
              <a:ext cx="538322" cy="401824"/>
            </a:xfrm>
            <a:custGeom>
              <a:avLst/>
              <a:gdLst>
                <a:gd name="connsiteX0" fmla="*/ 0 w 538322"/>
                <a:gd name="connsiteY0" fmla="*/ 283247 h 401824"/>
                <a:gd name="connsiteX1" fmla="*/ 323578 w 538322"/>
                <a:gd name="connsiteY1" fmla="*/ 3884 h 401824"/>
                <a:gd name="connsiteX2" fmla="*/ 475921 w 538322"/>
                <a:gd name="connsiteY2" fmla="*/ 54933 h 401824"/>
                <a:gd name="connsiteX3" fmla="*/ 538224 w 538322"/>
                <a:gd name="connsiteY3" fmla="*/ 131708 h 401824"/>
                <a:gd name="connsiteX4" fmla="*/ 520940 w 538322"/>
                <a:gd name="connsiteY4" fmla="*/ 198433 h 401824"/>
                <a:gd name="connsiteX5" fmla="*/ 325588 w 538322"/>
                <a:gd name="connsiteY5" fmla="*/ 401825 h 401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8322" h="401824">
                  <a:moveTo>
                    <a:pt x="0" y="283247"/>
                  </a:moveTo>
                  <a:cubicBezTo>
                    <a:pt x="0" y="283247"/>
                    <a:pt x="227911" y="-38723"/>
                    <a:pt x="323578" y="3884"/>
                  </a:cubicBezTo>
                  <a:cubicBezTo>
                    <a:pt x="379048" y="28404"/>
                    <a:pt x="436931" y="45286"/>
                    <a:pt x="475921" y="54933"/>
                  </a:cubicBezTo>
                  <a:cubicBezTo>
                    <a:pt x="511293" y="63776"/>
                    <a:pt x="537421" y="95129"/>
                    <a:pt x="538224" y="131708"/>
                  </a:cubicBezTo>
                  <a:cubicBezTo>
                    <a:pt x="539028" y="153012"/>
                    <a:pt x="535009" y="176727"/>
                    <a:pt x="520940" y="198433"/>
                  </a:cubicBezTo>
                  <a:cubicBezTo>
                    <a:pt x="483156" y="257521"/>
                    <a:pt x="325588" y="401825"/>
                    <a:pt x="325588" y="401825"/>
                  </a:cubicBezTo>
                </a:path>
              </a:pathLst>
            </a:custGeom>
            <a:noFill/>
            <a:ln w="20096" cap="flat">
              <a:solidFill>
                <a:srgbClr val="8B34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494327CB-CFBB-5F8D-2FCF-D458A7BA039A}"/>
                </a:ext>
              </a:extLst>
            </p:cNvPr>
            <p:cNvSpPr/>
            <p:nvPr/>
          </p:nvSpPr>
          <p:spPr>
            <a:xfrm>
              <a:off x="6233282" y="2088147"/>
              <a:ext cx="172458" cy="2331000"/>
            </a:xfrm>
            <a:custGeom>
              <a:avLst/>
              <a:gdLst>
                <a:gd name="connsiteX0" fmla="*/ 140302 w 172458"/>
                <a:gd name="connsiteY0" fmla="*/ 2331000 h 2331000"/>
                <a:gd name="connsiteX1" fmla="*/ 18 w 172458"/>
                <a:gd name="connsiteY1" fmla="*/ 16917 h 2331000"/>
                <a:gd name="connsiteX2" fmla="*/ 15292 w 172458"/>
                <a:gd name="connsiteY2" fmla="*/ 16 h 2331000"/>
                <a:gd name="connsiteX3" fmla="*/ 32175 w 172458"/>
                <a:gd name="connsiteY3" fmla="*/ 15309 h 2331000"/>
                <a:gd name="connsiteX4" fmla="*/ 172458 w 172458"/>
                <a:gd name="connsiteY4" fmla="*/ 2329393 h 2331000"/>
                <a:gd name="connsiteX5" fmla="*/ 140302 w 172458"/>
                <a:gd name="connsiteY5" fmla="*/ 2331000 h 233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2458" h="2331000">
                  <a:moveTo>
                    <a:pt x="140302" y="2331000"/>
                  </a:moveTo>
                  <a:lnTo>
                    <a:pt x="18" y="16917"/>
                  </a:lnTo>
                  <a:cubicBezTo>
                    <a:pt x="-384" y="8073"/>
                    <a:pt x="6047" y="436"/>
                    <a:pt x="15292" y="16"/>
                  </a:cubicBezTo>
                  <a:cubicBezTo>
                    <a:pt x="24135" y="-368"/>
                    <a:pt x="31772" y="6064"/>
                    <a:pt x="32175" y="15309"/>
                  </a:cubicBezTo>
                  <a:lnTo>
                    <a:pt x="172458" y="2329393"/>
                  </a:lnTo>
                  <a:lnTo>
                    <a:pt x="140302" y="2331000"/>
                  </a:lnTo>
                  <a:close/>
                </a:path>
              </a:pathLst>
            </a:custGeom>
            <a:solidFill>
              <a:srgbClr val="CED5E5"/>
            </a:solidFill>
            <a:ln w="40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ADB3E099-32D2-23BA-C0BD-23E9E83E4CD1}"/>
                </a:ext>
              </a:extLst>
            </p:cNvPr>
            <p:cNvSpPr/>
            <p:nvPr/>
          </p:nvSpPr>
          <p:spPr>
            <a:xfrm>
              <a:off x="3254240" y="2311671"/>
              <a:ext cx="270855" cy="284844"/>
            </a:xfrm>
            <a:custGeom>
              <a:avLst/>
              <a:gdLst>
                <a:gd name="connsiteX0" fmla="*/ 121124 w 270855"/>
                <a:gd name="connsiteY0" fmla="*/ 0 h 284844"/>
                <a:gd name="connsiteX1" fmla="*/ 34301 w 270855"/>
                <a:gd name="connsiteY1" fmla="*/ 112951 h 284844"/>
                <a:gd name="connsiteX2" fmla="*/ 8977 w 270855"/>
                <a:gd name="connsiteY2" fmla="*/ 233137 h 284844"/>
                <a:gd name="connsiteX3" fmla="*/ 39526 w 270855"/>
                <a:gd name="connsiteY3" fmla="*/ 222686 h 284844"/>
                <a:gd name="connsiteX4" fmla="*/ 84948 w 270855"/>
                <a:gd name="connsiteY4" fmla="*/ 260068 h 284844"/>
                <a:gd name="connsiteX5" fmla="*/ 139614 w 270855"/>
                <a:gd name="connsiteY5" fmla="*/ 272127 h 284844"/>
                <a:gd name="connsiteX6" fmla="*/ 197898 w 270855"/>
                <a:gd name="connsiteY6" fmla="*/ 274539 h 284844"/>
                <a:gd name="connsiteX7" fmla="*/ 197898 w 270855"/>
                <a:gd name="connsiteY7" fmla="*/ 217058 h 284844"/>
                <a:gd name="connsiteX8" fmla="*/ 176193 w 270855"/>
                <a:gd name="connsiteY8" fmla="*/ 248411 h 284844"/>
                <a:gd name="connsiteX9" fmla="*/ 193477 w 270855"/>
                <a:gd name="connsiteY9" fmla="*/ 145912 h 284844"/>
                <a:gd name="connsiteX10" fmla="*/ 231663 w 270855"/>
                <a:gd name="connsiteY10" fmla="*/ 208215 h 284844"/>
                <a:gd name="connsiteX11" fmla="*/ 269849 w 270855"/>
                <a:gd name="connsiteY11" fmla="*/ 225500 h 284844"/>
                <a:gd name="connsiteX12" fmla="*/ 223624 w 270855"/>
                <a:gd name="connsiteY12" fmla="*/ 82804 h 284844"/>
                <a:gd name="connsiteX13" fmla="*/ 217996 w 270855"/>
                <a:gd name="connsiteY13" fmla="*/ 49039 h 284844"/>
                <a:gd name="connsiteX14" fmla="*/ 121124 w 270855"/>
                <a:gd name="connsiteY14" fmla="*/ 0 h 284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0855" h="284844">
                  <a:moveTo>
                    <a:pt x="121124" y="0"/>
                  </a:moveTo>
                  <a:cubicBezTo>
                    <a:pt x="121124" y="0"/>
                    <a:pt x="68467" y="51853"/>
                    <a:pt x="34301" y="112951"/>
                  </a:cubicBezTo>
                  <a:cubicBezTo>
                    <a:pt x="536" y="174049"/>
                    <a:pt x="-9111" y="207813"/>
                    <a:pt x="8977" y="233137"/>
                  </a:cubicBezTo>
                  <a:cubicBezTo>
                    <a:pt x="27065" y="258460"/>
                    <a:pt x="39526" y="222686"/>
                    <a:pt x="39526" y="222686"/>
                  </a:cubicBezTo>
                  <a:cubicBezTo>
                    <a:pt x="39526" y="222686"/>
                    <a:pt x="33497" y="251225"/>
                    <a:pt x="84948" y="260068"/>
                  </a:cubicBezTo>
                  <a:cubicBezTo>
                    <a:pt x="84948" y="260068"/>
                    <a:pt x="107457" y="302676"/>
                    <a:pt x="139614" y="272127"/>
                  </a:cubicBezTo>
                  <a:cubicBezTo>
                    <a:pt x="139614" y="272127"/>
                    <a:pt x="167349" y="299058"/>
                    <a:pt x="197898" y="274539"/>
                  </a:cubicBezTo>
                  <a:cubicBezTo>
                    <a:pt x="228447" y="250019"/>
                    <a:pt x="209957" y="219872"/>
                    <a:pt x="197898" y="217058"/>
                  </a:cubicBezTo>
                  <a:cubicBezTo>
                    <a:pt x="185840" y="214245"/>
                    <a:pt x="176193" y="229117"/>
                    <a:pt x="176193" y="248411"/>
                  </a:cubicBezTo>
                  <a:cubicBezTo>
                    <a:pt x="176193" y="248411"/>
                    <a:pt x="174585" y="191735"/>
                    <a:pt x="193477" y="145912"/>
                  </a:cubicBezTo>
                  <a:cubicBezTo>
                    <a:pt x="193477" y="145912"/>
                    <a:pt x="219604" y="176059"/>
                    <a:pt x="231663" y="208215"/>
                  </a:cubicBezTo>
                  <a:cubicBezTo>
                    <a:pt x="243722" y="240372"/>
                    <a:pt x="263016" y="241980"/>
                    <a:pt x="269849" y="225500"/>
                  </a:cubicBezTo>
                  <a:cubicBezTo>
                    <a:pt x="276683" y="209019"/>
                    <a:pt x="247339" y="114961"/>
                    <a:pt x="223624" y="82804"/>
                  </a:cubicBezTo>
                  <a:lnTo>
                    <a:pt x="217996" y="49039"/>
                  </a:lnTo>
                  <a:lnTo>
                    <a:pt x="121124" y="0"/>
                  </a:lnTo>
                  <a:close/>
                </a:path>
              </a:pathLst>
            </a:custGeom>
            <a:solidFill>
              <a:srgbClr val="FFDFD7"/>
            </a:solidFill>
            <a:ln w="40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52B14152-AD7E-BCFD-4183-60AC0DE12A0F}"/>
                </a:ext>
              </a:extLst>
            </p:cNvPr>
            <p:cNvSpPr/>
            <p:nvPr/>
          </p:nvSpPr>
          <p:spPr>
            <a:xfrm>
              <a:off x="5727431" y="2323328"/>
              <a:ext cx="270855" cy="284844"/>
            </a:xfrm>
            <a:custGeom>
              <a:avLst/>
              <a:gdLst>
                <a:gd name="connsiteX0" fmla="*/ 149731 w 270855"/>
                <a:gd name="connsiteY0" fmla="*/ 0 h 284844"/>
                <a:gd name="connsiteX1" fmla="*/ 236555 w 270855"/>
                <a:gd name="connsiteY1" fmla="*/ 112951 h 284844"/>
                <a:gd name="connsiteX2" fmla="*/ 261878 w 270855"/>
                <a:gd name="connsiteY2" fmla="*/ 233137 h 284844"/>
                <a:gd name="connsiteX3" fmla="*/ 231330 w 270855"/>
                <a:gd name="connsiteY3" fmla="*/ 222686 h 284844"/>
                <a:gd name="connsiteX4" fmla="*/ 185908 w 270855"/>
                <a:gd name="connsiteY4" fmla="*/ 260068 h 284844"/>
                <a:gd name="connsiteX5" fmla="*/ 131241 w 270855"/>
                <a:gd name="connsiteY5" fmla="*/ 272127 h 284844"/>
                <a:gd name="connsiteX6" fmla="*/ 72957 w 270855"/>
                <a:gd name="connsiteY6" fmla="*/ 274539 h 284844"/>
                <a:gd name="connsiteX7" fmla="*/ 72957 w 270855"/>
                <a:gd name="connsiteY7" fmla="*/ 217058 h 284844"/>
                <a:gd name="connsiteX8" fmla="*/ 94663 w 270855"/>
                <a:gd name="connsiteY8" fmla="*/ 248411 h 284844"/>
                <a:gd name="connsiteX9" fmla="*/ 77379 w 270855"/>
                <a:gd name="connsiteY9" fmla="*/ 145911 h 284844"/>
                <a:gd name="connsiteX10" fmla="*/ 39193 w 270855"/>
                <a:gd name="connsiteY10" fmla="*/ 208215 h 284844"/>
                <a:gd name="connsiteX11" fmla="*/ 1007 w 270855"/>
                <a:gd name="connsiteY11" fmla="*/ 225499 h 284844"/>
                <a:gd name="connsiteX12" fmla="*/ 47232 w 270855"/>
                <a:gd name="connsiteY12" fmla="*/ 82804 h 284844"/>
                <a:gd name="connsiteX13" fmla="*/ 52859 w 270855"/>
                <a:gd name="connsiteY13" fmla="*/ 49039 h 284844"/>
                <a:gd name="connsiteX14" fmla="*/ 149731 w 270855"/>
                <a:gd name="connsiteY14" fmla="*/ 0 h 284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0855" h="284844">
                  <a:moveTo>
                    <a:pt x="149731" y="0"/>
                  </a:moveTo>
                  <a:cubicBezTo>
                    <a:pt x="149731" y="0"/>
                    <a:pt x="202389" y="51853"/>
                    <a:pt x="236555" y="112951"/>
                  </a:cubicBezTo>
                  <a:cubicBezTo>
                    <a:pt x="270320" y="174049"/>
                    <a:pt x="279967" y="207813"/>
                    <a:pt x="261878" y="233137"/>
                  </a:cubicBezTo>
                  <a:cubicBezTo>
                    <a:pt x="243790" y="258460"/>
                    <a:pt x="231330" y="222686"/>
                    <a:pt x="231330" y="222686"/>
                  </a:cubicBezTo>
                  <a:cubicBezTo>
                    <a:pt x="231330" y="222686"/>
                    <a:pt x="237359" y="251225"/>
                    <a:pt x="185908" y="260068"/>
                  </a:cubicBezTo>
                  <a:cubicBezTo>
                    <a:pt x="185908" y="260068"/>
                    <a:pt x="163398" y="302676"/>
                    <a:pt x="131241" y="272127"/>
                  </a:cubicBezTo>
                  <a:cubicBezTo>
                    <a:pt x="131241" y="272127"/>
                    <a:pt x="103506" y="299058"/>
                    <a:pt x="72957" y="274539"/>
                  </a:cubicBezTo>
                  <a:cubicBezTo>
                    <a:pt x="42408" y="250019"/>
                    <a:pt x="60898" y="219872"/>
                    <a:pt x="72957" y="217058"/>
                  </a:cubicBezTo>
                  <a:cubicBezTo>
                    <a:pt x="85016" y="214245"/>
                    <a:pt x="94663" y="229117"/>
                    <a:pt x="94663" y="248411"/>
                  </a:cubicBezTo>
                  <a:cubicBezTo>
                    <a:pt x="94663" y="248411"/>
                    <a:pt x="96271" y="191735"/>
                    <a:pt x="77379" y="145911"/>
                  </a:cubicBezTo>
                  <a:cubicBezTo>
                    <a:pt x="77379" y="145911"/>
                    <a:pt x="51252" y="176058"/>
                    <a:pt x="39193" y="208215"/>
                  </a:cubicBezTo>
                  <a:cubicBezTo>
                    <a:pt x="27134" y="240372"/>
                    <a:pt x="7840" y="241980"/>
                    <a:pt x="1007" y="225499"/>
                  </a:cubicBezTo>
                  <a:cubicBezTo>
                    <a:pt x="-5827" y="209019"/>
                    <a:pt x="23516" y="114960"/>
                    <a:pt x="47232" y="82804"/>
                  </a:cubicBezTo>
                  <a:lnTo>
                    <a:pt x="52859" y="49039"/>
                  </a:lnTo>
                  <a:lnTo>
                    <a:pt x="149731" y="0"/>
                  </a:lnTo>
                  <a:close/>
                </a:path>
              </a:pathLst>
            </a:custGeom>
            <a:solidFill>
              <a:srgbClr val="FFDFD7"/>
            </a:solidFill>
            <a:ln w="40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7EF450F2-ACEF-8CDB-7007-5CDC9AF50F10}"/>
                </a:ext>
              </a:extLst>
            </p:cNvPr>
            <p:cNvSpPr/>
            <p:nvPr/>
          </p:nvSpPr>
          <p:spPr>
            <a:xfrm>
              <a:off x="3943736" y="4725039"/>
              <a:ext cx="482753" cy="380119"/>
            </a:xfrm>
            <a:custGeom>
              <a:avLst/>
              <a:gdLst>
                <a:gd name="connsiteX0" fmla="*/ 358146 w 482753"/>
                <a:gd name="connsiteY0" fmla="*/ 0 h 380119"/>
                <a:gd name="connsiteX1" fmla="*/ 306695 w 482753"/>
                <a:gd name="connsiteY1" fmla="*/ 131843 h 380119"/>
                <a:gd name="connsiteX2" fmla="*/ 0 w 482753"/>
                <a:gd name="connsiteY2" fmla="*/ 368999 h 380119"/>
                <a:gd name="connsiteX3" fmla="*/ 179274 w 482753"/>
                <a:gd name="connsiteY3" fmla="*/ 356941 h 380119"/>
                <a:gd name="connsiteX4" fmla="*/ 430097 w 482753"/>
                <a:gd name="connsiteY4" fmla="*/ 264088 h 380119"/>
                <a:gd name="connsiteX5" fmla="*/ 461048 w 482753"/>
                <a:gd name="connsiteY5" fmla="*/ 151941 h 380119"/>
                <a:gd name="connsiteX6" fmla="*/ 482754 w 482753"/>
                <a:gd name="connsiteY6" fmla="*/ 14069 h 380119"/>
                <a:gd name="connsiteX7" fmla="*/ 358146 w 482753"/>
                <a:gd name="connsiteY7" fmla="*/ 0 h 380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2753" h="380119">
                  <a:moveTo>
                    <a:pt x="358146" y="0"/>
                  </a:moveTo>
                  <a:cubicBezTo>
                    <a:pt x="358146" y="0"/>
                    <a:pt x="356940" y="69539"/>
                    <a:pt x="306695" y="131843"/>
                  </a:cubicBezTo>
                  <a:cubicBezTo>
                    <a:pt x="256450" y="194147"/>
                    <a:pt x="31755" y="221480"/>
                    <a:pt x="0" y="368999"/>
                  </a:cubicBezTo>
                  <a:cubicBezTo>
                    <a:pt x="0" y="368999"/>
                    <a:pt x="49843" y="400754"/>
                    <a:pt x="179274" y="356941"/>
                  </a:cubicBezTo>
                  <a:cubicBezTo>
                    <a:pt x="308705" y="312725"/>
                    <a:pt x="370607" y="300666"/>
                    <a:pt x="430097" y="264088"/>
                  </a:cubicBezTo>
                  <a:cubicBezTo>
                    <a:pt x="454617" y="249215"/>
                    <a:pt x="454215" y="199774"/>
                    <a:pt x="461048" y="151941"/>
                  </a:cubicBezTo>
                  <a:cubicBezTo>
                    <a:pt x="471097" y="83608"/>
                    <a:pt x="482754" y="14069"/>
                    <a:pt x="482754" y="14069"/>
                  </a:cubicBezTo>
                  <a:lnTo>
                    <a:pt x="358146" y="0"/>
                  </a:lnTo>
                  <a:close/>
                </a:path>
              </a:pathLst>
            </a:custGeom>
            <a:solidFill>
              <a:srgbClr val="283444"/>
            </a:solidFill>
            <a:ln w="40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C0BF6098-FE08-9A8A-CEA7-4002A2A2B955}"/>
                </a:ext>
              </a:extLst>
            </p:cNvPr>
            <p:cNvSpPr/>
            <p:nvPr/>
          </p:nvSpPr>
          <p:spPr>
            <a:xfrm>
              <a:off x="5257209" y="4722628"/>
              <a:ext cx="504109" cy="420450"/>
            </a:xfrm>
            <a:custGeom>
              <a:avLst/>
              <a:gdLst>
                <a:gd name="connsiteX0" fmla="*/ 132 w 504109"/>
                <a:gd name="connsiteY0" fmla="*/ 32559 h 420450"/>
                <a:gd name="connsiteX1" fmla="*/ 132 w 504109"/>
                <a:gd name="connsiteY1" fmla="*/ 211833 h 420450"/>
                <a:gd name="connsiteX2" fmla="*/ 61230 w 504109"/>
                <a:gd name="connsiteY2" fmla="*/ 272529 h 420450"/>
                <a:gd name="connsiteX3" fmla="*/ 503386 w 504109"/>
                <a:gd name="connsiteY3" fmla="*/ 420450 h 420450"/>
                <a:gd name="connsiteX4" fmla="*/ 441082 w 504109"/>
                <a:gd name="connsiteY4" fmla="*/ 257254 h 420450"/>
                <a:gd name="connsiteX5" fmla="*/ 182220 w 504109"/>
                <a:gd name="connsiteY5" fmla="*/ 130235 h 420450"/>
                <a:gd name="connsiteX6" fmla="*/ 126750 w 504109"/>
                <a:gd name="connsiteY6" fmla="*/ 0 h 420450"/>
                <a:gd name="connsiteX7" fmla="*/ 132 w 504109"/>
                <a:gd name="connsiteY7" fmla="*/ 32559 h 420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4109" h="420450">
                  <a:moveTo>
                    <a:pt x="132" y="32559"/>
                  </a:moveTo>
                  <a:cubicBezTo>
                    <a:pt x="132" y="32559"/>
                    <a:pt x="1338" y="188921"/>
                    <a:pt x="132" y="211833"/>
                  </a:cubicBezTo>
                  <a:cubicBezTo>
                    <a:pt x="-1074" y="234745"/>
                    <a:pt x="4956" y="258862"/>
                    <a:pt x="61230" y="272529"/>
                  </a:cubicBezTo>
                  <a:cubicBezTo>
                    <a:pt x="117505" y="286195"/>
                    <a:pt x="503386" y="420450"/>
                    <a:pt x="503386" y="420450"/>
                  </a:cubicBezTo>
                  <a:cubicBezTo>
                    <a:pt x="503386" y="420450"/>
                    <a:pt x="515445" y="310313"/>
                    <a:pt x="441082" y="257254"/>
                  </a:cubicBezTo>
                  <a:cubicBezTo>
                    <a:pt x="366720" y="204195"/>
                    <a:pt x="213171" y="174048"/>
                    <a:pt x="182220" y="130235"/>
                  </a:cubicBezTo>
                  <a:cubicBezTo>
                    <a:pt x="135593" y="64314"/>
                    <a:pt x="126750" y="0"/>
                    <a:pt x="126750" y="0"/>
                  </a:cubicBezTo>
                  <a:lnTo>
                    <a:pt x="132" y="32559"/>
                  </a:lnTo>
                  <a:close/>
                </a:path>
              </a:pathLst>
            </a:custGeom>
            <a:solidFill>
              <a:srgbClr val="283444"/>
            </a:solidFill>
            <a:ln w="40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ED8E3F41-6E41-C930-9C37-34AA58E050EB}"/>
                </a:ext>
              </a:extLst>
            </p:cNvPr>
            <p:cNvSpPr/>
            <p:nvPr/>
          </p:nvSpPr>
          <p:spPr>
            <a:xfrm>
              <a:off x="4221385" y="2344632"/>
              <a:ext cx="1218043" cy="2425828"/>
            </a:xfrm>
            <a:custGeom>
              <a:avLst/>
              <a:gdLst>
                <a:gd name="connsiteX0" fmla="*/ 155262 w 1218043"/>
                <a:gd name="connsiteY0" fmla="*/ 54667 h 2425828"/>
                <a:gd name="connsiteX1" fmla="*/ 4527 w 1218043"/>
                <a:gd name="connsiteY1" fmla="*/ 1167694 h 2425828"/>
                <a:gd name="connsiteX2" fmla="*/ 25027 w 1218043"/>
                <a:gd name="connsiteY2" fmla="*/ 2374378 h 2425828"/>
                <a:gd name="connsiteX3" fmla="*/ 250928 w 1218043"/>
                <a:gd name="connsiteY3" fmla="*/ 2400103 h 2425828"/>
                <a:gd name="connsiteX4" fmla="*/ 363477 w 1218043"/>
                <a:gd name="connsiteY4" fmla="*/ 1106194 h 2425828"/>
                <a:gd name="connsiteX5" fmla="*/ 471604 w 1218043"/>
                <a:gd name="connsiteY5" fmla="*/ 313127 h 2425828"/>
                <a:gd name="connsiteX6" fmla="*/ 708761 w 1218043"/>
                <a:gd name="connsiteY6" fmla="*/ 1410478 h 2425828"/>
                <a:gd name="connsiteX7" fmla="*/ 978878 w 1218043"/>
                <a:gd name="connsiteY7" fmla="*/ 2425829 h 2425828"/>
                <a:gd name="connsiteX8" fmla="*/ 1218044 w 1218043"/>
                <a:gd name="connsiteY8" fmla="*/ 2364329 h 2425828"/>
                <a:gd name="connsiteX9" fmla="*/ 999378 w 1218043"/>
                <a:gd name="connsiteY9" fmla="*/ 1031027 h 2425828"/>
                <a:gd name="connsiteX10" fmla="*/ 794378 w 1218043"/>
                <a:gd name="connsiteY10" fmla="*/ 28941 h 2425828"/>
                <a:gd name="connsiteX11" fmla="*/ 395232 w 1218043"/>
                <a:gd name="connsiteY11" fmla="*/ 0 h 2425828"/>
                <a:gd name="connsiteX12" fmla="*/ 190232 w 1218043"/>
                <a:gd name="connsiteY12" fmla="*/ 20500 h 2425828"/>
                <a:gd name="connsiteX13" fmla="*/ 155262 w 1218043"/>
                <a:gd name="connsiteY13" fmla="*/ 54667 h 2425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18043" h="2425828">
                  <a:moveTo>
                    <a:pt x="155262" y="54667"/>
                  </a:moveTo>
                  <a:cubicBezTo>
                    <a:pt x="155262" y="54667"/>
                    <a:pt x="21811" y="723126"/>
                    <a:pt x="4527" y="1167694"/>
                  </a:cubicBezTo>
                  <a:cubicBezTo>
                    <a:pt x="-12758" y="1612262"/>
                    <a:pt x="25027" y="2374378"/>
                    <a:pt x="25027" y="2374378"/>
                  </a:cubicBezTo>
                  <a:lnTo>
                    <a:pt x="250928" y="2400103"/>
                  </a:lnTo>
                  <a:cubicBezTo>
                    <a:pt x="250928" y="2400103"/>
                    <a:pt x="318859" y="1352194"/>
                    <a:pt x="363477" y="1106194"/>
                  </a:cubicBezTo>
                  <a:cubicBezTo>
                    <a:pt x="408094" y="860194"/>
                    <a:pt x="471604" y="313127"/>
                    <a:pt x="471604" y="313127"/>
                  </a:cubicBezTo>
                  <a:cubicBezTo>
                    <a:pt x="471604" y="313127"/>
                    <a:pt x="647261" y="1147194"/>
                    <a:pt x="708761" y="1410478"/>
                  </a:cubicBezTo>
                  <a:cubicBezTo>
                    <a:pt x="770261" y="1673762"/>
                    <a:pt x="978878" y="2425829"/>
                    <a:pt x="978878" y="2425829"/>
                  </a:cubicBezTo>
                  <a:lnTo>
                    <a:pt x="1218044" y="2364329"/>
                  </a:lnTo>
                  <a:cubicBezTo>
                    <a:pt x="1218044" y="2364329"/>
                    <a:pt x="1060878" y="1352595"/>
                    <a:pt x="999378" y="1031027"/>
                  </a:cubicBezTo>
                  <a:cubicBezTo>
                    <a:pt x="937878" y="709862"/>
                    <a:pt x="794378" y="28941"/>
                    <a:pt x="794378" y="28941"/>
                  </a:cubicBezTo>
                  <a:lnTo>
                    <a:pt x="395232" y="0"/>
                  </a:lnTo>
                  <a:lnTo>
                    <a:pt x="190232" y="20500"/>
                  </a:lnTo>
                  <a:lnTo>
                    <a:pt x="155262" y="54667"/>
                  </a:lnTo>
                  <a:close/>
                </a:path>
              </a:pathLst>
            </a:custGeom>
            <a:solidFill>
              <a:srgbClr val="CED5E5"/>
            </a:solidFill>
            <a:ln w="40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A334E071-27D3-2D34-BF0D-01F95F90CE24}"/>
                </a:ext>
              </a:extLst>
            </p:cNvPr>
            <p:cNvSpPr/>
            <p:nvPr/>
          </p:nvSpPr>
          <p:spPr>
            <a:xfrm>
              <a:off x="4668068" y="621430"/>
              <a:ext cx="176460" cy="311129"/>
            </a:xfrm>
            <a:custGeom>
              <a:avLst/>
              <a:gdLst>
                <a:gd name="connsiteX0" fmla="*/ 0 w 176460"/>
                <a:gd name="connsiteY0" fmla="*/ 222284 h 311129"/>
                <a:gd name="connsiteX1" fmla="*/ 65921 w 176460"/>
                <a:gd name="connsiteY1" fmla="*/ 0 h 311129"/>
                <a:gd name="connsiteX2" fmla="*/ 152343 w 176460"/>
                <a:gd name="connsiteY2" fmla="*/ 0 h 311129"/>
                <a:gd name="connsiteX3" fmla="*/ 176460 w 176460"/>
                <a:gd name="connsiteY3" fmla="*/ 243990 h 311129"/>
                <a:gd name="connsiteX4" fmla="*/ 82000 w 176460"/>
                <a:gd name="connsiteY4" fmla="*/ 311117 h 311129"/>
                <a:gd name="connsiteX5" fmla="*/ 0 w 176460"/>
                <a:gd name="connsiteY5" fmla="*/ 222284 h 311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6460" h="311129">
                  <a:moveTo>
                    <a:pt x="0" y="222284"/>
                  </a:moveTo>
                  <a:lnTo>
                    <a:pt x="65921" y="0"/>
                  </a:lnTo>
                  <a:lnTo>
                    <a:pt x="152343" y="0"/>
                  </a:lnTo>
                  <a:lnTo>
                    <a:pt x="176460" y="243990"/>
                  </a:lnTo>
                  <a:cubicBezTo>
                    <a:pt x="176460" y="243990"/>
                    <a:pt x="139882" y="309911"/>
                    <a:pt x="82000" y="311117"/>
                  </a:cubicBezTo>
                  <a:cubicBezTo>
                    <a:pt x="24118" y="312323"/>
                    <a:pt x="0" y="222284"/>
                    <a:pt x="0" y="222284"/>
                  </a:cubicBezTo>
                  <a:close/>
                </a:path>
              </a:pathLst>
            </a:custGeom>
            <a:solidFill>
              <a:srgbClr val="FFDFD7"/>
            </a:solidFill>
            <a:ln w="40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1D91053A-A5A2-706D-66D3-E6E963737897}"/>
                </a:ext>
              </a:extLst>
            </p:cNvPr>
            <p:cNvSpPr/>
            <p:nvPr/>
          </p:nvSpPr>
          <p:spPr>
            <a:xfrm>
              <a:off x="4577415" y="139517"/>
              <a:ext cx="392960" cy="504471"/>
            </a:xfrm>
            <a:custGeom>
              <a:avLst/>
              <a:gdLst>
                <a:gd name="connsiteX0" fmla="*/ 385289 w 392960"/>
                <a:gd name="connsiteY0" fmla="*/ 178834 h 504471"/>
                <a:gd name="connsiteX1" fmla="*/ 351525 w 392960"/>
                <a:gd name="connsiteY1" fmla="*/ 192099 h 504471"/>
                <a:gd name="connsiteX2" fmla="*/ 316152 w 392960"/>
                <a:gd name="connsiteY2" fmla="*/ 8001 h 504471"/>
                <a:gd name="connsiteX3" fmla="*/ 66133 w 392960"/>
                <a:gd name="connsiteY3" fmla="*/ 20462 h 504471"/>
                <a:gd name="connsiteX4" fmla="*/ 46437 w 392960"/>
                <a:gd name="connsiteY4" fmla="*/ 199334 h 504471"/>
                <a:gd name="connsiteX5" fmla="*/ 46437 w 392960"/>
                <a:gd name="connsiteY5" fmla="*/ 199334 h 504471"/>
                <a:gd name="connsiteX6" fmla="*/ 7849 w 392960"/>
                <a:gd name="connsiteY6" fmla="*/ 178834 h 504471"/>
                <a:gd name="connsiteX7" fmla="*/ 50457 w 392960"/>
                <a:gd name="connsiteY7" fmla="*/ 320726 h 504471"/>
                <a:gd name="connsiteX8" fmla="*/ 50457 w 392960"/>
                <a:gd name="connsiteY8" fmla="*/ 320726 h 504471"/>
                <a:gd name="connsiteX9" fmla="*/ 56084 w 392960"/>
                <a:gd name="connsiteY9" fmla="*/ 389462 h 504471"/>
                <a:gd name="connsiteX10" fmla="*/ 106329 w 392960"/>
                <a:gd name="connsiteY10" fmla="*/ 483922 h 504471"/>
                <a:gd name="connsiteX11" fmla="*/ 275152 w 392960"/>
                <a:gd name="connsiteY11" fmla="*/ 497589 h 504471"/>
                <a:gd name="connsiteX12" fmla="*/ 333436 w 392960"/>
                <a:gd name="connsiteY12" fmla="*/ 397501 h 504471"/>
                <a:gd name="connsiteX13" fmla="*/ 342280 w 392960"/>
                <a:gd name="connsiteY13" fmla="*/ 319922 h 504471"/>
                <a:gd name="connsiteX14" fmla="*/ 342681 w 392960"/>
                <a:gd name="connsiteY14" fmla="*/ 320726 h 504471"/>
                <a:gd name="connsiteX15" fmla="*/ 385289 w 392960"/>
                <a:gd name="connsiteY15" fmla="*/ 178834 h 504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2960" h="504471">
                  <a:moveTo>
                    <a:pt x="385289" y="178834"/>
                  </a:moveTo>
                  <a:cubicBezTo>
                    <a:pt x="374035" y="165972"/>
                    <a:pt x="359162" y="182050"/>
                    <a:pt x="351525" y="192099"/>
                  </a:cubicBezTo>
                  <a:cubicBezTo>
                    <a:pt x="354740" y="102060"/>
                    <a:pt x="349113" y="15237"/>
                    <a:pt x="316152" y="8001"/>
                  </a:cubicBezTo>
                  <a:cubicBezTo>
                    <a:pt x="249025" y="-6871"/>
                    <a:pt x="96280" y="-38"/>
                    <a:pt x="66133" y="20462"/>
                  </a:cubicBezTo>
                  <a:cubicBezTo>
                    <a:pt x="50457" y="31315"/>
                    <a:pt x="46035" y="113717"/>
                    <a:pt x="46437" y="199334"/>
                  </a:cubicBezTo>
                  <a:lnTo>
                    <a:pt x="46437" y="199334"/>
                  </a:lnTo>
                  <a:cubicBezTo>
                    <a:pt x="46437" y="199334"/>
                    <a:pt x="23927" y="160746"/>
                    <a:pt x="7849" y="178834"/>
                  </a:cubicBezTo>
                  <a:cubicBezTo>
                    <a:pt x="-8230" y="196923"/>
                    <a:pt x="-2200" y="305452"/>
                    <a:pt x="50457" y="320726"/>
                  </a:cubicBezTo>
                  <a:lnTo>
                    <a:pt x="50457" y="320726"/>
                  </a:lnTo>
                  <a:cubicBezTo>
                    <a:pt x="52064" y="350873"/>
                    <a:pt x="54074" y="375393"/>
                    <a:pt x="56084" y="389462"/>
                  </a:cubicBezTo>
                  <a:cubicBezTo>
                    <a:pt x="65329" y="453373"/>
                    <a:pt x="106329" y="483922"/>
                    <a:pt x="106329" y="483922"/>
                  </a:cubicBezTo>
                  <a:cubicBezTo>
                    <a:pt x="147329" y="508844"/>
                    <a:pt x="238574" y="508040"/>
                    <a:pt x="275152" y="497589"/>
                  </a:cubicBezTo>
                  <a:cubicBezTo>
                    <a:pt x="311731" y="487138"/>
                    <a:pt x="329819" y="423628"/>
                    <a:pt x="333436" y="397501"/>
                  </a:cubicBezTo>
                  <a:cubicBezTo>
                    <a:pt x="334240" y="390667"/>
                    <a:pt x="338260" y="360520"/>
                    <a:pt x="342280" y="319922"/>
                  </a:cubicBezTo>
                  <a:lnTo>
                    <a:pt x="342681" y="320726"/>
                  </a:lnTo>
                  <a:cubicBezTo>
                    <a:pt x="395338" y="305854"/>
                    <a:pt x="400966" y="196923"/>
                    <a:pt x="385289" y="178834"/>
                  </a:cubicBezTo>
                  <a:close/>
                </a:path>
              </a:pathLst>
            </a:custGeom>
            <a:solidFill>
              <a:srgbClr val="FFDFD7"/>
            </a:solidFill>
            <a:ln w="40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21352E35-828B-E769-AE3B-14832AF9A602}"/>
                </a:ext>
              </a:extLst>
            </p:cNvPr>
            <p:cNvSpPr/>
            <p:nvPr/>
          </p:nvSpPr>
          <p:spPr>
            <a:xfrm>
              <a:off x="4594107" y="46178"/>
              <a:ext cx="381488" cy="354173"/>
            </a:xfrm>
            <a:custGeom>
              <a:avLst/>
              <a:gdLst>
                <a:gd name="connsiteX0" fmla="*/ 30147 w 381488"/>
                <a:gd name="connsiteY0" fmla="*/ 354174 h 354173"/>
                <a:gd name="connsiteX1" fmla="*/ 0 w 381488"/>
                <a:gd name="connsiteY1" fmla="*/ 144351 h 354173"/>
                <a:gd name="connsiteX2" fmla="*/ 49843 w 381488"/>
                <a:gd name="connsiteY2" fmla="*/ 50292 h 354173"/>
                <a:gd name="connsiteX3" fmla="*/ 91245 w 381488"/>
                <a:gd name="connsiteY3" fmla="*/ 63959 h 354173"/>
                <a:gd name="connsiteX4" fmla="*/ 91245 w 381488"/>
                <a:gd name="connsiteY4" fmla="*/ 12910 h 354173"/>
                <a:gd name="connsiteX5" fmla="*/ 159578 w 381488"/>
                <a:gd name="connsiteY5" fmla="*/ 29792 h 354173"/>
                <a:gd name="connsiteX6" fmla="*/ 188519 w 381488"/>
                <a:gd name="connsiteY6" fmla="*/ 47 h 354173"/>
                <a:gd name="connsiteX7" fmla="*/ 241578 w 381488"/>
                <a:gd name="connsiteY7" fmla="*/ 41851 h 354173"/>
                <a:gd name="connsiteX8" fmla="*/ 310715 w 381488"/>
                <a:gd name="connsiteY8" fmla="*/ 24567 h 354173"/>
                <a:gd name="connsiteX9" fmla="*/ 380656 w 381488"/>
                <a:gd name="connsiteY9" fmla="*/ 158419 h 354173"/>
                <a:gd name="connsiteX10" fmla="*/ 339656 w 381488"/>
                <a:gd name="connsiteY10" fmla="*/ 345733 h 354173"/>
                <a:gd name="connsiteX11" fmla="*/ 309911 w 381488"/>
                <a:gd name="connsiteY11" fmla="*/ 162037 h 354173"/>
                <a:gd name="connsiteX12" fmla="*/ 254441 w 381488"/>
                <a:gd name="connsiteY12" fmla="*/ 138321 h 354173"/>
                <a:gd name="connsiteX13" fmla="*/ 211029 w 381488"/>
                <a:gd name="connsiteY13" fmla="*/ 168066 h 354173"/>
                <a:gd name="connsiteX14" fmla="*/ 182892 w 381488"/>
                <a:gd name="connsiteY14" fmla="*/ 191782 h 354173"/>
                <a:gd name="connsiteX15" fmla="*/ 153951 w 381488"/>
                <a:gd name="connsiteY15" fmla="*/ 153194 h 354173"/>
                <a:gd name="connsiteX16" fmla="*/ 79588 w 381488"/>
                <a:gd name="connsiteY16" fmla="*/ 149576 h 354173"/>
                <a:gd name="connsiteX17" fmla="*/ 30147 w 381488"/>
                <a:gd name="connsiteY17" fmla="*/ 354174 h 354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81488" h="354173">
                  <a:moveTo>
                    <a:pt x="30147" y="354174"/>
                  </a:moveTo>
                  <a:cubicBezTo>
                    <a:pt x="30147" y="354174"/>
                    <a:pt x="0" y="218311"/>
                    <a:pt x="0" y="144351"/>
                  </a:cubicBezTo>
                  <a:cubicBezTo>
                    <a:pt x="0" y="70390"/>
                    <a:pt x="13667" y="54714"/>
                    <a:pt x="49843" y="50292"/>
                  </a:cubicBezTo>
                  <a:cubicBezTo>
                    <a:pt x="86020" y="45870"/>
                    <a:pt x="91245" y="63959"/>
                    <a:pt x="91245" y="63959"/>
                  </a:cubicBezTo>
                  <a:cubicBezTo>
                    <a:pt x="91245" y="63959"/>
                    <a:pt x="69941" y="19743"/>
                    <a:pt x="91245" y="12910"/>
                  </a:cubicBezTo>
                  <a:cubicBezTo>
                    <a:pt x="112549" y="6076"/>
                    <a:pt x="148323" y="12106"/>
                    <a:pt x="159578" y="29792"/>
                  </a:cubicBezTo>
                  <a:cubicBezTo>
                    <a:pt x="159578" y="29792"/>
                    <a:pt x="165608" y="1655"/>
                    <a:pt x="188519" y="47"/>
                  </a:cubicBezTo>
                  <a:cubicBezTo>
                    <a:pt x="211431" y="-1561"/>
                    <a:pt x="215853" y="38635"/>
                    <a:pt x="241578" y="41851"/>
                  </a:cubicBezTo>
                  <a:cubicBezTo>
                    <a:pt x="267303" y="45066"/>
                    <a:pt x="279362" y="11302"/>
                    <a:pt x="310715" y="24567"/>
                  </a:cubicBezTo>
                  <a:cubicBezTo>
                    <a:pt x="341666" y="37429"/>
                    <a:pt x="388293" y="83655"/>
                    <a:pt x="380656" y="158419"/>
                  </a:cubicBezTo>
                  <a:cubicBezTo>
                    <a:pt x="373019" y="233184"/>
                    <a:pt x="339656" y="345733"/>
                    <a:pt x="339656" y="345733"/>
                  </a:cubicBezTo>
                  <a:cubicBezTo>
                    <a:pt x="339656" y="345733"/>
                    <a:pt x="336441" y="186556"/>
                    <a:pt x="309911" y="162037"/>
                  </a:cubicBezTo>
                  <a:cubicBezTo>
                    <a:pt x="283382" y="137517"/>
                    <a:pt x="272529" y="136311"/>
                    <a:pt x="254441" y="138321"/>
                  </a:cubicBezTo>
                  <a:cubicBezTo>
                    <a:pt x="236352" y="140331"/>
                    <a:pt x="216657" y="139125"/>
                    <a:pt x="211029" y="168066"/>
                  </a:cubicBezTo>
                  <a:cubicBezTo>
                    <a:pt x="205804" y="197007"/>
                    <a:pt x="193343" y="191782"/>
                    <a:pt x="182892" y="191782"/>
                  </a:cubicBezTo>
                  <a:cubicBezTo>
                    <a:pt x="172441" y="191782"/>
                    <a:pt x="164000" y="168870"/>
                    <a:pt x="153951" y="153194"/>
                  </a:cubicBezTo>
                  <a:cubicBezTo>
                    <a:pt x="143902" y="137115"/>
                    <a:pt x="96069" y="137517"/>
                    <a:pt x="79588" y="149576"/>
                  </a:cubicBezTo>
                  <a:cubicBezTo>
                    <a:pt x="41000" y="177311"/>
                    <a:pt x="52657" y="265341"/>
                    <a:pt x="30147" y="354174"/>
                  </a:cubicBezTo>
                  <a:close/>
                </a:path>
              </a:pathLst>
            </a:custGeom>
            <a:solidFill>
              <a:srgbClr val="283444"/>
            </a:solidFill>
            <a:ln w="40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12D03DC7-C112-02B0-FDA1-B53E63EBB7B2}"/>
                </a:ext>
              </a:extLst>
            </p:cNvPr>
            <p:cNvSpPr/>
            <p:nvPr/>
          </p:nvSpPr>
          <p:spPr>
            <a:xfrm>
              <a:off x="4356950" y="2262230"/>
              <a:ext cx="672077" cy="139882"/>
            </a:xfrm>
            <a:custGeom>
              <a:avLst/>
              <a:gdLst>
                <a:gd name="connsiteX0" fmla="*/ 11255 w 672077"/>
                <a:gd name="connsiteY0" fmla="*/ 6833 h 139882"/>
                <a:gd name="connsiteX1" fmla="*/ 0 w 672077"/>
                <a:gd name="connsiteY1" fmla="*/ 139882 h 139882"/>
                <a:gd name="connsiteX2" fmla="*/ 239970 w 672077"/>
                <a:gd name="connsiteY2" fmla="*/ 116971 h 139882"/>
                <a:gd name="connsiteX3" fmla="*/ 661626 w 672077"/>
                <a:gd name="connsiteY3" fmla="*/ 110137 h 139882"/>
                <a:gd name="connsiteX4" fmla="*/ 672077 w 672077"/>
                <a:gd name="connsiteY4" fmla="*/ 0 h 139882"/>
                <a:gd name="connsiteX5" fmla="*/ 11255 w 672077"/>
                <a:gd name="connsiteY5" fmla="*/ 6833 h 139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2077" h="139882">
                  <a:moveTo>
                    <a:pt x="11255" y="6833"/>
                  </a:moveTo>
                  <a:lnTo>
                    <a:pt x="0" y="139882"/>
                  </a:lnTo>
                  <a:cubicBezTo>
                    <a:pt x="0" y="139882"/>
                    <a:pt x="188519" y="111745"/>
                    <a:pt x="239970" y="116971"/>
                  </a:cubicBezTo>
                  <a:cubicBezTo>
                    <a:pt x="291823" y="122196"/>
                    <a:pt x="629067" y="123804"/>
                    <a:pt x="661626" y="110137"/>
                  </a:cubicBezTo>
                  <a:lnTo>
                    <a:pt x="672077" y="0"/>
                  </a:lnTo>
                  <a:lnTo>
                    <a:pt x="11255" y="6833"/>
                  </a:lnTo>
                  <a:close/>
                </a:path>
              </a:pathLst>
            </a:custGeom>
            <a:solidFill>
              <a:srgbClr val="FE8163"/>
            </a:solidFill>
            <a:ln w="40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11F1876C-9030-9BC5-3B7F-974387544F77}"/>
                </a:ext>
              </a:extLst>
            </p:cNvPr>
            <p:cNvSpPr/>
            <p:nvPr/>
          </p:nvSpPr>
          <p:spPr>
            <a:xfrm>
              <a:off x="3354462" y="832057"/>
              <a:ext cx="2553652" cy="1560006"/>
            </a:xfrm>
            <a:custGeom>
              <a:avLst/>
              <a:gdLst>
                <a:gd name="connsiteX0" fmla="*/ 0 w 2553652"/>
                <a:gd name="connsiteY0" fmla="*/ 1473585 h 1560006"/>
                <a:gd name="connsiteX1" fmla="*/ 843312 w 2553652"/>
                <a:gd name="connsiteY1" fmla="*/ 282980 h 1560006"/>
                <a:gd name="connsiteX2" fmla="*/ 1317223 w 2553652"/>
                <a:gd name="connsiteY2" fmla="*/ 0 h 1560006"/>
                <a:gd name="connsiteX3" fmla="*/ 1412889 w 2553652"/>
                <a:gd name="connsiteY3" fmla="*/ 51049 h 1560006"/>
                <a:gd name="connsiteX4" fmla="*/ 1487654 w 2553652"/>
                <a:gd name="connsiteY4" fmla="*/ 5627 h 1560006"/>
                <a:gd name="connsiteX5" fmla="*/ 1770634 w 2553652"/>
                <a:gd name="connsiteY5" fmla="*/ 204598 h 1560006"/>
                <a:gd name="connsiteX6" fmla="*/ 2553652 w 2553652"/>
                <a:gd name="connsiteY6" fmla="*/ 1485644 h 1560006"/>
                <a:gd name="connsiteX7" fmla="*/ 2399299 w 2553652"/>
                <a:gd name="connsiteY7" fmla="*/ 1560007 h 1560006"/>
                <a:gd name="connsiteX8" fmla="*/ 1667732 w 2553652"/>
                <a:gd name="connsiteY8" fmla="*/ 434921 h 1560006"/>
                <a:gd name="connsiteX9" fmla="*/ 1726016 w 2553652"/>
                <a:gd name="connsiteY9" fmla="*/ 1473987 h 1560006"/>
                <a:gd name="connsiteX10" fmla="*/ 1575683 w 2553652"/>
                <a:gd name="connsiteY10" fmla="*/ 1443036 h 1560006"/>
                <a:gd name="connsiteX11" fmla="*/ 970733 w 2553652"/>
                <a:gd name="connsiteY11" fmla="*/ 1454291 h 1560006"/>
                <a:gd name="connsiteX12" fmla="*/ 1048714 w 2553652"/>
                <a:gd name="connsiteY12" fmla="*/ 409195 h 1560006"/>
                <a:gd name="connsiteX13" fmla="*/ 532999 w 2553652"/>
                <a:gd name="connsiteY13" fmla="*/ 947420 h 1560006"/>
                <a:gd name="connsiteX14" fmla="*/ 161588 w 2553652"/>
                <a:gd name="connsiteY14" fmla="*/ 1555585 h 1560006"/>
                <a:gd name="connsiteX15" fmla="*/ 0 w 2553652"/>
                <a:gd name="connsiteY15" fmla="*/ 1473585 h 1560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53652" h="1560006">
                  <a:moveTo>
                    <a:pt x="0" y="1473585"/>
                  </a:moveTo>
                  <a:cubicBezTo>
                    <a:pt x="0" y="1473585"/>
                    <a:pt x="432911" y="662430"/>
                    <a:pt x="843312" y="282980"/>
                  </a:cubicBezTo>
                  <a:cubicBezTo>
                    <a:pt x="1081272" y="62706"/>
                    <a:pt x="1317223" y="0"/>
                    <a:pt x="1317223" y="0"/>
                  </a:cubicBezTo>
                  <a:cubicBezTo>
                    <a:pt x="1317223" y="0"/>
                    <a:pt x="1333703" y="53059"/>
                    <a:pt x="1412889" y="51049"/>
                  </a:cubicBezTo>
                  <a:cubicBezTo>
                    <a:pt x="1492076" y="48637"/>
                    <a:pt x="1487654" y="5627"/>
                    <a:pt x="1487654" y="5627"/>
                  </a:cubicBezTo>
                  <a:cubicBezTo>
                    <a:pt x="1487654" y="5627"/>
                    <a:pt x="1617085" y="86823"/>
                    <a:pt x="1770634" y="204598"/>
                  </a:cubicBezTo>
                  <a:cubicBezTo>
                    <a:pt x="1999751" y="380254"/>
                    <a:pt x="2398898" y="1170909"/>
                    <a:pt x="2553652" y="1485644"/>
                  </a:cubicBezTo>
                  <a:lnTo>
                    <a:pt x="2399299" y="1560007"/>
                  </a:lnTo>
                  <a:cubicBezTo>
                    <a:pt x="2399299" y="1560007"/>
                    <a:pt x="2023467" y="776587"/>
                    <a:pt x="1667732" y="434921"/>
                  </a:cubicBezTo>
                  <a:lnTo>
                    <a:pt x="1726016" y="1473987"/>
                  </a:lnTo>
                  <a:cubicBezTo>
                    <a:pt x="1726016" y="1473987"/>
                    <a:pt x="1657683" y="1443036"/>
                    <a:pt x="1575683" y="1443036"/>
                  </a:cubicBezTo>
                  <a:cubicBezTo>
                    <a:pt x="1493684" y="1443036"/>
                    <a:pt x="1135939" y="1518203"/>
                    <a:pt x="970733" y="1454291"/>
                  </a:cubicBezTo>
                  <a:lnTo>
                    <a:pt x="1048714" y="409195"/>
                  </a:lnTo>
                  <a:cubicBezTo>
                    <a:pt x="1048714" y="409195"/>
                    <a:pt x="633489" y="785430"/>
                    <a:pt x="532999" y="947420"/>
                  </a:cubicBezTo>
                  <a:cubicBezTo>
                    <a:pt x="432911" y="1109008"/>
                    <a:pt x="161588" y="1555585"/>
                    <a:pt x="161588" y="1555585"/>
                  </a:cubicBezTo>
                  <a:lnTo>
                    <a:pt x="0" y="1473585"/>
                  </a:lnTo>
                  <a:close/>
                </a:path>
              </a:pathLst>
            </a:custGeom>
            <a:solidFill>
              <a:srgbClr val="FE8163"/>
            </a:solidFill>
            <a:ln w="40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AD73A80D-CC33-8683-3293-1607E33A3F2A}"/>
                </a:ext>
              </a:extLst>
            </p:cNvPr>
            <p:cNvSpPr/>
            <p:nvPr/>
          </p:nvSpPr>
          <p:spPr>
            <a:xfrm>
              <a:off x="5753761" y="2544406"/>
              <a:ext cx="1165684" cy="1258134"/>
            </a:xfrm>
            <a:custGeom>
              <a:avLst/>
              <a:gdLst>
                <a:gd name="connsiteX0" fmla="*/ 0 w 1165684"/>
                <a:gd name="connsiteY0" fmla="*/ 314735 h 1258134"/>
                <a:gd name="connsiteX1" fmla="*/ 663234 w 1165684"/>
                <a:gd name="connsiteY1" fmla="*/ 0 h 1258134"/>
                <a:gd name="connsiteX2" fmla="*/ 1165684 w 1165684"/>
                <a:gd name="connsiteY2" fmla="*/ 936969 h 1258134"/>
                <a:gd name="connsiteX3" fmla="*/ 506068 w 1165684"/>
                <a:gd name="connsiteY3" fmla="*/ 1258135 h 1258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5684" h="1258134">
                  <a:moveTo>
                    <a:pt x="0" y="314735"/>
                  </a:moveTo>
                  <a:lnTo>
                    <a:pt x="663234" y="0"/>
                  </a:lnTo>
                  <a:lnTo>
                    <a:pt x="1165684" y="936969"/>
                  </a:lnTo>
                  <a:lnTo>
                    <a:pt x="506068" y="1258135"/>
                  </a:lnTo>
                  <a:close/>
                </a:path>
              </a:pathLst>
            </a:custGeom>
            <a:solidFill>
              <a:srgbClr val="FE8163"/>
            </a:solidFill>
            <a:ln w="40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160B5DDB-EE6F-727D-C414-02D4E3BD818C}"/>
                </a:ext>
              </a:extLst>
            </p:cNvPr>
            <p:cNvSpPr/>
            <p:nvPr/>
          </p:nvSpPr>
          <p:spPr>
            <a:xfrm>
              <a:off x="2303739" y="2629220"/>
              <a:ext cx="1066399" cy="1276223"/>
            </a:xfrm>
            <a:custGeom>
              <a:avLst/>
              <a:gdLst>
                <a:gd name="connsiteX0" fmla="*/ 444166 w 1066399"/>
                <a:gd name="connsiteY0" fmla="*/ 0 h 1276223"/>
                <a:gd name="connsiteX1" fmla="*/ 0 w 1066399"/>
                <a:gd name="connsiteY1" fmla="*/ 1016155 h 1276223"/>
                <a:gd name="connsiteX2" fmla="*/ 701822 w 1066399"/>
                <a:gd name="connsiteY2" fmla="*/ 1276223 h 1276223"/>
                <a:gd name="connsiteX3" fmla="*/ 1066400 w 1066399"/>
                <a:gd name="connsiteY3" fmla="*/ 227911 h 1276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6399" h="1276223">
                  <a:moveTo>
                    <a:pt x="444166" y="0"/>
                  </a:moveTo>
                  <a:lnTo>
                    <a:pt x="0" y="1016155"/>
                  </a:lnTo>
                  <a:lnTo>
                    <a:pt x="701822" y="1276223"/>
                  </a:lnTo>
                  <a:lnTo>
                    <a:pt x="1066400" y="227911"/>
                  </a:lnTo>
                  <a:close/>
                </a:path>
              </a:pathLst>
            </a:custGeom>
            <a:solidFill>
              <a:srgbClr val="5900CC"/>
            </a:solidFill>
            <a:ln w="40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4C7837AD-930F-3701-4D03-3294E59318F3}"/>
                </a:ext>
              </a:extLst>
            </p:cNvPr>
            <p:cNvSpPr/>
            <p:nvPr/>
          </p:nvSpPr>
          <p:spPr>
            <a:xfrm>
              <a:off x="2957728" y="2827386"/>
              <a:ext cx="1096144" cy="1096144"/>
            </a:xfrm>
            <a:custGeom>
              <a:avLst/>
              <a:gdLst>
                <a:gd name="connsiteX0" fmla="*/ 31755 w 1096144"/>
                <a:gd name="connsiteY0" fmla="*/ 0 h 1096144"/>
                <a:gd name="connsiteX1" fmla="*/ 1073233 w 1096144"/>
                <a:gd name="connsiteY1" fmla="*/ 0 h 1096144"/>
                <a:gd name="connsiteX2" fmla="*/ 1096145 w 1096144"/>
                <a:gd name="connsiteY2" fmla="*/ 1052733 h 1096144"/>
                <a:gd name="connsiteX3" fmla="*/ 0 w 1096144"/>
                <a:gd name="connsiteY3" fmla="*/ 1096145 h 109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6144" h="1096144">
                  <a:moveTo>
                    <a:pt x="31755" y="0"/>
                  </a:moveTo>
                  <a:lnTo>
                    <a:pt x="1073233" y="0"/>
                  </a:lnTo>
                  <a:lnTo>
                    <a:pt x="1096145" y="1052733"/>
                  </a:lnTo>
                  <a:lnTo>
                    <a:pt x="0" y="1096145"/>
                  </a:lnTo>
                  <a:close/>
                </a:path>
              </a:pathLst>
            </a:custGeom>
            <a:solidFill>
              <a:srgbClr val="8B34FF"/>
            </a:solidFill>
            <a:ln w="40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91F7F025-4D57-860F-7F6A-32E6E552B5A0}"/>
                </a:ext>
              </a:extLst>
            </p:cNvPr>
            <p:cNvSpPr/>
            <p:nvPr/>
          </p:nvSpPr>
          <p:spPr>
            <a:xfrm>
              <a:off x="5439429" y="2818141"/>
              <a:ext cx="905615" cy="1001684"/>
            </a:xfrm>
            <a:custGeom>
              <a:avLst/>
              <a:gdLst>
                <a:gd name="connsiteX0" fmla="*/ 57882 w 905615"/>
                <a:gd name="connsiteY0" fmla="*/ 0 h 1001684"/>
                <a:gd name="connsiteX1" fmla="*/ 0 w 905615"/>
                <a:gd name="connsiteY1" fmla="*/ 1001684 h 1001684"/>
                <a:gd name="connsiteX2" fmla="*/ 905616 w 905615"/>
                <a:gd name="connsiteY2" fmla="*/ 1001684 h 1001684"/>
                <a:gd name="connsiteX3" fmla="*/ 830450 w 905615"/>
                <a:gd name="connsiteY3" fmla="*/ 0 h 1001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5615" h="1001684">
                  <a:moveTo>
                    <a:pt x="57882" y="0"/>
                  </a:moveTo>
                  <a:lnTo>
                    <a:pt x="0" y="1001684"/>
                  </a:lnTo>
                  <a:lnTo>
                    <a:pt x="905616" y="1001684"/>
                  </a:lnTo>
                  <a:lnTo>
                    <a:pt x="830450" y="0"/>
                  </a:lnTo>
                  <a:close/>
                </a:path>
              </a:pathLst>
            </a:custGeom>
            <a:solidFill>
              <a:srgbClr val="FFC933"/>
            </a:solidFill>
            <a:ln w="40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DADBBBF4-B167-A732-ABE9-D2C8D7AEB427}"/>
                </a:ext>
              </a:extLst>
            </p:cNvPr>
            <p:cNvSpPr/>
            <p:nvPr/>
          </p:nvSpPr>
          <p:spPr>
            <a:xfrm>
              <a:off x="5584712" y="786064"/>
              <a:ext cx="664666" cy="1333872"/>
            </a:xfrm>
            <a:custGeom>
              <a:avLst/>
              <a:gdLst>
                <a:gd name="connsiteX0" fmla="*/ 664666 w 664666"/>
                <a:gd name="connsiteY0" fmla="*/ 1333873 h 1333872"/>
                <a:gd name="connsiteX1" fmla="*/ 169049 w 664666"/>
                <a:gd name="connsiteY1" fmla="*/ 663805 h 1333872"/>
                <a:gd name="connsiteX2" fmla="*/ 42432 w 664666"/>
                <a:gd name="connsiteY2" fmla="*/ 7003 h 1333872"/>
                <a:gd name="connsiteX3" fmla="*/ 401383 w 664666"/>
                <a:gd name="connsiteY3" fmla="*/ 551257 h 1333872"/>
                <a:gd name="connsiteX4" fmla="*/ 664666 w 664666"/>
                <a:gd name="connsiteY4" fmla="*/ 1333873 h 1333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4666" h="1333872">
                  <a:moveTo>
                    <a:pt x="664666" y="1333873"/>
                  </a:moveTo>
                  <a:cubicBezTo>
                    <a:pt x="664666" y="1333873"/>
                    <a:pt x="323000" y="1012707"/>
                    <a:pt x="169049" y="663805"/>
                  </a:cubicBezTo>
                  <a:cubicBezTo>
                    <a:pt x="15099" y="314904"/>
                    <a:pt x="-49617" y="74934"/>
                    <a:pt x="42432" y="7003"/>
                  </a:cubicBezTo>
                  <a:cubicBezTo>
                    <a:pt x="134883" y="-60929"/>
                    <a:pt x="329432" y="383639"/>
                    <a:pt x="401383" y="551257"/>
                  </a:cubicBezTo>
                  <a:cubicBezTo>
                    <a:pt x="473333" y="718874"/>
                    <a:pt x="664666" y="1333873"/>
                    <a:pt x="664666" y="1333873"/>
                  </a:cubicBezTo>
                  <a:close/>
                </a:path>
              </a:pathLst>
            </a:custGeom>
            <a:solidFill>
              <a:srgbClr val="52CB96"/>
            </a:solidFill>
            <a:ln w="40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9611208D-D91B-6463-FF80-9B88149FBC15}"/>
                </a:ext>
              </a:extLst>
            </p:cNvPr>
            <p:cNvSpPr/>
            <p:nvPr/>
          </p:nvSpPr>
          <p:spPr>
            <a:xfrm>
              <a:off x="6065502" y="3359"/>
              <a:ext cx="271628" cy="2116578"/>
            </a:xfrm>
            <a:custGeom>
              <a:avLst/>
              <a:gdLst>
                <a:gd name="connsiteX0" fmla="*/ 183876 w 271628"/>
                <a:gd name="connsiteY0" fmla="*/ 2116578 h 2116578"/>
                <a:gd name="connsiteX1" fmla="*/ 23092 w 271628"/>
                <a:gd name="connsiteY1" fmla="*/ 1080727 h 2116578"/>
                <a:gd name="connsiteX2" fmla="*/ 129209 w 271628"/>
                <a:gd name="connsiteY2" fmla="*/ 661 h 2116578"/>
                <a:gd name="connsiteX3" fmla="*/ 271101 w 271628"/>
                <a:gd name="connsiteY3" fmla="*/ 616061 h 2116578"/>
                <a:gd name="connsiteX4" fmla="*/ 183876 w 271628"/>
                <a:gd name="connsiteY4" fmla="*/ 2116578 h 211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1628" h="2116578">
                  <a:moveTo>
                    <a:pt x="183876" y="2116578"/>
                  </a:moveTo>
                  <a:cubicBezTo>
                    <a:pt x="183876" y="2116578"/>
                    <a:pt x="74543" y="1525295"/>
                    <a:pt x="23092" y="1080727"/>
                  </a:cubicBezTo>
                  <a:cubicBezTo>
                    <a:pt x="-28359" y="636159"/>
                    <a:pt x="5808" y="20759"/>
                    <a:pt x="129209" y="661"/>
                  </a:cubicBezTo>
                  <a:cubicBezTo>
                    <a:pt x="252209" y="-19437"/>
                    <a:pt x="262660" y="424326"/>
                    <a:pt x="271101" y="616061"/>
                  </a:cubicBezTo>
                  <a:cubicBezTo>
                    <a:pt x="279542" y="807394"/>
                    <a:pt x="183876" y="2116578"/>
                    <a:pt x="183876" y="2116578"/>
                  </a:cubicBezTo>
                  <a:close/>
                </a:path>
              </a:pathLst>
            </a:custGeom>
            <a:solidFill>
              <a:srgbClr val="37B37F"/>
            </a:solidFill>
            <a:ln w="40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E0B1565A-02A0-BFAA-C349-5A42ABCD3489}"/>
                </a:ext>
              </a:extLst>
            </p:cNvPr>
            <p:cNvSpPr/>
            <p:nvPr/>
          </p:nvSpPr>
          <p:spPr>
            <a:xfrm>
              <a:off x="6249378" y="827992"/>
              <a:ext cx="644615" cy="1291944"/>
            </a:xfrm>
            <a:custGeom>
              <a:avLst/>
              <a:gdLst>
                <a:gd name="connsiteX0" fmla="*/ 0 w 644615"/>
                <a:gd name="connsiteY0" fmla="*/ 1291945 h 1291944"/>
                <a:gd name="connsiteX1" fmla="*/ 317950 w 644615"/>
                <a:gd name="connsiteY1" fmla="*/ 293878 h 1291944"/>
                <a:gd name="connsiteX2" fmla="*/ 639116 w 644615"/>
                <a:gd name="connsiteY2" fmla="*/ 34212 h 1291944"/>
                <a:gd name="connsiteX3" fmla="*/ 382666 w 644615"/>
                <a:gd name="connsiteY3" fmla="*/ 734828 h 1291944"/>
                <a:gd name="connsiteX4" fmla="*/ 0 w 644615"/>
                <a:gd name="connsiteY4" fmla="*/ 1291945 h 1291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4615" h="1291944">
                  <a:moveTo>
                    <a:pt x="0" y="1291945"/>
                  </a:moveTo>
                  <a:cubicBezTo>
                    <a:pt x="0" y="1291945"/>
                    <a:pt x="78784" y="683377"/>
                    <a:pt x="317950" y="293878"/>
                  </a:cubicBezTo>
                  <a:cubicBezTo>
                    <a:pt x="557117" y="-95621"/>
                    <a:pt x="604950" y="3261"/>
                    <a:pt x="639116" y="34212"/>
                  </a:cubicBezTo>
                  <a:cubicBezTo>
                    <a:pt x="673283" y="65163"/>
                    <a:pt x="543450" y="516162"/>
                    <a:pt x="382666" y="734828"/>
                  </a:cubicBezTo>
                  <a:cubicBezTo>
                    <a:pt x="222284" y="953495"/>
                    <a:pt x="0" y="1291945"/>
                    <a:pt x="0" y="1291945"/>
                  </a:cubicBezTo>
                  <a:close/>
                </a:path>
              </a:pathLst>
            </a:custGeom>
            <a:solidFill>
              <a:srgbClr val="52CB96"/>
            </a:solidFill>
            <a:ln w="40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599AC416-0B64-6E36-92CD-D80C68E9149C}"/>
                </a:ext>
              </a:extLst>
            </p:cNvPr>
            <p:cNvSpPr/>
            <p:nvPr/>
          </p:nvSpPr>
          <p:spPr>
            <a:xfrm>
              <a:off x="2755140" y="4399854"/>
              <a:ext cx="858988" cy="4019"/>
            </a:xfrm>
            <a:custGeom>
              <a:avLst/>
              <a:gdLst>
                <a:gd name="connsiteX0" fmla="*/ 0 w 858988"/>
                <a:gd name="connsiteY0" fmla="*/ 0 h 4019"/>
                <a:gd name="connsiteX1" fmla="*/ 858989 w 858988"/>
                <a:gd name="connsiteY1" fmla="*/ 0 h 4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58988" h="4019">
                  <a:moveTo>
                    <a:pt x="0" y="0"/>
                  </a:moveTo>
                  <a:lnTo>
                    <a:pt x="858989" y="0"/>
                  </a:lnTo>
                </a:path>
              </a:pathLst>
            </a:custGeom>
            <a:ln w="12057" cap="rnd">
              <a:solidFill>
                <a:srgbClr val="CED5E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1F3889C2-9B19-AF8F-F724-EB3F9D867EE2}"/>
                </a:ext>
              </a:extLst>
            </p:cNvPr>
            <p:cNvSpPr/>
            <p:nvPr/>
          </p:nvSpPr>
          <p:spPr>
            <a:xfrm>
              <a:off x="5998153" y="4419148"/>
              <a:ext cx="859390" cy="4019"/>
            </a:xfrm>
            <a:custGeom>
              <a:avLst/>
              <a:gdLst>
                <a:gd name="connsiteX0" fmla="*/ 0 w 859390"/>
                <a:gd name="connsiteY0" fmla="*/ 0 h 4019"/>
                <a:gd name="connsiteX1" fmla="*/ 859390 w 859390"/>
                <a:gd name="connsiteY1" fmla="*/ 0 h 4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59390" h="4019">
                  <a:moveTo>
                    <a:pt x="0" y="0"/>
                  </a:moveTo>
                  <a:lnTo>
                    <a:pt x="859390" y="0"/>
                  </a:lnTo>
                </a:path>
              </a:pathLst>
            </a:custGeom>
            <a:ln w="12057" cap="rnd">
              <a:solidFill>
                <a:srgbClr val="CED5E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E1B0E6B5-7E4A-4F21-56EB-64C15D029B1D}"/>
                </a:ext>
              </a:extLst>
            </p:cNvPr>
            <p:cNvSpPr/>
            <p:nvPr/>
          </p:nvSpPr>
          <p:spPr>
            <a:xfrm>
              <a:off x="4325195" y="2274691"/>
              <a:ext cx="755282" cy="37009"/>
            </a:xfrm>
            <a:custGeom>
              <a:avLst/>
              <a:gdLst>
                <a:gd name="connsiteX0" fmla="*/ 755283 w 755282"/>
                <a:gd name="connsiteY0" fmla="*/ 30951 h 37009"/>
                <a:gd name="connsiteX1" fmla="*/ 604950 w 755282"/>
                <a:gd name="connsiteY1" fmla="*/ 0 h 37009"/>
                <a:gd name="connsiteX2" fmla="*/ 0 w 755282"/>
                <a:gd name="connsiteY2" fmla="*/ 11255 h 37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5282" h="37009">
                  <a:moveTo>
                    <a:pt x="755283" y="30951"/>
                  </a:moveTo>
                  <a:cubicBezTo>
                    <a:pt x="755283" y="30951"/>
                    <a:pt x="686950" y="0"/>
                    <a:pt x="604950" y="0"/>
                  </a:cubicBezTo>
                  <a:cubicBezTo>
                    <a:pt x="522950" y="0"/>
                    <a:pt x="165206" y="75166"/>
                    <a:pt x="0" y="11255"/>
                  </a:cubicBezTo>
                </a:path>
              </a:pathLst>
            </a:custGeom>
            <a:noFill/>
            <a:ln w="12057" cap="rnd">
              <a:solidFill>
                <a:srgbClr val="FF562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0AE95BD0-4A23-73A9-8297-98EA5FFFEF87}"/>
                </a:ext>
              </a:extLst>
            </p:cNvPr>
            <p:cNvSpPr/>
            <p:nvPr/>
          </p:nvSpPr>
          <p:spPr>
            <a:xfrm>
              <a:off x="3387021" y="2246152"/>
              <a:ext cx="175254" cy="65519"/>
            </a:xfrm>
            <a:custGeom>
              <a:avLst/>
              <a:gdLst>
                <a:gd name="connsiteX0" fmla="*/ 0 w 175254"/>
                <a:gd name="connsiteY0" fmla="*/ 0 h 65519"/>
                <a:gd name="connsiteX1" fmla="*/ 175255 w 175254"/>
                <a:gd name="connsiteY1" fmla="*/ 65519 h 65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5254" h="65519">
                  <a:moveTo>
                    <a:pt x="0" y="0"/>
                  </a:moveTo>
                  <a:lnTo>
                    <a:pt x="175255" y="65519"/>
                  </a:lnTo>
                </a:path>
              </a:pathLst>
            </a:custGeom>
            <a:ln w="12057" cap="rnd">
              <a:solidFill>
                <a:srgbClr val="FF562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52A00911-242F-D43A-4CDD-2786024DD8BF}"/>
                </a:ext>
              </a:extLst>
            </p:cNvPr>
            <p:cNvSpPr/>
            <p:nvPr/>
          </p:nvSpPr>
          <p:spPr>
            <a:xfrm>
              <a:off x="5714369" y="2245348"/>
              <a:ext cx="158372" cy="66323"/>
            </a:xfrm>
            <a:custGeom>
              <a:avLst/>
              <a:gdLst>
                <a:gd name="connsiteX0" fmla="*/ 0 w 158372"/>
                <a:gd name="connsiteY0" fmla="*/ 66323 h 66323"/>
                <a:gd name="connsiteX1" fmla="*/ 158372 w 158372"/>
                <a:gd name="connsiteY1" fmla="*/ 0 h 66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8372" h="66323">
                  <a:moveTo>
                    <a:pt x="0" y="66323"/>
                  </a:moveTo>
                  <a:lnTo>
                    <a:pt x="158372" y="0"/>
                  </a:lnTo>
                </a:path>
              </a:pathLst>
            </a:custGeom>
            <a:ln w="12057" cap="rnd">
              <a:solidFill>
                <a:srgbClr val="FF562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4F74D8C8-6B4B-950E-E525-305ABFC8F721}"/>
              </a:ext>
            </a:extLst>
          </p:cNvPr>
          <p:cNvGrpSpPr/>
          <p:nvPr/>
        </p:nvGrpSpPr>
        <p:grpSpPr>
          <a:xfrm>
            <a:off x="6786888" y="1419807"/>
            <a:ext cx="3931858" cy="998393"/>
            <a:chOff x="101199" y="1886576"/>
            <a:chExt cx="2949804" cy="749026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F9B614A0-86AD-630F-4134-E8CA05F9D641}"/>
                </a:ext>
              </a:extLst>
            </p:cNvPr>
            <p:cNvSpPr txBox="1"/>
            <p:nvPr/>
          </p:nvSpPr>
          <p:spPr>
            <a:xfrm>
              <a:off x="101199" y="2258267"/>
              <a:ext cx="2949804" cy="3773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模板网，幻灯片演示模板及素材免 费下载！</a:t>
              </a:r>
            </a:p>
            <a:p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7072C522-7549-56CC-36A6-7352BF6F6AF5}"/>
                </a:ext>
              </a:extLst>
            </p:cNvPr>
            <p:cNvSpPr txBox="1"/>
            <p:nvPr/>
          </p:nvSpPr>
          <p:spPr>
            <a:xfrm>
              <a:off x="101199" y="1886576"/>
              <a:ext cx="1130869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599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61" name="Freeform 9">
            <a:extLst>
              <a:ext uri="{FF2B5EF4-FFF2-40B4-BE49-F238E27FC236}">
                <a16:creationId xmlns:a16="http://schemas.microsoft.com/office/drawing/2014/main" id="{DE039331-9802-A77C-274E-38E832D3FBFA}"/>
              </a:ext>
            </a:extLst>
          </p:cNvPr>
          <p:cNvSpPr>
            <a:spLocks/>
          </p:cNvSpPr>
          <p:nvPr/>
        </p:nvSpPr>
        <p:spPr bwMode="auto">
          <a:xfrm>
            <a:off x="6347922" y="2526681"/>
            <a:ext cx="2117832" cy="509588"/>
          </a:xfrm>
          <a:custGeom>
            <a:avLst/>
            <a:gdLst>
              <a:gd name="T0" fmla="*/ 0 w 2601"/>
              <a:gd name="T1" fmla="*/ 2147483646 h 627"/>
              <a:gd name="T2" fmla="*/ 2147483646 w 2601"/>
              <a:gd name="T3" fmla="*/ 0 h 627"/>
              <a:gd name="T4" fmla="*/ 2147483646 w 2601"/>
              <a:gd name="T5" fmla="*/ 2147483646 h 627"/>
              <a:gd name="T6" fmla="*/ 2147483646 w 2601"/>
              <a:gd name="T7" fmla="*/ 2147483646 h 627"/>
              <a:gd name="T8" fmla="*/ 0 w 2601"/>
              <a:gd name="T9" fmla="*/ 2147483646 h 6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01" h="627">
                <a:moveTo>
                  <a:pt x="0" y="118"/>
                </a:moveTo>
                <a:lnTo>
                  <a:pt x="2601" y="0"/>
                </a:lnTo>
                <a:lnTo>
                  <a:pt x="2601" y="517"/>
                </a:lnTo>
                <a:lnTo>
                  <a:pt x="189" y="627"/>
                </a:lnTo>
                <a:lnTo>
                  <a:pt x="0" y="118"/>
                </a:lnTo>
                <a:close/>
              </a:path>
            </a:pathLst>
          </a:custGeom>
          <a:solidFill>
            <a:srgbClr val="FFB3DA">
              <a:alpha val="40000"/>
            </a:srgbClr>
          </a:solidFill>
          <a:ln w="9525">
            <a:noFill/>
            <a:round/>
            <a:headEnd/>
            <a:tailEnd/>
          </a:ln>
        </p:spPr>
        <p:txBody>
          <a:bodyPr lIns="91388" tIns="45694" rIns="91388" bIns="45694"/>
          <a:lstStyle/>
          <a:p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62" name="Freeform 10">
            <a:extLst>
              <a:ext uri="{FF2B5EF4-FFF2-40B4-BE49-F238E27FC236}">
                <a16:creationId xmlns:a16="http://schemas.microsoft.com/office/drawing/2014/main" id="{052A6F65-BD51-8B1C-FE91-E24E18FCE6E4}"/>
              </a:ext>
            </a:extLst>
          </p:cNvPr>
          <p:cNvSpPr>
            <a:spLocks/>
          </p:cNvSpPr>
          <p:nvPr/>
        </p:nvSpPr>
        <p:spPr bwMode="auto">
          <a:xfrm>
            <a:off x="6182938" y="2526682"/>
            <a:ext cx="2282817" cy="420687"/>
          </a:xfrm>
          <a:custGeom>
            <a:avLst/>
            <a:gdLst>
              <a:gd name="T0" fmla="*/ 0 w 2805"/>
              <a:gd name="T1" fmla="*/ 0 h 517"/>
              <a:gd name="T2" fmla="*/ 2147483646 w 2805"/>
              <a:gd name="T3" fmla="*/ 0 h 517"/>
              <a:gd name="T4" fmla="*/ 2147483646 w 2805"/>
              <a:gd name="T5" fmla="*/ 2147483646 h 517"/>
              <a:gd name="T6" fmla="*/ 2147483646 w 2805"/>
              <a:gd name="T7" fmla="*/ 2147483646 h 517"/>
              <a:gd name="T8" fmla="*/ 0 w 2805"/>
              <a:gd name="T9" fmla="*/ 0 h 5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805" h="517">
                <a:moveTo>
                  <a:pt x="0" y="0"/>
                </a:moveTo>
                <a:lnTo>
                  <a:pt x="2805" y="0"/>
                </a:lnTo>
                <a:lnTo>
                  <a:pt x="2805" y="517"/>
                </a:lnTo>
                <a:lnTo>
                  <a:pt x="204" y="517"/>
                </a:lnTo>
                <a:lnTo>
                  <a:pt x="0" y="0"/>
                </a:lnTo>
                <a:close/>
              </a:path>
            </a:pathLst>
          </a:custGeom>
          <a:solidFill>
            <a:srgbClr val="FFB3DA"/>
          </a:solidFill>
          <a:ln w="9525">
            <a:noFill/>
            <a:round/>
            <a:headEnd/>
            <a:tailEnd/>
          </a:ln>
        </p:spPr>
        <p:txBody>
          <a:bodyPr lIns="91388" tIns="45694" rIns="91388" bIns="45694"/>
          <a:lstStyle/>
          <a:p>
            <a:endParaRPr lang="zh-CN" altLang="en-US" sz="2399">
              <a:cs typeface="+mn-ea"/>
              <a:sym typeface="+mn-lt"/>
            </a:endParaRP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C3DEF743-1F7E-80FA-A014-B97A369D56C0}"/>
              </a:ext>
            </a:extLst>
          </p:cNvPr>
          <p:cNvGrpSpPr/>
          <p:nvPr/>
        </p:nvGrpSpPr>
        <p:grpSpPr>
          <a:xfrm>
            <a:off x="6786889" y="2540832"/>
            <a:ext cx="2851319" cy="998393"/>
            <a:chOff x="101199" y="1886576"/>
            <a:chExt cx="2139149" cy="749026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938E3A23-4C28-C692-F0B3-3E93961DE23B}"/>
                </a:ext>
              </a:extLst>
            </p:cNvPr>
            <p:cNvSpPr txBox="1"/>
            <p:nvPr/>
          </p:nvSpPr>
          <p:spPr>
            <a:xfrm>
              <a:off x="101199" y="2258267"/>
              <a:ext cx="2139149" cy="3773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5AA42695-34E3-FB4A-32D8-D64301834501}"/>
                </a:ext>
              </a:extLst>
            </p:cNvPr>
            <p:cNvSpPr txBox="1"/>
            <p:nvPr/>
          </p:nvSpPr>
          <p:spPr>
            <a:xfrm>
              <a:off x="101199" y="1886576"/>
              <a:ext cx="1130869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599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66" name="Freeform 9">
            <a:extLst>
              <a:ext uri="{FF2B5EF4-FFF2-40B4-BE49-F238E27FC236}">
                <a16:creationId xmlns:a16="http://schemas.microsoft.com/office/drawing/2014/main" id="{D64DD519-CD30-7416-FCA4-F6964460CC9E}"/>
              </a:ext>
            </a:extLst>
          </p:cNvPr>
          <p:cNvSpPr>
            <a:spLocks/>
          </p:cNvSpPr>
          <p:nvPr/>
        </p:nvSpPr>
        <p:spPr bwMode="auto">
          <a:xfrm>
            <a:off x="6347922" y="3647707"/>
            <a:ext cx="2117832" cy="509588"/>
          </a:xfrm>
          <a:custGeom>
            <a:avLst/>
            <a:gdLst>
              <a:gd name="T0" fmla="*/ 0 w 2601"/>
              <a:gd name="T1" fmla="*/ 2147483646 h 627"/>
              <a:gd name="T2" fmla="*/ 2147483646 w 2601"/>
              <a:gd name="T3" fmla="*/ 0 h 627"/>
              <a:gd name="T4" fmla="*/ 2147483646 w 2601"/>
              <a:gd name="T5" fmla="*/ 2147483646 h 627"/>
              <a:gd name="T6" fmla="*/ 2147483646 w 2601"/>
              <a:gd name="T7" fmla="*/ 2147483646 h 627"/>
              <a:gd name="T8" fmla="*/ 0 w 2601"/>
              <a:gd name="T9" fmla="*/ 2147483646 h 6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01" h="627">
                <a:moveTo>
                  <a:pt x="0" y="118"/>
                </a:moveTo>
                <a:lnTo>
                  <a:pt x="2601" y="0"/>
                </a:lnTo>
                <a:lnTo>
                  <a:pt x="2601" y="517"/>
                </a:lnTo>
                <a:lnTo>
                  <a:pt x="189" y="627"/>
                </a:lnTo>
                <a:lnTo>
                  <a:pt x="0" y="118"/>
                </a:lnTo>
                <a:close/>
              </a:path>
            </a:pathLst>
          </a:custGeom>
          <a:solidFill>
            <a:srgbClr val="5900CC">
              <a:alpha val="40000"/>
            </a:srgbClr>
          </a:solidFill>
          <a:ln w="9525">
            <a:noFill/>
            <a:round/>
            <a:headEnd/>
            <a:tailEnd/>
          </a:ln>
        </p:spPr>
        <p:txBody>
          <a:bodyPr lIns="91388" tIns="45694" rIns="91388" bIns="45694"/>
          <a:lstStyle/>
          <a:p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67" name="Freeform 10">
            <a:extLst>
              <a:ext uri="{FF2B5EF4-FFF2-40B4-BE49-F238E27FC236}">
                <a16:creationId xmlns:a16="http://schemas.microsoft.com/office/drawing/2014/main" id="{9DA86711-94D1-DB8C-D420-B61C88A7F24F}"/>
              </a:ext>
            </a:extLst>
          </p:cNvPr>
          <p:cNvSpPr>
            <a:spLocks/>
          </p:cNvSpPr>
          <p:nvPr/>
        </p:nvSpPr>
        <p:spPr bwMode="auto">
          <a:xfrm>
            <a:off x="6182938" y="3647708"/>
            <a:ext cx="2282817" cy="420687"/>
          </a:xfrm>
          <a:custGeom>
            <a:avLst/>
            <a:gdLst>
              <a:gd name="T0" fmla="*/ 0 w 2805"/>
              <a:gd name="T1" fmla="*/ 0 h 517"/>
              <a:gd name="T2" fmla="*/ 2147483646 w 2805"/>
              <a:gd name="T3" fmla="*/ 0 h 517"/>
              <a:gd name="T4" fmla="*/ 2147483646 w 2805"/>
              <a:gd name="T5" fmla="*/ 2147483646 h 517"/>
              <a:gd name="T6" fmla="*/ 2147483646 w 2805"/>
              <a:gd name="T7" fmla="*/ 2147483646 h 517"/>
              <a:gd name="T8" fmla="*/ 0 w 2805"/>
              <a:gd name="T9" fmla="*/ 0 h 5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805" h="517">
                <a:moveTo>
                  <a:pt x="0" y="0"/>
                </a:moveTo>
                <a:lnTo>
                  <a:pt x="2805" y="0"/>
                </a:lnTo>
                <a:lnTo>
                  <a:pt x="2805" y="517"/>
                </a:lnTo>
                <a:lnTo>
                  <a:pt x="204" y="517"/>
                </a:lnTo>
                <a:lnTo>
                  <a:pt x="0" y="0"/>
                </a:lnTo>
                <a:close/>
              </a:path>
            </a:pathLst>
          </a:custGeom>
          <a:solidFill>
            <a:srgbClr val="5900CC"/>
          </a:solidFill>
          <a:ln w="9525">
            <a:noFill/>
            <a:round/>
            <a:headEnd/>
            <a:tailEnd/>
          </a:ln>
        </p:spPr>
        <p:txBody>
          <a:bodyPr lIns="91388" tIns="45694" rIns="91388" bIns="45694"/>
          <a:lstStyle/>
          <a:p>
            <a:endParaRPr lang="zh-CN" altLang="en-US" sz="2399">
              <a:cs typeface="+mn-ea"/>
              <a:sym typeface="+mn-lt"/>
            </a:endParaRP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EA5E8F28-C4DD-7E44-8321-F3DECF30E83B}"/>
              </a:ext>
            </a:extLst>
          </p:cNvPr>
          <p:cNvGrpSpPr/>
          <p:nvPr/>
        </p:nvGrpSpPr>
        <p:grpSpPr>
          <a:xfrm>
            <a:off x="6786889" y="3661858"/>
            <a:ext cx="2851319" cy="998393"/>
            <a:chOff x="101199" y="1886576"/>
            <a:chExt cx="2139149" cy="749026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62C25ECB-BA4F-B1D8-E4A6-DED69A88E18E}"/>
                </a:ext>
              </a:extLst>
            </p:cNvPr>
            <p:cNvSpPr txBox="1"/>
            <p:nvPr/>
          </p:nvSpPr>
          <p:spPr>
            <a:xfrm>
              <a:off x="101199" y="2258267"/>
              <a:ext cx="2139149" cy="3773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B1572268-928F-6E01-F367-EA82BDBAB290}"/>
                </a:ext>
              </a:extLst>
            </p:cNvPr>
            <p:cNvSpPr txBox="1"/>
            <p:nvPr/>
          </p:nvSpPr>
          <p:spPr>
            <a:xfrm>
              <a:off x="101199" y="1886576"/>
              <a:ext cx="1130869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599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71" name="Freeform 9">
            <a:extLst>
              <a:ext uri="{FF2B5EF4-FFF2-40B4-BE49-F238E27FC236}">
                <a16:creationId xmlns:a16="http://schemas.microsoft.com/office/drawing/2014/main" id="{911789FD-6423-78B8-13A0-97B478D85F2D}"/>
              </a:ext>
            </a:extLst>
          </p:cNvPr>
          <p:cNvSpPr>
            <a:spLocks/>
          </p:cNvSpPr>
          <p:nvPr/>
        </p:nvSpPr>
        <p:spPr bwMode="auto">
          <a:xfrm>
            <a:off x="6347922" y="4768733"/>
            <a:ext cx="2117832" cy="509588"/>
          </a:xfrm>
          <a:custGeom>
            <a:avLst/>
            <a:gdLst>
              <a:gd name="T0" fmla="*/ 0 w 2601"/>
              <a:gd name="T1" fmla="*/ 2147483646 h 627"/>
              <a:gd name="T2" fmla="*/ 2147483646 w 2601"/>
              <a:gd name="T3" fmla="*/ 0 h 627"/>
              <a:gd name="T4" fmla="*/ 2147483646 w 2601"/>
              <a:gd name="T5" fmla="*/ 2147483646 h 627"/>
              <a:gd name="T6" fmla="*/ 2147483646 w 2601"/>
              <a:gd name="T7" fmla="*/ 2147483646 h 627"/>
              <a:gd name="T8" fmla="*/ 0 w 2601"/>
              <a:gd name="T9" fmla="*/ 2147483646 h 6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01" h="627">
                <a:moveTo>
                  <a:pt x="0" y="118"/>
                </a:moveTo>
                <a:lnTo>
                  <a:pt x="2601" y="0"/>
                </a:lnTo>
                <a:lnTo>
                  <a:pt x="2601" y="517"/>
                </a:lnTo>
                <a:lnTo>
                  <a:pt x="189" y="627"/>
                </a:lnTo>
                <a:lnTo>
                  <a:pt x="0" y="118"/>
                </a:lnTo>
                <a:close/>
              </a:path>
            </a:pathLst>
          </a:custGeom>
          <a:solidFill>
            <a:srgbClr val="FFB3DA">
              <a:alpha val="40000"/>
            </a:srgbClr>
          </a:solidFill>
          <a:ln w="9525">
            <a:noFill/>
            <a:round/>
            <a:headEnd/>
            <a:tailEnd/>
          </a:ln>
        </p:spPr>
        <p:txBody>
          <a:bodyPr lIns="91388" tIns="45694" rIns="91388" bIns="45694"/>
          <a:lstStyle/>
          <a:p>
            <a:endParaRPr lang="zh-CN" altLang="en-US" sz="2399">
              <a:cs typeface="+mn-ea"/>
              <a:sym typeface="+mn-lt"/>
            </a:endParaRPr>
          </a:p>
        </p:txBody>
      </p:sp>
      <p:sp>
        <p:nvSpPr>
          <p:cNvPr id="72" name="Freeform 10">
            <a:extLst>
              <a:ext uri="{FF2B5EF4-FFF2-40B4-BE49-F238E27FC236}">
                <a16:creationId xmlns:a16="http://schemas.microsoft.com/office/drawing/2014/main" id="{8EA63AB0-BD89-28F4-BCE1-F9AB73142259}"/>
              </a:ext>
            </a:extLst>
          </p:cNvPr>
          <p:cNvSpPr>
            <a:spLocks/>
          </p:cNvSpPr>
          <p:nvPr/>
        </p:nvSpPr>
        <p:spPr bwMode="auto">
          <a:xfrm>
            <a:off x="6182938" y="4768734"/>
            <a:ext cx="2282817" cy="420687"/>
          </a:xfrm>
          <a:custGeom>
            <a:avLst/>
            <a:gdLst>
              <a:gd name="T0" fmla="*/ 0 w 2805"/>
              <a:gd name="T1" fmla="*/ 0 h 517"/>
              <a:gd name="T2" fmla="*/ 2147483646 w 2805"/>
              <a:gd name="T3" fmla="*/ 0 h 517"/>
              <a:gd name="T4" fmla="*/ 2147483646 w 2805"/>
              <a:gd name="T5" fmla="*/ 2147483646 h 517"/>
              <a:gd name="T6" fmla="*/ 2147483646 w 2805"/>
              <a:gd name="T7" fmla="*/ 2147483646 h 517"/>
              <a:gd name="T8" fmla="*/ 0 w 2805"/>
              <a:gd name="T9" fmla="*/ 0 h 5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805" h="517">
                <a:moveTo>
                  <a:pt x="0" y="0"/>
                </a:moveTo>
                <a:lnTo>
                  <a:pt x="2805" y="0"/>
                </a:lnTo>
                <a:lnTo>
                  <a:pt x="2805" y="517"/>
                </a:lnTo>
                <a:lnTo>
                  <a:pt x="204" y="517"/>
                </a:lnTo>
                <a:lnTo>
                  <a:pt x="0" y="0"/>
                </a:lnTo>
                <a:close/>
              </a:path>
            </a:pathLst>
          </a:custGeom>
          <a:solidFill>
            <a:srgbClr val="FFB3DA"/>
          </a:solidFill>
          <a:ln w="9525">
            <a:noFill/>
            <a:round/>
            <a:headEnd/>
            <a:tailEnd/>
          </a:ln>
        </p:spPr>
        <p:txBody>
          <a:bodyPr lIns="91388" tIns="45694" rIns="91388" bIns="45694"/>
          <a:lstStyle/>
          <a:p>
            <a:endParaRPr lang="zh-CN" altLang="en-US" sz="2399">
              <a:cs typeface="+mn-ea"/>
              <a:sym typeface="+mn-lt"/>
            </a:endParaRPr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18E3F860-8A39-8CB9-4D46-46D185F99F44}"/>
              </a:ext>
            </a:extLst>
          </p:cNvPr>
          <p:cNvGrpSpPr/>
          <p:nvPr/>
        </p:nvGrpSpPr>
        <p:grpSpPr>
          <a:xfrm>
            <a:off x="6786889" y="4782884"/>
            <a:ext cx="2851319" cy="998393"/>
            <a:chOff x="101199" y="1886576"/>
            <a:chExt cx="2139149" cy="749026"/>
          </a:xfrm>
        </p:grpSpPr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47F81CB2-5080-7EB6-5967-89797BFE9F36}"/>
                </a:ext>
              </a:extLst>
            </p:cNvPr>
            <p:cNvSpPr txBox="1"/>
            <p:nvPr/>
          </p:nvSpPr>
          <p:spPr>
            <a:xfrm>
              <a:off x="101199" y="2258267"/>
              <a:ext cx="2139149" cy="3773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5979224A-6EA2-7FA3-70CC-00657187F81F}"/>
                </a:ext>
              </a:extLst>
            </p:cNvPr>
            <p:cNvSpPr txBox="1"/>
            <p:nvPr/>
          </p:nvSpPr>
          <p:spPr>
            <a:xfrm>
              <a:off x="101199" y="1886576"/>
              <a:ext cx="1130869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599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1426692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AACD9445-E2A1-CAE2-8D76-382972F60CF9}"/>
              </a:ext>
            </a:extLst>
          </p:cNvPr>
          <p:cNvSpPr/>
          <p:nvPr/>
        </p:nvSpPr>
        <p:spPr>
          <a:xfrm>
            <a:off x="1502959" y="0"/>
            <a:ext cx="3009269" cy="760816"/>
          </a:xfrm>
          <a:custGeom>
            <a:avLst/>
            <a:gdLst>
              <a:gd name="connsiteX0" fmla="*/ 0 w 2257648"/>
              <a:gd name="connsiteY0" fmla="*/ 0 h 570788"/>
              <a:gd name="connsiteX1" fmla="*/ 2257648 w 2257648"/>
              <a:gd name="connsiteY1" fmla="*/ 0 h 570788"/>
              <a:gd name="connsiteX2" fmla="*/ 2213246 w 2257648"/>
              <a:gd name="connsiteY2" fmla="*/ 59378 h 570788"/>
              <a:gd name="connsiteX3" fmla="*/ 1128824 w 2257648"/>
              <a:gd name="connsiteY3" fmla="*/ 570788 h 570788"/>
              <a:gd name="connsiteX4" fmla="*/ 44402 w 2257648"/>
              <a:gd name="connsiteY4" fmla="*/ 59378 h 570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7648" h="570788">
                <a:moveTo>
                  <a:pt x="0" y="0"/>
                </a:moveTo>
                <a:lnTo>
                  <a:pt x="2257648" y="0"/>
                </a:lnTo>
                <a:lnTo>
                  <a:pt x="2213246" y="59378"/>
                </a:lnTo>
                <a:cubicBezTo>
                  <a:pt x="1955488" y="371709"/>
                  <a:pt x="1565405" y="570788"/>
                  <a:pt x="1128824" y="570788"/>
                </a:cubicBezTo>
                <a:cubicBezTo>
                  <a:pt x="692244" y="570788"/>
                  <a:pt x="302161" y="371709"/>
                  <a:pt x="44402" y="59378"/>
                </a:cubicBezTo>
                <a:close/>
              </a:path>
            </a:pathLst>
          </a:custGeom>
          <a:solidFill>
            <a:srgbClr val="FFC933"/>
          </a:solidFill>
          <a:ln w="233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 sz="2399">
              <a:cs typeface="+mn-ea"/>
            </a:endParaRPr>
          </a:p>
        </p:txBody>
      </p:sp>
      <p:sp>
        <p:nvSpPr>
          <p:cNvPr id="127" name="椭圆 126">
            <a:extLst>
              <a:ext uri="{FF2B5EF4-FFF2-40B4-BE49-F238E27FC236}">
                <a16:creationId xmlns:a16="http://schemas.microsoft.com/office/drawing/2014/main" id="{6A336065-9357-80F7-5CE3-8541BC6345E7}"/>
              </a:ext>
            </a:extLst>
          </p:cNvPr>
          <p:cNvSpPr/>
          <p:nvPr/>
        </p:nvSpPr>
        <p:spPr>
          <a:xfrm>
            <a:off x="495568" y="476830"/>
            <a:ext cx="1633796" cy="1633796"/>
          </a:xfrm>
          <a:prstGeom prst="ellipse">
            <a:avLst/>
          </a:prstGeom>
          <a:solidFill>
            <a:srgbClr val="FFB3DA"/>
          </a:solidFill>
          <a:ln w="233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 sz="2399">
              <a:cs typeface="+mn-ea"/>
            </a:endParaRPr>
          </a:p>
        </p:txBody>
      </p:sp>
      <p:sp>
        <p:nvSpPr>
          <p:cNvPr id="123" name="任意多边形: 形状 122">
            <a:extLst>
              <a:ext uri="{FF2B5EF4-FFF2-40B4-BE49-F238E27FC236}">
                <a16:creationId xmlns:a16="http://schemas.microsoft.com/office/drawing/2014/main" id="{7A67507F-D698-1DFE-C96E-BAEB1B34326A}"/>
              </a:ext>
            </a:extLst>
          </p:cNvPr>
          <p:cNvSpPr/>
          <p:nvPr/>
        </p:nvSpPr>
        <p:spPr>
          <a:xfrm flipH="1">
            <a:off x="5702419" y="5862618"/>
            <a:ext cx="6487698" cy="995383"/>
          </a:xfrm>
          <a:custGeom>
            <a:avLst/>
            <a:gdLst>
              <a:gd name="connsiteX0" fmla="*/ 883161 w 3721570"/>
              <a:gd name="connsiteY0" fmla="*/ 0 h 826273"/>
              <a:gd name="connsiteX1" fmla="*/ 3695953 w 3721570"/>
              <a:gd name="connsiteY1" fmla="*/ 788320 h 826273"/>
              <a:gd name="connsiteX2" fmla="*/ 3721570 w 3721570"/>
              <a:gd name="connsiteY2" fmla="*/ 826273 h 826273"/>
              <a:gd name="connsiteX3" fmla="*/ 0 w 3721570"/>
              <a:gd name="connsiteY3" fmla="*/ 826273 h 826273"/>
              <a:gd name="connsiteX4" fmla="*/ 0 w 3721570"/>
              <a:gd name="connsiteY4" fmla="*/ 51466 h 826273"/>
              <a:gd name="connsiteX5" fmla="*/ 7348 w 3721570"/>
              <a:gd name="connsiteY5" fmla="*/ 50441 h 826273"/>
              <a:gd name="connsiteX6" fmla="*/ 883161 w 3721570"/>
              <a:gd name="connsiteY6" fmla="*/ 0 h 826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21570" h="826273">
                <a:moveTo>
                  <a:pt x="883161" y="0"/>
                </a:moveTo>
                <a:cubicBezTo>
                  <a:pt x="2204766" y="0"/>
                  <a:pt x="3323056" y="331607"/>
                  <a:pt x="3695953" y="788320"/>
                </a:cubicBezTo>
                <a:lnTo>
                  <a:pt x="3721570" y="826273"/>
                </a:lnTo>
                <a:lnTo>
                  <a:pt x="0" y="826273"/>
                </a:lnTo>
                <a:lnTo>
                  <a:pt x="0" y="51466"/>
                </a:lnTo>
                <a:lnTo>
                  <a:pt x="7348" y="50441"/>
                </a:lnTo>
                <a:cubicBezTo>
                  <a:pt x="284017" y="17660"/>
                  <a:pt x="578176" y="0"/>
                  <a:pt x="883161" y="0"/>
                </a:cubicBezTo>
                <a:close/>
              </a:path>
            </a:pathLst>
          </a:custGeom>
          <a:solidFill>
            <a:srgbClr val="CED5E5"/>
          </a:solidFill>
          <a:ln w="233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399">
              <a:cs typeface="+mn-ea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BDEEDAE3-EF0B-CA9F-21AB-F6C829508C2E}"/>
              </a:ext>
            </a:extLst>
          </p:cNvPr>
          <p:cNvSpPr txBox="1"/>
          <p:nvPr/>
        </p:nvSpPr>
        <p:spPr>
          <a:xfrm>
            <a:off x="9648515" y="541656"/>
            <a:ext cx="1665841" cy="12000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198" dirty="0">
                <a:solidFill>
                  <a:srgbClr val="5900CC"/>
                </a:solidFill>
                <a:latin typeface="Aa厚底黑" panose="00020600040101010101" pitchFamily="18" charset="-122"/>
                <a:ea typeface="Aa厚底黑" panose="00020600040101010101" pitchFamily="18" charset="-122"/>
                <a:cs typeface="+mn-ea"/>
                <a:sym typeface="+mn-lt"/>
              </a:rPr>
              <a:t>618</a:t>
            </a:r>
            <a:endParaRPr lang="zh-CN" altLang="en-US" sz="7198" dirty="0">
              <a:solidFill>
                <a:srgbClr val="5900CC"/>
              </a:solidFill>
              <a:latin typeface="Aa厚底黑" panose="00020600040101010101" pitchFamily="18" charset="-122"/>
              <a:ea typeface="Aa厚底黑" panose="00020600040101010101" pitchFamily="18" charset="-122"/>
              <a:cs typeface="+mn-ea"/>
              <a:sym typeface="+mn-lt"/>
            </a:endParaRPr>
          </a:p>
        </p:txBody>
      </p:sp>
      <p:grpSp>
        <p:nvGrpSpPr>
          <p:cNvPr id="61" name="图形 58">
            <a:extLst>
              <a:ext uri="{FF2B5EF4-FFF2-40B4-BE49-F238E27FC236}">
                <a16:creationId xmlns:a16="http://schemas.microsoft.com/office/drawing/2014/main" id="{D3497978-6FA4-1B86-6FBF-E0A15AEEB5E6}"/>
              </a:ext>
            </a:extLst>
          </p:cNvPr>
          <p:cNvGrpSpPr/>
          <p:nvPr/>
        </p:nvGrpSpPr>
        <p:grpSpPr>
          <a:xfrm>
            <a:off x="8857336" y="3427942"/>
            <a:ext cx="2962863" cy="2932368"/>
            <a:chOff x="4968460" y="977416"/>
            <a:chExt cx="3221402" cy="3188247"/>
          </a:xfrm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C30D793A-9ABD-7341-6239-9837852C5795}"/>
                </a:ext>
              </a:extLst>
            </p:cNvPr>
            <p:cNvSpPr/>
            <p:nvPr/>
          </p:nvSpPr>
          <p:spPr>
            <a:xfrm>
              <a:off x="6496615" y="1035643"/>
              <a:ext cx="1635722" cy="1860210"/>
            </a:xfrm>
            <a:custGeom>
              <a:avLst/>
              <a:gdLst>
                <a:gd name="connsiteX0" fmla="*/ 1 w 1635722"/>
                <a:gd name="connsiteY0" fmla="*/ 0 h 1860210"/>
                <a:gd name="connsiteX1" fmla="*/ 1635723 w 1635722"/>
                <a:gd name="connsiteY1" fmla="*/ 0 h 1860210"/>
                <a:gd name="connsiteX2" fmla="*/ 1635723 w 1635722"/>
                <a:gd name="connsiteY2" fmla="*/ 1860211 h 1860210"/>
                <a:gd name="connsiteX3" fmla="*/ 1 w 1635722"/>
                <a:gd name="connsiteY3" fmla="*/ 1860211 h 18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5722" h="1860210">
                  <a:moveTo>
                    <a:pt x="1" y="0"/>
                  </a:moveTo>
                  <a:lnTo>
                    <a:pt x="1635723" y="0"/>
                  </a:lnTo>
                  <a:lnTo>
                    <a:pt x="1635723" y="1860211"/>
                  </a:lnTo>
                  <a:lnTo>
                    <a:pt x="1" y="1860211"/>
                  </a:lnTo>
                  <a:close/>
                </a:path>
              </a:pathLst>
            </a:custGeom>
            <a:solidFill>
              <a:srgbClr val="F1F2F7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80119298-9F4B-429F-7572-3A569421BBD0}"/>
                </a:ext>
              </a:extLst>
            </p:cNvPr>
            <p:cNvSpPr/>
            <p:nvPr/>
          </p:nvSpPr>
          <p:spPr>
            <a:xfrm>
              <a:off x="6439090" y="977416"/>
              <a:ext cx="1750772" cy="1976663"/>
            </a:xfrm>
            <a:custGeom>
              <a:avLst/>
              <a:gdLst>
                <a:gd name="connsiteX0" fmla="*/ 1 w 1750772"/>
                <a:gd name="connsiteY0" fmla="*/ 0 h 1976663"/>
                <a:gd name="connsiteX1" fmla="*/ 1 w 1750772"/>
                <a:gd name="connsiteY1" fmla="*/ 1976664 h 1976663"/>
                <a:gd name="connsiteX2" fmla="*/ 1750774 w 1750772"/>
                <a:gd name="connsiteY2" fmla="*/ 1976664 h 1976663"/>
                <a:gd name="connsiteX3" fmla="*/ 1750774 w 1750772"/>
                <a:gd name="connsiteY3" fmla="*/ 0 h 1976663"/>
                <a:gd name="connsiteX4" fmla="*/ 1 w 1750772"/>
                <a:gd name="connsiteY4" fmla="*/ 0 h 1976663"/>
                <a:gd name="connsiteX5" fmla="*/ 1693249 w 1750772"/>
                <a:gd name="connsiteY5" fmla="*/ 1918437 h 1976663"/>
                <a:gd name="connsiteX6" fmla="*/ 57526 w 1750772"/>
                <a:gd name="connsiteY6" fmla="*/ 1918437 h 1976663"/>
                <a:gd name="connsiteX7" fmla="*/ 57526 w 1750772"/>
                <a:gd name="connsiteY7" fmla="*/ 58227 h 1976663"/>
                <a:gd name="connsiteX8" fmla="*/ 1693249 w 1750772"/>
                <a:gd name="connsiteY8" fmla="*/ 58227 h 1976663"/>
                <a:gd name="connsiteX9" fmla="*/ 1693249 w 1750772"/>
                <a:gd name="connsiteY9" fmla="*/ 1918437 h 1976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50772" h="1976663">
                  <a:moveTo>
                    <a:pt x="1" y="0"/>
                  </a:moveTo>
                  <a:lnTo>
                    <a:pt x="1" y="1976664"/>
                  </a:lnTo>
                  <a:lnTo>
                    <a:pt x="1750774" y="1976664"/>
                  </a:lnTo>
                  <a:lnTo>
                    <a:pt x="1750774" y="0"/>
                  </a:lnTo>
                  <a:lnTo>
                    <a:pt x="1" y="0"/>
                  </a:lnTo>
                  <a:close/>
                  <a:moveTo>
                    <a:pt x="1693249" y="1918437"/>
                  </a:moveTo>
                  <a:lnTo>
                    <a:pt x="57526" y="1918437"/>
                  </a:lnTo>
                  <a:lnTo>
                    <a:pt x="57526" y="58227"/>
                  </a:lnTo>
                  <a:lnTo>
                    <a:pt x="1693249" y="58227"/>
                  </a:lnTo>
                  <a:lnTo>
                    <a:pt x="1693249" y="1918437"/>
                  </a:lnTo>
                  <a:close/>
                </a:path>
              </a:pathLst>
            </a:custGeom>
            <a:solidFill>
              <a:srgbClr val="CED5E5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3CD25963-B594-D83A-F5C5-B9CF68E4B12A}"/>
                </a:ext>
              </a:extLst>
            </p:cNvPr>
            <p:cNvSpPr/>
            <p:nvPr/>
          </p:nvSpPr>
          <p:spPr>
            <a:xfrm>
              <a:off x="6670827" y="1417974"/>
              <a:ext cx="1229305" cy="1087129"/>
            </a:xfrm>
            <a:custGeom>
              <a:avLst/>
              <a:gdLst>
                <a:gd name="connsiteX0" fmla="*/ 172576 w 1229305"/>
                <a:gd name="connsiteY0" fmla="*/ 1002246 h 1087129"/>
                <a:gd name="connsiteX1" fmla="*/ 919233 w 1229305"/>
                <a:gd name="connsiteY1" fmla="*/ 0 h 1087129"/>
                <a:gd name="connsiteX2" fmla="*/ 1049482 w 1229305"/>
                <a:gd name="connsiteY2" fmla="*/ 75999 h 1087129"/>
                <a:gd name="connsiteX3" fmla="*/ 296278 w 1229305"/>
                <a:gd name="connsiteY3" fmla="*/ 1087130 h 1087129"/>
                <a:gd name="connsiteX4" fmla="*/ 172576 w 1229305"/>
                <a:gd name="connsiteY4" fmla="*/ 1002246 h 1087129"/>
                <a:gd name="connsiteX5" fmla="*/ 981201 w 1229305"/>
                <a:gd name="connsiteY5" fmla="*/ 1007156 h 1087129"/>
                <a:gd name="connsiteX6" fmla="*/ 803481 w 1229305"/>
                <a:gd name="connsiteY6" fmla="*/ 937939 h 1087129"/>
                <a:gd name="connsiteX7" fmla="*/ 733095 w 1229305"/>
                <a:gd name="connsiteY7" fmla="*/ 763727 h 1087129"/>
                <a:gd name="connsiteX8" fmla="*/ 981201 w 1229305"/>
                <a:gd name="connsiteY8" fmla="*/ 520298 h 1087129"/>
                <a:gd name="connsiteX9" fmla="*/ 1158920 w 1229305"/>
                <a:gd name="connsiteY9" fmla="*/ 589515 h 1087129"/>
                <a:gd name="connsiteX10" fmla="*/ 1229307 w 1229305"/>
                <a:gd name="connsiteY10" fmla="*/ 763727 h 1087129"/>
                <a:gd name="connsiteX11" fmla="*/ 1158920 w 1229305"/>
                <a:gd name="connsiteY11" fmla="*/ 937939 h 1087129"/>
                <a:gd name="connsiteX12" fmla="*/ 981201 w 1229305"/>
                <a:gd name="connsiteY12" fmla="*/ 1007156 h 1087129"/>
                <a:gd name="connsiteX13" fmla="*/ 981201 w 1229305"/>
                <a:gd name="connsiteY13" fmla="*/ 657329 h 1087129"/>
                <a:gd name="connsiteX14" fmla="*/ 879947 w 1229305"/>
                <a:gd name="connsiteY14" fmla="*/ 763961 h 1087129"/>
                <a:gd name="connsiteX15" fmla="*/ 981201 w 1229305"/>
                <a:gd name="connsiteY15" fmla="*/ 870593 h 1087129"/>
                <a:gd name="connsiteX16" fmla="*/ 1082454 w 1229305"/>
                <a:gd name="connsiteY16" fmla="*/ 763961 h 1087129"/>
                <a:gd name="connsiteX17" fmla="*/ 981201 w 1229305"/>
                <a:gd name="connsiteY17" fmla="*/ 657329 h 1087129"/>
                <a:gd name="connsiteX18" fmla="*/ 248107 w 1229305"/>
                <a:gd name="connsiteY18" fmla="*/ 557011 h 1087129"/>
                <a:gd name="connsiteX19" fmla="*/ 70387 w 1229305"/>
                <a:gd name="connsiteY19" fmla="*/ 487794 h 1087129"/>
                <a:gd name="connsiteX20" fmla="*/ 1 w 1229305"/>
                <a:gd name="connsiteY20" fmla="*/ 313582 h 1087129"/>
                <a:gd name="connsiteX21" fmla="*/ 70387 w 1229305"/>
                <a:gd name="connsiteY21" fmla="*/ 139370 h 1087129"/>
                <a:gd name="connsiteX22" fmla="*/ 248107 w 1229305"/>
                <a:gd name="connsiteY22" fmla="*/ 70153 h 1087129"/>
                <a:gd name="connsiteX23" fmla="*/ 425827 w 1229305"/>
                <a:gd name="connsiteY23" fmla="*/ 139370 h 1087129"/>
                <a:gd name="connsiteX24" fmla="*/ 496213 w 1229305"/>
                <a:gd name="connsiteY24" fmla="*/ 313582 h 1087129"/>
                <a:gd name="connsiteX25" fmla="*/ 425827 w 1229305"/>
                <a:gd name="connsiteY25" fmla="*/ 487794 h 1087129"/>
                <a:gd name="connsiteX26" fmla="*/ 248107 w 1229305"/>
                <a:gd name="connsiteY26" fmla="*/ 557011 h 1087129"/>
                <a:gd name="connsiteX27" fmla="*/ 248107 w 1229305"/>
                <a:gd name="connsiteY27" fmla="*/ 207184 h 1087129"/>
                <a:gd name="connsiteX28" fmla="*/ 146854 w 1229305"/>
                <a:gd name="connsiteY28" fmla="*/ 313816 h 1087129"/>
                <a:gd name="connsiteX29" fmla="*/ 248107 w 1229305"/>
                <a:gd name="connsiteY29" fmla="*/ 420447 h 1087129"/>
                <a:gd name="connsiteX30" fmla="*/ 349360 w 1229305"/>
                <a:gd name="connsiteY30" fmla="*/ 313816 h 1087129"/>
                <a:gd name="connsiteX31" fmla="*/ 248107 w 1229305"/>
                <a:gd name="connsiteY31" fmla="*/ 207184 h 1087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229305" h="1087129">
                  <a:moveTo>
                    <a:pt x="172576" y="1002246"/>
                  </a:moveTo>
                  <a:lnTo>
                    <a:pt x="919233" y="0"/>
                  </a:lnTo>
                  <a:lnTo>
                    <a:pt x="1049482" y="75999"/>
                  </a:lnTo>
                  <a:lnTo>
                    <a:pt x="296278" y="1087130"/>
                  </a:lnTo>
                  <a:lnTo>
                    <a:pt x="172576" y="1002246"/>
                  </a:lnTo>
                  <a:close/>
                  <a:moveTo>
                    <a:pt x="981201" y="1007156"/>
                  </a:moveTo>
                  <a:cubicBezTo>
                    <a:pt x="912217" y="1007156"/>
                    <a:pt x="849080" y="982603"/>
                    <a:pt x="803481" y="937939"/>
                  </a:cubicBezTo>
                  <a:cubicBezTo>
                    <a:pt x="758116" y="893275"/>
                    <a:pt x="733095" y="831541"/>
                    <a:pt x="733095" y="763727"/>
                  </a:cubicBezTo>
                  <a:cubicBezTo>
                    <a:pt x="733095" y="625059"/>
                    <a:pt x="839727" y="520298"/>
                    <a:pt x="981201" y="520298"/>
                  </a:cubicBezTo>
                  <a:cubicBezTo>
                    <a:pt x="1050184" y="520298"/>
                    <a:pt x="1113321" y="544851"/>
                    <a:pt x="1158920" y="589515"/>
                  </a:cubicBezTo>
                  <a:cubicBezTo>
                    <a:pt x="1204286" y="634179"/>
                    <a:pt x="1229307" y="695913"/>
                    <a:pt x="1229307" y="763727"/>
                  </a:cubicBezTo>
                  <a:cubicBezTo>
                    <a:pt x="1229307" y="831541"/>
                    <a:pt x="1204286" y="893509"/>
                    <a:pt x="1158920" y="937939"/>
                  </a:cubicBezTo>
                  <a:cubicBezTo>
                    <a:pt x="1113555" y="982603"/>
                    <a:pt x="1050418" y="1007156"/>
                    <a:pt x="981201" y="1007156"/>
                  </a:cubicBezTo>
                  <a:close/>
                  <a:moveTo>
                    <a:pt x="981201" y="657329"/>
                  </a:moveTo>
                  <a:cubicBezTo>
                    <a:pt x="923442" y="657329"/>
                    <a:pt x="879947" y="703162"/>
                    <a:pt x="879947" y="763961"/>
                  </a:cubicBezTo>
                  <a:cubicBezTo>
                    <a:pt x="879947" y="824760"/>
                    <a:pt x="923442" y="870593"/>
                    <a:pt x="981201" y="870593"/>
                  </a:cubicBezTo>
                  <a:cubicBezTo>
                    <a:pt x="1038960" y="870593"/>
                    <a:pt x="1082454" y="824760"/>
                    <a:pt x="1082454" y="763961"/>
                  </a:cubicBezTo>
                  <a:cubicBezTo>
                    <a:pt x="1082454" y="703162"/>
                    <a:pt x="1038960" y="657329"/>
                    <a:pt x="981201" y="657329"/>
                  </a:cubicBezTo>
                  <a:close/>
                  <a:moveTo>
                    <a:pt x="248107" y="557011"/>
                  </a:moveTo>
                  <a:cubicBezTo>
                    <a:pt x="179124" y="557011"/>
                    <a:pt x="115986" y="532458"/>
                    <a:pt x="70387" y="487794"/>
                  </a:cubicBezTo>
                  <a:cubicBezTo>
                    <a:pt x="25022" y="443130"/>
                    <a:pt x="1" y="381396"/>
                    <a:pt x="1" y="313582"/>
                  </a:cubicBezTo>
                  <a:cubicBezTo>
                    <a:pt x="1" y="245768"/>
                    <a:pt x="25022" y="183800"/>
                    <a:pt x="70387" y="139370"/>
                  </a:cubicBezTo>
                  <a:cubicBezTo>
                    <a:pt x="115753" y="94706"/>
                    <a:pt x="178890" y="70153"/>
                    <a:pt x="248107" y="70153"/>
                  </a:cubicBezTo>
                  <a:cubicBezTo>
                    <a:pt x="317090" y="70153"/>
                    <a:pt x="380228" y="94706"/>
                    <a:pt x="425827" y="139370"/>
                  </a:cubicBezTo>
                  <a:cubicBezTo>
                    <a:pt x="471192" y="184033"/>
                    <a:pt x="496213" y="245768"/>
                    <a:pt x="496213" y="313582"/>
                  </a:cubicBezTo>
                  <a:cubicBezTo>
                    <a:pt x="496213" y="381396"/>
                    <a:pt x="471192" y="443364"/>
                    <a:pt x="425827" y="487794"/>
                  </a:cubicBezTo>
                  <a:cubicBezTo>
                    <a:pt x="380228" y="532458"/>
                    <a:pt x="317090" y="557011"/>
                    <a:pt x="248107" y="557011"/>
                  </a:cubicBezTo>
                  <a:close/>
                  <a:moveTo>
                    <a:pt x="248107" y="207184"/>
                  </a:moveTo>
                  <a:cubicBezTo>
                    <a:pt x="190348" y="207184"/>
                    <a:pt x="146854" y="253017"/>
                    <a:pt x="146854" y="313816"/>
                  </a:cubicBezTo>
                  <a:cubicBezTo>
                    <a:pt x="146854" y="374614"/>
                    <a:pt x="190348" y="420447"/>
                    <a:pt x="248107" y="420447"/>
                  </a:cubicBezTo>
                  <a:cubicBezTo>
                    <a:pt x="305866" y="420447"/>
                    <a:pt x="349360" y="374614"/>
                    <a:pt x="349360" y="313816"/>
                  </a:cubicBezTo>
                  <a:cubicBezTo>
                    <a:pt x="349360" y="253017"/>
                    <a:pt x="305866" y="207184"/>
                    <a:pt x="248107" y="207184"/>
                  </a:cubicBezTo>
                  <a:close/>
                </a:path>
              </a:pathLst>
            </a:custGeom>
            <a:solidFill>
              <a:srgbClr val="FFFFFF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7C9DE0CB-AFE0-94EB-C86D-EF3D6F26AF1C}"/>
                </a:ext>
              </a:extLst>
            </p:cNvPr>
            <p:cNvSpPr/>
            <p:nvPr/>
          </p:nvSpPr>
          <p:spPr>
            <a:xfrm>
              <a:off x="5950065" y="3883133"/>
              <a:ext cx="328843" cy="282530"/>
            </a:xfrm>
            <a:custGeom>
              <a:avLst/>
              <a:gdLst>
                <a:gd name="connsiteX0" fmla="*/ 321829 w 328843"/>
                <a:gd name="connsiteY0" fmla="*/ 86755 h 282530"/>
                <a:gd name="connsiteX1" fmla="*/ 328845 w 328843"/>
                <a:gd name="connsiteY1" fmla="*/ 0 h 282530"/>
                <a:gd name="connsiteX2" fmla="*/ 192983 w 328843"/>
                <a:gd name="connsiteY2" fmla="*/ 24553 h 282530"/>
                <a:gd name="connsiteX3" fmla="*/ 192983 w 328843"/>
                <a:gd name="connsiteY3" fmla="*/ 98681 h 282530"/>
                <a:gd name="connsiteX4" fmla="*/ 57822 w 328843"/>
                <a:gd name="connsiteY4" fmla="*/ 180292 h 282530"/>
                <a:gd name="connsiteX5" fmla="*/ 765 w 328843"/>
                <a:gd name="connsiteY5" fmla="*/ 270555 h 282530"/>
                <a:gd name="connsiteX6" fmla="*/ 179186 w 328843"/>
                <a:gd name="connsiteY6" fmla="*/ 254653 h 282530"/>
                <a:gd name="connsiteX7" fmla="*/ 321596 w 328843"/>
                <a:gd name="connsiteY7" fmla="*/ 133991 h 282530"/>
                <a:gd name="connsiteX8" fmla="*/ 321829 w 328843"/>
                <a:gd name="connsiteY8" fmla="*/ 86755 h 282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8843" h="282530">
                  <a:moveTo>
                    <a:pt x="321829" y="86755"/>
                  </a:moveTo>
                  <a:cubicBezTo>
                    <a:pt x="326272" y="52380"/>
                    <a:pt x="328845" y="0"/>
                    <a:pt x="328845" y="0"/>
                  </a:cubicBezTo>
                  <a:lnTo>
                    <a:pt x="192983" y="24553"/>
                  </a:lnTo>
                  <a:lnTo>
                    <a:pt x="192983" y="98681"/>
                  </a:lnTo>
                  <a:cubicBezTo>
                    <a:pt x="192983" y="98681"/>
                    <a:pt x="98744" y="145683"/>
                    <a:pt x="57822" y="180292"/>
                  </a:cubicBezTo>
                  <a:cubicBezTo>
                    <a:pt x="16666" y="214667"/>
                    <a:pt x="-4380" y="241325"/>
                    <a:pt x="765" y="270555"/>
                  </a:cubicBezTo>
                  <a:cubicBezTo>
                    <a:pt x="6143" y="299785"/>
                    <a:pt x="142005" y="267983"/>
                    <a:pt x="179186" y="254653"/>
                  </a:cubicBezTo>
                  <a:cubicBezTo>
                    <a:pt x="216367" y="241325"/>
                    <a:pt x="326506" y="180993"/>
                    <a:pt x="321596" y="133991"/>
                  </a:cubicBezTo>
                  <a:cubicBezTo>
                    <a:pt x="318088" y="101253"/>
                    <a:pt x="321829" y="86755"/>
                    <a:pt x="321829" y="86755"/>
                  </a:cubicBezTo>
                  <a:close/>
                </a:path>
              </a:pathLst>
            </a:custGeom>
            <a:solidFill>
              <a:srgbClr val="141B25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6FC30795-170F-E718-A51F-6AD32D415075}"/>
                </a:ext>
              </a:extLst>
            </p:cNvPr>
            <p:cNvSpPr/>
            <p:nvPr/>
          </p:nvSpPr>
          <p:spPr>
            <a:xfrm>
              <a:off x="6400039" y="3839803"/>
              <a:ext cx="385312" cy="233458"/>
            </a:xfrm>
            <a:custGeom>
              <a:avLst/>
              <a:gdLst>
                <a:gd name="connsiteX0" fmla="*/ 232673 w 385312"/>
                <a:gd name="connsiteY0" fmla="*/ 120732 h 233458"/>
                <a:gd name="connsiteX1" fmla="*/ 136798 w 385312"/>
                <a:gd name="connsiteY1" fmla="*/ 109274 h 233458"/>
                <a:gd name="connsiteX2" fmla="*/ 136798 w 385312"/>
                <a:gd name="connsiteY2" fmla="*/ 109274 h 233458"/>
                <a:gd name="connsiteX3" fmla="*/ 149893 w 385312"/>
                <a:gd name="connsiteY3" fmla="*/ 6149 h 233458"/>
                <a:gd name="connsiteX4" fmla="*/ 11927 w 385312"/>
                <a:gd name="connsiteY4" fmla="*/ 70 h 233458"/>
                <a:gd name="connsiteX5" fmla="*/ 17773 w 385312"/>
                <a:gd name="connsiteY5" fmla="*/ 78874 h 233458"/>
                <a:gd name="connsiteX6" fmla="*/ 1 w 385312"/>
                <a:gd name="connsiteY6" fmla="*/ 198835 h 233458"/>
                <a:gd name="connsiteX7" fmla="*/ 365963 w 385312"/>
                <a:gd name="connsiteY7" fmla="*/ 227597 h 233458"/>
                <a:gd name="connsiteX8" fmla="*/ 232673 w 385312"/>
                <a:gd name="connsiteY8" fmla="*/ 120732 h 23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5312" h="233458">
                  <a:moveTo>
                    <a:pt x="232673" y="120732"/>
                  </a:moveTo>
                  <a:cubicBezTo>
                    <a:pt x="185671" y="108806"/>
                    <a:pt x="136798" y="109274"/>
                    <a:pt x="136798" y="109274"/>
                  </a:cubicBezTo>
                  <a:lnTo>
                    <a:pt x="136798" y="109274"/>
                  </a:lnTo>
                  <a:cubicBezTo>
                    <a:pt x="141475" y="75366"/>
                    <a:pt x="149893" y="11294"/>
                    <a:pt x="149893" y="6149"/>
                  </a:cubicBezTo>
                  <a:cubicBezTo>
                    <a:pt x="149893" y="-1100"/>
                    <a:pt x="11927" y="70"/>
                    <a:pt x="11927" y="70"/>
                  </a:cubicBezTo>
                  <a:lnTo>
                    <a:pt x="17773" y="78874"/>
                  </a:lnTo>
                  <a:lnTo>
                    <a:pt x="1" y="198835"/>
                  </a:lnTo>
                  <a:cubicBezTo>
                    <a:pt x="1" y="198835"/>
                    <a:pt x="291601" y="250514"/>
                    <a:pt x="365963" y="227597"/>
                  </a:cubicBezTo>
                  <a:cubicBezTo>
                    <a:pt x="440325" y="204681"/>
                    <a:pt x="279676" y="132658"/>
                    <a:pt x="232673" y="120732"/>
                  </a:cubicBezTo>
                  <a:close/>
                </a:path>
              </a:pathLst>
            </a:custGeom>
            <a:solidFill>
              <a:srgbClr val="141B25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9F4AD080-3CA2-0ADE-50BB-0FB3D1E5AA7F}"/>
                </a:ext>
              </a:extLst>
            </p:cNvPr>
            <p:cNvSpPr/>
            <p:nvPr/>
          </p:nvSpPr>
          <p:spPr>
            <a:xfrm>
              <a:off x="6085989" y="2697322"/>
              <a:ext cx="318024" cy="1238919"/>
            </a:xfrm>
            <a:custGeom>
              <a:avLst/>
              <a:gdLst>
                <a:gd name="connsiteX0" fmla="*/ 49575 w 318024"/>
                <a:gd name="connsiteY0" fmla="*/ 19409 h 1238919"/>
                <a:gd name="connsiteX1" fmla="*/ 1 w 318024"/>
                <a:gd name="connsiteY1" fmla="*/ 1224161 h 1238919"/>
                <a:gd name="connsiteX2" fmla="*/ 267048 w 318024"/>
                <a:gd name="connsiteY2" fmla="*/ 1224161 h 1238919"/>
                <a:gd name="connsiteX3" fmla="*/ 318026 w 318024"/>
                <a:gd name="connsiteY3" fmla="*/ 181461 h 1238919"/>
                <a:gd name="connsiteX4" fmla="*/ 303995 w 318024"/>
                <a:gd name="connsiteY4" fmla="*/ 0 h 1238919"/>
                <a:gd name="connsiteX5" fmla="*/ 49575 w 318024"/>
                <a:gd name="connsiteY5" fmla="*/ 19409 h 1238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8024" h="1238919">
                  <a:moveTo>
                    <a:pt x="49575" y="19409"/>
                  </a:moveTo>
                  <a:lnTo>
                    <a:pt x="1" y="1224161"/>
                  </a:lnTo>
                  <a:cubicBezTo>
                    <a:pt x="1" y="1224161"/>
                    <a:pt x="74830" y="1257367"/>
                    <a:pt x="267048" y="1224161"/>
                  </a:cubicBezTo>
                  <a:lnTo>
                    <a:pt x="318026" y="181461"/>
                  </a:lnTo>
                  <a:lnTo>
                    <a:pt x="303995" y="0"/>
                  </a:lnTo>
                  <a:lnTo>
                    <a:pt x="49575" y="19409"/>
                  </a:lnTo>
                  <a:close/>
                </a:path>
              </a:pathLst>
            </a:custGeom>
            <a:solidFill>
              <a:srgbClr val="283444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DC6EC3D7-4542-5186-9A19-63F20280A870}"/>
                </a:ext>
              </a:extLst>
            </p:cNvPr>
            <p:cNvSpPr/>
            <p:nvPr/>
          </p:nvSpPr>
          <p:spPr>
            <a:xfrm>
              <a:off x="6318428" y="2649151"/>
              <a:ext cx="314068" cy="1223479"/>
            </a:xfrm>
            <a:custGeom>
              <a:avLst/>
              <a:gdLst>
                <a:gd name="connsiteX0" fmla="*/ 37649 w 314068"/>
                <a:gd name="connsiteY0" fmla="*/ 1209429 h 1223479"/>
                <a:gd name="connsiteX1" fmla="*/ 174447 w 314068"/>
                <a:gd name="connsiteY1" fmla="*/ 1221355 h 1223479"/>
                <a:gd name="connsiteX2" fmla="*/ 308906 w 314068"/>
                <a:gd name="connsiteY2" fmla="*/ 1187448 h 1223479"/>
                <a:gd name="connsiteX3" fmla="*/ 278740 w 314068"/>
                <a:gd name="connsiteY3" fmla="*/ 0 h 1223479"/>
                <a:gd name="connsiteX4" fmla="*/ 45834 w 314068"/>
                <a:gd name="connsiteY4" fmla="*/ 48171 h 1223479"/>
                <a:gd name="connsiteX5" fmla="*/ 1 w 314068"/>
                <a:gd name="connsiteY5" fmla="*/ 1178796 h 1223479"/>
                <a:gd name="connsiteX6" fmla="*/ 37649 w 314068"/>
                <a:gd name="connsiteY6" fmla="*/ 1209429 h 1223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4068" h="1223479">
                  <a:moveTo>
                    <a:pt x="37649" y="1209429"/>
                  </a:moveTo>
                  <a:cubicBezTo>
                    <a:pt x="37649" y="1209429"/>
                    <a:pt x="84886" y="1230007"/>
                    <a:pt x="174447" y="1221355"/>
                  </a:cubicBezTo>
                  <a:cubicBezTo>
                    <a:pt x="264008" y="1212703"/>
                    <a:pt x="308906" y="1187448"/>
                    <a:pt x="308906" y="1187448"/>
                  </a:cubicBezTo>
                  <a:cubicBezTo>
                    <a:pt x="308906" y="1187448"/>
                    <a:pt x="332524" y="181461"/>
                    <a:pt x="278740" y="0"/>
                  </a:cubicBezTo>
                  <a:lnTo>
                    <a:pt x="45834" y="48171"/>
                  </a:lnTo>
                  <a:lnTo>
                    <a:pt x="1" y="1178796"/>
                  </a:lnTo>
                  <a:lnTo>
                    <a:pt x="37649" y="1209429"/>
                  </a:lnTo>
                  <a:close/>
                </a:path>
              </a:pathLst>
            </a:custGeom>
            <a:solidFill>
              <a:srgbClr val="283444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grpSp>
          <p:nvGrpSpPr>
            <p:cNvPr id="69" name="图形 58">
              <a:extLst>
                <a:ext uri="{FF2B5EF4-FFF2-40B4-BE49-F238E27FC236}">
                  <a16:creationId xmlns:a16="http://schemas.microsoft.com/office/drawing/2014/main" id="{91B5E173-B1AD-B6D7-C06F-99F33E44DE49}"/>
                </a:ext>
              </a:extLst>
            </p:cNvPr>
            <p:cNvGrpSpPr/>
            <p:nvPr/>
          </p:nvGrpSpPr>
          <p:grpSpPr>
            <a:xfrm>
              <a:off x="6718999" y="1490933"/>
              <a:ext cx="186137" cy="314856"/>
              <a:chOff x="6718999" y="1490933"/>
              <a:chExt cx="186137" cy="314856"/>
            </a:xfrm>
          </p:grpSpPr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9CBB2833-BA6E-76D6-1A51-7C52B8B9A48A}"/>
                  </a:ext>
                </a:extLst>
              </p:cNvPr>
              <p:cNvSpPr/>
              <p:nvPr/>
            </p:nvSpPr>
            <p:spPr>
              <a:xfrm>
                <a:off x="6733029" y="1497246"/>
                <a:ext cx="111542" cy="239220"/>
              </a:xfrm>
              <a:custGeom>
                <a:avLst/>
                <a:gdLst>
                  <a:gd name="connsiteX0" fmla="*/ 4024 w 111542"/>
                  <a:gd name="connsiteY0" fmla="*/ 239440 h 239220"/>
                  <a:gd name="connsiteX1" fmla="*/ 750 w 111542"/>
                  <a:gd name="connsiteY1" fmla="*/ 26878 h 239220"/>
                  <a:gd name="connsiteX2" fmla="*/ 109954 w 111542"/>
                  <a:gd name="connsiteY2" fmla="*/ 220 h 239220"/>
                  <a:gd name="connsiteX3" fmla="*/ 112292 w 111542"/>
                  <a:gd name="connsiteY3" fmla="*/ 207638 h 239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542" h="239220">
                    <a:moveTo>
                      <a:pt x="4024" y="239440"/>
                    </a:moveTo>
                    <a:lnTo>
                      <a:pt x="750" y="26878"/>
                    </a:lnTo>
                    <a:lnTo>
                      <a:pt x="109954" y="220"/>
                    </a:lnTo>
                    <a:lnTo>
                      <a:pt x="112292" y="207638"/>
                    </a:lnTo>
                    <a:close/>
                  </a:path>
                </a:pathLst>
              </a:custGeom>
              <a:solidFill>
                <a:srgbClr val="8B34FF"/>
              </a:solidFill>
              <a:ln w="23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AE75EF96-7D36-F21A-D689-DAFA6492E549}"/>
                  </a:ext>
                </a:extLst>
              </p:cNvPr>
              <p:cNvSpPr/>
              <p:nvPr/>
            </p:nvSpPr>
            <p:spPr>
              <a:xfrm>
                <a:off x="6718999" y="1515720"/>
                <a:ext cx="17304" cy="220746"/>
              </a:xfrm>
              <a:custGeom>
                <a:avLst/>
                <a:gdLst>
                  <a:gd name="connsiteX0" fmla="*/ 14781 w 17304"/>
                  <a:gd name="connsiteY0" fmla="*/ 8404 h 220746"/>
                  <a:gd name="connsiteX1" fmla="*/ 1218 w 17304"/>
                  <a:gd name="connsiteY1" fmla="*/ 220 h 220746"/>
                  <a:gd name="connsiteX2" fmla="*/ 750 w 17304"/>
                  <a:gd name="connsiteY2" fmla="*/ 210911 h 220746"/>
                  <a:gd name="connsiteX3" fmla="*/ 18054 w 17304"/>
                  <a:gd name="connsiteY3" fmla="*/ 220967 h 220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04" h="220746">
                    <a:moveTo>
                      <a:pt x="14781" y="8404"/>
                    </a:moveTo>
                    <a:lnTo>
                      <a:pt x="1218" y="220"/>
                    </a:lnTo>
                    <a:lnTo>
                      <a:pt x="750" y="210911"/>
                    </a:lnTo>
                    <a:lnTo>
                      <a:pt x="18054" y="220967"/>
                    </a:lnTo>
                    <a:close/>
                  </a:path>
                </a:pathLst>
              </a:custGeom>
              <a:solidFill>
                <a:srgbClr val="5900CC"/>
              </a:solidFill>
              <a:ln w="23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E6A305CF-4D9B-174E-D04F-88B4CCDBA47D}"/>
                  </a:ext>
                </a:extLst>
              </p:cNvPr>
              <p:cNvSpPr/>
              <p:nvPr/>
            </p:nvSpPr>
            <p:spPr>
              <a:xfrm>
                <a:off x="6719466" y="1490933"/>
                <a:ext cx="122766" cy="32971"/>
              </a:xfrm>
              <a:custGeom>
                <a:avLst/>
                <a:gdLst>
                  <a:gd name="connsiteX0" fmla="*/ 750 w 122766"/>
                  <a:gd name="connsiteY0" fmla="*/ 25007 h 32971"/>
                  <a:gd name="connsiteX1" fmla="*/ 109019 w 122766"/>
                  <a:gd name="connsiteY1" fmla="*/ 220 h 32971"/>
                  <a:gd name="connsiteX2" fmla="*/ 123517 w 122766"/>
                  <a:gd name="connsiteY2" fmla="*/ 6534 h 32971"/>
                  <a:gd name="connsiteX3" fmla="*/ 14313 w 122766"/>
                  <a:gd name="connsiteY3" fmla="*/ 33192 h 32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766" h="32971">
                    <a:moveTo>
                      <a:pt x="750" y="25007"/>
                    </a:moveTo>
                    <a:lnTo>
                      <a:pt x="109019" y="220"/>
                    </a:lnTo>
                    <a:lnTo>
                      <a:pt x="123517" y="6534"/>
                    </a:lnTo>
                    <a:lnTo>
                      <a:pt x="14313" y="33192"/>
                    </a:lnTo>
                    <a:close/>
                  </a:path>
                </a:pathLst>
              </a:custGeom>
              <a:solidFill>
                <a:srgbClr val="5900CC"/>
              </a:solidFill>
              <a:ln w="23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3AC1784A-B14C-2873-E07F-03DE9B209009}"/>
                  </a:ext>
                </a:extLst>
              </p:cNvPr>
              <p:cNvSpPr/>
              <p:nvPr/>
            </p:nvSpPr>
            <p:spPr>
              <a:xfrm>
                <a:off x="6802246" y="1690166"/>
                <a:ext cx="102890" cy="115623"/>
              </a:xfrm>
              <a:custGeom>
                <a:avLst/>
                <a:gdLst>
                  <a:gd name="connsiteX0" fmla="*/ 750 w 102890"/>
                  <a:gd name="connsiteY0" fmla="*/ 78791 h 115623"/>
                  <a:gd name="connsiteX1" fmla="*/ 2855 w 102890"/>
                  <a:gd name="connsiteY1" fmla="*/ 922 h 115623"/>
                  <a:gd name="connsiteX2" fmla="*/ 95924 w 102890"/>
                  <a:gd name="connsiteY2" fmla="*/ 220 h 115623"/>
                  <a:gd name="connsiteX3" fmla="*/ 103640 w 102890"/>
                  <a:gd name="connsiteY3" fmla="*/ 91184 h 115623"/>
                  <a:gd name="connsiteX4" fmla="*/ 750 w 102890"/>
                  <a:gd name="connsiteY4" fmla="*/ 78791 h 115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890" h="115623">
                    <a:moveTo>
                      <a:pt x="750" y="78791"/>
                    </a:moveTo>
                    <a:lnTo>
                      <a:pt x="2855" y="922"/>
                    </a:lnTo>
                    <a:lnTo>
                      <a:pt x="95924" y="220"/>
                    </a:lnTo>
                    <a:lnTo>
                      <a:pt x="103640" y="91184"/>
                    </a:lnTo>
                    <a:cubicBezTo>
                      <a:pt x="103406" y="90951"/>
                      <a:pt x="24602" y="154322"/>
                      <a:pt x="750" y="78791"/>
                    </a:cubicBezTo>
                    <a:close/>
                  </a:path>
                </a:pathLst>
              </a:custGeom>
              <a:solidFill>
                <a:srgbClr val="FFDFD7"/>
              </a:solidFill>
              <a:ln w="23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</p:grp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5B148CBA-BDEA-F9A5-1293-6C3B377D61DB}"/>
                </a:ext>
              </a:extLst>
            </p:cNvPr>
            <p:cNvSpPr/>
            <p:nvPr/>
          </p:nvSpPr>
          <p:spPr>
            <a:xfrm>
              <a:off x="5085614" y="3404459"/>
              <a:ext cx="556543" cy="457394"/>
            </a:xfrm>
            <a:custGeom>
              <a:avLst/>
              <a:gdLst>
                <a:gd name="connsiteX0" fmla="*/ 1 w 556543"/>
                <a:gd name="connsiteY0" fmla="*/ 0 h 457394"/>
                <a:gd name="connsiteX1" fmla="*/ 3509 w 556543"/>
                <a:gd name="connsiteY1" fmla="*/ 206950 h 457394"/>
                <a:gd name="connsiteX2" fmla="*/ 258396 w 556543"/>
                <a:gd name="connsiteY2" fmla="*/ 457394 h 457394"/>
                <a:gd name="connsiteX3" fmla="*/ 289965 w 556543"/>
                <a:gd name="connsiteY3" fmla="*/ 457394 h 457394"/>
                <a:gd name="connsiteX4" fmla="*/ 544384 w 556543"/>
                <a:gd name="connsiteY4" fmla="*/ 216771 h 457394"/>
                <a:gd name="connsiteX5" fmla="*/ 556544 w 556543"/>
                <a:gd name="connsiteY5" fmla="*/ 0 h 457394"/>
                <a:gd name="connsiteX6" fmla="*/ 1 w 556543"/>
                <a:gd name="connsiteY6" fmla="*/ 0 h 457394"/>
                <a:gd name="connsiteX7" fmla="*/ 1 w 556543"/>
                <a:gd name="connsiteY7" fmla="*/ 0 h 457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6543" h="457394">
                  <a:moveTo>
                    <a:pt x="1" y="0"/>
                  </a:moveTo>
                  <a:lnTo>
                    <a:pt x="3509" y="206950"/>
                  </a:lnTo>
                  <a:cubicBezTo>
                    <a:pt x="5847" y="346086"/>
                    <a:pt x="119260" y="457394"/>
                    <a:pt x="258396" y="457394"/>
                  </a:cubicBezTo>
                  <a:lnTo>
                    <a:pt x="289965" y="457394"/>
                  </a:lnTo>
                  <a:cubicBezTo>
                    <a:pt x="425125" y="457394"/>
                    <a:pt x="536901" y="351932"/>
                    <a:pt x="544384" y="216771"/>
                  </a:cubicBezTo>
                  <a:lnTo>
                    <a:pt x="556544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ED5E5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4D2031F5-13A7-6CCC-C803-AB2119464681}"/>
                </a:ext>
              </a:extLst>
            </p:cNvPr>
            <p:cNvSpPr/>
            <p:nvPr/>
          </p:nvSpPr>
          <p:spPr>
            <a:xfrm>
              <a:off x="4997252" y="2498345"/>
              <a:ext cx="336936" cy="663620"/>
            </a:xfrm>
            <a:custGeom>
              <a:avLst/>
              <a:gdLst>
                <a:gd name="connsiteX0" fmla="*/ 336937 w 336936"/>
                <a:gd name="connsiteY0" fmla="*/ 663621 h 663620"/>
                <a:gd name="connsiteX1" fmla="*/ 2778 w 336936"/>
                <a:gd name="connsiteY1" fmla="*/ 146597 h 663620"/>
                <a:gd name="connsiteX2" fmla="*/ 247376 w 336936"/>
                <a:gd name="connsiteY2" fmla="*/ 108714 h 663620"/>
                <a:gd name="connsiteX3" fmla="*/ 336937 w 336936"/>
                <a:gd name="connsiteY3" fmla="*/ 663621 h 663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6936" h="663620">
                  <a:moveTo>
                    <a:pt x="336937" y="663621"/>
                  </a:moveTo>
                  <a:cubicBezTo>
                    <a:pt x="336937" y="663621"/>
                    <a:pt x="32709" y="369214"/>
                    <a:pt x="2778" y="146597"/>
                  </a:cubicBezTo>
                  <a:cubicBezTo>
                    <a:pt x="-27154" y="-76021"/>
                    <a:pt x="193593" y="-8440"/>
                    <a:pt x="247376" y="108714"/>
                  </a:cubicBezTo>
                  <a:cubicBezTo>
                    <a:pt x="301160" y="226103"/>
                    <a:pt x="336937" y="663621"/>
                    <a:pt x="336937" y="663621"/>
                  </a:cubicBezTo>
                  <a:close/>
                </a:path>
              </a:pathLst>
            </a:custGeom>
            <a:solidFill>
              <a:srgbClr val="52CB96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CCEB34CC-B477-A7FB-7B3F-FE0F40C51813}"/>
                </a:ext>
              </a:extLst>
            </p:cNvPr>
            <p:cNvSpPr/>
            <p:nvPr/>
          </p:nvSpPr>
          <p:spPr>
            <a:xfrm>
              <a:off x="5346114" y="2546448"/>
              <a:ext cx="397682" cy="434523"/>
            </a:xfrm>
            <a:custGeom>
              <a:avLst/>
              <a:gdLst>
                <a:gd name="connsiteX0" fmla="*/ 1 w 397682"/>
                <a:gd name="connsiteY0" fmla="*/ 434524 h 434523"/>
                <a:gd name="connsiteX1" fmla="*/ 157143 w 397682"/>
                <a:gd name="connsiteY1" fmla="*/ 86568 h 434523"/>
                <a:gd name="connsiteX2" fmla="*/ 387711 w 397682"/>
                <a:gd name="connsiteY2" fmla="*/ 48685 h 434523"/>
                <a:gd name="connsiteX3" fmla="*/ 236649 w 397682"/>
                <a:gd name="connsiteY3" fmla="*/ 273407 h 434523"/>
                <a:gd name="connsiteX4" fmla="*/ 1 w 397682"/>
                <a:gd name="connsiteY4" fmla="*/ 434524 h 434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682" h="434523">
                  <a:moveTo>
                    <a:pt x="1" y="434524"/>
                  </a:moveTo>
                  <a:cubicBezTo>
                    <a:pt x="1" y="434524"/>
                    <a:pt x="33908" y="197876"/>
                    <a:pt x="157143" y="86568"/>
                  </a:cubicBezTo>
                  <a:cubicBezTo>
                    <a:pt x="280377" y="-24741"/>
                    <a:pt x="346087" y="-18895"/>
                    <a:pt x="387711" y="48685"/>
                  </a:cubicBezTo>
                  <a:cubicBezTo>
                    <a:pt x="429568" y="116265"/>
                    <a:pt x="332056" y="203722"/>
                    <a:pt x="236649" y="273407"/>
                  </a:cubicBezTo>
                  <a:cubicBezTo>
                    <a:pt x="141241" y="343092"/>
                    <a:pt x="1" y="434524"/>
                    <a:pt x="1" y="434524"/>
                  </a:cubicBezTo>
                  <a:close/>
                </a:path>
              </a:pathLst>
            </a:custGeom>
            <a:solidFill>
              <a:srgbClr val="52CB96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BB828BA3-1B63-56B5-7015-9423EF1FA748}"/>
                </a:ext>
              </a:extLst>
            </p:cNvPr>
            <p:cNvSpPr/>
            <p:nvPr/>
          </p:nvSpPr>
          <p:spPr>
            <a:xfrm>
              <a:off x="5104742" y="1962053"/>
              <a:ext cx="249323" cy="452086"/>
            </a:xfrm>
            <a:custGeom>
              <a:avLst/>
              <a:gdLst>
                <a:gd name="connsiteX0" fmla="*/ 249324 w 249323"/>
                <a:gd name="connsiteY0" fmla="*/ 452087 h 452086"/>
                <a:gd name="connsiteX1" fmla="*/ 30682 w 249323"/>
                <a:gd name="connsiteY1" fmla="*/ 195562 h 452086"/>
                <a:gd name="connsiteX2" fmla="*/ 30682 w 249323"/>
                <a:gd name="connsiteY2" fmla="*/ 772 h 452086"/>
                <a:gd name="connsiteX3" fmla="*/ 187824 w 249323"/>
                <a:gd name="connsiteY3" fmla="*/ 147859 h 452086"/>
                <a:gd name="connsiteX4" fmla="*/ 249324 w 249323"/>
                <a:gd name="connsiteY4" fmla="*/ 452087 h 45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9323" h="452086">
                  <a:moveTo>
                    <a:pt x="249324" y="452087"/>
                  </a:moveTo>
                  <a:cubicBezTo>
                    <a:pt x="249324" y="452087"/>
                    <a:pt x="88207" y="334698"/>
                    <a:pt x="30682" y="195562"/>
                  </a:cubicBezTo>
                  <a:cubicBezTo>
                    <a:pt x="-27077" y="56427"/>
                    <a:pt x="10806" y="6618"/>
                    <a:pt x="30682" y="772"/>
                  </a:cubicBezTo>
                  <a:cubicBezTo>
                    <a:pt x="50559" y="-5308"/>
                    <a:pt x="153917" y="22753"/>
                    <a:pt x="187824" y="147859"/>
                  </a:cubicBezTo>
                  <a:cubicBezTo>
                    <a:pt x="221497" y="273198"/>
                    <a:pt x="249324" y="452087"/>
                    <a:pt x="249324" y="452087"/>
                  </a:cubicBezTo>
                  <a:close/>
                </a:path>
              </a:pathLst>
            </a:custGeom>
            <a:solidFill>
              <a:srgbClr val="52CB96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FA957AA1-1A90-5DA3-56E0-6665D90D67F4}"/>
                </a:ext>
              </a:extLst>
            </p:cNvPr>
            <p:cNvSpPr/>
            <p:nvPr/>
          </p:nvSpPr>
          <p:spPr>
            <a:xfrm>
              <a:off x="5354065" y="1853870"/>
              <a:ext cx="282418" cy="386057"/>
            </a:xfrm>
            <a:custGeom>
              <a:avLst/>
              <a:gdLst>
                <a:gd name="connsiteX0" fmla="*/ 1 w 282418"/>
                <a:gd name="connsiteY0" fmla="*/ 386057 h 386057"/>
                <a:gd name="connsiteX1" fmla="*/ 85587 w 282418"/>
                <a:gd name="connsiteY1" fmla="*/ 75749 h 386057"/>
                <a:gd name="connsiteX2" fmla="*/ 272427 w 282418"/>
                <a:gd name="connsiteY2" fmla="*/ 61719 h 386057"/>
                <a:gd name="connsiteX3" fmla="*/ 190816 w 282418"/>
                <a:gd name="connsiteY3" fmla="*/ 258614 h 386057"/>
                <a:gd name="connsiteX4" fmla="*/ 1 w 282418"/>
                <a:gd name="connsiteY4" fmla="*/ 386057 h 386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418" h="386057">
                  <a:moveTo>
                    <a:pt x="1" y="386057"/>
                  </a:moveTo>
                  <a:cubicBezTo>
                    <a:pt x="1" y="386057"/>
                    <a:pt x="1" y="187292"/>
                    <a:pt x="85587" y="75749"/>
                  </a:cubicBezTo>
                  <a:cubicBezTo>
                    <a:pt x="171173" y="-35793"/>
                    <a:pt x="232673" y="-9837"/>
                    <a:pt x="272427" y="61719"/>
                  </a:cubicBezTo>
                  <a:cubicBezTo>
                    <a:pt x="312180" y="133275"/>
                    <a:pt x="222618" y="224707"/>
                    <a:pt x="190816" y="258614"/>
                  </a:cubicBezTo>
                  <a:cubicBezTo>
                    <a:pt x="159247" y="292755"/>
                    <a:pt x="1" y="386057"/>
                    <a:pt x="1" y="386057"/>
                  </a:cubicBezTo>
                  <a:close/>
                </a:path>
              </a:pathLst>
            </a:custGeom>
            <a:solidFill>
              <a:srgbClr val="52CB96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D9D50AE9-1C9F-E042-57BC-A43F89E45555}"/>
                </a:ext>
              </a:extLst>
            </p:cNvPr>
            <p:cNvSpPr/>
            <p:nvPr/>
          </p:nvSpPr>
          <p:spPr>
            <a:xfrm>
              <a:off x="7458172" y="3178334"/>
              <a:ext cx="489664" cy="612665"/>
            </a:xfrm>
            <a:custGeom>
              <a:avLst/>
              <a:gdLst>
                <a:gd name="connsiteX0" fmla="*/ 32973 w 489664"/>
                <a:gd name="connsiteY0" fmla="*/ 1403 h 612665"/>
                <a:gd name="connsiteX1" fmla="*/ 1 w 489664"/>
                <a:gd name="connsiteY1" fmla="*/ 603312 h 612665"/>
                <a:gd name="connsiteX2" fmla="*/ 489666 w 489664"/>
                <a:gd name="connsiteY2" fmla="*/ 612665 h 612665"/>
                <a:gd name="connsiteX3" fmla="*/ 455992 w 489664"/>
                <a:gd name="connsiteY3" fmla="*/ 0 h 612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9664" h="612665">
                  <a:moveTo>
                    <a:pt x="32973" y="1403"/>
                  </a:moveTo>
                  <a:lnTo>
                    <a:pt x="1" y="603312"/>
                  </a:lnTo>
                  <a:lnTo>
                    <a:pt x="489666" y="612665"/>
                  </a:lnTo>
                  <a:lnTo>
                    <a:pt x="455992" y="0"/>
                  </a:lnTo>
                  <a:close/>
                </a:path>
              </a:pathLst>
            </a:custGeom>
            <a:solidFill>
              <a:srgbClr val="FFC933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5D559F47-5B0C-4D3D-FD30-6BD88F01C13A}"/>
                </a:ext>
              </a:extLst>
            </p:cNvPr>
            <p:cNvSpPr/>
            <p:nvPr/>
          </p:nvSpPr>
          <p:spPr>
            <a:xfrm>
              <a:off x="6141500" y="1342396"/>
              <a:ext cx="245387" cy="297026"/>
            </a:xfrm>
            <a:custGeom>
              <a:avLst/>
              <a:gdLst>
                <a:gd name="connsiteX0" fmla="*/ 221827 w 245387"/>
                <a:gd name="connsiteY0" fmla="*/ 35591 h 297026"/>
                <a:gd name="connsiteX1" fmla="*/ 243106 w 245387"/>
                <a:gd name="connsiteY1" fmla="*/ 249089 h 297026"/>
                <a:gd name="connsiteX2" fmla="*/ 117300 w 245387"/>
                <a:gd name="connsiteY2" fmla="*/ 297026 h 297026"/>
                <a:gd name="connsiteX3" fmla="*/ 43406 w 245387"/>
                <a:gd name="connsiteY3" fmla="*/ 289543 h 297026"/>
                <a:gd name="connsiteX4" fmla="*/ 2483 w 245387"/>
                <a:gd name="connsiteY4" fmla="*/ 79086 h 297026"/>
                <a:gd name="connsiteX5" fmla="*/ 221827 w 245387"/>
                <a:gd name="connsiteY5" fmla="*/ 35591 h 297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5387" h="297026">
                  <a:moveTo>
                    <a:pt x="221827" y="35591"/>
                  </a:moveTo>
                  <a:cubicBezTo>
                    <a:pt x="221827" y="35591"/>
                    <a:pt x="254097" y="210037"/>
                    <a:pt x="243106" y="249089"/>
                  </a:cubicBezTo>
                  <a:cubicBezTo>
                    <a:pt x="232116" y="288140"/>
                    <a:pt x="117300" y="297026"/>
                    <a:pt x="117300" y="297026"/>
                  </a:cubicBezTo>
                  <a:lnTo>
                    <a:pt x="43406" y="289543"/>
                  </a:lnTo>
                  <a:cubicBezTo>
                    <a:pt x="43406" y="289543"/>
                    <a:pt x="-12249" y="126322"/>
                    <a:pt x="2483" y="79086"/>
                  </a:cubicBezTo>
                  <a:cubicBezTo>
                    <a:pt x="17215" y="31850"/>
                    <a:pt x="147933" y="-46020"/>
                    <a:pt x="221827" y="35591"/>
                  </a:cubicBezTo>
                  <a:close/>
                </a:path>
              </a:pathLst>
            </a:custGeom>
            <a:solidFill>
              <a:srgbClr val="FFDFD7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0ED12D07-72D6-DA3B-99C4-4F7F15392E1B}"/>
                </a:ext>
              </a:extLst>
            </p:cNvPr>
            <p:cNvSpPr/>
            <p:nvPr/>
          </p:nvSpPr>
          <p:spPr>
            <a:xfrm>
              <a:off x="6184904" y="1631939"/>
              <a:ext cx="136329" cy="113882"/>
            </a:xfrm>
            <a:custGeom>
              <a:avLst/>
              <a:gdLst>
                <a:gd name="connsiteX0" fmla="*/ 1 w 136329"/>
                <a:gd name="connsiteY0" fmla="*/ 0 h 113882"/>
                <a:gd name="connsiteX1" fmla="*/ 1 w 136329"/>
                <a:gd name="connsiteY1" fmla="*/ 93537 h 113882"/>
                <a:gd name="connsiteX2" fmla="*/ 73193 w 136329"/>
                <a:gd name="connsiteY2" fmla="*/ 112946 h 113882"/>
                <a:gd name="connsiteX3" fmla="*/ 136331 w 136329"/>
                <a:gd name="connsiteY3" fmla="*/ 93771 h 113882"/>
                <a:gd name="connsiteX4" fmla="*/ 92836 w 136329"/>
                <a:gd name="connsiteY4" fmla="*/ 0 h 113882"/>
                <a:gd name="connsiteX5" fmla="*/ 1 w 136329"/>
                <a:gd name="connsiteY5" fmla="*/ 0 h 113882"/>
                <a:gd name="connsiteX6" fmla="*/ 1 w 136329"/>
                <a:gd name="connsiteY6" fmla="*/ 0 h 113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6329" h="113882">
                  <a:moveTo>
                    <a:pt x="1" y="0"/>
                  </a:moveTo>
                  <a:lnTo>
                    <a:pt x="1" y="93537"/>
                  </a:lnTo>
                  <a:cubicBezTo>
                    <a:pt x="1" y="93537"/>
                    <a:pt x="40923" y="119025"/>
                    <a:pt x="73193" y="112946"/>
                  </a:cubicBezTo>
                  <a:cubicBezTo>
                    <a:pt x="105464" y="106866"/>
                    <a:pt x="136331" y="93771"/>
                    <a:pt x="136331" y="93771"/>
                  </a:cubicBezTo>
                  <a:lnTo>
                    <a:pt x="92836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DFD7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ADF97E95-588E-1AA6-516E-1CC3DD3A3A80}"/>
                </a:ext>
              </a:extLst>
            </p:cNvPr>
            <p:cNvSpPr/>
            <p:nvPr/>
          </p:nvSpPr>
          <p:spPr>
            <a:xfrm>
              <a:off x="6076445" y="2713782"/>
              <a:ext cx="149858" cy="195167"/>
            </a:xfrm>
            <a:custGeom>
              <a:avLst/>
              <a:gdLst>
                <a:gd name="connsiteX0" fmla="*/ 2764 w 149858"/>
                <a:gd name="connsiteY0" fmla="*/ 80585 h 195167"/>
                <a:gd name="connsiteX1" fmla="*/ 109162 w 149858"/>
                <a:gd name="connsiteY1" fmla="*/ 195167 h 195167"/>
                <a:gd name="connsiteX2" fmla="*/ 149616 w 149858"/>
                <a:gd name="connsiteY2" fmla="*/ 77545 h 195167"/>
                <a:gd name="connsiteX3" fmla="*/ 89987 w 149858"/>
                <a:gd name="connsiteY3" fmla="*/ 9029 h 195167"/>
                <a:gd name="connsiteX4" fmla="*/ 30825 w 149858"/>
                <a:gd name="connsiteY4" fmla="*/ 6457 h 195167"/>
                <a:gd name="connsiteX5" fmla="*/ 2764 w 149858"/>
                <a:gd name="connsiteY5" fmla="*/ 80585 h 195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858" h="195167">
                  <a:moveTo>
                    <a:pt x="2764" y="80585"/>
                  </a:moveTo>
                  <a:cubicBezTo>
                    <a:pt x="2764" y="80585"/>
                    <a:pt x="29422" y="162429"/>
                    <a:pt x="109162" y="195167"/>
                  </a:cubicBezTo>
                  <a:cubicBezTo>
                    <a:pt x="109162" y="195167"/>
                    <a:pt x="144939" y="129224"/>
                    <a:pt x="149616" y="77545"/>
                  </a:cubicBezTo>
                  <a:cubicBezTo>
                    <a:pt x="154293" y="25866"/>
                    <a:pt x="89987" y="9029"/>
                    <a:pt x="89987" y="9029"/>
                  </a:cubicBezTo>
                  <a:cubicBezTo>
                    <a:pt x="89987" y="9029"/>
                    <a:pt x="43920" y="-9444"/>
                    <a:pt x="30825" y="6457"/>
                  </a:cubicBezTo>
                  <a:cubicBezTo>
                    <a:pt x="17262" y="22124"/>
                    <a:pt x="-8461" y="42001"/>
                    <a:pt x="2764" y="80585"/>
                  </a:cubicBezTo>
                  <a:close/>
                </a:path>
              </a:pathLst>
            </a:custGeom>
            <a:solidFill>
              <a:srgbClr val="FFDFD7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25D98499-9E2B-2F1E-975B-E8CCE242BD96}"/>
                </a:ext>
              </a:extLst>
            </p:cNvPr>
            <p:cNvSpPr/>
            <p:nvPr/>
          </p:nvSpPr>
          <p:spPr>
            <a:xfrm>
              <a:off x="6127102" y="1317729"/>
              <a:ext cx="252837" cy="313742"/>
            </a:xfrm>
            <a:custGeom>
              <a:avLst/>
              <a:gdLst>
                <a:gd name="connsiteX0" fmla="*/ 94283 w 252837"/>
                <a:gd name="connsiteY0" fmla="*/ 108897 h 313742"/>
                <a:gd name="connsiteX1" fmla="*/ 237394 w 252837"/>
                <a:gd name="connsiteY1" fmla="*/ 66571 h 313742"/>
                <a:gd name="connsiteX2" fmla="*/ 227339 w 252837"/>
                <a:gd name="connsiteY2" fmla="*/ 3200 h 313742"/>
                <a:gd name="connsiteX3" fmla="*/ 159291 w 252837"/>
                <a:gd name="connsiteY3" fmla="*/ 14425 h 313742"/>
                <a:gd name="connsiteX4" fmla="*/ 42136 w 252837"/>
                <a:gd name="connsiteY4" fmla="*/ 24480 h 313742"/>
                <a:gd name="connsiteX5" fmla="*/ 6358 w 252837"/>
                <a:gd name="connsiteY5" fmla="*/ 149819 h 313742"/>
                <a:gd name="connsiteX6" fmla="*/ 57570 w 252837"/>
                <a:gd name="connsiteY6" fmla="*/ 313742 h 313742"/>
                <a:gd name="connsiteX7" fmla="*/ 67391 w 252837"/>
                <a:gd name="connsiteY7" fmla="*/ 195886 h 313742"/>
                <a:gd name="connsiteX8" fmla="*/ 84929 w 252837"/>
                <a:gd name="connsiteY8" fmla="*/ 164551 h 313742"/>
                <a:gd name="connsiteX9" fmla="*/ 107612 w 252837"/>
                <a:gd name="connsiteY9" fmla="*/ 181855 h 313742"/>
                <a:gd name="connsiteX10" fmla="*/ 116498 w 252837"/>
                <a:gd name="connsiteY10" fmla="*/ 179517 h 313742"/>
                <a:gd name="connsiteX11" fmla="*/ 94283 w 252837"/>
                <a:gd name="connsiteY11" fmla="*/ 108897 h 313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2837" h="313742">
                  <a:moveTo>
                    <a:pt x="94283" y="108897"/>
                  </a:moveTo>
                  <a:cubicBezTo>
                    <a:pt x="94283" y="108897"/>
                    <a:pt x="208631" y="97906"/>
                    <a:pt x="237394" y="66571"/>
                  </a:cubicBezTo>
                  <a:cubicBezTo>
                    <a:pt x="266156" y="35471"/>
                    <a:pt x="250021" y="11385"/>
                    <a:pt x="227339" y="3200"/>
                  </a:cubicBezTo>
                  <a:cubicBezTo>
                    <a:pt x="204656" y="-4984"/>
                    <a:pt x="175426" y="3902"/>
                    <a:pt x="159291" y="14425"/>
                  </a:cubicBezTo>
                  <a:cubicBezTo>
                    <a:pt x="143156" y="24948"/>
                    <a:pt x="67157" y="8345"/>
                    <a:pt x="42136" y="24480"/>
                  </a:cubicBezTo>
                  <a:cubicBezTo>
                    <a:pt x="17349" y="40615"/>
                    <a:pt x="-13518" y="66104"/>
                    <a:pt x="6358" y="149819"/>
                  </a:cubicBezTo>
                  <a:cubicBezTo>
                    <a:pt x="26001" y="233768"/>
                    <a:pt x="16647" y="260660"/>
                    <a:pt x="57570" y="313742"/>
                  </a:cubicBezTo>
                  <a:lnTo>
                    <a:pt x="67391" y="195886"/>
                  </a:lnTo>
                  <a:lnTo>
                    <a:pt x="84929" y="164551"/>
                  </a:lnTo>
                  <a:lnTo>
                    <a:pt x="107612" y="181855"/>
                  </a:lnTo>
                  <a:lnTo>
                    <a:pt x="116498" y="179517"/>
                  </a:lnTo>
                  <a:cubicBezTo>
                    <a:pt x="116264" y="179283"/>
                    <a:pt x="110418" y="155431"/>
                    <a:pt x="94283" y="108897"/>
                  </a:cubicBezTo>
                  <a:close/>
                </a:path>
              </a:pathLst>
            </a:custGeom>
            <a:solidFill>
              <a:srgbClr val="5900CC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70CE3B64-ECF0-C62C-CAB3-B137F669D574}"/>
                </a:ext>
              </a:extLst>
            </p:cNvPr>
            <p:cNvSpPr/>
            <p:nvPr/>
          </p:nvSpPr>
          <p:spPr>
            <a:xfrm>
              <a:off x="6163079" y="1458896"/>
              <a:ext cx="74119" cy="96126"/>
            </a:xfrm>
            <a:custGeom>
              <a:avLst/>
              <a:gdLst>
                <a:gd name="connsiteX0" fmla="*/ 71635 w 74119"/>
                <a:gd name="connsiteY0" fmla="*/ 40455 h 96126"/>
                <a:gd name="connsiteX1" fmla="*/ 27438 w 74119"/>
                <a:gd name="connsiteY1" fmla="*/ 0 h 96126"/>
                <a:gd name="connsiteX2" fmla="*/ 3587 w 74119"/>
                <a:gd name="connsiteY2" fmla="*/ 50510 h 96126"/>
                <a:gd name="connsiteX3" fmla="*/ 57604 w 74119"/>
                <a:gd name="connsiteY3" fmla="*/ 96109 h 96126"/>
                <a:gd name="connsiteX4" fmla="*/ 71635 w 74119"/>
                <a:gd name="connsiteY4" fmla="*/ 40455 h 96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119" h="96126">
                  <a:moveTo>
                    <a:pt x="71635" y="40455"/>
                  </a:moveTo>
                  <a:cubicBezTo>
                    <a:pt x="71635" y="40455"/>
                    <a:pt x="59241" y="0"/>
                    <a:pt x="27438" y="0"/>
                  </a:cubicBezTo>
                  <a:cubicBezTo>
                    <a:pt x="-4364" y="0"/>
                    <a:pt x="-2493" y="38584"/>
                    <a:pt x="3587" y="50510"/>
                  </a:cubicBezTo>
                  <a:cubicBezTo>
                    <a:pt x="9900" y="62436"/>
                    <a:pt x="32583" y="95174"/>
                    <a:pt x="57604" y="96109"/>
                  </a:cubicBezTo>
                  <a:cubicBezTo>
                    <a:pt x="82859" y="97278"/>
                    <a:pt x="71635" y="40455"/>
                    <a:pt x="71635" y="40455"/>
                  </a:cubicBezTo>
                  <a:close/>
                </a:path>
              </a:pathLst>
            </a:custGeom>
            <a:solidFill>
              <a:srgbClr val="FFDFD7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00B81962-E507-D97C-DFA8-A6CEC1EBB2DD}"/>
                </a:ext>
              </a:extLst>
            </p:cNvPr>
            <p:cNvSpPr/>
            <p:nvPr/>
          </p:nvSpPr>
          <p:spPr>
            <a:xfrm>
              <a:off x="5919387" y="1707002"/>
              <a:ext cx="265984" cy="1110748"/>
            </a:xfrm>
            <a:custGeom>
              <a:avLst/>
              <a:gdLst>
                <a:gd name="connsiteX0" fmla="*/ 265518 w 265984"/>
                <a:gd name="connsiteY0" fmla="*/ 0 h 1110748"/>
                <a:gd name="connsiteX1" fmla="*/ 120069 w 265984"/>
                <a:gd name="connsiteY1" fmla="*/ 174914 h 1110748"/>
                <a:gd name="connsiteX2" fmla="*/ 809 w 265984"/>
                <a:gd name="connsiteY2" fmla="*/ 611028 h 1110748"/>
                <a:gd name="connsiteX3" fmla="*/ 150702 w 265984"/>
                <a:gd name="connsiteY3" fmla="*/ 1110748 h 1110748"/>
                <a:gd name="connsiteX4" fmla="*/ 265986 w 265984"/>
                <a:gd name="connsiteY4" fmla="*/ 1011365 h 1110748"/>
                <a:gd name="connsiteX5" fmla="*/ 148130 w 265984"/>
                <a:gd name="connsiteY5" fmla="*/ 617108 h 1110748"/>
                <a:gd name="connsiteX6" fmla="*/ 189286 w 265984"/>
                <a:gd name="connsiteY6" fmla="*/ 385605 h 1110748"/>
                <a:gd name="connsiteX7" fmla="*/ 265518 w 265984"/>
                <a:gd name="connsiteY7" fmla="*/ 0 h 111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5984" h="1110748">
                  <a:moveTo>
                    <a:pt x="265518" y="0"/>
                  </a:moveTo>
                  <a:cubicBezTo>
                    <a:pt x="265518" y="0"/>
                    <a:pt x="150702" y="128379"/>
                    <a:pt x="120069" y="174914"/>
                  </a:cubicBezTo>
                  <a:cubicBezTo>
                    <a:pt x="89669" y="221214"/>
                    <a:pt x="-9947" y="547423"/>
                    <a:pt x="809" y="611028"/>
                  </a:cubicBezTo>
                  <a:cubicBezTo>
                    <a:pt x="11332" y="674633"/>
                    <a:pt x="116093" y="1031242"/>
                    <a:pt x="150702" y="1110748"/>
                  </a:cubicBezTo>
                  <a:cubicBezTo>
                    <a:pt x="150702" y="1110748"/>
                    <a:pt x="169175" y="1027267"/>
                    <a:pt x="265986" y="1011365"/>
                  </a:cubicBezTo>
                  <a:cubicBezTo>
                    <a:pt x="265986" y="1011365"/>
                    <a:pt x="161459" y="704565"/>
                    <a:pt x="148130" y="617108"/>
                  </a:cubicBezTo>
                  <a:cubicBezTo>
                    <a:pt x="134801" y="529651"/>
                    <a:pt x="189286" y="385605"/>
                    <a:pt x="189286" y="385605"/>
                  </a:cubicBezTo>
                  <a:lnTo>
                    <a:pt x="265518" y="0"/>
                  </a:lnTo>
                  <a:close/>
                </a:path>
              </a:pathLst>
            </a:custGeom>
            <a:solidFill>
              <a:srgbClr val="FFC933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513A69D0-8AB4-C92A-F619-B50B9C18DCB6}"/>
                </a:ext>
              </a:extLst>
            </p:cNvPr>
            <p:cNvSpPr/>
            <p:nvPr/>
          </p:nvSpPr>
          <p:spPr>
            <a:xfrm>
              <a:off x="6075466" y="1700923"/>
              <a:ext cx="876582" cy="1026538"/>
            </a:xfrm>
            <a:custGeom>
              <a:avLst/>
              <a:gdLst>
                <a:gd name="connsiteX0" fmla="*/ 109439 w 876582"/>
                <a:gd name="connsiteY0" fmla="*/ 6080 h 1026538"/>
                <a:gd name="connsiteX1" fmla="*/ 1 w 876582"/>
                <a:gd name="connsiteY1" fmla="*/ 204845 h 1026538"/>
                <a:gd name="connsiteX2" fmla="*/ 22450 w 876582"/>
                <a:gd name="connsiteY2" fmla="*/ 353335 h 1026538"/>
                <a:gd name="connsiteX3" fmla="*/ 33440 w 876582"/>
                <a:gd name="connsiteY3" fmla="*/ 1009495 h 1026538"/>
                <a:gd name="connsiteX4" fmla="*/ 324807 w 876582"/>
                <a:gd name="connsiteY4" fmla="*/ 1009495 h 1026538"/>
                <a:gd name="connsiteX5" fmla="*/ 531523 w 876582"/>
                <a:gd name="connsiteY5" fmla="*/ 943317 h 1026538"/>
                <a:gd name="connsiteX6" fmla="*/ 444066 w 876582"/>
                <a:gd name="connsiteY6" fmla="*/ 346553 h 1026538"/>
                <a:gd name="connsiteX7" fmla="*/ 732393 w 876582"/>
                <a:gd name="connsiteY7" fmla="*/ 530119 h 1026538"/>
                <a:gd name="connsiteX8" fmla="*/ 869190 w 876582"/>
                <a:gd name="connsiteY8" fmla="*/ 504630 h 1026538"/>
                <a:gd name="connsiteX9" fmla="*/ 831542 w 876582"/>
                <a:gd name="connsiteY9" fmla="*/ 62903 h 1026538"/>
                <a:gd name="connsiteX10" fmla="*/ 723273 w 876582"/>
                <a:gd name="connsiteY10" fmla="*/ 54485 h 1026538"/>
                <a:gd name="connsiteX11" fmla="*/ 743150 w 876582"/>
                <a:gd name="connsiteY11" fmla="*/ 353335 h 1026538"/>
                <a:gd name="connsiteX12" fmla="*/ 402676 w 876582"/>
                <a:gd name="connsiteY12" fmla="*/ 73426 h 1026538"/>
                <a:gd name="connsiteX13" fmla="*/ 234310 w 876582"/>
                <a:gd name="connsiteY13" fmla="*/ 0 h 1026538"/>
                <a:gd name="connsiteX14" fmla="*/ 184502 w 876582"/>
                <a:gd name="connsiteY14" fmla="*/ 31802 h 1026538"/>
                <a:gd name="connsiteX15" fmla="*/ 109439 w 876582"/>
                <a:gd name="connsiteY15" fmla="*/ 6080 h 1026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76582" h="1026538">
                  <a:moveTo>
                    <a:pt x="109439" y="6080"/>
                  </a:moveTo>
                  <a:lnTo>
                    <a:pt x="1" y="204845"/>
                  </a:lnTo>
                  <a:lnTo>
                    <a:pt x="22450" y="353335"/>
                  </a:lnTo>
                  <a:lnTo>
                    <a:pt x="33440" y="1009495"/>
                  </a:lnTo>
                  <a:cubicBezTo>
                    <a:pt x="33440" y="1009495"/>
                    <a:pt x="161586" y="1047845"/>
                    <a:pt x="324807" y="1009495"/>
                  </a:cubicBezTo>
                  <a:cubicBezTo>
                    <a:pt x="487795" y="971145"/>
                    <a:pt x="531523" y="943317"/>
                    <a:pt x="531523" y="943317"/>
                  </a:cubicBezTo>
                  <a:lnTo>
                    <a:pt x="444066" y="346553"/>
                  </a:lnTo>
                  <a:cubicBezTo>
                    <a:pt x="444066" y="346553"/>
                    <a:pt x="667385" y="516790"/>
                    <a:pt x="732393" y="530119"/>
                  </a:cubicBezTo>
                  <a:cubicBezTo>
                    <a:pt x="837154" y="551633"/>
                    <a:pt x="840194" y="544384"/>
                    <a:pt x="869190" y="504630"/>
                  </a:cubicBezTo>
                  <a:cubicBezTo>
                    <a:pt x="898421" y="464877"/>
                    <a:pt x="831542" y="62903"/>
                    <a:pt x="831542" y="62903"/>
                  </a:cubicBezTo>
                  <a:cubicBezTo>
                    <a:pt x="831542" y="62903"/>
                    <a:pt x="756011" y="85820"/>
                    <a:pt x="723273" y="54485"/>
                  </a:cubicBezTo>
                  <a:cubicBezTo>
                    <a:pt x="723273" y="54485"/>
                    <a:pt x="738239" y="249743"/>
                    <a:pt x="743150" y="353335"/>
                  </a:cubicBezTo>
                  <a:cubicBezTo>
                    <a:pt x="743150" y="353335"/>
                    <a:pt x="479610" y="131653"/>
                    <a:pt x="402676" y="73426"/>
                  </a:cubicBezTo>
                  <a:cubicBezTo>
                    <a:pt x="325743" y="15200"/>
                    <a:pt x="234310" y="0"/>
                    <a:pt x="234310" y="0"/>
                  </a:cubicBezTo>
                  <a:cubicBezTo>
                    <a:pt x="234310" y="0"/>
                    <a:pt x="229166" y="31802"/>
                    <a:pt x="184502" y="31802"/>
                  </a:cubicBezTo>
                  <a:cubicBezTo>
                    <a:pt x="139838" y="31802"/>
                    <a:pt x="109439" y="6080"/>
                    <a:pt x="109439" y="6080"/>
                  </a:cubicBezTo>
                  <a:close/>
                </a:path>
              </a:pathLst>
            </a:custGeom>
            <a:solidFill>
              <a:srgbClr val="FFC933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03359A4F-6CC7-0207-3A4D-A966475FB609}"/>
                </a:ext>
              </a:extLst>
            </p:cNvPr>
            <p:cNvSpPr/>
            <p:nvPr/>
          </p:nvSpPr>
          <p:spPr>
            <a:xfrm>
              <a:off x="6086223" y="2878783"/>
              <a:ext cx="318024" cy="1057873"/>
            </a:xfrm>
            <a:custGeom>
              <a:avLst/>
              <a:gdLst>
                <a:gd name="connsiteX0" fmla="*/ 318026 w 318024"/>
                <a:gd name="connsiteY0" fmla="*/ 0 h 1057873"/>
                <a:gd name="connsiteX1" fmla="*/ 267048 w 318024"/>
                <a:gd name="connsiteY1" fmla="*/ 1042700 h 1057873"/>
                <a:gd name="connsiteX2" fmla="*/ 1 w 318024"/>
                <a:gd name="connsiteY2" fmla="*/ 1042700 h 1057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8024" h="1057873">
                  <a:moveTo>
                    <a:pt x="318026" y="0"/>
                  </a:moveTo>
                  <a:lnTo>
                    <a:pt x="267048" y="1042700"/>
                  </a:lnTo>
                  <a:cubicBezTo>
                    <a:pt x="267048" y="1042700"/>
                    <a:pt x="94941" y="1076841"/>
                    <a:pt x="1" y="1042700"/>
                  </a:cubicBezTo>
                </a:path>
              </a:pathLst>
            </a:custGeom>
            <a:noFill/>
            <a:ln w="6999" cap="rnd">
              <a:solidFill>
                <a:srgbClr val="141B2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FB29A281-8850-E443-B094-814949F2D9C4}"/>
                </a:ext>
              </a:extLst>
            </p:cNvPr>
            <p:cNvSpPr/>
            <p:nvPr/>
          </p:nvSpPr>
          <p:spPr>
            <a:xfrm>
              <a:off x="6356310" y="3836833"/>
              <a:ext cx="271256" cy="35654"/>
            </a:xfrm>
            <a:custGeom>
              <a:avLst/>
              <a:gdLst>
                <a:gd name="connsiteX0" fmla="*/ 1 w 271256"/>
                <a:gd name="connsiteY0" fmla="*/ 19175 h 35654"/>
                <a:gd name="connsiteX1" fmla="*/ 145918 w 271256"/>
                <a:gd name="connsiteY1" fmla="*/ 32738 h 35654"/>
                <a:gd name="connsiteX2" fmla="*/ 271257 w 271256"/>
                <a:gd name="connsiteY2" fmla="*/ 0 h 35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256" h="35654">
                  <a:moveTo>
                    <a:pt x="1" y="19175"/>
                  </a:moveTo>
                  <a:cubicBezTo>
                    <a:pt x="1" y="19175"/>
                    <a:pt x="38117" y="43962"/>
                    <a:pt x="145918" y="32738"/>
                  </a:cubicBezTo>
                  <a:cubicBezTo>
                    <a:pt x="246002" y="22449"/>
                    <a:pt x="271257" y="0"/>
                    <a:pt x="271257" y="0"/>
                  </a:cubicBezTo>
                </a:path>
              </a:pathLst>
            </a:custGeom>
            <a:noFill/>
            <a:ln w="6999" cap="rnd">
              <a:solidFill>
                <a:srgbClr val="141B2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7F59F516-50E9-E0D2-3FAF-07CF08347451}"/>
                </a:ext>
              </a:extLst>
            </p:cNvPr>
            <p:cNvSpPr/>
            <p:nvPr/>
          </p:nvSpPr>
          <p:spPr>
            <a:xfrm>
              <a:off x="6365664" y="2871534"/>
              <a:ext cx="76933" cy="14498"/>
            </a:xfrm>
            <a:custGeom>
              <a:avLst/>
              <a:gdLst>
                <a:gd name="connsiteX0" fmla="*/ 1 w 76933"/>
                <a:gd name="connsiteY0" fmla="*/ 14498 h 14498"/>
                <a:gd name="connsiteX1" fmla="*/ 76935 w 76933"/>
                <a:gd name="connsiteY1" fmla="*/ 0 h 14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6933" h="14498">
                  <a:moveTo>
                    <a:pt x="1" y="14498"/>
                  </a:moveTo>
                  <a:lnTo>
                    <a:pt x="76935" y="0"/>
                  </a:lnTo>
                </a:path>
              </a:pathLst>
            </a:custGeom>
            <a:ln w="6999" cap="rnd">
              <a:solidFill>
                <a:srgbClr val="141B2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F96CB39A-971E-EC84-CF92-20414E5801DC}"/>
                </a:ext>
              </a:extLst>
            </p:cNvPr>
            <p:cNvSpPr/>
            <p:nvPr/>
          </p:nvSpPr>
          <p:spPr>
            <a:xfrm>
              <a:off x="6801545" y="3384583"/>
              <a:ext cx="839024" cy="574782"/>
            </a:xfrm>
            <a:custGeom>
              <a:avLst/>
              <a:gdLst>
                <a:gd name="connsiteX0" fmla="*/ 1 w 839024"/>
                <a:gd name="connsiteY0" fmla="*/ 0 h 574782"/>
                <a:gd name="connsiteX1" fmla="*/ 14499 w 839024"/>
                <a:gd name="connsiteY1" fmla="*/ 574783 h 574782"/>
                <a:gd name="connsiteX2" fmla="*/ 839025 w 839024"/>
                <a:gd name="connsiteY2" fmla="*/ 574783 h 574782"/>
                <a:gd name="connsiteX3" fmla="*/ 819149 w 839024"/>
                <a:gd name="connsiteY3" fmla="*/ 0 h 574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9024" h="574782">
                  <a:moveTo>
                    <a:pt x="1" y="0"/>
                  </a:moveTo>
                  <a:lnTo>
                    <a:pt x="14499" y="574783"/>
                  </a:lnTo>
                  <a:lnTo>
                    <a:pt x="839025" y="574783"/>
                  </a:lnTo>
                  <a:lnTo>
                    <a:pt x="819149" y="0"/>
                  </a:lnTo>
                  <a:close/>
                </a:path>
              </a:pathLst>
            </a:custGeom>
            <a:solidFill>
              <a:srgbClr val="FFB3DA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7A53BDDF-50DF-2ABA-AA31-ED1CF816E6E9}"/>
                </a:ext>
              </a:extLst>
            </p:cNvPr>
            <p:cNvSpPr/>
            <p:nvPr/>
          </p:nvSpPr>
          <p:spPr>
            <a:xfrm>
              <a:off x="7735274" y="3456138"/>
              <a:ext cx="425358" cy="423721"/>
            </a:xfrm>
            <a:custGeom>
              <a:avLst/>
              <a:gdLst>
                <a:gd name="connsiteX0" fmla="*/ 1 w 425358"/>
                <a:gd name="connsiteY0" fmla="*/ 468 h 423721"/>
                <a:gd name="connsiteX1" fmla="*/ 27594 w 425358"/>
                <a:gd name="connsiteY1" fmla="*/ 423721 h 423721"/>
                <a:gd name="connsiteX2" fmla="*/ 425359 w 425358"/>
                <a:gd name="connsiteY2" fmla="*/ 423488 h 423721"/>
                <a:gd name="connsiteX3" fmla="*/ 425359 w 425358"/>
                <a:gd name="connsiteY3" fmla="*/ 0 h 423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358" h="423721">
                  <a:moveTo>
                    <a:pt x="1" y="468"/>
                  </a:moveTo>
                  <a:lnTo>
                    <a:pt x="27594" y="423721"/>
                  </a:lnTo>
                  <a:lnTo>
                    <a:pt x="425359" y="423488"/>
                  </a:lnTo>
                  <a:lnTo>
                    <a:pt x="425359" y="0"/>
                  </a:lnTo>
                  <a:close/>
                </a:path>
              </a:pathLst>
            </a:custGeom>
            <a:solidFill>
              <a:srgbClr val="8B34FF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9D28B905-BBB0-6529-CD7E-CD5796327219}"/>
                </a:ext>
              </a:extLst>
            </p:cNvPr>
            <p:cNvSpPr/>
            <p:nvPr/>
          </p:nvSpPr>
          <p:spPr>
            <a:xfrm>
              <a:off x="5319222" y="2226833"/>
              <a:ext cx="43494" cy="1177626"/>
            </a:xfrm>
            <a:custGeom>
              <a:avLst/>
              <a:gdLst>
                <a:gd name="connsiteX0" fmla="*/ 40689 w 43494"/>
                <a:gd name="connsiteY0" fmla="*/ 8418 h 1177626"/>
                <a:gd name="connsiteX1" fmla="*/ 43496 w 43494"/>
                <a:gd name="connsiteY1" fmla="*/ 1177627 h 1177626"/>
                <a:gd name="connsiteX2" fmla="*/ 1 w 43494"/>
                <a:gd name="connsiteY2" fmla="*/ 1177627 h 1177626"/>
                <a:gd name="connsiteX3" fmla="*/ 35311 w 43494"/>
                <a:gd name="connsiteY3" fmla="*/ 0 h 1177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494" h="1177626">
                  <a:moveTo>
                    <a:pt x="40689" y="8418"/>
                  </a:moveTo>
                  <a:lnTo>
                    <a:pt x="43496" y="1177627"/>
                  </a:lnTo>
                  <a:lnTo>
                    <a:pt x="1" y="1177627"/>
                  </a:lnTo>
                  <a:lnTo>
                    <a:pt x="35311" y="0"/>
                  </a:lnTo>
                </a:path>
              </a:pathLst>
            </a:custGeom>
            <a:solidFill>
              <a:srgbClr val="37B37F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4D25079F-10D2-42D9-ED97-6B3BAA2AAD83}"/>
                </a:ext>
              </a:extLst>
            </p:cNvPr>
            <p:cNvSpPr/>
            <p:nvPr/>
          </p:nvSpPr>
          <p:spPr>
            <a:xfrm>
              <a:off x="7125649" y="3417087"/>
              <a:ext cx="188944" cy="188944"/>
            </a:xfrm>
            <a:custGeom>
              <a:avLst/>
              <a:gdLst>
                <a:gd name="connsiteX0" fmla="*/ 1 w 188944"/>
                <a:gd name="connsiteY0" fmla="*/ 0 h 188944"/>
                <a:gd name="connsiteX1" fmla="*/ 1 w 188944"/>
                <a:gd name="connsiteY1" fmla="*/ 110139 h 188944"/>
                <a:gd name="connsiteX2" fmla="*/ 78806 w 188944"/>
                <a:gd name="connsiteY2" fmla="*/ 188944 h 188944"/>
                <a:gd name="connsiteX3" fmla="*/ 110140 w 188944"/>
                <a:gd name="connsiteY3" fmla="*/ 188944 h 188944"/>
                <a:gd name="connsiteX4" fmla="*/ 188945 w 188944"/>
                <a:gd name="connsiteY4" fmla="*/ 110139 h 188944"/>
                <a:gd name="connsiteX5" fmla="*/ 188945 w 188944"/>
                <a:gd name="connsiteY5" fmla="*/ 0 h 188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8944" h="188944">
                  <a:moveTo>
                    <a:pt x="1" y="0"/>
                  </a:moveTo>
                  <a:lnTo>
                    <a:pt x="1" y="110139"/>
                  </a:lnTo>
                  <a:cubicBezTo>
                    <a:pt x="1" y="153634"/>
                    <a:pt x="35311" y="188944"/>
                    <a:pt x="78806" y="188944"/>
                  </a:cubicBezTo>
                  <a:lnTo>
                    <a:pt x="110140" y="188944"/>
                  </a:lnTo>
                  <a:cubicBezTo>
                    <a:pt x="153635" y="188944"/>
                    <a:pt x="188945" y="153634"/>
                    <a:pt x="188945" y="110139"/>
                  </a:cubicBezTo>
                  <a:lnTo>
                    <a:pt x="188945" y="0"/>
                  </a:lnTo>
                </a:path>
              </a:pathLst>
            </a:custGeom>
            <a:noFill/>
            <a:ln w="11665" cap="flat">
              <a:solidFill>
                <a:srgbClr val="ED85C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0970B1E3-D2E0-EBFF-2E3A-19A983C08909}"/>
                </a:ext>
              </a:extLst>
            </p:cNvPr>
            <p:cNvSpPr/>
            <p:nvPr/>
          </p:nvSpPr>
          <p:spPr>
            <a:xfrm>
              <a:off x="7641036" y="3202186"/>
              <a:ext cx="131185" cy="131185"/>
            </a:xfrm>
            <a:custGeom>
              <a:avLst/>
              <a:gdLst>
                <a:gd name="connsiteX0" fmla="*/ 1 w 131185"/>
                <a:gd name="connsiteY0" fmla="*/ 0 h 131185"/>
                <a:gd name="connsiteX1" fmla="*/ 1 w 131185"/>
                <a:gd name="connsiteY1" fmla="*/ 76466 h 131185"/>
                <a:gd name="connsiteX2" fmla="*/ 54720 w 131185"/>
                <a:gd name="connsiteY2" fmla="*/ 131185 h 131185"/>
                <a:gd name="connsiteX3" fmla="*/ 76467 w 131185"/>
                <a:gd name="connsiteY3" fmla="*/ 131185 h 131185"/>
                <a:gd name="connsiteX4" fmla="*/ 131186 w 131185"/>
                <a:gd name="connsiteY4" fmla="*/ 76466 h 131185"/>
                <a:gd name="connsiteX5" fmla="*/ 131186 w 131185"/>
                <a:gd name="connsiteY5" fmla="*/ 0 h 131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185" h="131185">
                  <a:moveTo>
                    <a:pt x="1" y="0"/>
                  </a:moveTo>
                  <a:lnTo>
                    <a:pt x="1" y="76466"/>
                  </a:lnTo>
                  <a:cubicBezTo>
                    <a:pt x="1" y="106632"/>
                    <a:pt x="24554" y="131185"/>
                    <a:pt x="54720" y="131185"/>
                  </a:cubicBezTo>
                  <a:lnTo>
                    <a:pt x="76467" y="131185"/>
                  </a:lnTo>
                  <a:cubicBezTo>
                    <a:pt x="106633" y="131185"/>
                    <a:pt x="131186" y="106632"/>
                    <a:pt x="131186" y="76466"/>
                  </a:cubicBezTo>
                  <a:lnTo>
                    <a:pt x="131186" y="0"/>
                  </a:lnTo>
                </a:path>
              </a:pathLst>
            </a:custGeom>
            <a:noFill/>
            <a:ln w="11665" cap="flat">
              <a:solidFill>
                <a:srgbClr val="FEA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4C2802F4-E7F8-F59D-5EA5-45C376BEB439}"/>
                </a:ext>
              </a:extLst>
            </p:cNvPr>
            <p:cNvSpPr/>
            <p:nvPr/>
          </p:nvSpPr>
          <p:spPr>
            <a:xfrm>
              <a:off x="7886336" y="3480926"/>
              <a:ext cx="131185" cy="131185"/>
            </a:xfrm>
            <a:custGeom>
              <a:avLst/>
              <a:gdLst>
                <a:gd name="connsiteX0" fmla="*/ 1 w 131185"/>
                <a:gd name="connsiteY0" fmla="*/ 0 h 131185"/>
                <a:gd name="connsiteX1" fmla="*/ 1 w 131185"/>
                <a:gd name="connsiteY1" fmla="*/ 76466 h 131185"/>
                <a:gd name="connsiteX2" fmla="*/ 54720 w 131185"/>
                <a:gd name="connsiteY2" fmla="*/ 131185 h 131185"/>
                <a:gd name="connsiteX3" fmla="*/ 76467 w 131185"/>
                <a:gd name="connsiteY3" fmla="*/ 131185 h 131185"/>
                <a:gd name="connsiteX4" fmla="*/ 131186 w 131185"/>
                <a:gd name="connsiteY4" fmla="*/ 76466 h 131185"/>
                <a:gd name="connsiteX5" fmla="*/ 131186 w 131185"/>
                <a:gd name="connsiteY5" fmla="*/ 0 h 131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185" h="131185">
                  <a:moveTo>
                    <a:pt x="1" y="0"/>
                  </a:moveTo>
                  <a:lnTo>
                    <a:pt x="1" y="76466"/>
                  </a:lnTo>
                  <a:cubicBezTo>
                    <a:pt x="1" y="106632"/>
                    <a:pt x="24554" y="131185"/>
                    <a:pt x="54720" y="131185"/>
                  </a:cubicBezTo>
                  <a:lnTo>
                    <a:pt x="76467" y="131185"/>
                  </a:lnTo>
                  <a:cubicBezTo>
                    <a:pt x="106633" y="131185"/>
                    <a:pt x="131186" y="106632"/>
                    <a:pt x="131186" y="76466"/>
                  </a:cubicBezTo>
                  <a:lnTo>
                    <a:pt x="131186" y="0"/>
                  </a:lnTo>
                </a:path>
              </a:pathLst>
            </a:custGeom>
            <a:noFill/>
            <a:ln w="11665" cap="flat">
              <a:solidFill>
                <a:srgbClr val="5900C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0644F991-18DF-5167-E696-C70E9FB11F92}"/>
                </a:ext>
              </a:extLst>
            </p:cNvPr>
            <p:cNvSpPr/>
            <p:nvPr/>
          </p:nvSpPr>
          <p:spPr>
            <a:xfrm>
              <a:off x="6065416" y="2092607"/>
              <a:ext cx="119955" cy="725143"/>
            </a:xfrm>
            <a:custGeom>
              <a:avLst/>
              <a:gdLst>
                <a:gd name="connsiteX0" fmla="*/ 4673 w 119955"/>
                <a:gd name="connsiteY0" fmla="*/ 725143 h 725143"/>
                <a:gd name="connsiteX1" fmla="*/ 119957 w 119955"/>
                <a:gd name="connsiteY1" fmla="*/ 625760 h 725143"/>
                <a:gd name="connsiteX2" fmla="*/ 2101 w 119955"/>
                <a:gd name="connsiteY2" fmla="*/ 231503 h 725143"/>
                <a:gd name="connsiteX3" fmla="*/ 43257 w 119955"/>
                <a:gd name="connsiteY3" fmla="*/ 0 h 725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955" h="725143">
                  <a:moveTo>
                    <a:pt x="4673" y="725143"/>
                  </a:moveTo>
                  <a:cubicBezTo>
                    <a:pt x="4673" y="725143"/>
                    <a:pt x="23147" y="641662"/>
                    <a:pt x="119957" y="625760"/>
                  </a:cubicBezTo>
                  <a:cubicBezTo>
                    <a:pt x="119957" y="625760"/>
                    <a:pt x="15430" y="318960"/>
                    <a:pt x="2101" y="231503"/>
                  </a:cubicBezTo>
                  <a:cubicBezTo>
                    <a:pt x="-11228" y="144047"/>
                    <a:pt x="43257" y="0"/>
                    <a:pt x="43257" y="0"/>
                  </a:cubicBezTo>
                </a:path>
              </a:pathLst>
            </a:custGeom>
            <a:noFill/>
            <a:ln w="6999" cap="rnd">
              <a:solidFill>
                <a:srgbClr val="FEA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09387789-9BBB-2C22-7ADC-369F9998586C}"/>
                </a:ext>
              </a:extLst>
            </p:cNvPr>
            <p:cNvSpPr/>
            <p:nvPr/>
          </p:nvSpPr>
          <p:spPr>
            <a:xfrm>
              <a:off x="6159649" y="2747598"/>
              <a:ext cx="66696" cy="196660"/>
            </a:xfrm>
            <a:custGeom>
              <a:avLst/>
              <a:gdLst>
                <a:gd name="connsiteX0" fmla="*/ 1 w 66696"/>
                <a:gd name="connsiteY0" fmla="*/ 196661 h 196660"/>
                <a:gd name="connsiteX1" fmla="*/ 25724 w 66696"/>
                <a:gd name="connsiteY1" fmla="*/ 161351 h 196660"/>
                <a:gd name="connsiteX2" fmla="*/ 66178 w 66696"/>
                <a:gd name="connsiteY2" fmla="*/ 43728 h 196660"/>
                <a:gd name="connsiteX3" fmla="*/ 66178 w 66696"/>
                <a:gd name="connsiteY3" fmla="*/ 0 h 196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96" h="196660">
                  <a:moveTo>
                    <a:pt x="1" y="196661"/>
                  </a:moveTo>
                  <a:cubicBezTo>
                    <a:pt x="14967" y="179824"/>
                    <a:pt x="25724" y="161351"/>
                    <a:pt x="25724" y="161351"/>
                  </a:cubicBezTo>
                  <a:cubicBezTo>
                    <a:pt x="25724" y="161351"/>
                    <a:pt x="61501" y="95407"/>
                    <a:pt x="66178" y="43728"/>
                  </a:cubicBezTo>
                  <a:cubicBezTo>
                    <a:pt x="66178" y="43728"/>
                    <a:pt x="67347" y="20578"/>
                    <a:pt x="66178" y="0"/>
                  </a:cubicBezTo>
                </a:path>
              </a:pathLst>
            </a:custGeom>
            <a:noFill/>
            <a:ln w="6999" cap="rnd">
              <a:solidFill>
                <a:srgbClr val="141B2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C29762CE-1C1D-FE6C-2715-671E9BDDAB5A}"/>
                </a:ext>
              </a:extLst>
            </p:cNvPr>
            <p:cNvSpPr/>
            <p:nvPr/>
          </p:nvSpPr>
          <p:spPr>
            <a:xfrm>
              <a:off x="6172043" y="1707002"/>
              <a:ext cx="161116" cy="48960"/>
            </a:xfrm>
            <a:custGeom>
              <a:avLst/>
              <a:gdLst>
                <a:gd name="connsiteX0" fmla="*/ 1 w 161116"/>
                <a:gd name="connsiteY0" fmla="*/ 14498 h 48960"/>
                <a:gd name="connsiteX1" fmla="*/ 88861 w 161116"/>
                <a:gd name="connsiteY1" fmla="*/ 48873 h 48960"/>
                <a:gd name="connsiteX2" fmla="*/ 161118 w 161116"/>
                <a:gd name="connsiteY2" fmla="*/ 0 h 4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116" h="48960">
                  <a:moveTo>
                    <a:pt x="1" y="14498"/>
                  </a:moveTo>
                  <a:cubicBezTo>
                    <a:pt x="1" y="14498"/>
                    <a:pt x="47237" y="50977"/>
                    <a:pt x="88861" y="48873"/>
                  </a:cubicBezTo>
                  <a:cubicBezTo>
                    <a:pt x="130718" y="46768"/>
                    <a:pt x="141241" y="41156"/>
                    <a:pt x="161118" y="0"/>
                  </a:cubicBezTo>
                </a:path>
              </a:pathLst>
            </a:custGeom>
            <a:noFill/>
            <a:ln w="6999" cap="rnd">
              <a:solidFill>
                <a:srgbClr val="FEA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D2C4CB24-E0B7-6199-F7B5-D2F6661349C9}"/>
                </a:ext>
              </a:extLst>
            </p:cNvPr>
            <p:cNvSpPr/>
            <p:nvPr/>
          </p:nvSpPr>
          <p:spPr>
            <a:xfrm>
              <a:off x="4968460" y="3861854"/>
              <a:ext cx="824525" cy="2338"/>
            </a:xfrm>
            <a:custGeom>
              <a:avLst/>
              <a:gdLst>
                <a:gd name="connsiteX0" fmla="*/ 1 w 824525"/>
                <a:gd name="connsiteY0" fmla="*/ 0 h 2338"/>
                <a:gd name="connsiteX1" fmla="*/ 824527 w 824525"/>
                <a:gd name="connsiteY1" fmla="*/ 0 h 2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24525" h="2338">
                  <a:moveTo>
                    <a:pt x="1" y="0"/>
                  </a:moveTo>
                  <a:lnTo>
                    <a:pt x="824527" y="0"/>
                  </a:lnTo>
                </a:path>
              </a:pathLst>
            </a:custGeom>
            <a:ln w="6999" cap="rnd">
              <a:solidFill>
                <a:srgbClr val="CED5E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87AA7C19-A0A4-4FE1-83D3-CB54ABD128D5}"/>
                </a:ext>
              </a:extLst>
            </p:cNvPr>
            <p:cNvSpPr/>
            <p:nvPr/>
          </p:nvSpPr>
          <p:spPr>
            <a:xfrm>
              <a:off x="5861735" y="3861854"/>
              <a:ext cx="195725" cy="2338"/>
            </a:xfrm>
            <a:custGeom>
              <a:avLst/>
              <a:gdLst>
                <a:gd name="connsiteX0" fmla="*/ 1 w 195725"/>
                <a:gd name="connsiteY0" fmla="*/ 0 h 2338"/>
                <a:gd name="connsiteX1" fmla="*/ 195726 w 195725"/>
                <a:gd name="connsiteY1" fmla="*/ 0 h 2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5725" h="2338">
                  <a:moveTo>
                    <a:pt x="1" y="0"/>
                  </a:moveTo>
                  <a:lnTo>
                    <a:pt x="195726" y="0"/>
                  </a:lnTo>
                </a:path>
              </a:pathLst>
            </a:custGeom>
            <a:ln w="6999" cap="rnd">
              <a:solidFill>
                <a:srgbClr val="CED5E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878D99D1-3806-B375-9C6B-5EF34E9EFFA0}"/>
                </a:ext>
              </a:extLst>
            </p:cNvPr>
            <p:cNvSpPr/>
            <p:nvPr/>
          </p:nvSpPr>
          <p:spPr>
            <a:xfrm>
              <a:off x="6508307" y="1970776"/>
              <a:ext cx="98681" cy="673464"/>
            </a:xfrm>
            <a:custGeom>
              <a:avLst/>
              <a:gdLst>
                <a:gd name="connsiteX0" fmla="*/ 98682 w 98681"/>
                <a:gd name="connsiteY0" fmla="*/ 673464 h 673464"/>
                <a:gd name="connsiteX1" fmla="*/ 1 w 98681"/>
                <a:gd name="connsiteY1" fmla="*/ 0 h 673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8681" h="673464">
                  <a:moveTo>
                    <a:pt x="98682" y="673464"/>
                  </a:moveTo>
                  <a:lnTo>
                    <a:pt x="1" y="0"/>
                  </a:lnTo>
                </a:path>
              </a:pathLst>
            </a:custGeom>
            <a:ln w="6999" cap="rnd">
              <a:solidFill>
                <a:srgbClr val="FEA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A6F65A86-5C54-7513-3923-65CEF2ABB52D}"/>
                </a:ext>
              </a:extLst>
            </p:cNvPr>
            <p:cNvSpPr/>
            <p:nvPr/>
          </p:nvSpPr>
          <p:spPr>
            <a:xfrm>
              <a:off x="5346114" y="2666455"/>
              <a:ext cx="265644" cy="314517"/>
            </a:xfrm>
            <a:custGeom>
              <a:avLst/>
              <a:gdLst>
                <a:gd name="connsiteX0" fmla="*/ 1 w 265644"/>
                <a:gd name="connsiteY0" fmla="*/ 314517 h 314517"/>
                <a:gd name="connsiteX1" fmla="*/ 265645 w 265644"/>
                <a:gd name="connsiteY1" fmla="*/ 0 h 314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5644" h="314517">
                  <a:moveTo>
                    <a:pt x="1" y="314517"/>
                  </a:moveTo>
                  <a:cubicBezTo>
                    <a:pt x="1" y="314517"/>
                    <a:pt x="145451" y="84651"/>
                    <a:pt x="265645" y="0"/>
                  </a:cubicBezTo>
                </a:path>
              </a:pathLst>
            </a:custGeom>
            <a:noFill/>
            <a:ln w="6999" cap="rnd">
              <a:solidFill>
                <a:srgbClr val="37B3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7E481FD9-2B66-4051-B9A3-99D3A5A9B984}"/>
                </a:ext>
              </a:extLst>
            </p:cNvPr>
            <p:cNvSpPr/>
            <p:nvPr/>
          </p:nvSpPr>
          <p:spPr>
            <a:xfrm>
              <a:off x="5131447" y="2666455"/>
              <a:ext cx="202740" cy="495510"/>
            </a:xfrm>
            <a:custGeom>
              <a:avLst/>
              <a:gdLst>
                <a:gd name="connsiteX0" fmla="*/ 202742 w 202740"/>
                <a:gd name="connsiteY0" fmla="*/ 495511 h 495510"/>
                <a:gd name="connsiteX1" fmla="*/ 1 w 202740"/>
                <a:gd name="connsiteY1" fmla="*/ 0 h 495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740" h="495510">
                  <a:moveTo>
                    <a:pt x="202742" y="495511"/>
                  </a:moveTo>
                  <a:cubicBezTo>
                    <a:pt x="202742" y="495511"/>
                    <a:pt x="78104" y="172107"/>
                    <a:pt x="1" y="0"/>
                  </a:cubicBezTo>
                </a:path>
              </a:pathLst>
            </a:custGeom>
            <a:noFill/>
            <a:ln w="6999" cap="rnd">
              <a:solidFill>
                <a:srgbClr val="37B3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2FD8117A-1D55-E875-650E-61591E005AA0}"/>
                </a:ext>
              </a:extLst>
            </p:cNvPr>
            <p:cNvSpPr/>
            <p:nvPr/>
          </p:nvSpPr>
          <p:spPr>
            <a:xfrm>
              <a:off x="5354065" y="1965631"/>
              <a:ext cx="166495" cy="274296"/>
            </a:xfrm>
            <a:custGeom>
              <a:avLst/>
              <a:gdLst>
                <a:gd name="connsiteX0" fmla="*/ 1 w 166495"/>
                <a:gd name="connsiteY0" fmla="*/ 274296 h 274296"/>
                <a:gd name="connsiteX1" fmla="*/ 166496 w 166495"/>
                <a:gd name="connsiteY1" fmla="*/ 0 h 274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6495" h="274296">
                  <a:moveTo>
                    <a:pt x="1" y="274296"/>
                  </a:moveTo>
                  <a:cubicBezTo>
                    <a:pt x="1" y="274296"/>
                    <a:pt x="80910" y="79740"/>
                    <a:pt x="166496" y="0"/>
                  </a:cubicBezTo>
                </a:path>
              </a:pathLst>
            </a:custGeom>
            <a:noFill/>
            <a:ln w="6999" cap="rnd">
              <a:solidFill>
                <a:srgbClr val="37B3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B25C2EA5-24A1-8092-D5FB-F535FC019214}"/>
                </a:ext>
              </a:extLst>
            </p:cNvPr>
            <p:cNvSpPr/>
            <p:nvPr/>
          </p:nvSpPr>
          <p:spPr>
            <a:xfrm>
              <a:off x="5191779" y="2086995"/>
              <a:ext cx="162286" cy="327144"/>
            </a:xfrm>
            <a:custGeom>
              <a:avLst/>
              <a:gdLst>
                <a:gd name="connsiteX0" fmla="*/ 162287 w 162286"/>
                <a:gd name="connsiteY0" fmla="*/ 327144 h 327144"/>
                <a:gd name="connsiteX1" fmla="*/ 1 w 162286"/>
                <a:gd name="connsiteY1" fmla="*/ 0 h 32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2286" h="327144">
                  <a:moveTo>
                    <a:pt x="162287" y="327144"/>
                  </a:moveTo>
                  <a:cubicBezTo>
                    <a:pt x="162287" y="327144"/>
                    <a:pt x="49575" y="77635"/>
                    <a:pt x="1" y="0"/>
                  </a:cubicBezTo>
                </a:path>
              </a:pathLst>
            </a:custGeom>
            <a:noFill/>
            <a:ln w="6999" cap="rnd">
              <a:solidFill>
                <a:srgbClr val="37B3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FFA1E33A-8C17-5123-533F-A07806DE0444}"/>
                </a:ext>
              </a:extLst>
            </p:cNvPr>
            <p:cNvSpPr/>
            <p:nvPr/>
          </p:nvSpPr>
          <p:spPr>
            <a:xfrm>
              <a:off x="6703677" y="1555067"/>
              <a:ext cx="193847" cy="169405"/>
            </a:xfrm>
            <a:custGeom>
              <a:avLst/>
              <a:gdLst>
                <a:gd name="connsiteX0" fmla="*/ 99740 w 193847"/>
                <a:gd name="connsiteY0" fmla="*/ 167603 h 169405"/>
                <a:gd name="connsiteX1" fmla="*/ 18129 w 193847"/>
                <a:gd name="connsiteY1" fmla="*/ 101894 h 169405"/>
                <a:gd name="connsiteX2" fmla="*/ 5034 w 193847"/>
                <a:gd name="connsiteY2" fmla="*/ 3212 h 169405"/>
                <a:gd name="connsiteX3" fmla="*/ 137154 w 193847"/>
                <a:gd name="connsiteY3" fmla="*/ 40393 h 169405"/>
                <a:gd name="connsiteX4" fmla="*/ 193744 w 193847"/>
                <a:gd name="connsiteY4" fmla="*/ 135099 h 169405"/>
                <a:gd name="connsiteX5" fmla="*/ 99740 w 193847"/>
                <a:gd name="connsiteY5" fmla="*/ 167603 h 169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3847" h="169405">
                  <a:moveTo>
                    <a:pt x="99740" y="167603"/>
                  </a:moveTo>
                  <a:cubicBezTo>
                    <a:pt x="99740" y="167603"/>
                    <a:pt x="30523" y="135099"/>
                    <a:pt x="18129" y="101894"/>
                  </a:cubicBezTo>
                  <a:cubicBezTo>
                    <a:pt x="5501" y="68688"/>
                    <a:pt x="-7360" y="13501"/>
                    <a:pt x="5034" y="3212"/>
                  </a:cubicBezTo>
                  <a:cubicBezTo>
                    <a:pt x="17427" y="-7077"/>
                    <a:pt x="115173" y="7889"/>
                    <a:pt x="137154" y="40393"/>
                  </a:cubicBezTo>
                  <a:cubicBezTo>
                    <a:pt x="159369" y="72897"/>
                    <a:pt x="189769" y="89032"/>
                    <a:pt x="193744" y="135099"/>
                  </a:cubicBezTo>
                  <a:cubicBezTo>
                    <a:pt x="197486" y="180932"/>
                    <a:pt x="99740" y="167603"/>
                    <a:pt x="99740" y="167603"/>
                  </a:cubicBezTo>
                  <a:close/>
                </a:path>
              </a:pathLst>
            </a:custGeom>
            <a:solidFill>
              <a:srgbClr val="FFDFD7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</p:grpSp>
      <p:sp>
        <p:nvSpPr>
          <p:cNvPr id="108" name="文本框 107">
            <a:extLst>
              <a:ext uri="{FF2B5EF4-FFF2-40B4-BE49-F238E27FC236}">
                <a16:creationId xmlns:a16="http://schemas.microsoft.com/office/drawing/2014/main" id="{4D06A42A-7E50-D8BC-11B6-1475AA137C9B}"/>
              </a:ext>
            </a:extLst>
          </p:cNvPr>
          <p:cNvSpPr txBox="1"/>
          <p:nvPr/>
        </p:nvSpPr>
        <p:spPr>
          <a:xfrm>
            <a:off x="552174" y="938582"/>
            <a:ext cx="2031325" cy="12000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198" dirty="0">
                <a:latin typeface="Aa厚底黑" panose="00020600040101010101" pitchFamily="18" charset="-122"/>
                <a:ea typeface="Aa厚底黑" panose="00020600040101010101" pitchFamily="18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109" name="弧形 108">
            <a:extLst>
              <a:ext uri="{FF2B5EF4-FFF2-40B4-BE49-F238E27FC236}">
                <a16:creationId xmlns:a16="http://schemas.microsoft.com/office/drawing/2014/main" id="{B9B52646-E0E2-4BF0-EFCE-1A3A7BE782B6}"/>
              </a:ext>
            </a:extLst>
          </p:cNvPr>
          <p:cNvSpPr/>
          <p:nvPr/>
        </p:nvSpPr>
        <p:spPr>
          <a:xfrm rot="20067494">
            <a:off x="9370516" y="717534"/>
            <a:ext cx="2539216" cy="740156"/>
          </a:xfrm>
          <a:prstGeom prst="arc">
            <a:avLst>
              <a:gd name="adj1" fmla="val 19891538"/>
              <a:gd name="adj2" fmla="val 11760570"/>
            </a:avLst>
          </a:prstGeom>
          <a:ln>
            <a:solidFill>
              <a:srgbClr val="FFB3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399"/>
          </a:p>
        </p:txBody>
      </p:sp>
      <p:sp>
        <p:nvSpPr>
          <p:cNvPr id="110" name="缺角矩形 109">
            <a:extLst>
              <a:ext uri="{FF2B5EF4-FFF2-40B4-BE49-F238E27FC236}">
                <a16:creationId xmlns:a16="http://schemas.microsoft.com/office/drawing/2014/main" id="{A2EE42ED-6B46-FAA0-72F3-F91F0E6145CF}"/>
              </a:ext>
            </a:extLst>
          </p:cNvPr>
          <p:cNvSpPr/>
          <p:nvPr/>
        </p:nvSpPr>
        <p:spPr>
          <a:xfrm>
            <a:off x="10685459" y="206286"/>
            <a:ext cx="418971" cy="418971"/>
          </a:xfrm>
          <a:prstGeom prst="plaque">
            <a:avLst>
              <a:gd name="adj" fmla="val 50000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5900CC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/>
          </a:p>
        </p:txBody>
      </p:sp>
      <p:grpSp>
        <p:nvGrpSpPr>
          <p:cNvPr id="158" name="组合 157">
            <a:extLst>
              <a:ext uri="{FF2B5EF4-FFF2-40B4-BE49-F238E27FC236}">
                <a16:creationId xmlns:a16="http://schemas.microsoft.com/office/drawing/2014/main" id="{99C5D39C-13C4-5FF0-E988-E809047F3D37}"/>
              </a:ext>
            </a:extLst>
          </p:cNvPr>
          <p:cNvGrpSpPr/>
          <p:nvPr/>
        </p:nvGrpSpPr>
        <p:grpSpPr>
          <a:xfrm>
            <a:off x="8563466" y="632528"/>
            <a:ext cx="1085513" cy="388468"/>
            <a:chOff x="231354" y="311925"/>
            <a:chExt cx="814386" cy="291441"/>
          </a:xfrm>
        </p:grpSpPr>
        <p:grpSp>
          <p:nvGrpSpPr>
            <p:cNvPr id="143" name="组合 142">
              <a:extLst>
                <a:ext uri="{FF2B5EF4-FFF2-40B4-BE49-F238E27FC236}">
                  <a16:creationId xmlns:a16="http://schemas.microsoft.com/office/drawing/2014/main" id="{4D73479D-01D4-199C-03A8-37195F06209D}"/>
                </a:ext>
              </a:extLst>
            </p:cNvPr>
            <p:cNvGrpSpPr/>
            <p:nvPr/>
          </p:nvGrpSpPr>
          <p:grpSpPr>
            <a:xfrm>
              <a:off x="231354" y="311925"/>
              <a:ext cx="814386" cy="88937"/>
              <a:chOff x="231354" y="311925"/>
              <a:chExt cx="814386" cy="88937"/>
            </a:xfrm>
          </p:grpSpPr>
          <p:sp>
            <p:nvSpPr>
              <p:cNvPr id="137" name="箭头: V 形 136">
                <a:extLst>
                  <a:ext uri="{FF2B5EF4-FFF2-40B4-BE49-F238E27FC236}">
                    <a16:creationId xmlns:a16="http://schemas.microsoft.com/office/drawing/2014/main" id="{F425FFD6-89E4-CA5F-6768-07F46C570655}"/>
                  </a:ext>
                </a:extLst>
              </p:cNvPr>
              <p:cNvSpPr/>
              <p:nvPr/>
            </p:nvSpPr>
            <p:spPr>
              <a:xfrm rot="5400000">
                <a:off x="254754" y="288525"/>
                <a:ext cx="88932" cy="135731"/>
              </a:xfrm>
              <a:prstGeom prst="chevron">
                <a:avLst>
                  <a:gd name="adj" fmla="val 64784"/>
                </a:avLst>
              </a:prstGeom>
              <a:solidFill>
                <a:srgbClr val="5900CC">
                  <a:alpha val="51000"/>
                </a:srgbClr>
              </a:solidFill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38" name="箭头: V 形 137">
                <a:extLst>
                  <a:ext uri="{FF2B5EF4-FFF2-40B4-BE49-F238E27FC236}">
                    <a16:creationId xmlns:a16="http://schemas.microsoft.com/office/drawing/2014/main" id="{1980FA54-A100-8C78-060E-5D43B4435AC2}"/>
                  </a:ext>
                </a:extLst>
              </p:cNvPr>
              <p:cNvSpPr/>
              <p:nvPr/>
            </p:nvSpPr>
            <p:spPr>
              <a:xfrm rot="5400000">
                <a:off x="390485" y="288526"/>
                <a:ext cx="88932" cy="135731"/>
              </a:xfrm>
              <a:prstGeom prst="chevron">
                <a:avLst>
                  <a:gd name="adj" fmla="val 64784"/>
                </a:avLst>
              </a:prstGeom>
              <a:solidFill>
                <a:srgbClr val="5900CC">
                  <a:alpha val="51000"/>
                </a:srgbClr>
              </a:solidFill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39" name="箭头: V 形 138">
                <a:extLst>
                  <a:ext uri="{FF2B5EF4-FFF2-40B4-BE49-F238E27FC236}">
                    <a16:creationId xmlns:a16="http://schemas.microsoft.com/office/drawing/2014/main" id="{72B66846-82B7-39D2-B67C-3E57C9AC372B}"/>
                  </a:ext>
                </a:extLst>
              </p:cNvPr>
              <p:cNvSpPr/>
              <p:nvPr/>
            </p:nvSpPr>
            <p:spPr>
              <a:xfrm rot="5400000">
                <a:off x="526216" y="288527"/>
                <a:ext cx="88932" cy="135731"/>
              </a:xfrm>
              <a:prstGeom prst="chevron">
                <a:avLst>
                  <a:gd name="adj" fmla="val 64784"/>
                </a:avLst>
              </a:prstGeom>
              <a:solidFill>
                <a:srgbClr val="5900CC">
                  <a:alpha val="51000"/>
                </a:srgbClr>
              </a:solidFill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40" name="箭头: V 形 139">
                <a:extLst>
                  <a:ext uri="{FF2B5EF4-FFF2-40B4-BE49-F238E27FC236}">
                    <a16:creationId xmlns:a16="http://schemas.microsoft.com/office/drawing/2014/main" id="{4AC336C3-F353-9242-FE66-3C394F2E2FE9}"/>
                  </a:ext>
                </a:extLst>
              </p:cNvPr>
              <p:cNvSpPr/>
              <p:nvPr/>
            </p:nvSpPr>
            <p:spPr>
              <a:xfrm rot="5400000">
                <a:off x="661947" y="288528"/>
                <a:ext cx="88932" cy="135731"/>
              </a:xfrm>
              <a:prstGeom prst="chevron">
                <a:avLst>
                  <a:gd name="adj" fmla="val 64784"/>
                </a:avLst>
              </a:prstGeom>
              <a:solidFill>
                <a:srgbClr val="5900CC">
                  <a:alpha val="51000"/>
                </a:srgbClr>
              </a:solidFill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41" name="箭头: V 形 140">
                <a:extLst>
                  <a:ext uri="{FF2B5EF4-FFF2-40B4-BE49-F238E27FC236}">
                    <a16:creationId xmlns:a16="http://schemas.microsoft.com/office/drawing/2014/main" id="{11562B8A-3D1F-C7CF-FF40-D7998827AE03}"/>
                  </a:ext>
                </a:extLst>
              </p:cNvPr>
              <p:cNvSpPr/>
              <p:nvPr/>
            </p:nvSpPr>
            <p:spPr>
              <a:xfrm rot="5400000">
                <a:off x="797678" y="288529"/>
                <a:ext cx="88932" cy="135731"/>
              </a:xfrm>
              <a:prstGeom prst="chevron">
                <a:avLst>
                  <a:gd name="adj" fmla="val 64784"/>
                </a:avLst>
              </a:prstGeom>
              <a:solidFill>
                <a:srgbClr val="5900CC">
                  <a:alpha val="51000"/>
                </a:srgbClr>
              </a:solidFill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42" name="箭头: V 形 141">
                <a:extLst>
                  <a:ext uri="{FF2B5EF4-FFF2-40B4-BE49-F238E27FC236}">
                    <a16:creationId xmlns:a16="http://schemas.microsoft.com/office/drawing/2014/main" id="{308AF013-F661-3F60-351C-61EFCB43FADB}"/>
                  </a:ext>
                </a:extLst>
              </p:cNvPr>
              <p:cNvSpPr/>
              <p:nvPr/>
            </p:nvSpPr>
            <p:spPr>
              <a:xfrm rot="5400000">
                <a:off x="933409" y="288530"/>
                <a:ext cx="88932" cy="135731"/>
              </a:xfrm>
              <a:prstGeom prst="chevron">
                <a:avLst>
                  <a:gd name="adj" fmla="val 64784"/>
                </a:avLst>
              </a:prstGeom>
              <a:solidFill>
                <a:srgbClr val="5900CC">
                  <a:alpha val="51000"/>
                </a:srgbClr>
              </a:solidFill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</p:grpSp>
        <p:grpSp>
          <p:nvGrpSpPr>
            <p:cNvPr id="144" name="组合 143">
              <a:extLst>
                <a:ext uri="{FF2B5EF4-FFF2-40B4-BE49-F238E27FC236}">
                  <a16:creationId xmlns:a16="http://schemas.microsoft.com/office/drawing/2014/main" id="{A8DC9366-CB3B-091F-A43B-06A8A0FECAF7}"/>
                </a:ext>
              </a:extLst>
            </p:cNvPr>
            <p:cNvGrpSpPr/>
            <p:nvPr/>
          </p:nvGrpSpPr>
          <p:grpSpPr>
            <a:xfrm>
              <a:off x="231354" y="413374"/>
              <a:ext cx="814386" cy="88937"/>
              <a:chOff x="231354" y="311925"/>
              <a:chExt cx="814386" cy="88937"/>
            </a:xfrm>
            <a:solidFill>
              <a:srgbClr val="5900CC">
                <a:alpha val="26000"/>
              </a:srgbClr>
            </a:solidFill>
          </p:grpSpPr>
          <p:sp>
            <p:nvSpPr>
              <p:cNvPr id="145" name="箭头: V 形 144">
                <a:extLst>
                  <a:ext uri="{FF2B5EF4-FFF2-40B4-BE49-F238E27FC236}">
                    <a16:creationId xmlns:a16="http://schemas.microsoft.com/office/drawing/2014/main" id="{0F50E182-7D54-6B21-4C70-9CB220B868E2}"/>
                  </a:ext>
                </a:extLst>
              </p:cNvPr>
              <p:cNvSpPr/>
              <p:nvPr/>
            </p:nvSpPr>
            <p:spPr>
              <a:xfrm rot="5400000">
                <a:off x="254754" y="288525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46" name="箭头: V 形 145">
                <a:extLst>
                  <a:ext uri="{FF2B5EF4-FFF2-40B4-BE49-F238E27FC236}">
                    <a16:creationId xmlns:a16="http://schemas.microsoft.com/office/drawing/2014/main" id="{696C1550-96D8-D827-D582-A349D4AD9F90}"/>
                  </a:ext>
                </a:extLst>
              </p:cNvPr>
              <p:cNvSpPr/>
              <p:nvPr/>
            </p:nvSpPr>
            <p:spPr>
              <a:xfrm rot="5400000">
                <a:off x="390485" y="288526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47" name="箭头: V 形 146">
                <a:extLst>
                  <a:ext uri="{FF2B5EF4-FFF2-40B4-BE49-F238E27FC236}">
                    <a16:creationId xmlns:a16="http://schemas.microsoft.com/office/drawing/2014/main" id="{7A4823D1-3536-53FD-9F98-A860A56BD820}"/>
                  </a:ext>
                </a:extLst>
              </p:cNvPr>
              <p:cNvSpPr/>
              <p:nvPr/>
            </p:nvSpPr>
            <p:spPr>
              <a:xfrm rot="5400000">
                <a:off x="526216" y="288527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48" name="箭头: V 形 147">
                <a:extLst>
                  <a:ext uri="{FF2B5EF4-FFF2-40B4-BE49-F238E27FC236}">
                    <a16:creationId xmlns:a16="http://schemas.microsoft.com/office/drawing/2014/main" id="{7B30237F-374E-4EF2-8064-2FBA6E130EF7}"/>
                  </a:ext>
                </a:extLst>
              </p:cNvPr>
              <p:cNvSpPr/>
              <p:nvPr/>
            </p:nvSpPr>
            <p:spPr>
              <a:xfrm rot="5400000">
                <a:off x="661947" y="288528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49" name="箭头: V 形 148">
                <a:extLst>
                  <a:ext uri="{FF2B5EF4-FFF2-40B4-BE49-F238E27FC236}">
                    <a16:creationId xmlns:a16="http://schemas.microsoft.com/office/drawing/2014/main" id="{FDA9C425-0E64-0812-5938-ACE4AC458E48}"/>
                  </a:ext>
                </a:extLst>
              </p:cNvPr>
              <p:cNvSpPr/>
              <p:nvPr/>
            </p:nvSpPr>
            <p:spPr>
              <a:xfrm rot="5400000">
                <a:off x="797678" y="288529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50" name="箭头: V 形 149">
                <a:extLst>
                  <a:ext uri="{FF2B5EF4-FFF2-40B4-BE49-F238E27FC236}">
                    <a16:creationId xmlns:a16="http://schemas.microsoft.com/office/drawing/2014/main" id="{297EF9F8-9DD0-CB53-B17E-8542BD2C052E}"/>
                  </a:ext>
                </a:extLst>
              </p:cNvPr>
              <p:cNvSpPr/>
              <p:nvPr/>
            </p:nvSpPr>
            <p:spPr>
              <a:xfrm rot="5400000">
                <a:off x="933409" y="288530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</p:grpSp>
        <p:grpSp>
          <p:nvGrpSpPr>
            <p:cNvPr id="151" name="组合 150">
              <a:extLst>
                <a:ext uri="{FF2B5EF4-FFF2-40B4-BE49-F238E27FC236}">
                  <a16:creationId xmlns:a16="http://schemas.microsoft.com/office/drawing/2014/main" id="{438C2F47-67CC-E8F7-3636-60850074759D}"/>
                </a:ext>
              </a:extLst>
            </p:cNvPr>
            <p:cNvGrpSpPr/>
            <p:nvPr/>
          </p:nvGrpSpPr>
          <p:grpSpPr>
            <a:xfrm>
              <a:off x="231354" y="514429"/>
              <a:ext cx="814386" cy="88937"/>
              <a:chOff x="231354" y="311925"/>
              <a:chExt cx="814386" cy="88937"/>
            </a:xfrm>
            <a:solidFill>
              <a:srgbClr val="5900CC">
                <a:alpha val="6000"/>
              </a:srgbClr>
            </a:solidFill>
          </p:grpSpPr>
          <p:sp>
            <p:nvSpPr>
              <p:cNvPr id="152" name="箭头: V 形 151">
                <a:extLst>
                  <a:ext uri="{FF2B5EF4-FFF2-40B4-BE49-F238E27FC236}">
                    <a16:creationId xmlns:a16="http://schemas.microsoft.com/office/drawing/2014/main" id="{ED71C06D-B0D3-59B6-B765-AD897D784129}"/>
                  </a:ext>
                </a:extLst>
              </p:cNvPr>
              <p:cNvSpPr/>
              <p:nvPr/>
            </p:nvSpPr>
            <p:spPr>
              <a:xfrm rot="5400000">
                <a:off x="254754" y="288525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53" name="箭头: V 形 152">
                <a:extLst>
                  <a:ext uri="{FF2B5EF4-FFF2-40B4-BE49-F238E27FC236}">
                    <a16:creationId xmlns:a16="http://schemas.microsoft.com/office/drawing/2014/main" id="{8C84C445-B981-6B9E-34F7-0600567EB05C}"/>
                  </a:ext>
                </a:extLst>
              </p:cNvPr>
              <p:cNvSpPr/>
              <p:nvPr/>
            </p:nvSpPr>
            <p:spPr>
              <a:xfrm rot="5400000">
                <a:off x="390485" y="288526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54" name="箭头: V 形 153">
                <a:extLst>
                  <a:ext uri="{FF2B5EF4-FFF2-40B4-BE49-F238E27FC236}">
                    <a16:creationId xmlns:a16="http://schemas.microsoft.com/office/drawing/2014/main" id="{4F443053-65BD-9E09-565D-EE5103BD6329}"/>
                  </a:ext>
                </a:extLst>
              </p:cNvPr>
              <p:cNvSpPr/>
              <p:nvPr/>
            </p:nvSpPr>
            <p:spPr>
              <a:xfrm rot="5400000">
                <a:off x="526216" y="288527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55" name="箭头: V 形 154">
                <a:extLst>
                  <a:ext uri="{FF2B5EF4-FFF2-40B4-BE49-F238E27FC236}">
                    <a16:creationId xmlns:a16="http://schemas.microsoft.com/office/drawing/2014/main" id="{FDA15835-5283-3863-16A8-74E95E9AC1F1}"/>
                  </a:ext>
                </a:extLst>
              </p:cNvPr>
              <p:cNvSpPr/>
              <p:nvPr/>
            </p:nvSpPr>
            <p:spPr>
              <a:xfrm rot="5400000">
                <a:off x="661947" y="288528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56" name="箭头: V 形 155">
                <a:extLst>
                  <a:ext uri="{FF2B5EF4-FFF2-40B4-BE49-F238E27FC236}">
                    <a16:creationId xmlns:a16="http://schemas.microsoft.com/office/drawing/2014/main" id="{070B2C7C-D3C3-8ABD-848C-9341537F5905}"/>
                  </a:ext>
                </a:extLst>
              </p:cNvPr>
              <p:cNvSpPr/>
              <p:nvPr/>
            </p:nvSpPr>
            <p:spPr>
              <a:xfrm rot="5400000">
                <a:off x="797678" y="288529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57" name="箭头: V 形 156">
                <a:extLst>
                  <a:ext uri="{FF2B5EF4-FFF2-40B4-BE49-F238E27FC236}">
                    <a16:creationId xmlns:a16="http://schemas.microsoft.com/office/drawing/2014/main" id="{E38A5526-A359-F012-3CD3-9998DC8DB6F1}"/>
                  </a:ext>
                </a:extLst>
              </p:cNvPr>
              <p:cNvSpPr/>
              <p:nvPr/>
            </p:nvSpPr>
            <p:spPr>
              <a:xfrm rot="5400000">
                <a:off x="933409" y="288530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</p:grpSp>
      </p:grpSp>
      <p:grpSp>
        <p:nvGrpSpPr>
          <p:cNvPr id="210" name="组合 209">
            <a:extLst>
              <a:ext uri="{FF2B5EF4-FFF2-40B4-BE49-F238E27FC236}">
                <a16:creationId xmlns:a16="http://schemas.microsoft.com/office/drawing/2014/main" id="{D8425875-54F7-DAAA-0B3C-637E46E87790}"/>
              </a:ext>
            </a:extLst>
          </p:cNvPr>
          <p:cNvGrpSpPr/>
          <p:nvPr/>
        </p:nvGrpSpPr>
        <p:grpSpPr>
          <a:xfrm>
            <a:off x="730051" y="6360311"/>
            <a:ext cx="1164826" cy="722042"/>
            <a:chOff x="338456" y="4478529"/>
            <a:chExt cx="873889" cy="541699"/>
          </a:xfrm>
        </p:grpSpPr>
        <p:grpSp>
          <p:nvGrpSpPr>
            <p:cNvPr id="188" name="组合 187">
              <a:extLst>
                <a:ext uri="{FF2B5EF4-FFF2-40B4-BE49-F238E27FC236}">
                  <a16:creationId xmlns:a16="http://schemas.microsoft.com/office/drawing/2014/main" id="{0356A29E-84FF-E8C0-32A2-4F740595F864}"/>
                </a:ext>
              </a:extLst>
            </p:cNvPr>
            <p:cNvGrpSpPr/>
            <p:nvPr/>
          </p:nvGrpSpPr>
          <p:grpSpPr>
            <a:xfrm>
              <a:off x="338456" y="4478529"/>
              <a:ext cx="873889" cy="90169"/>
              <a:chOff x="338456" y="4478529"/>
              <a:chExt cx="873889" cy="90169"/>
            </a:xfrm>
            <a:solidFill>
              <a:srgbClr val="5900CC">
                <a:alpha val="50000"/>
              </a:srgbClr>
            </a:solidFill>
          </p:grpSpPr>
          <p:sp>
            <p:nvSpPr>
              <p:cNvPr id="182" name="椭圆 181">
                <a:extLst>
                  <a:ext uri="{FF2B5EF4-FFF2-40B4-BE49-F238E27FC236}">
                    <a16:creationId xmlns:a16="http://schemas.microsoft.com/office/drawing/2014/main" id="{7756AF14-BD2C-51A2-AA83-26E1D1ADC088}"/>
                  </a:ext>
                </a:extLst>
              </p:cNvPr>
              <p:cNvSpPr/>
              <p:nvPr/>
            </p:nvSpPr>
            <p:spPr>
              <a:xfrm>
                <a:off x="33845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83" name="椭圆 182">
                <a:extLst>
                  <a:ext uri="{FF2B5EF4-FFF2-40B4-BE49-F238E27FC236}">
                    <a16:creationId xmlns:a16="http://schemas.microsoft.com/office/drawing/2014/main" id="{8C405713-5E8A-62CA-0251-BE7B7308BE41}"/>
                  </a:ext>
                </a:extLst>
              </p:cNvPr>
              <p:cNvSpPr/>
              <p:nvPr/>
            </p:nvSpPr>
            <p:spPr>
              <a:xfrm>
                <a:off x="495200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84" name="椭圆 183">
                <a:extLst>
                  <a:ext uri="{FF2B5EF4-FFF2-40B4-BE49-F238E27FC236}">
                    <a16:creationId xmlns:a16="http://schemas.microsoft.com/office/drawing/2014/main" id="{6A4D5185-B4E3-7986-9FA6-2C8B70448FA2}"/>
                  </a:ext>
                </a:extLst>
              </p:cNvPr>
              <p:cNvSpPr/>
              <p:nvPr/>
            </p:nvSpPr>
            <p:spPr>
              <a:xfrm>
                <a:off x="651944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85" name="椭圆 184">
                <a:extLst>
                  <a:ext uri="{FF2B5EF4-FFF2-40B4-BE49-F238E27FC236}">
                    <a16:creationId xmlns:a16="http://schemas.microsoft.com/office/drawing/2014/main" id="{03323897-79C5-B6FB-815A-24E5F60EB1B1}"/>
                  </a:ext>
                </a:extLst>
              </p:cNvPr>
              <p:cNvSpPr/>
              <p:nvPr/>
            </p:nvSpPr>
            <p:spPr>
              <a:xfrm>
                <a:off x="808688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86" name="椭圆 185">
                <a:extLst>
                  <a:ext uri="{FF2B5EF4-FFF2-40B4-BE49-F238E27FC236}">
                    <a16:creationId xmlns:a16="http://schemas.microsoft.com/office/drawing/2014/main" id="{2B03509C-3223-4B9C-B9D4-908329C7D8D5}"/>
                  </a:ext>
                </a:extLst>
              </p:cNvPr>
              <p:cNvSpPr/>
              <p:nvPr/>
            </p:nvSpPr>
            <p:spPr>
              <a:xfrm>
                <a:off x="965432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87" name="椭圆 186">
                <a:extLst>
                  <a:ext uri="{FF2B5EF4-FFF2-40B4-BE49-F238E27FC236}">
                    <a16:creationId xmlns:a16="http://schemas.microsoft.com/office/drawing/2014/main" id="{5331E73E-A1C3-949D-9D5E-F92A24FE4A11}"/>
                  </a:ext>
                </a:extLst>
              </p:cNvPr>
              <p:cNvSpPr/>
              <p:nvPr/>
            </p:nvSpPr>
            <p:spPr>
              <a:xfrm>
                <a:off x="112217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</p:grpSp>
        <p:grpSp>
          <p:nvGrpSpPr>
            <p:cNvPr id="189" name="组合 188">
              <a:extLst>
                <a:ext uri="{FF2B5EF4-FFF2-40B4-BE49-F238E27FC236}">
                  <a16:creationId xmlns:a16="http://schemas.microsoft.com/office/drawing/2014/main" id="{AA439143-1D4D-8A4F-2D16-7EC797A31EC8}"/>
                </a:ext>
              </a:extLst>
            </p:cNvPr>
            <p:cNvGrpSpPr/>
            <p:nvPr/>
          </p:nvGrpSpPr>
          <p:grpSpPr>
            <a:xfrm>
              <a:off x="338456" y="4629039"/>
              <a:ext cx="873889" cy="90169"/>
              <a:chOff x="338456" y="4478529"/>
              <a:chExt cx="873889" cy="90169"/>
            </a:xfrm>
            <a:solidFill>
              <a:srgbClr val="5900CC">
                <a:alpha val="37000"/>
              </a:srgbClr>
            </a:solidFill>
          </p:grpSpPr>
          <p:sp>
            <p:nvSpPr>
              <p:cNvPr id="190" name="椭圆 189">
                <a:extLst>
                  <a:ext uri="{FF2B5EF4-FFF2-40B4-BE49-F238E27FC236}">
                    <a16:creationId xmlns:a16="http://schemas.microsoft.com/office/drawing/2014/main" id="{099F96B0-28E6-1C83-36A2-B758487EB851}"/>
                  </a:ext>
                </a:extLst>
              </p:cNvPr>
              <p:cNvSpPr/>
              <p:nvPr/>
            </p:nvSpPr>
            <p:spPr>
              <a:xfrm>
                <a:off x="33845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91" name="椭圆 190">
                <a:extLst>
                  <a:ext uri="{FF2B5EF4-FFF2-40B4-BE49-F238E27FC236}">
                    <a16:creationId xmlns:a16="http://schemas.microsoft.com/office/drawing/2014/main" id="{C6D006FC-F00E-BD3D-1364-BCA5005543AF}"/>
                  </a:ext>
                </a:extLst>
              </p:cNvPr>
              <p:cNvSpPr/>
              <p:nvPr/>
            </p:nvSpPr>
            <p:spPr>
              <a:xfrm>
                <a:off x="495200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92" name="椭圆 191">
                <a:extLst>
                  <a:ext uri="{FF2B5EF4-FFF2-40B4-BE49-F238E27FC236}">
                    <a16:creationId xmlns:a16="http://schemas.microsoft.com/office/drawing/2014/main" id="{4FADEBBE-7323-81BA-3861-7955A2C84419}"/>
                  </a:ext>
                </a:extLst>
              </p:cNvPr>
              <p:cNvSpPr/>
              <p:nvPr/>
            </p:nvSpPr>
            <p:spPr>
              <a:xfrm>
                <a:off x="651944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93" name="椭圆 192">
                <a:extLst>
                  <a:ext uri="{FF2B5EF4-FFF2-40B4-BE49-F238E27FC236}">
                    <a16:creationId xmlns:a16="http://schemas.microsoft.com/office/drawing/2014/main" id="{D7828935-A66B-755F-4FAD-A4F0CE8F1A2A}"/>
                  </a:ext>
                </a:extLst>
              </p:cNvPr>
              <p:cNvSpPr/>
              <p:nvPr/>
            </p:nvSpPr>
            <p:spPr>
              <a:xfrm>
                <a:off x="808688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94" name="椭圆 193">
                <a:extLst>
                  <a:ext uri="{FF2B5EF4-FFF2-40B4-BE49-F238E27FC236}">
                    <a16:creationId xmlns:a16="http://schemas.microsoft.com/office/drawing/2014/main" id="{B960F000-6DF9-9138-18F0-1773BDCB9AF6}"/>
                  </a:ext>
                </a:extLst>
              </p:cNvPr>
              <p:cNvSpPr/>
              <p:nvPr/>
            </p:nvSpPr>
            <p:spPr>
              <a:xfrm>
                <a:off x="965432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95" name="椭圆 194">
                <a:extLst>
                  <a:ext uri="{FF2B5EF4-FFF2-40B4-BE49-F238E27FC236}">
                    <a16:creationId xmlns:a16="http://schemas.microsoft.com/office/drawing/2014/main" id="{39FF6F06-F560-DA9B-F95F-C9C694DF0622}"/>
                  </a:ext>
                </a:extLst>
              </p:cNvPr>
              <p:cNvSpPr/>
              <p:nvPr/>
            </p:nvSpPr>
            <p:spPr>
              <a:xfrm>
                <a:off x="112217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</p:grpSp>
        <p:grpSp>
          <p:nvGrpSpPr>
            <p:cNvPr id="196" name="组合 195">
              <a:extLst>
                <a:ext uri="{FF2B5EF4-FFF2-40B4-BE49-F238E27FC236}">
                  <a16:creationId xmlns:a16="http://schemas.microsoft.com/office/drawing/2014/main" id="{88DDB9FC-B0D8-1904-9B86-CC8CE2EFF625}"/>
                </a:ext>
              </a:extLst>
            </p:cNvPr>
            <p:cNvGrpSpPr/>
            <p:nvPr/>
          </p:nvGrpSpPr>
          <p:grpSpPr>
            <a:xfrm>
              <a:off x="338456" y="4779549"/>
              <a:ext cx="873889" cy="90169"/>
              <a:chOff x="338456" y="4478529"/>
              <a:chExt cx="873889" cy="90169"/>
            </a:xfrm>
            <a:solidFill>
              <a:srgbClr val="5900CC">
                <a:alpha val="24000"/>
              </a:srgbClr>
            </a:solidFill>
          </p:grpSpPr>
          <p:sp>
            <p:nvSpPr>
              <p:cNvPr id="197" name="椭圆 196">
                <a:extLst>
                  <a:ext uri="{FF2B5EF4-FFF2-40B4-BE49-F238E27FC236}">
                    <a16:creationId xmlns:a16="http://schemas.microsoft.com/office/drawing/2014/main" id="{665C6F59-62C3-4A77-76D7-A8EF59CA42B0}"/>
                  </a:ext>
                </a:extLst>
              </p:cNvPr>
              <p:cNvSpPr/>
              <p:nvPr/>
            </p:nvSpPr>
            <p:spPr>
              <a:xfrm>
                <a:off x="33845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98" name="椭圆 197">
                <a:extLst>
                  <a:ext uri="{FF2B5EF4-FFF2-40B4-BE49-F238E27FC236}">
                    <a16:creationId xmlns:a16="http://schemas.microsoft.com/office/drawing/2014/main" id="{D1A0DD87-0CA8-BD20-204E-0F7F9F6F3C47}"/>
                  </a:ext>
                </a:extLst>
              </p:cNvPr>
              <p:cNvSpPr/>
              <p:nvPr/>
            </p:nvSpPr>
            <p:spPr>
              <a:xfrm>
                <a:off x="495200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99" name="椭圆 198">
                <a:extLst>
                  <a:ext uri="{FF2B5EF4-FFF2-40B4-BE49-F238E27FC236}">
                    <a16:creationId xmlns:a16="http://schemas.microsoft.com/office/drawing/2014/main" id="{DC3D2798-2822-E220-ABAC-5EED25133306}"/>
                  </a:ext>
                </a:extLst>
              </p:cNvPr>
              <p:cNvSpPr/>
              <p:nvPr/>
            </p:nvSpPr>
            <p:spPr>
              <a:xfrm>
                <a:off x="651944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200" name="椭圆 199">
                <a:extLst>
                  <a:ext uri="{FF2B5EF4-FFF2-40B4-BE49-F238E27FC236}">
                    <a16:creationId xmlns:a16="http://schemas.microsoft.com/office/drawing/2014/main" id="{9CE7E7B1-5ABB-DF0B-3624-83D4FB095449}"/>
                  </a:ext>
                </a:extLst>
              </p:cNvPr>
              <p:cNvSpPr/>
              <p:nvPr/>
            </p:nvSpPr>
            <p:spPr>
              <a:xfrm>
                <a:off x="808688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201" name="椭圆 200">
                <a:extLst>
                  <a:ext uri="{FF2B5EF4-FFF2-40B4-BE49-F238E27FC236}">
                    <a16:creationId xmlns:a16="http://schemas.microsoft.com/office/drawing/2014/main" id="{48A49D72-BC05-F2F5-E387-860155F65AA3}"/>
                  </a:ext>
                </a:extLst>
              </p:cNvPr>
              <p:cNvSpPr/>
              <p:nvPr/>
            </p:nvSpPr>
            <p:spPr>
              <a:xfrm>
                <a:off x="965432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202" name="椭圆 201">
                <a:extLst>
                  <a:ext uri="{FF2B5EF4-FFF2-40B4-BE49-F238E27FC236}">
                    <a16:creationId xmlns:a16="http://schemas.microsoft.com/office/drawing/2014/main" id="{3E065BC4-17D5-68BE-71BD-D5EC249C15A5}"/>
                  </a:ext>
                </a:extLst>
              </p:cNvPr>
              <p:cNvSpPr/>
              <p:nvPr/>
            </p:nvSpPr>
            <p:spPr>
              <a:xfrm>
                <a:off x="112217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id="{9732DDAC-3499-82A3-CA19-D8D5C902F39E}"/>
                </a:ext>
              </a:extLst>
            </p:cNvPr>
            <p:cNvGrpSpPr/>
            <p:nvPr/>
          </p:nvGrpSpPr>
          <p:grpSpPr>
            <a:xfrm>
              <a:off x="338456" y="4930059"/>
              <a:ext cx="873889" cy="90169"/>
              <a:chOff x="338456" y="4478529"/>
              <a:chExt cx="873889" cy="90169"/>
            </a:xfrm>
            <a:solidFill>
              <a:srgbClr val="5900CC">
                <a:alpha val="10000"/>
              </a:srgbClr>
            </a:solidFill>
          </p:grpSpPr>
          <p:sp>
            <p:nvSpPr>
              <p:cNvPr id="204" name="椭圆 203">
                <a:extLst>
                  <a:ext uri="{FF2B5EF4-FFF2-40B4-BE49-F238E27FC236}">
                    <a16:creationId xmlns:a16="http://schemas.microsoft.com/office/drawing/2014/main" id="{FBBF18E1-B077-0B34-F107-BE296D2C7010}"/>
                  </a:ext>
                </a:extLst>
              </p:cNvPr>
              <p:cNvSpPr/>
              <p:nvPr/>
            </p:nvSpPr>
            <p:spPr>
              <a:xfrm>
                <a:off x="33845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205" name="椭圆 204">
                <a:extLst>
                  <a:ext uri="{FF2B5EF4-FFF2-40B4-BE49-F238E27FC236}">
                    <a16:creationId xmlns:a16="http://schemas.microsoft.com/office/drawing/2014/main" id="{94F6003A-CA58-6C45-0DCB-401F532BE92C}"/>
                  </a:ext>
                </a:extLst>
              </p:cNvPr>
              <p:cNvSpPr/>
              <p:nvPr/>
            </p:nvSpPr>
            <p:spPr>
              <a:xfrm>
                <a:off x="495200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206" name="椭圆 205">
                <a:extLst>
                  <a:ext uri="{FF2B5EF4-FFF2-40B4-BE49-F238E27FC236}">
                    <a16:creationId xmlns:a16="http://schemas.microsoft.com/office/drawing/2014/main" id="{13D747BD-EAD5-130C-33E2-BB6DDB85B19C}"/>
                  </a:ext>
                </a:extLst>
              </p:cNvPr>
              <p:cNvSpPr/>
              <p:nvPr/>
            </p:nvSpPr>
            <p:spPr>
              <a:xfrm>
                <a:off x="651944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207" name="椭圆 206">
                <a:extLst>
                  <a:ext uri="{FF2B5EF4-FFF2-40B4-BE49-F238E27FC236}">
                    <a16:creationId xmlns:a16="http://schemas.microsoft.com/office/drawing/2014/main" id="{709BD850-B25A-1607-E509-2F1D4A818658}"/>
                  </a:ext>
                </a:extLst>
              </p:cNvPr>
              <p:cNvSpPr/>
              <p:nvPr/>
            </p:nvSpPr>
            <p:spPr>
              <a:xfrm>
                <a:off x="808688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208" name="椭圆 207">
                <a:extLst>
                  <a:ext uri="{FF2B5EF4-FFF2-40B4-BE49-F238E27FC236}">
                    <a16:creationId xmlns:a16="http://schemas.microsoft.com/office/drawing/2014/main" id="{FF5B95CC-9359-B5AD-A88F-A9FAFBFF953A}"/>
                  </a:ext>
                </a:extLst>
              </p:cNvPr>
              <p:cNvSpPr/>
              <p:nvPr/>
            </p:nvSpPr>
            <p:spPr>
              <a:xfrm>
                <a:off x="965432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209" name="椭圆 208">
                <a:extLst>
                  <a:ext uri="{FF2B5EF4-FFF2-40B4-BE49-F238E27FC236}">
                    <a16:creationId xmlns:a16="http://schemas.microsoft.com/office/drawing/2014/main" id="{C9FCB607-873A-6589-5950-475F071B3FE1}"/>
                  </a:ext>
                </a:extLst>
              </p:cNvPr>
              <p:cNvSpPr/>
              <p:nvPr/>
            </p:nvSpPr>
            <p:spPr>
              <a:xfrm>
                <a:off x="112217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</p:grpSp>
      </p:grpSp>
      <p:sp>
        <p:nvSpPr>
          <p:cNvPr id="211" name="iconfont-10187-1799676">
            <a:extLst>
              <a:ext uri="{FF2B5EF4-FFF2-40B4-BE49-F238E27FC236}">
                <a16:creationId xmlns:a16="http://schemas.microsoft.com/office/drawing/2014/main" id="{ADF6BE7C-B182-F756-EAB1-D1436902E180}"/>
              </a:ext>
            </a:extLst>
          </p:cNvPr>
          <p:cNvSpPr/>
          <p:nvPr/>
        </p:nvSpPr>
        <p:spPr>
          <a:xfrm rot="20994786">
            <a:off x="7367689" y="5273075"/>
            <a:ext cx="812663" cy="812663"/>
          </a:xfrm>
          <a:custGeom>
            <a:avLst/>
            <a:gdLst>
              <a:gd name="T0" fmla="*/ 10240 w 10880"/>
              <a:gd name="T1" fmla="*/ 8320 h 10880"/>
              <a:gd name="T2" fmla="*/ 2848 w 10880"/>
              <a:gd name="T3" fmla="*/ 8320 h 10880"/>
              <a:gd name="T4" fmla="*/ 1920 w 10880"/>
              <a:gd name="T5" fmla="*/ 1568 h 10880"/>
              <a:gd name="T6" fmla="*/ 320 w 10880"/>
              <a:gd name="T7" fmla="*/ 0 h 10880"/>
              <a:gd name="T8" fmla="*/ 0 w 10880"/>
              <a:gd name="T9" fmla="*/ 320 h 10880"/>
              <a:gd name="T10" fmla="*/ 320 w 10880"/>
              <a:gd name="T11" fmla="*/ 640 h 10880"/>
              <a:gd name="T12" fmla="*/ 1280 w 10880"/>
              <a:gd name="T13" fmla="*/ 1632 h 10880"/>
              <a:gd name="T14" fmla="*/ 2240 w 10880"/>
              <a:gd name="T15" fmla="*/ 8672 h 10880"/>
              <a:gd name="T16" fmla="*/ 2560 w 10880"/>
              <a:gd name="T17" fmla="*/ 8960 h 10880"/>
              <a:gd name="T18" fmla="*/ 10240 w 10880"/>
              <a:gd name="T19" fmla="*/ 8960 h 10880"/>
              <a:gd name="T20" fmla="*/ 10560 w 10880"/>
              <a:gd name="T21" fmla="*/ 8640 h 10880"/>
              <a:gd name="T22" fmla="*/ 10240 w 10880"/>
              <a:gd name="T23" fmla="*/ 8320 h 10880"/>
              <a:gd name="T24" fmla="*/ 10816 w 10880"/>
              <a:gd name="T25" fmla="*/ 3008 h 10880"/>
              <a:gd name="T26" fmla="*/ 10560 w 10880"/>
              <a:gd name="T27" fmla="*/ 2880 h 10880"/>
              <a:gd name="T28" fmla="*/ 2880 w 10880"/>
              <a:gd name="T29" fmla="*/ 2880 h 10880"/>
              <a:gd name="T30" fmla="*/ 2560 w 10880"/>
              <a:gd name="T31" fmla="*/ 3200 h 10880"/>
              <a:gd name="T32" fmla="*/ 2880 w 10880"/>
              <a:gd name="T33" fmla="*/ 3520 h 10880"/>
              <a:gd name="T34" fmla="*/ 10144 w 10880"/>
              <a:gd name="T35" fmla="*/ 3520 h 10880"/>
              <a:gd name="T36" fmla="*/ 9344 w 10880"/>
              <a:gd name="T37" fmla="*/ 6432 h 10880"/>
              <a:gd name="T38" fmla="*/ 3488 w 10880"/>
              <a:gd name="T39" fmla="*/ 7040 h 10880"/>
              <a:gd name="T40" fmla="*/ 3200 w 10880"/>
              <a:gd name="T41" fmla="*/ 7392 h 10880"/>
              <a:gd name="T42" fmla="*/ 3520 w 10880"/>
              <a:gd name="T43" fmla="*/ 7680 h 10880"/>
              <a:gd name="T44" fmla="*/ 3552 w 10880"/>
              <a:gd name="T45" fmla="*/ 7680 h 10880"/>
              <a:gd name="T46" fmla="*/ 9632 w 10880"/>
              <a:gd name="T47" fmla="*/ 7040 h 10880"/>
              <a:gd name="T48" fmla="*/ 9920 w 10880"/>
              <a:gd name="T49" fmla="*/ 6816 h 10880"/>
              <a:gd name="T50" fmla="*/ 10880 w 10880"/>
              <a:gd name="T51" fmla="*/ 3296 h 10880"/>
              <a:gd name="T52" fmla="*/ 10816 w 10880"/>
              <a:gd name="T53" fmla="*/ 3008 h 10880"/>
              <a:gd name="T54" fmla="*/ 3520 w 10880"/>
              <a:gd name="T55" fmla="*/ 9600 h 10880"/>
              <a:gd name="T56" fmla="*/ 2880 w 10880"/>
              <a:gd name="T57" fmla="*/ 10240 h 10880"/>
              <a:gd name="T58" fmla="*/ 3520 w 10880"/>
              <a:gd name="T59" fmla="*/ 10880 h 10880"/>
              <a:gd name="T60" fmla="*/ 4160 w 10880"/>
              <a:gd name="T61" fmla="*/ 10240 h 10880"/>
              <a:gd name="T62" fmla="*/ 3520 w 10880"/>
              <a:gd name="T63" fmla="*/ 9600 h 10880"/>
              <a:gd name="T64" fmla="*/ 8640 w 10880"/>
              <a:gd name="T65" fmla="*/ 9600 h 10880"/>
              <a:gd name="T66" fmla="*/ 8000 w 10880"/>
              <a:gd name="T67" fmla="*/ 10240 h 10880"/>
              <a:gd name="T68" fmla="*/ 8640 w 10880"/>
              <a:gd name="T69" fmla="*/ 10880 h 10880"/>
              <a:gd name="T70" fmla="*/ 9280 w 10880"/>
              <a:gd name="T71" fmla="*/ 10240 h 10880"/>
              <a:gd name="T72" fmla="*/ 8640 w 10880"/>
              <a:gd name="T73" fmla="*/ 9600 h 108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880" h="10880">
                <a:moveTo>
                  <a:pt x="10240" y="8320"/>
                </a:moveTo>
                <a:lnTo>
                  <a:pt x="2848" y="8320"/>
                </a:lnTo>
                <a:lnTo>
                  <a:pt x="1920" y="1568"/>
                </a:lnTo>
                <a:cubicBezTo>
                  <a:pt x="1792" y="640"/>
                  <a:pt x="1120" y="0"/>
                  <a:pt x="320" y="0"/>
                </a:cubicBezTo>
                <a:cubicBezTo>
                  <a:pt x="128" y="0"/>
                  <a:pt x="0" y="128"/>
                  <a:pt x="0" y="320"/>
                </a:cubicBezTo>
                <a:cubicBezTo>
                  <a:pt x="0" y="512"/>
                  <a:pt x="128" y="640"/>
                  <a:pt x="320" y="640"/>
                </a:cubicBezTo>
                <a:cubicBezTo>
                  <a:pt x="896" y="640"/>
                  <a:pt x="1216" y="1152"/>
                  <a:pt x="1280" y="1632"/>
                </a:cubicBezTo>
                <a:lnTo>
                  <a:pt x="2240" y="8672"/>
                </a:lnTo>
                <a:cubicBezTo>
                  <a:pt x="2272" y="8832"/>
                  <a:pt x="2400" y="8960"/>
                  <a:pt x="2560" y="8960"/>
                </a:cubicBezTo>
                <a:lnTo>
                  <a:pt x="10240" y="8960"/>
                </a:lnTo>
                <a:cubicBezTo>
                  <a:pt x="10432" y="8960"/>
                  <a:pt x="10560" y="8832"/>
                  <a:pt x="10560" y="8640"/>
                </a:cubicBezTo>
                <a:cubicBezTo>
                  <a:pt x="10560" y="8448"/>
                  <a:pt x="10432" y="8320"/>
                  <a:pt x="10240" y="8320"/>
                </a:cubicBezTo>
                <a:close/>
                <a:moveTo>
                  <a:pt x="10816" y="3008"/>
                </a:moveTo>
                <a:cubicBezTo>
                  <a:pt x="10752" y="2944"/>
                  <a:pt x="10656" y="2880"/>
                  <a:pt x="10560" y="2880"/>
                </a:cubicBezTo>
                <a:lnTo>
                  <a:pt x="2880" y="2880"/>
                </a:lnTo>
                <a:cubicBezTo>
                  <a:pt x="2688" y="2880"/>
                  <a:pt x="2560" y="3008"/>
                  <a:pt x="2560" y="3200"/>
                </a:cubicBezTo>
                <a:cubicBezTo>
                  <a:pt x="2560" y="3392"/>
                  <a:pt x="2688" y="3520"/>
                  <a:pt x="2880" y="3520"/>
                </a:cubicBezTo>
                <a:lnTo>
                  <a:pt x="10144" y="3520"/>
                </a:lnTo>
                <a:lnTo>
                  <a:pt x="9344" y="6432"/>
                </a:lnTo>
                <a:lnTo>
                  <a:pt x="3488" y="7040"/>
                </a:lnTo>
                <a:cubicBezTo>
                  <a:pt x="3328" y="7072"/>
                  <a:pt x="3200" y="7200"/>
                  <a:pt x="3200" y="7392"/>
                </a:cubicBezTo>
                <a:cubicBezTo>
                  <a:pt x="3232" y="7552"/>
                  <a:pt x="3360" y="7680"/>
                  <a:pt x="3520" y="7680"/>
                </a:cubicBezTo>
                <a:lnTo>
                  <a:pt x="3552" y="7680"/>
                </a:lnTo>
                <a:lnTo>
                  <a:pt x="9632" y="7040"/>
                </a:lnTo>
                <a:cubicBezTo>
                  <a:pt x="9760" y="7040"/>
                  <a:pt x="9888" y="6944"/>
                  <a:pt x="9920" y="6816"/>
                </a:cubicBezTo>
                <a:lnTo>
                  <a:pt x="10880" y="3296"/>
                </a:lnTo>
                <a:cubicBezTo>
                  <a:pt x="10880" y="3200"/>
                  <a:pt x="10880" y="3072"/>
                  <a:pt x="10816" y="3008"/>
                </a:cubicBezTo>
                <a:close/>
                <a:moveTo>
                  <a:pt x="3520" y="9600"/>
                </a:moveTo>
                <a:cubicBezTo>
                  <a:pt x="3168" y="9600"/>
                  <a:pt x="2880" y="9888"/>
                  <a:pt x="2880" y="10240"/>
                </a:cubicBezTo>
                <a:cubicBezTo>
                  <a:pt x="2880" y="10592"/>
                  <a:pt x="3168" y="10880"/>
                  <a:pt x="3520" y="10880"/>
                </a:cubicBezTo>
                <a:cubicBezTo>
                  <a:pt x="3872" y="10880"/>
                  <a:pt x="4160" y="10592"/>
                  <a:pt x="4160" y="10240"/>
                </a:cubicBezTo>
                <a:cubicBezTo>
                  <a:pt x="4160" y="9888"/>
                  <a:pt x="3872" y="9600"/>
                  <a:pt x="3520" y="9600"/>
                </a:cubicBezTo>
                <a:close/>
                <a:moveTo>
                  <a:pt x="8640" y="9600"/>
                </a:moveTo>
                <a:cubicBezTo>
                  <a:pt x="8288" y="9600"/>
                  <a:pt x="8000" y="9888"/>
                  <a:pt x="8000" y="10240"/>
                </a:cubicBezTo>
                <a:cubicBezTo>
                  <a:pt x="8000" y="10592"/>
                  <a:pt x="8288" y="10880"/>
                  <a:pt x="8640" y="10880"/>
                </a:cubicBezTo>
                <a:cubicBezTo>
                  <a:pt x="8992" y="10880"/>
                  <a:pt x="9280" y="10592"/>
                  <a:pt x="9280" y="10240"/>
                </a:cubicBezTo>
                <a:cubicBezTo>
                  <a:pt x="9280" y="9888"/>
                  <a:pt x="8992" y="9600"/>
                  <a:pt x="8640" y="9600"/>
                </a:cubicBezTo>
                <a:close/>
              </a:path>
            </a:pathLst>
          </a:custGeom>
          <a:solidFill>
            <a:srgbClr val="CED5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/>
          </a:p>
        </p:txBody>
      </p:sp>
      <p:sp>
        <p:nvSpPr>
          <p:cNvPr id="212" name="iconfont-11592-5504441">
            <a:extLst>
              <a:ext uri="{FF2B5EF4-FFF2-40B4-BE49-F238E27FC236}">
                <a16:creationId xmlns:a16="http://schemas.microsoft.com/office/drawing/2014/main" id="{32858132-3423-C36A-F5C8-0F046F5CA74D}"/>
              </a:ext>
            </a:extLst>
          </p:cNvPr>
          <p:cNvSpPr/>
          <p:nvPr/>
        </p:nvSpPr>
        <p:spPr>
          <a:xfrm rot="1678957">
            <a:off x="11304937" y="1535873"/>
            <a:ext cx="376456" cy="376456"/>
          </a:xfrm>
          <a:custGeom>
            <a:avLst/>
            <a:gdLst>
              <a:gd name="T0" fmla="*/ 0 w 11734"/>
              <a:gd name="T1" fmla="*/ 1336 h 11734"/>
              <a:gd name="T2" fmla="*/ 1336 w 11734"/>
              <a:gd name="T3" fmla="*/ 0 h 11734"/>
              <a:gd name="T4" fmla="*/ 10398 w 11734"/>
              <a:gd name="T5" fmla="*/ 0 h 11734"/>
              <a:gd name="T6" fmla="*/ 11734 w 11734"/>
              <a:gd name="T7" fmla="*/ 1336 h 11734"/>
              <a:gd name="T8" fmla="*/ 11734 w 11734"/>
              <a:gd name="T9" fmla="*/ 10398 h 11734"/>
              <a:gd name="T10" fmla="*/ 10398 w 11734"/>
              <a:gd name="T11" fmla="*/ 11734 h 11734"/>
              <a:gd name="T12" fmla="*/ 1336 w 11734"/>
              <a:gd name="T13" fmla="*/ 11734 h 11734"/>
              <a:gd name="T14" fmla="*/ 0 w 11734"/>
              <a:gd name="T15" fmla="*/ 10398 h 11734"/>
              <a:gd name="T16" fmla="*/ 0 w 11734"/>
              <a:gd name="T17" fmla="*/ 1336 h 11734"/>
              <a:gd name="T18" fmla="*/ 1067 w 11734"/>
              <a:gd name="T19" fmla="*/ 1336 h 11734"/>
              <a:gd name="T20" fmla="*/ 1067 w 11734"/>
              <a:gd name="T21" fmla="*/ 10398 h 11734"/>
              <a:gd name="T22" fmla="*/ 1336 w 11734"/>
              <a:gd name="T23" fmla="*/ 10667 h 11734"/>
              <a:gd name="T24" fmla="*/ 10398 w 11734"/>
              <a:gd name="T25" fmla="*/ 10667 h 11734"/>
              <a:gd name="T26" fmla="*/ 10667 w 11734"/>
              <a:gd name="T27" fmla="*/ 10398 h 11734"/>
              <a:gd name="T28" fmla="*/ 10667 w 11734"/>
              <a:gd name="T29" fmla="*/ 1336 h 11734"/>
              <a:gd name="T30" fmla="*/ 10398 w 11734"/>
              <a:gd name="T31" fmla="*/ 1067 h 11734"/>
              <a:gd name="T32" fmla="*/ 1336 w 11734"/>
              <a:gd name="T33" fmla="*/ 1067 h 11734"/>
              <a:gd name="T34" fmla="*/ 1067 w 11734"/>
              <a:gd name="T35" fmla="*/ 1336 h 11734"/>
              <a:gd name="T36" fmla="*/ 7734 w 11734"/>
              <a:gd name="T37" fmla="*/ 2134 h 11734"/>
              <a:gd name="T38" fmla="*/ 8267 w 11734"/>
              <a:gd name="T39" fmla="*/ 1600 h 11734"/>
              <a:gd name="T40" fmla="*/ 8800 w 11734"/>
              <a:gd name="T41" fmla="*/ 2134 h 11734"/>
              <a:gd name="T42" fmla="*/ 8800 w 11734"/>
              <a:gd name="T43" fmla="*/ 3467 h 11734"/>
              <a:gd name="T44" fmla="*/ 5867 w 11734"/>
              <a:gd name="T45" fmla="*/ 6400 h 11734"/>
              <a:gd name="T46" fmla="*/ 2934 w 11734"/>
              <a:gd name="T47" fmla="*/ 3467 h 11734"/>
              <a:gd name="T48" fmla="*/ 2934 w 11734"/>
              <a:gd name="T49" fmla="*/ 2134 h 11734"/>
              <a:gd name="T50" fmla="*/ 3467 w 11734"/>
              <a:gd name="T51" fmla="*/ 1600 h 11734"/>
              <a:gd name="T52" fmla="*/ 4000 w 11734"/>
              <a:gd name="T53" fmla="*/ 2134 h 11734"/>
              <a:gd name="T54" fmla="*/ 4000 w 11734"/>
              <a:gd name="T55" fmla="*/ 3467 h 11734"/>
              <a:gd name="T56" fmla="*/ 5867 w 11734"/>
              <a:gd name="T57" fmla="*/ 5334 h 11734"/>
              <a:gd name="T58" fmla="*/ 7734 w 11734"/>
              <a:gd name="T59" fmla="*/ 3467 h 11734"/>
              <a:gd name="T60" fmla="*/ 7734 w 11734"/>
              <a:gd name="T61" fmla="*/ 2134 h 11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1734" h="11734">
                <a:moveTo>
                  <a:pt x="0" y="1336"/>
                </a:moveTo>
                <a:cubicBezTo>
                  <a:pt x="0" y="598"/>
                  <a:pt x="598" y="0"/>
                  <a:pt x="1336" y="0"/>
                </a:cubicBezTo>
                <a:lnTo>
                  <a:pt x="10398" y="0"/>
                </a:lnTo>
                <a:cubicBezTo>
                  <a:pt x="11136" y="0"/>
                  <a:pt x="11734" y="598"/>
                  <a:pt x="11734" y="1336"/>
                </a:cubicBezTo>
                <a:lnTo>
                  <a:pt x="11734" y="10398"/>
                </a:lnTo>
                <a:cubicBezTo>
                  <a:pt x="11734" y="11136"/>
                  <a:pt x="11136" y="11734"/>
                  <a:pt x="10398" y="11734"/>
                </a:cubicBezTo>
                <a:lnTo>
                  <a:pt x="1336" y="11734"/>
                </a:lnTo>
                <a:cubicBezTo>
                  <a:pt x="598" y="11734"/>
                  <a:pt x="0" y="11136"/>
                  <a:pt x="0" y="10398"/>
                </a:cubicBezTo>
                <a:lnTo>
                  <a:pt x="0" y="1336"/>
                </a:lnTo>
                <a:close/>
                <a:moveTo>
                  <a:pt x="1067" y="1336"/>
                </a:moveTo>
                <a:lnTo>
                  <a:pt x="1067" y="10398"/>
                </a:lnTo>
                <a:cubicBezTo>
                  <a:pt x="1067" y="10547"/>
                  <a:pt x="1187" y="10667"/>
                  <a:pt x="1336" y="10667"/>
                </a:cubicBezTo>
                <a:lnTo>
                  <a:pt x="10398" y="10667"/>
                </a:lnTo>
                <a:cubicBezTo>
                  <a:pt x="10547" y="10667"/>
                  <a:pt x="10667" y="10547"/>
                  <a:pt x="10667" y="10398"/>
                </a:cubicBezTo>
                <a:lnTo>
                  <a:pt x="10667" y="1336"/>
                </a:lnTo>
                <a:cubicBezTo>
                  <a:pt x="10667" y="1187"/>
                  <a:pt x="10547" y="1067"/>
                  <a:pt x="10398" y="1067"/>
                </a:cubicBezTo>
                <a:lnTo>
                  <a:pt x="1336" y="1067"/>
                </a:lnTo>
                <a:cubicBezTo>
                  <a:pt x="1187" y="1067"/>
                  <a:pt x="1067" y="1187"/>
                  <a:pt x="1067" y="1336"/>
                </a:cubicBezTo>
                <a:close/>
                <a:moveTo>
                  <a:pt x="7734" y="2134"/>
                </a:moveTo>
                <a:cubicBezTo>
                  <a:pt x="7734" y="1839"/>
                  <a:pt x="7972" y="1600"/>
                  <a:pt x="8267" y="1600"/>
                </a:cubicBezTo>
                <a:cubicBezTo>
                  <a:pt x="8562" y="1600"/>
                  <a:pt x="8800" y="1839"/>
                  <a:pt x="8800" y="2134"/>
                </a:cubicBezTo>
                <a:lnTo>
                  <a:pt x="8800" y="3467"/>
                </a:lnTo>
                <a:cubicBezTo>
                  <a:pt x="8800" y="5086"/>
                  <a:pt x="7487" y="6400"/>
                  <a:pt x="5867" y="6400"/>
                </a:cubicBezTo>
                <a:cubicBezTo>
                  <a:pt x="4248" y="6400"/>
                  <a:pt x="2934" y="5085"/>
                  <a:pt x="2934" y="3467"/>
                </a:cubicBezTo>
                <a:lnTo>
                  <a:pt x="2934" y="2134"/>
                </a:lnTo>
                <a:cubicBezTo>
                  <a:pt x="2934" y="1839"/>
                  <a:pt x="3172" y="1600"/>
                  <a:pt x="3467" y="1600"/>
                </a:cubicBezTo>
                <a:cubicBezTo>
                  <a:pt x="3762" y="1600"/>
                  <a:pt x="4000" y="1839"/>
                  <a:pt x="4000" y="2134"/>
                </a:cubicBezTo>
                <a:lnTo>
                  <a:pt x="4000" y="3467"/>
                </a:lnTo>
                <a:cubicBezTo>
                  <a:pt x="4000" y="4496"/>
                  <a:pt x="4837" y="5334"/>
                  <a:pt x="5867" y="5334"/>
                </a:cubicBezTo>
                <a:cubicBezTo>
                  <a:pt x="6898" y="5334"/>
                  <a:pt x="7734" y="4497"/>
                  <a:pt x="7734" y="3467"/>
                </a:cubicBezTo>
                <a:lnTo>
                  <a:pt x="7734" y="2134"/>
                </a:lnTo>
                <a:close/>
              </a:path>
            </a:pathLst>
          </a:custGeom>
          <a:solidFill>
            <a:srgbClr val="FFB3DA">
              <a:alpha val="51000"/>
            </a:srgbClr>
          </a:solidFill>
          <a:ln w="233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2399">
              <a:cs typeface="+mn-ea"/>
            </a:endParaRPr>
          </a:p>
        </p:txBody>
      </p:sp>
      <p:sp>
        <p:nvSpPr>
          <p:cNvPr id="213" name="shopping-cart_319633">
            <a:extLst>
              <a:ext uri="{FF2B5EF4-FFF2-40B4-BE49-F238E27FC236}">
                <a16:creationId xmlns:a16="http://schemas.microsoft.com/office/drawing/2014/main" id="{4A5156F6-9420-CE83-047E-DA6523A4CB35}"/>
              </a:ext>
            </a:extLst>
          </p:cNvPr>
          <p:cNvSpPr/>
          <p:nvPr/>
        </p:nvSpPr>
        <p:spPr>
          <a:xfrm rot="19345226">
            <a:off x="2691257" y="583220"/>
            <a:ext cx="476142" cy="455546"/>
          </a:xfrm>
          <a:custGeom>
            <a:avLst/>
            <a:gdLst>
              <a:gd name="T0" fmla="*/ 6281 w 6554"/>
              <a:gd name="T1" fmla="*/ 4642 h 6280"/>
              <a:gd name="T2" fmla="*/ 6554 w 6554"/>
              <a:gd name="T3" fmla="*/ 4369 h 6280"/>
              <a:gd name="T4" fmla="*/ 6554 w 6554"/>
              <a:gd name="T5" fmla="*/ 1365 h 6280"/>
              <a:gd name="T6" fmla="*/ 6281 w 6554"/>
              <a:gd name="T7" fmla="*/ 1092 h 6280"/>
              <a:gd name="T8" fmla="*/ 1365 w 6554"/>
              <a:gd name="T9" fmla="*/ 1092 h 6280"/>
              <a:gd name="T10" fmla="*/ 1365 w 6554"/>
              <a:gd name="T11" fmla="*/ 273 h 6280"/>
              <a:gd name="T12" fmla="*/ 1092 w 6554"/>
              <a:gd name="T13" fmla="*/ 0 h 6280"/>
              <a:gd name="T14" fmla="*/ 273 w 6554"/>
              <a:gd name="T15" fmla="*/ 0 h 6280"/>
              <a:gd name="T16" fmla="*/ 0 w 6554"/>
              <a:gd name="T17" fmla="*/ 273 h 6280"/>
              <a:gd name="T18" fmla="*/ 273 w 6554"/>
              <a:gd name="T19" fmla="*/ 546 h 6280"/>
              <a:gd name="T20" fmla="*/ 819 w 6554"/>
              <a:gd name="T21" fmla="*/ 546 h 6280"/>
              <a:gd name="T22" fmla="*/ 819 w 6554"/>
              <a:gd name="T23" fmla="*/ 1365 h 6280"/>
              <a:gd name="T24" fmla="*/ 819 w 6554"/>
              <a:gd name="T25" fmla="*/ 1638 h 6280"/>
              <a:gd name="T26" fmla="*/ 819 w 6554"/>
              <a:gd name="T27" fmla="*/ 4369 h 6280"/>
              <a:gd name="T28" fmla="*/ 819 w 6554"/>
              <a:gd name="T29" fmla="*/ 5734 h 6280"/>
              <a:gd name="T30" fmla="*/ 1092 w 6554"/>
              <a:gd name="T31" fmla="*/ 6007 h 6280"/>
              <a:gd name="T32" fmla="*/ 2260 w 6554"/>
              <a:gd name="T33" fmla="*/ 6007 h 6280"/>
              <a:gd name="T34" fmla="*/ 2731 w 6554"/>
              <a:gd name="T35" fmla="*/ 6280 h 6280"/>
              <a:gd name="T36" fmla="*/ 3201 w 6554"/>
              <a:gd name="T37" fmla="*/ 6007 h 6280"/>
              <a:gd name="T38" fmla="*/ 5537 w 6554"/>
              <a:gd name="T39" fmla="*/ 6007 h 6280"/>
              <a:gd name="T40" fmla="*/ 6007 w 6554"/>
              <a:gd name="T41" fmla="*/ 6280 h 6280"/>
              <a:gd name="T42" fmla="*/ 6554 w 6554"/>
              <a:gd name="T43" fmla="*/ 5734 h 6280"/>
              <a:gd name="T44" fmla="*/ 6007 w 6554"/>
              <a:gd name="T45" fmla="*/ 5188 h 6280"/>
              <a:gd name="T46" fmla="*/ 5537 w 6554"/>
              <a:gd name="T47" fmla="*/ 5461 h 6280"/>
              <a:gd name="T48" fmla="*/ 3201 w 6554"/>
              <a:gd name="T49" fmla="*/ 5461 h 6280"/>
              <a:gd name="T50" fmla="*/ 2731 w 6554"/>
              <a:gd name="T51" fmla="*/ 5188 h 6280"/>
              <a:gd name="T52" fmla="*/ 2260 w 6554"/>
              <a:gd name="T53" fmla="*/ 5461 h 6280"/>
              <a:gd name="T54" fmla="*/ 1365 w 6554"/>
              <a:gd name="T55" fmla="*/ 5461 h 6280"/>
              <a:gd name="T56" fmla="*/ 1365 w 6554"/>
              <a:gd name="T57" fmla="*/ 4642 h 6280"/>
              <a:gd name="T58" fmla="*/ 6281 w 6554"/>
              <a:gd name="T59" fmla="*/ 4642 h 6280"/>
              <a:gd name="T60" fmla="*/ 2811 w 6554"/>
              <a:gd name="T61" fmla="*/ 2537 h 6280"/>
              <a:gd name="T62" fmla="*/ 3197 w 6554"/>
              <a:gd name="T63" fmla="*/ 2537 h 6280"/>
              <a:gd name="T64" fmla="*/ 3804 w 6554"/>
              <a:gd name="T65" fmla="*/ 3145 h 6280"/>
              <a:gd name="T66" fmla="*/ 4978 w 6554"/>
              <a:gd name="T67" fmla="*/ 1736 h 6280"/>
              <a:gd name="T68" fmla="*/ 5363 w 6554"/>
              <a:gd name="T69" fmla="*/ 1701 h 6280"/>
              <a:gd name="T70" fmla="*/ 5398 w 6554"/>
              <a:gd name="T71" fmla="*/ 2086 h 6280"/>
              <a:gd name="T72" fmla="*/ 4033 w 6554"/>
              <a:gd name="T73" fmla="*/ 3724 h 6280"/>
              <a:gd name="T74" fmla="*/ 4023 w 6554"/>
              <a:gd name="T75" fmla="*/ 3732 h 6280"/>
              <a:gd name="T76" fmla="*/ 4016 w 6554"/>
              <a:gd name="T77" fmla="*/ 3742 h 6280"/>
              <a:gd name="T78" fmla="*/ 3963 w 6554"/>
              <a:gd name="T79" fmla="*/ 3777 h 6280"/>
              <a:gd name="T80" fmla="*/ 3931 w 6554"/>
              <a:gd name="T81" fmla="*/ 3799 h 6280"/>
              <a:gd name="T82" fmla="*/ 3823 w 6554"/>
              <a:gd name="T83" fmla="*/ 3822 h 6280"/>
              <a:gd name="T84" fmla="*/ 3823 w 6554"/>
              <a:gd name="T85" fmla="*/ 3822 h 6280"/>
              <a:gd name="T86" fmla="*/ 3726 w 6554"/>
              <a:gd name="T87" fmla="*/ 3804 h 6280"/>
              <a:gd name="T88" fmla="*/ 3698 w 6554"/>
              <a:gd name="T89" fmla="*/ 3788 h 6280"/>
              <a:gd name="T90" fmla="*/ 3648 w 6554"/>
              <a:gd name="T91" fmla="*/ 3759 h 6280"/>
              <a:gd name="T92" fmla="*/ 3640 w 6554"/>
              <a:gd name="T93" fmla="*/ 3749 h 6280"/>
              <a:gd name="T94" fmla="*/ 3630 w 6554"/>
              <a:gd name="T95" fmla="*/ 3742 h 6280"/>
              <a:gd name="T96" fmla="*/ 2811 w 6554"/>
              <a:gd name="T97" fmla="*/ 2923 h 6280"/>
              <a:gd name="T98" fmla="*/ 2811 w 6554"/>
              <a:gd name="T99" fmla="*/ 2537 h 6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6554" h="6280">
                <a:moveTo>
                  <a:pt x="6281" y="4642"/>
                </a:moveTo>
                <a:cubicBezTo>
                  <a:pt x="6431" y="4642"/>
                  <a:pt x="6554" y="4520"/>
                  <a:pt x="6554" y="4369"/>
                </a:cubicBezTo>
                <a:lnTo>
                  <a:pt x="6554" y="1365"/>
                </a:lnTo>
                <a:cubicBezTo>
                  <a:pt x="6554" y="1214"/>
                  <a:pt x="6431" y="1092"/>
                  <a:pt x="6281" y="1092"/>
                </a:cubicBezTo>
                <a:lnTo>
                  <a:pt x="1365" y="1092"/>
                </a:lnTo>
                <a:lnTo>
                  <a:pt x="1365" y="273"/>
                </a:lnTo>
                <a:cubicBezTo>
                  <a:pt x="1365" y="122"/>
                  <a:pt x="1243" y="0"/>
                  <a:pt x="1092" y="0"/>
                </a:cubicBezTo>
                <a:lnTo>
                  <a:pt x="273" y="0"/>
                </a:lnTo>
                <a:cubicBezTo>
                  <a:pt x="122" y="0"/>
                  <a:pt x="0" y="122"/>
                  <a:pt x="0" y="273"/>
                </a:cubicBezTo>
                <a:cubicBezTo>
                  <a:pt x="0" y="424"/>
                  <a:pt x="122" y="546"/>
                  <a:pt x="273" y="546"/>
                </a:cubicBezTo>
                <a:lnTo>
                  <a:pt x="819" y="546"/>
                </a:lnTo>
                <a:lnTo>
                  <a:pt x="819" y="1365"/>
                </a:lnTo>
                <a:lnTo>
                  <a:pt x="819" y="1638"/>
                </a:lnTo>
                <a:lnTo>
                  <a:pt x="819" y="4369"/>
                </a:lnTo>
                <a:lnTo>
                  <a:pt x="819" y="5734"/>
                </a:lnTo>
                <a:cubicBezTo>
                  <a:pt x="819" y="5885"/>
                  <a:pt x="942" y="6007"/>
                  <a:pt x="1092" y="6007"/>
                </a:cubicBezTo>
                <a:lnTo>
                  <a:pt x="2260" y="6007"/>
                </a:lnTo>
                <a:cubicBezTo>
                  <a:pt x="2355" y="6169"/>
                  <a:pt x="2529" y="6280"/>
                  <a:pt x="2731" y="6280"/>
                </a:cubicBezTo>
                <a:cubicBezTo>
                  <a:pt x="2932" y="6280"/>
                  <a:pt x="3106" y="6169"/>
                  <a:pt x="3201" y="6007"/>
                </a:cubicBezTo>
                <a:lnTo>
                  <a:pt x="5537" y="6007"/>
                </a:lnTo>
                <a:cubicBezTo>
                  <a:pt x="5632" y="6169"/>
                  <a:pt x="5806" y="6280"/>
                  <a:pt x="6007" y="6280"/>
                </a:cubicBezTo>
                <a:cubicBezTo>
                  <a:pt x="6309" y="6280"/>
                  <a:pt x="6554" y="6036"/>
                  <a:pt x="6554" y="5734"/>
                </a:cubicBezTo>
                <a:cubicBezTo>
                  <a:pt x="6554" y="5432"/>
                  <a:pt x="6309" y="5188"/>
                  <a:pt x="6007" y="5188"/>
                </a:cubicBezTo>
                <a:cubicBezTo>
                  <a:pt x="5806" y="5188"/>
                  <a:pt x="5632" y="5298"/>
                  <a:pt x="5537" y="5461"/>
                </a:cubicBezTo>
                <a:lnTo>
                  <a:pt x="3201" y="5461"/>
                </a:lnTo>
                <a:cubicBezTo>
                  <a:pt x="3106" y="5298"/>
                  <a:pt x="2932" y="5188"/>
                  <a:pt x="2731" y="5188"/>
                </a:cubicBezTo>
                <a:cubicBezTo>
                  <a:pt x="2529" y="5188"/>
                  <a:pt x="2355" y="5298"/>
                  <a:pt x="2260" y="5461"/>
                </a:cubicBezTo>
                <a:lnTo>
                  <a:pt x="1365" y="5461"/>
                </a:lnTo>
                <a:lnTo>
                  <a:pt x="1365" y="4642"/>
                </a:lnTo>
                <a:lnTo>
                  <a:pt x="6281" y="4642"/>
                </a:lnTo>
                <a:close/>
                <a:moveTo>
                  <a:pt x="2811" y="2537"/>
                </a:moveTo>
                <a:cubicBezTo>
                  <a:pt x="2917" y="2430"/>
                  <a:pt x="3090" y="2430"/>
                  <a:pt x="3197" y="2537"/>
                </a:cubicBezTo>
                <a:lnTo>
                  <a:pt x="3804" y="3145"/>
                </a:lnTo>
                <a:lnTo>
                  <a:pt x="4978" y="1736"/>
                </a:lnTo>
                <a:cubicBezTo>
                  <a:pt x="5075" y="1620"/>
                  <a:pt x="5247" y="1605"/>
                  <a:pt x="5363" y="1701"/>
                </a:cubicBezTo>
                <a:cubicBezTo>
                  <a:pt x="5479" y="1798"/>
                  <a:pt x="5495" y="1970"/>
                  <a:pt x="5398" y="2086"/>
                </a:cubicBezTo>
                <a:lnTo>
                  <a:pt x="4033" y="3724"/>
                </a:lnTo>
                <a:cubicBezTo>
                  <a:pt x="4030" y="3728"/>
                  <a:pt x="4026" y="3729"/>
                  <a:pt x="4023" y="3732"/>
                </a:cubicBezTo>
                <a:cubicBezTo>
                  <a:pt x="4020" y="3735"/>
                  <a:pt x="4019" y="3739"/>
                  <a:pt x="4016" y="3742"/>
                </a:cubicBezTo>
                <a:cubicBezTo>
                  <a:pt x="4000" y="3758"/>
                  <a:pt x="3981" y="3767"/>
                  <a:pt x="3963" y="3777"/>
                </a:cubicBezTo>
                <a:cubicBezTo>
                  <a:pt x="3952" y="3784"/>
                  <a:pt x="3943" y="3794"/>
                  <a:pt x="3931" y="3799"/>
                </a:cubicBezTo>
                <a:cubicBezTo>
                  <a:pt x="3896" y="3814"/>
                  <a:pt x="3860" y="3822"/>
                  <a:pt x="3823" y="3822"/>
                </a:cubicBezTo>
                <a:lnTo>
                  <a:pt x="3823" y="3822"/>
                </a:lnTo>
                <a:cubicBezTo>
                  <a:pt x="3790" y="3822"/>
                  <a:pt x="3757" y="3816"/>
                  <a:pt x="3726" y="3804"/>
                </a:cubicBezTo>
                <a:cubicBezTo>
                  <a:pt x="3716" y="3800"/>
                  <a:pt x="3708" y="3793"/>
                  <a:pt x="3698" y="3788"/>
                </a:cubicBezTo>
                <a:cubicBezTo>
                  <a:pt x="3681" y="3779"/>
                  <a:pt x="3663" y="3772"/>
                  <a:pt x="3648" y="3759"/>
                </a:cubicBezTo>
                <a:cubicBezTo>
                  <a:pt x="3645" y="3756"/>
                  <a:pt x="3643" y="3752"/>
                  <a:pt x="3640" y="3749"/>
                </a:cubicBezTo>
                <a:cubicBezTo>
                  <a:pt x="3637" y="3746"/>
                  <a:pt x="3633" y="3745"/>
                  <a:pt x="3630" y="3742"/>
                </a:cubicBezTo>
                <a:lnTo>
                  <a:pt x="2811" y="2923"/>
                </a:lnTo>
                <a:cubicBezTo>
                  <a:pt x="2704" y="2816"/>
                  <a:pt x="2704" y="2644"/>
                  <a:pt x="2811" y="2537"/>
                </a:cubicBezTo>
                <a:close/>
              </a:path>
            </a:pathLst>
          </a:custGeom>
          <a:solidFill>
            <a:srgbClr val="5900CC">
              <a:alpha val="51000"/>
            </a:srgbClr>
          </a:solidFill>
          <a:ln w="233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2399">
              <a:cs typeface="+mn-ea"/>
            </a:endParaRPr>
          </a:p>
        </p:txBody>
      </p:sp>
      <p:grpSp>
        <p:nvGrpSpPr>
          <p:cNvPr id="214" name="图形 2">
            <a:extLst>
              <a:ext uri="{FF2B5EF4-FFF2-40B4-BE49-F238E27FC236}">
                <a16:creationId xmlns:a16="http://schemas.microsoft.com/office/drawing/2014/main" id="{70448AF6-EBC8-196E-749E-2C672AB0F9A5}"/>
              </a:ext>
            </a:extLst>
          </p:cNvPr>
          <p:cNvGrpSpPr/>
          <p:nvPr/>
        </p:nvGrpSpPr>
        <p:grpSpPr>
          <a:xfrm>
            <a:off x="4301609" y="550928"/>
            <a:ext cx="636232" cy="558769"/>
            <a:chOff x="11839964" y="-3235537"/>
            <a:chExt cx="477321" cy="419206"/>
          </a:xfr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FFB3DA"/>
              </a:gs>
            </a:gsLst>
            <a:lin ang="13500000" scaled="1"/>
            <a:tileRect/>
          </a:gradFill>
        </p:grpSpPr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8C0C2459-FA74-224B-1538-DEBF16E4C81E}"/>
                </a:ext>
              </a:extLst>
            </p:cNvPr>
            <p:cNvSpPr/>
            <p:nvPr/>
          </p:nvSpPr>
          <p:spPr>
            <a:xfrm>
              <a:off x="11839964" y="-3159947"/>
              <a:ext cx="343633" cy="343616"/>
            </a:xfrm>
            <a:custGeom>
              <a:avLst/>
              <a:gdLst>
                <a:gd name="connsiteX0" fmla="*/ 264099 w 343633"/>
                <a:gd name="connsiteY0" fmla="*/ 343617 h 343616"/>
                <a:gd name="connsiteX1" fmla="*/ 261660 w 343633"/>
                <a:gd name="connsiteY1" fmla="*/ 343211 h 343616"/>
                <a:gd name="connsiteX2" fmla="*/ 6517 w 343633"/>
                <a:gd name="connsiteY2" fmla="*/ 272518 h 343616"/>
                <a:gd name="connsiteX3" fmla="*/ 1236 w 343633"/>
                <a:gd name="connsiteY3" fmla="*/ 268455 h 343616"/>
                <a:gd name="connsiteX4" fmla="*/ 422 w 343633"/>
                <a:gd name="connsiteY4" fmla="*/ 261548 h 343616"/>
                <a:gd name="connsiteX5" fmla="*/ 71116 w 343633"/>
                <a:gd name="connsiteY5" fmla="*/ 6405 h 343616"/>
                <a:gd name="connsiteX6" fmla="*/ 82085 w 343633"/>
                <a:gd name="connsiteY6" fmla="*/ 311 h 343616"/>
                <a:gd name="connsiteX7" fmla="*/ 337229 w 343633"/>
                <a:gd name="connsiteY7" fmla="*/ 71003 h 343616"/>
                <a:gd name="connsiteX8" fmla="*/ 343323 w 343633"/>
                <a:gd name="connsiteY8" fmla="*/ 81973 h 343616"/>
                <a:gd name="connsiteX9" fmla="*/ 272630 w 343633"/>
                <a:gd name="connsiteY9" fmla="*/ 337117 h 343616"/>
                <a:gd name="connsiteX10" fmla="*/ 264099 w 343633"/>
                <a:gd name="connsiteY10" fmla="*/ 343617 h 343616"/>
                <a:gd name="connsiteX11" fmla="*/ 19924 w 343633"/>
                <a:gd name="connsiteY11" fmla="*/ 257892 h 343616"/>
                <a:gd name="connsiteX12" fmla="*/ 257598 w 343633"/>
                <a:gd name="connsiteY12" fmla="*/ 323709 h 343616"/>
                <a:gd name="connsiteX13" fmla="*/ 323415 w 343633"/>
                <a:gd name="connsiteY13" fmla="*/ 86036 h 343616"/>
                <a:gd name="connsiteX14" fmla="*/ 85741 w 343633"/>
                <a:gd name="connsiteY14" fmla="*/ 20218 h 343616"/>
                <a:gd name="connsiteX15" fmla="*/ 19924 w 343633"/>
                <a:gd name="connsiteY15" fmla="*/ 257892 h 34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43633" h="343616">
                  <a:moveTo>
                    <a:pt x="264099" y="343617"/>
                  </a:moveTo>
                  <a:cubicBezTo>
                    <a:pt x="263286" y="343617"/>
                    <a:pt x="262473" y="343617"/>
                    <a:pt x="261660" y="343211"/>
                  </a:cubicBezTo>
                  <a:lnTo>
                    <a:pt x="6517" y="272518"/>
                  </a:lnTo>
                  <a:cubicBezTo>
                    <a:pt x="4080" y="271705"/>
                    <a:pt x="2454" y="270487"/>
                    <a:pt x="1236" y="268455"/>
                  </a:cubicBezTo>
                  <a:cubicBezTo>
                    <a:pt x="17" y="266424"/>
                    <a:pt x="-390" y="263986"/>
                    <a:pt x="422" y="261548"/>
                  </a:cubicBezTo>
                  <a:lnTo>
                    <a:pt x="71116" y="6405"/>
                  </a:lnTo>
                  <a:cubicBezTo>
                    <a:pt x="72335" y="1529"/>
                    <a:pt x="77210" y="-908"/>
                    <a:pt x="82085" y="311"/>
                  </a:cubicBezTo>
                  <a:lnTo>
                    <a:pt x="337229" y="71003"/>
                  </a:lnTo>
                  <a:cubicBezTo>
                    <a:pt x="342104" y="72222"/>
                    <a:pt x="344542" y="77098"/>
                    <a:pt x="343323" y="81973"/>
                  </a:cubicBezTo>
                  <a:lnTo>
                    <a:pt x="272630" y="337117"/>
                  </a:lnTo>
                  <a:cubicBezTo>
                    <a:pt x="271412" y="341179"/>
                    <a:pt x="267755" y="343617"/>
                    <a:pt x="264099" y="343617"/>
                  </a:cubicBezTo>
                  <a:close/>
                  <a:moveTo>
                    <a:pt x="19924" y="257892"/>
                  </a:moveTo>
                  <a:lnTo>
                    <a:pt x="257598" y="323709"/>
                  </a:lnTo>
                  <a:lnTo>
                    <a:pt x="323415" y="86036"/>
                  </a:lnTo>
                  <a:lnTo>
                    <a:pt x="85741" y="20218"/>
                  </a:lnTo>
                  <a:lnTo>
                    <a:pt x="19924" y="257892"/>
                  </a:lnTo>
                  <a:close/>
                </a:path>
              </a:pathLst>
            </a:custGeom>
            <a:grpFill/>
            <a:ln w="23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9">
                <a:cs typeface="+mn-ea"/>
              </a:endParaRPr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F4A9C783-01F1-12DC-CCDF-08A4E2718FD3}"/>
                </a:ext>
              </a:extLst>
            </p:cNvPr>
            <p:cNvSpPr/>
            <p:nvPr/>
          </p:nvSpPr>
          <p:spPr>
            <a:xfrm>
              <a:off x="11973224" y="-3235515"/>
              <a:ext cx="343745" cy="343616"/>
            </a:xfrm>
            <a:custGeom>
              <a:avLst/>
              <a:gdLst>
                <a:gd name="connsiteX0" fmla="*/ 264099 w 343745"/>
                <a:gd name="connsiteY0" fmla="*/ 343617 h 343616"/>
                <a:gd name="connsiteX1" fmla="*/ 261661 w 343745"/>
                <a:gd name="connsiteY1" fmla="*/ 343210 h 343616"/>
                <a:gd name="connsiteX2" fmla="*/ 6517 w 343745"/>
                <a:gd name="connsiteY2" fmla="*/ 272518 h 343616"/>
                <a:gd name="connsiteX3" fmla="*/ 1235 w 343745"/>
                <a:gd name="connsiteY3" fmla="*/ 268455 h 343616"/>
                <a:gd name="connsiteX4" fmla="*/ 423 w 343745"/>
                <a:gd name="connsiteY4" fmla="*/ 261548 h 343616"/>
                <a:gd name="connsiteX5" fmla="*/ 71116 w 343745"/>
                <a:gd name="connsiteY5" fmla="*/ 6405 h 343616"/>
                <a:gd name="connsiteX6" fmla="*/ 82085 w 343745"/>
                <a:gd name="connsiteY6" fmla="*/ 311 h 343616"/>
                <a:gd name="connsiteX7" fmla="*/ 337229 w 343745"/>
                <a:gd name="connsiteY7" fmla="*/ 71003 h 343616"/>
                <a:gd name="connsiteX8" fmla="*/ 342510 w 343745"/>
                <a:gd name="connsiteY8" fmla="*/ 75066 h 343616"/>
                <a:gd name="connsiteX9" fmla="*/ 343323 w 343745"/>
                <a:gd name="connsiteY9" fmla="*/ 81973 h 343616"/>
                <a:gd name="connsiteX10" fmla="*/ 272630 w 343745"/>
                <a:gd name="connsiteY10" fmla="*/ 337116 h 343616"/>
                <a:gd name="connsiteX11" fmla="*/ 264099 w 343745"/>
                <a:gd name="connsiteY11" fmla="*/ 343617 h 343616"/>
                <a:gd name="connsiteX12" fmla="*/ 20331 w 343745"/>
                <a:gd name="connsiteY12" fmla="*/ 257892 h 343616"/>
                <a:gd name="connsiteX13" fmla="*/ 258004 w 343745"/>
                <a:gd name="connsiteY13" fmla="*/ 323709 h 343616"/>
                <a:gd name="connsiteX14" fmla="*/ 323822 w 343745"/>
                <a:gd name="connsiteY14" fmla="*/ 86035 h 343616"/>
                <a:gd name="connsiteX15" fmla="*/ 86148 w 343745"/>
                <a:gd name="connsiteY15" fmla="*/ 20218 h 343616"/>
                <a:gd name="connsiteX16" fmla="*/ 20331 w 343745"/>
                <a:gd name="connsiteY16" fmla="*/ 257892 h 34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43745" h="343616">
                  <a:moveTo>
                    <a:pt x="264099" y="343617"/>
                  </a:moveTo>
                  <a:cubicBezTo>
                    <a:pt x="263285" y="343617"/>
                    <a:pt x="262473" y="343617"/>
                    <a:pt x="261661" y="343210"/>
                  </a:cubicBezTo>
                  <a:lnTo>
                    <a:pt x="6517" y="272518"/>
                  </a:lnTo>
                  <a:cubicBezTo>
                    <a:pt x="4080" y="271705"/>
                    <a:pt x="2454" y="270487"/>
                    <a:pt x="1235" y="268455"/>
                  </a:cubicBezTo>
                  <a:cubicBezTo>
                    <a:pt x="17" y="266424"/>
                    <a:pt x="-390" y="263986"/>
                    <a:pt x="423" y="261548"/>
                  </a:cubicBezTo>
                  <a:lnTo>
                    <a:pt x="71116" y="6405"/>
                  </a:lnTo>
                  <a:cubicBezTo>
                    <a:pt x="72334" y="1529"/>
                    <a:pt x="77210" y="-908"/>
                    <a:pt x="82085" y="311"/>
                  </a:cubicBezTo>
                  <a:lnTo>
                    <a:pt x="337229" y="71003"/>
                  </a:lnTo>
                  <a:cubicBezTo>
                    <a:pt x="339666" y="71816"/>
                    <a:pt x="341292" y="73034"/>
                    <a:pt x="342510" y="75066"/>
                  </a:cubicBezTo>
                  <a:cubicBezTo>
                    <a:pt x="343729" y="77097"/>
                    <a:pt x="344135" y="79535"/>
                    <a:pt x="343323" y="81973"/>
                  </a:cubicBezTo>
                  <a:lnTo>
                    <a:pt x="272630" y="337116"/>
                  </a:lnTo>
                  <a:cubicBezTo>
                    <a:pt x="271818" y="341179"/>
                    <a:pt x="268161" y="343617"/>
                    <a:pt x="264099" y="343617"/>
                  </a:cubicBezTo>
                  <a:close/>
                  <a:moveTo>
                    <a:pt x="20331" y="257892"/>
                  </a:moveTo>
                  <a:lnTo>
                    <a:pt x="258004" y="323709"/>
                  </a:lnTo>
                  <a:lnTo>
                    <a:pt x="323822" y="86035"/>
                  </a:lnTo>
                  <a:lnTo>
                    <a:pt x="86148" y="20218"/>
                  </a:lnTo>
                  <a:lnTo>
                    <a:pt x="20331" y="257892"/>
                  </a:lnTo>
                  <a:close/>
                </a:path>
              </a:pathLst>
            </a:custGeom>
            <a:grpFill/>
            <a:ln w="23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9">
                <a:cs typeface="+mn-ea"/>
              </a:endParaRPr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82DAE1D3-2033-C1BE-1E1D-F31043DFC4B9}"/>
                </a:ext>
              </a:extLst>
            </p:cNvPr>
            <p:cNvSpPr/>
            <p:nvPr/>
          </p:nvSpPr>
          <p:spPr>
            <a:xfrm>
              <a:off x="11910746" y="-3235537"/>
              <a:ext cx="151395" cy="93370"/>
            </a:xfrm>
            <a:custGeom>
              <a:avLst/>
              <a:gdLst>
                <a:gd name="connsiteX0" fmla="*/ 8864 w 151395"/>
                <a:gd name="connsiteY0" fmla="*/ 93371 h 93370"/>
                <a:gd name="connsiteX1" fmla="*/ 1145 w 151395"/>
                <a:gd name="connsiteY1" fmla="*/ 88902 h 93370"/>
                <a:gd name="connsiteX2" fmla="*/ 4396 w 151395"/>
                <a:gd name="connsiteY2" fmla="*/ 76713 h 93370"/>
                <a:gd name="connsiteX3" fmla="*/ 138062 w 151395"/>
                <a:gd name="connsiteY3" fmla="*/ 1145 h 93370"/>
                <a:gd name="connsiteX4" fmla="*/ 150250 w 151395"/>
                <a:gd name="connsiteY4" fmla="*/ 4396 h 93370"/>
                <a:gd name="connsiteX5" fmla="*/ 146999 w 151395"/>
                <a:gd name="connsiteY5" fmla="*/ 16584 h 93370"/>
                <a:gd name="connsiteX6" fmla="*/ 13334 w 151395"/>
                <a:gd name="connsiteY6" fmla="*/ 92152 h 93370"/>
                <a:gd name="connsiteX7" fmla="*/ 8864 w 151395"/>
                <a:gd name="connsiteY7" fmla="*/ 93371 h 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395" h="93370">
                  <a:moveTo>
                    <a:pt x="8864" y="93371"/>
                  </a:moveTo>
                  <a:cubicBezTo>
                    <a:pt x="5615" y="93371"/>
                    <a:pt x="2770" y="91746"/>
                    <a:pt x="1145" y="88902"/>
                  </a:cubicBezTo>
                  <a:cubicBezTo>
                    <a:pt x="-1293" y="84433"/>
                    <a:pt x="333" y="79151"/>
                    <a:pt x="4396" y="76713"/>
                  </a:cubicBezTo>
                  <a:lnTo>
                    <a:pt x="138062" y="1145"/>
                  </a:lnTo>
                  <a:cubicBezTo>
                    <a:pt x="142531" y="-1292"/>
                    <a:pt x="147813" y="333"/>
                    <a:pt x="150250" y="4396"/>
                  </a:cubicBezTo>
                  <a:cubicBezTo>
                    <a:pt x="152688" y="8865"/>
                    <a:pt x="151062" y="14146"/>
                    <a:pt x="146999" y="16584"/>
                  </a:cubicBezTo>
                  <a:lnTo>
                    <a:pt x="13334" y="92152"/>
                  </a:lnTo>
                  <a:cubicBezTo>
                    <a:pt x="12115" y="93371"/>
                    <a:pt x="10490" y="93371"/>
                    <a:pt x="8864" y="93371"/>
                  </a:cubicBezTo>
                  <a:close/>
                </a:path>
              </a:pathLst>
            </a:custGeom>
            <a:grpFill/>
            <a:ln w="23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9">
                <a:cs typeface="+mn-ea"/>
              </a:endParaRPr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BB327238-1581-AD6C-2975-897C0F227575}"/>
                </a:ext>
              </a:extLst>
            </p:cNvPr>
            <p:cNvSpPr/>
            <p:nvPr/>
          </p:nvSpPr>
          <p:spPr>
            <a:xfrm>
              <a:off x="12165890" y="-3164844"/>
              <a:ext cx="151395" cy="93370"/>
            </a:xfrm>
            <a:custGeom>
              <a:avLst/>
              <a:gdLst>
                <a:gd name="connsiteX0" fmla="*/ 8864 w 151395"/>
                <a:gd name="connsiteY0" fmla="*/ 93371 h 93370"/>
                <a:gd name="connsiteX1" fmla="*/ 1145 w 151395"/>
                <a:gd name="connsiteY1" fmla="*/ 88902 h 93370"/>
                <a:gd name="connsiteX2" fmla="*/ 4396 w 151395"/>
                <a:gd name="connsiteY2" fmla="*/ 76713 h 93370"/>
                <a:gd name="connsiteX3" fmla="*/ 138062 w 151395"/>
                <a:gd name="connsiteY3" fmla="*/ 1145 h 93370"/>
                <a:gd name="connsiteX4" fmla="*/ 150250 w 151395"/>
                <a:gd name="connsiteY4" fmla="*/ 4395 h 93370"/>
                <a:gd name="connsiteX5" fmla="*/ 146999 w 151395"/>
                <a:gd name="connsiteY5" fmla="*/ 16584 h 93370"/>
                <a:gd name="connsiteX6" fmla="*/ 13334 w 151395"/>
                <a:gd name="connsiteY6" fmla="*/ 92152 h 93370"/>
                <a:gd name="connsiteX7" fmla="*/ 8864 w 151395"/>
                <a:gd name="connsiteY7" fmla="*/ 93371 h 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395" h="93370">
                  <a:moveTo>
                    <a:pt x="8864" y="93371"/>
                  </a:moveTo>
                  <a:cubicBezTo>
                    <a:pt x="5614" y="93371"/>
                    <a:pt x="2770" y="91746"/>
                    <a:pt x="1145" y="88902"/>
                  </a:cubicBezTo>
                  <a:cubicBezTo>
                    <a:pt x="-1293" y="84433"/>
                    <a:pt x="333" y="79151"/>
                    <a:pt x="4396" y="76713"/>
                  </a:cubicBezTo>
                  <a:lnTo>
                    <a:pt x="138062" y="1145"/>
                  </a:lnTo>
                  <a:cubicBezTo>
                    <a:pt x="142531" y="-1292"/>
                    <a:pt x="147812" y="333"/>
                    <a:pt x="150250" y="4395"/>
                  </a:cubicBezTo>
                  <a:cubicBezTo>
                    <a:pt x="152688" y="8865"/>
                    <a:pt x="151062" y="14146"/>
                    <a:pt x="146999" y="16584"/>
                  </a:cubicBezTo>
                  <a:lnTo>
                    <a:pt x="13334" y="92152"/>
                  </a:lnTo>
                  <a:cubicBezTo>
                    <a:pt x="11708" y="93371"/>
                    <a:pt x="10083" y="93371"/>
                    <a:pt x="8864" y="93371"/>
                  </a:cubicBezTo>
                  <a:close/>
                </a:path>
              </a:pathLst>
            </a:custGeom>
            <a:grpFill/>
            <a:ln w="23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9">
                <a:cs typeface="+mn-ea"/>
              </a:endParaRPr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5CF92477-227C-CA7C-D8EF-9B384EED090A}"/>
                </a:ext>
              </a:extLst>
            </p:cNvPr>
            <p:cNvSpPr/>
            <p:nvPr/>
          </p:nvSpPr>
          <p:spPr>
            <a:xfrm>
              <a:off x="12095197" y="-2909701"/>
              <a:ext cx="151395" cy="93370"/>
            </a:xfrm>
            <a:custGeom>
              <a:avLst/>
              <a:gdLst>
                <a:gd name="connsiteX0" fmla="*/ 8865 w 151395"/>
                <a:gd name="connsiteY0" fmla="*/ 93371 h 93370"/>
                <a:gd name="connsiteX1" fmla="*/ 1145 w 151395"/>
                <a:gd name="connsiteY1" fmla="*/ 88902 h 93370"/>
                <a:gd name="connsiteX2" fmla="*/ 4395 w 151395"/>
                <a:gd name="connsiteY2" fmla="*/ 76713 h 93370"/>
                <a:gd name="connsiteX3" fmla="*/ 138062 w 151395"/>
                <a:gd name="connsiteY3" fmla="*/ 1145 h 93370"/>
                <a:gd name="connsiteX4" fmla="*/ 150250 w 151395"/>
                <a:gd name="connsiteY4" fmla="*/ 4396 h 93370"/>
                <a:gd name="connsiteX5" fmla="*/ 147000 w 151395"/>
                <a:gd name="connsiteY5" fmla="*/ 16584 h 93370"/>
                <a:gd name="connsiteX6" fmla="*/ 13333 w 151395"/>
                <a:gd name="connsiteY6" fmla="*/ 92152 h 93370"/>
                <a:gd name="connsiteX7" fmla="*/ 8865 w 151395"/>
                <a:gd name="connsiteY7" fmla="*/ 93371 h 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395" h="93370">
                  <a:moveTo>
                    <a:pt x="8865" y="93371"/>
                  </a:moveTo>
                  <a:cubicBezTo>
                    <a:pt x="5614" y="93371"/>
                    <a:pt x="2771" y="91746"/>
                    <a:pt x="1145" y="88902"/>
                  </a:cubicBezTo>
                  <a:cubicBezTo>
                    <a:pt x="-1292" y="84433"/>
                    <a:pt x="333" y="79151"/>
                    <a:pt x="4395" y="76713"/>
                  </a:cubicBezTo>
                  <a:lnTo>
                    <a:pt x="138062" y="1145"/>
                  </a:lnTo>
                  <a:cubicBezTo>
                    <a:pt x="142531" y="-1292"/>
                    <a:pt x="147812" y="333"/>
                    <a:pt x="150250" y="4396"/>
                  </a:cubicBezTo>
                  <a:cubicBezTo>
                    <a:pt x="152688" y="8865"/>
                    <a:pt x="151063" y="14146"/>
                    <a:pt x="147000" y="16584"/>
                  </a:cubicBezTo>
                  <a:lnTo>
                    <a:pt x="13333" y="92152"/>
                  </a:lnTo>
                  <a:cubicBezTo>
                    <a:pt x="11709" y="92965"/>
                    <a:pt x="10084" y="93371"/>
                    <a:pt x="8865" y="93371"/>
                  </a:cubicBezTo>
                  <a:close/>
                </a:path>
              </a:pathLst>
            </a:custGeom>
            <a:grpFill/>
            <a:ln w="23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9">
                <a:cs typeface="+mn-ea"/>
              </a:endParaRPr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A967B5AF-1485-9E47-28D9-23EBBB471A4F}"/>
                </a:ext>
              </a:extLst>
            </p:cNvPr>
            <p:cNvSpPr/>
            <p:nvPr/>
          </p:nvSpPr>
          <p:spPr>
            <a:xfrm>
              <a:off x="11840054" y="-2980393"/>
              <a:ext cx="151395" cy="93370"/>
            </a:xfrm>
            <a:custGeom>
              <a:avLst/>
              <a:gdLst>
                <a:gd name="connsiteX0" fmla="*/ 8865 w 151395"/>
                <a:gd name="connsiteY0" fmla="*/ 93371 h 93370"/>
                <a:gd name="connsiteX1" fmla="*/ 1146 w 151395"/>
                <a:gd name="connsiteY1" fmla="*/ 88902 h 93370"/>
                <a:gd name="connsiteX2" fmla="*/ 4395 w 151395"/>
                <a:gd name="connsiteY2" fmla="*/ 76713 h 93370"/>
                <a:gd name="connsiteX3" fmla="*/ 138062 w 151395"/>
                <a:gd name="connsiteY3" fmla="*/ 1145 h 93370"/>
                <a:gd name="connsiteX4" fmla="*/ 150250 w 151395"/>
                <a:gd name="connsiteY4" fmla="*/ 4396 h 93370"/>
                <a:gd name="connsiteX5" fmla="*/ 147000 w 151395"/>
                <a:gd name="connsiteY5" fmla="*/ 16584 h 93370"/>
                <a:gd name="connsiteX6" fmla="*/ 13334 w 151395"/>
                <a:gd name="connsiteY6" fmla="*/ 92152 h 93370"/>
                <a:gd name="connsiteX7" fmla="*/ 8865 w 151395"/>
                <a:gd name="connsiteY7" fmla="*/ 93371 h 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395" h="93370">
                  <a:moveTo>
                    <a:pt x="8865" y="93371"/>
                  </a:moveTo>
                  <a:cubicBezTo>
                    <a:pt x="5614" y="93371"/>
                    <a:pt x="2770" y="91746"/>
                    <a:pt x="1146" y="88902"/>
                  </a:cubicBezTo>
                  <a:cubicBezTo>
                    <a:pt x="-1292" y="84433"/>
                    <a:pt x="332" y="79151"/>
                    <a:pt x="4395" y="76713"/>
                  </a:cubicBezTo>
                  <a:lnTo>
                    <a:pt x="138062" y="1145"/>
                  </a:lnTo>
                  <a:cubicBezTo>
                    <a:pt x="142530" y="-1292"/>
                    <a:pt x="147812" y="333"/>
                    <a:pt x="150250" y="4396"/>
                  </a:cubicBezTo>
                  <a:cubicBezTo>
                    <a:pt x="152687" y="8865"/>
                    <a:pt x="151062" y="14146"/>
                    <a:pt x="147000" y="16584"/>
                  </a:cubicBezTo>
                  <a:lnTo>
                    <a:pt x="13334" y="92152"/>
                  </a:lnTo>
                  <a:cubicBezTo>
                    <a:pt x="12115" y="92965"/>
                    <a:pt x="10489" y="93371"/>
                    <a:pt x="8865" y="93371"/>
                  </a:cubicBezTo>
                  <a:close/>
                </a:path>
              </a:pathLst>
            </a:custGeom>
            <a:grpFill/>
            <a:ln w="23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9">
                <a:cs typeface="+mn-ea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B0B15F3-19BB-0AD1-947E-BF62E4CD5A6D}"/>
              </a:ext>
            </a:extLst>
          </p:cNvPr>
          <p:cNvGrpSpPr/>
          <p:nvPr/>
        </p:nvGrpSpPr>
        <p:grpSpPr>
          <a:xfrm>
            <a:off x="1894878" y="2338339"/>
            <a:ext cx="3591711" cy="772631"/>
            <a:chOff x="1420185" y="1905145"/>
            <a:chExt cx="2694615" cy="579652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CBF93954-8EC5-5DB5-4849-DD02F423F3E9}"/>
                </a:ext>
              </a:extLst>
            </p:cNvPr>
            <p:cNvSpPr/>
            <p:nvPr/>
          </p:nvSpPr>
          <p:spPr>
            <a:xfrm>
              <a:off x="1496385" y="1996092"/>
              <a:ext cx="2618415" cy="488705"/>
            </a:xfrm>
            <a:prstGeom prst="roundRect">
              <a:avLst>
                <a:gd name="adj" fmla="val 0"/>
              </a:avLst>
            </a:prstGeom>
            <a:solidFill>
              <a:srgbClr val="FFB3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/>
            </a:p>
          </p:txBody>
        </p:sp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99A34487-6717-24FE-7E1B-669025EFF5A9}"/>
                </a:ext>
              </a:extLst>
            </p:cNvPr>
            <p:cNvSpPr/>
            <p:nvPr/>
          </p:nvSpPr>
          <p:spPr>
            <a:xfrm>
              <a:off x="1420185" y="1905145"/>
              <a:ext cx="2618415" cy="488705"/>
            </a:xfrm>
            <a:prstGeom prst="roundRect">
              <a:avLst>
                <a:gd name="adj" fmla="val 0"/>
              </a:avLst>
            </a:prstGeom>
            <a:solidFill>
              <a:srgbClr val="5900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/>
            </a:p>
          </p:txBody>
        </p:sp>
        <p:sp>
          <p:nvSpPr>
            <p:cNvPr id="12" name="groceries-store_73571">
              <a:extLst>
                <a:ext uri="{FF2B5EF4-FFF2-40B4-BE49-F238E27FC236}">
                  <a16:creationId xmlns:a16="http://schemas.microsoft.com/office/drawing/2014/main" id="{D44FECCC-AB7F-77E5-AA3D-A50A7100CE0F}"/>
                </a:ext>
              </a:extLst>
            </p:cNvPr>
            <p:cNvSpPr/>
            <p:nvPr/>
          </p:nvSpPr>
          <p:spPr>
            <a:xfrm>
              <a:off x="1601326" y="2056067"/>
              <a:ext cx="349173" cy="344318"/>
            </a:xfrm>
            <a:custGeom>
              <a:avLst/>
              <a:gdLst>
                <a:gd name="connsiteX0" fmla="*/ 163568 w 608979"/>
                <a:gd name="connsiteY0" fmla="*/ 360518 h 600511"/>
                <a:gd name="connsiteX1" fmla="*/ 239545 w 608979"/>
                <a:gd name="connsiteY1" fmla="*/ 360518 h 600511"/>
                <a:gd name="connsiteX2" fmla="*/ 287554 w 608979"/>
                <a:gd name="connsiteY2" fmla="*/ 408446 h 600511"/>
                <a:gd name="connsiteX3" fmla="*/ 239545 w 608979"/>
                <a:gd name="connsiteY3" fmla="*/ 456487 h 600511"/>
                <a:gd name="connsiteX4" fmla="*/ 163568 w 608979"/>
                <a:gd name="connsiteY4" fmla="*/ 456487 h 600511"/>
                <a:gd name="connsiteX5" fmla="*/ 115445 w 608979"/>
                <a:gd name="connsiteY5" fmla="*/ 408446 h 600511"/>
                <a:gd name="connsiteX6" fmla="*/ 163568 w 608979"/>
                <a:gd name="connsiteY6" fmla="*/ 360518 h 600511"/>
                <a:gd name="connsiteX7" fmla="*/ 220768 w 608979"/>
                <a:gd name="connsiteY7" fmla="*/ 245042 h 600511"/>
                <a:gd name="connsiteX8" fmla="*/ 136989 w 608979"/>
                <a:gd name="connsiteY8" fmla="*/ 273524 h 600511"/>
                <a:gd name="connsiteX9" fmla="*/ 86382 w 608979"/>
                <a:gd name="connsiteY9" fmla="*/ 263917 h 600511"/>
                <a:gd name="connsiteX10" fmla="*/ 86382 w 608979"/>
                <a:gd name="connsiteY10" fmla="*/ 540155 h 600511"/>
                <a:gd name="connsiteX11" fmla="*/ 319830 w 608979"/>
                <a:gd name="connsiteY11" fmla="*/ 540155 h 600511"/>
                <a:gd name="connsiteX12" fmla="*/ 319830 w 608979"/>
                <a:gd name="connsiteY12" fmla="*/ 386778 h 600511"/>
                <a:gd name="connsiteX13" fmla="*/ 346096 w 608979"/>
                <a:gd name="connsiteY13" fmla="*/ 360555 h 600511"/>
                <a:gd name="connsiteX14" fmla="*/ 451951 w 608979"/>
                <a:gd name="connsiteY14" fmla="*/ 360555 h 600511"/>
                <a:gd name="connsiteX15" fmla="*/ 478217 w 608979"/>
                <a:gd name="connsiteY15" fmla="*/ 386778 h 600511"/>
                <a:gd name="connsiteX16" fmla="*/ 478217 w 608979"/>
                <a:gd name="connsiteY16" fmla="*/ 540155 h 600511"/>
                <a:gd name="connsiteX17" fmla="*/ 522597 w 608979"/>
                <a:gd name="connsiteY17" fmla="*/ 540155 h 600511"/>
                <a:gd name="connsiteX18" fmla="*/ 522597 w 608979"/>
                <a:gd name="connsiteY18" fmla="*/ 263917 h 600511"/>
                <a:gd name="connsiteX19" fmla="*/ 471990 w 608979"/>
                <a:gd name="connsiteY19" fmla="*/ 273524 h 600511"/>
                <a:gd name="connsiteX20" fmla="*/ 388211 w 608979"/>
                <a:gd name="connsiteY20" fmla="*/ 245042 h 600511"/>
                <a:gd name="connsiteX21" fmla="*/ 304433 w 608979"/>
                <a:gd name="connsiteY21" fmla="*/ 273524 h 600511"/>
                <a:gd name="connsiteX22" fmla="*/ 220768 w 608979"/>
                <a:gd name="connsiteY22" fmla="*/ 245042 h 600511"/>
                <a:gd name="connsiteX23" fmla="*/ 418213 w 608979"/>
                <a:gd name="connsiteY23" fmla="*/ 60356 h 600511"/>
                <a:gd name="connsiteX24" fmla="*/ 418213 w 608979"/>
                <a:gd name="connsiteY24" fmla="*/ 191128 h 600511"/>
                <a:gd name="connsiteX25" fmla="*/ 471990 w 608979"/>
                <a:gd name="connsiteY25" fmla="*/ 213281 h 600511"/>
                <a:gd name="connsiteX26" fmla="*/ 548523 w 608979"/>
                <a:gd name="connsiteY26" fmla="*/ 140605 h 600511"/>
                <a:gd name="connsiteX27" fmla="*/ 525767 w 608979"/>
                <a:gd name="connsiteY27" fmla="*/ 60356 h 600511"/>
                <a:gd name="connsiteX28" fmla="*/ 250883 w 608979"/>
                <a:gd name="connsiteY28" fmla="*/ 60356 h 600511"/>
                <a:gd name="connsiteX29" fmla="*/ 250883 w 608979"/>
                <a:gd name="connsiteY29" fmla="*/ 191354 h 600511"/>
                <a:gd name="connsiteX30" fmla="*/ 304433 w 608979"/>
                <a:gd name="connsiteY30" fmla="*/ 213281 h 600511"/>
                <a:gd name="connsiteX31" fmla="*/ 357757 w 608979"/>
                <a:gd name="connsiteY31" fmla="*/ 191580 h 600511"/>
                <a:gd name="connsiteX32" fmla="*/ 357757 w 608979"/>
                <a:gd name="connsiteY32" fmla="*/ 60356 h 600511"/>
                <a:gd name="connsiteX33" fmla="*/ 82986 w 608979"/>
                <a:gd name="connsiteY33" fmla="*/ 60356 h 600511"/>
                <a:gd name="connsiteX34" fmla="*/ 60456 w 608979"/>
                <a:gd name="connsiteY34" fmla="*/ 140605 h 600511"/>
                <a:gd name="connsiteX35" fmla="*/ 136989 w 608979"/>
                <a:gd name="connsiteY35" fmla="*/ 213281 h 600511"/>
                <a:gd name="connsiteX36" fmla="*/ 190539 w 608979"/>
                <a:gd name="connsiteY36" fmla="*/ 191354 h 600511"/>
                <a:gd name="connsiteX37" fmla="*/ 190539 w 608979"/>
                <a:gd name="connsiteY37" fmla="*/ 60356 h 600511"/>
                <a:gd name="connsiteX38" fmla="*/ 60004 w 608979"/>
                <a:gd name="connsiteY38" fmla="*/ 0 h 600511"/>
                <a:gd name="connsiteX39" fmla="*/ 548636 w 608979"/>
                <a:gd name="connsiteY39" fmla="*/ 0 h 600511"/>
                <a:gd name="connsiteX40" fmla="*/ 577619 w 608979"/>
                <a:gd name="connsiteY40" fmla="*/ 21927 h 600511"/>
                <a:gd name="connsiteX41" fmla="*/ 607847 w 608979"/>
                <a:gd name="connsiteY41" fmla="*/ 128624 h 600511"/>
                <a:gd name="connsiteX42" fmla="*/ 608979 w 608979"/>
                <a:gd name="connsiteY42" fmla="*/ 136762 h 600511"/>
                <a:gd name="connsiteX43" fmla="*/ 582940 w 608979"/>
                <a:gd name="connsiteY43" fmla="*/ 216898 h 600511"/>
                <a:gd name="connsiteX44" fmla="*/ 582940 w 608979"/>
                <a:gd name="connsiteY44" fmla="*/ 570333 h 600511"/>
                <a:gd name="connsiteX45" fmla="*/ 552712 w 608979"/>
                <a:gd name="connsiteY45" fmla="*/ 600511 h 600511"/>
                <a:gd name="connsiteX46" fmla="*/ 56267 w 608979"/>
                <a:gd name="connsiteY46" fmla="*/ 600511 h 600511"/>
                <a:gd name="connsiteX47" fmla="*/ 26039 w 608979"/>
                <a:gd name="connsiteY47" fmla="*/ 570333 h 600511"/>
                <a:gd name="connsiteX48" fmla="*/ 26039 w 608979"/>
                <a:gd name="connsiteY48" fmla="*/ 216898 h 600511"/>
                <a:gd name="connsiteX49" fmla="*/ 0 w 608979"/>
                <a:gd name="connsiteY49" fmla="*/ 136762 h 600511"/>
                <a:gd name="connsiteX50" fmla="*/ 1132 w 608979"/>
                <a:gd name="connsiteY50" fmla="*/ 128624 h 600511"/>
                <a:gd name="connsiteX51" fmla="*/ 31021 w 608979"/>
                <a:gd name="connsiteY51" fmla="*/ 22040 h 600511"/>
                <a:gd name="connsiteX52" fmla="*/ 60004 w 608979"/>
                <a:gd name="connsiteY52" fmla="*/ 0 h 600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608979" h="600511">
                  <a:moveTo>
                    <a:pt x="163568" y="360518"/>
                  </a:moveTo>
                  <a:lnTo>
                    <a:pt x="239545" y="360518"/>
                  </a:lnTo>
                  <a:cubicBezTo>
                    <a:pt x="266040" y="360518"/>
                    <a:pt x="287554" y="381995"/>
                    <a:pt x="287554" y="408446"/>
                  </a:cubicBezTo>
                  <a:cubicBezTo>
                    <a:pt x="287554" y="435010"/>
                    <a:pt x="266040" y="456487"/>
                    <a:pt x="239545" y="456487"/>
                  </a:cubicBezTo>
                  <a:lnTo>
                    <a:pt x="163568" y="456487"/>
                  </a:lnTo>
                  <a:cubicBezTo>
                    <a:pt x="136959" y="456487"/>
                    <a:pt x="115445" y="435010"/>
                    <a:pt x="115445" y="408446"/>
                  </a:cubicBezTo>
                  <a:cubicBezTo>
                    <a:pt x="115445" y="381995"/>
                    <a:pt x="136959" y="360518"/>
                    <a:pt x="163568" y="360518"/>
                  </a:cubicBezTo>
                  <a:close/>
                  <a:moveTo>
                    <a:pt x="220768" y="245042"/>
                  </a:moveTo>
                  <a:cubicBezTo>
                    <a:pt x="196993" y="263352"/>
                    <a:pt x="167783" y="273524"/>
                    <a:pt x="136989" y="273524"/>
                  </a:cubicBezTo>
                  <a:cubicBezTo>
                    <a:pt x="119101" y="273524"/>
                    <a:pt x="102006" y="270134"/>
                    <a:pt x="86382" y="263917"/>
                  </a:cubicBezTo>
                  <a:lnTo>
                    <a:pt x="86382" y="540155"/>
                  </a:lnTo>
                  <a:lnTo>
                    <a:pt x="319830" y="540155"/>
                  </a:lnTo>
                  <a:lnTo>
                    <a:pt x="319830" y="386778"/>
                  </a:lnTo>
                  <a:cubicBezTo>
                    <a:pt x="319830" y="372310"/>
                    <a:pt x="331604" y="360555"/>
                    <a:pt x="346096" y="360555"/>
                  </a:cubicBezTo>
                  <a:lnTo>
                    <a:pt x="451951" y="360555"/>
                  </a:lnTo>
                  <a:cubicBezTo>
                    <a:pt x="466442" y="360555"/>
                    <a:pt x="478217" y="372310"/>
                    <a:pt x="478217" y="386778"/>
                  </a:cubicBezTo>
                  <a:lnTo>
                    <a:pt x="478217" y="540155"/>
                  </a:lnTo>
                  <a:lnTo>
                    <a:pt x="522597" y="540155"/>
                  </a:lnTo>
                  <a:lnTo>
                    <a:pt x="522597" y="263917"/>
                  </a:lnTo>
                  <a:cubicBezTo>
                    <a:pt x="506860" y="270134"/>
                    <a:pt x="489878" y="273524"/>
                    <a:pt x="471990" y="273524"/>
                  </a:cubicBezTo>
                  <a:cubicBezTo>
                    <a:pt x="441196" y="273524"/>
                    <a:pt x="411986" y="263352"/>
                    <a:pt x="388211" y="245042"/>
                  </a:cubicBezTo>
                  <a:cubicBezTo>
                    <a:pt x="364550" y="263352"/>
                    <a:pt x="335340" y="273524"/>
                    <a:pt x="304433" y="273524"/>
                  </a:cubicBezTo>
                  <a:cubicBezTo>
                    <a:pt x="273639" y="273524"/>
                    <a:pt x="244429" y="263352"/>
                    <a:pt x="220768" y="245042"/>
                  </a:cubicBezTo>
                  <a:close/>
                  <a:moveTo>
                    <a:pt x="418213" y="60356"/>
                  </a:moveTo>
                  <a:lnTo>
                    <a:pt x="418213" y="191128"/>
                  </a:lnTo>
                  <a:cubicBezTo>
                    <a:pt x="432478" y="205256"/>
                    <a:pt x="451611" y="213281"/>
                    <a:pt x="471990" y="213281"/>
                  </a:cubicBezTo>
                  <a:cubicBezTo>
                    <a:pt x="512973" y="213281"/>
                    <a:pt x="546485" y="180956"/>
                    <a:pt x="548523" y="140605"/>
                  </a:cubicBezTo>
                  <a:lnTo>
                    <a:pt x="525767" y="60356"/>
                  </a:lnTo>
                  <a:close/>
                  <a:moveTo>
                    <a:pt x="250883" y="60356"/>
                  </a:moveTo>
                  <a:lnTo>
                    <a:pt x="250883" y="191354"/>
                  </a:lnTo>
                  <a:cubicBezTo>
                    <a:pt x="265148" y="205369"/>
                    <a:pt x="284168" y="213281"/>
                    <a:pt x="304433" y="213281"/>
                  </a:cubicBezTo>
                  <a:cubicBezTo>
                    <a:pt x="324585" y="213281"/>
                    <a:pt x="343605" y="205482"/>
                    <a:pt x="357757" y="191580"/>
                  </a:cubicBezTo>
                  <a:lnTo>
                    <a:pt x="357757" y="60356"/>
                  </a:lnTo>
                  <a:close/>
                  <a:moveTo>
                    <a:pt x="82986" y="60356"/>
                  </a:moveTo>
                  <a:lnTo>
                    <a:pt x="60456" y="140605"/>
                  </a:lnTo>
                  <a:cubicBezTo>
                    <a:pt x="62494" y="180956"/>
                    <a:pt x="96006" y="213281"/>
                    <a:pt x="136989" y="213281"/>
                  </a:cubicBezTo>
                  <a:cubicBezTo>
                    <a:pt x="157254" y="213281"/>
                    <a:pt x="176274" y="205369"/>
                    <a:pt x="190539" y="191354"/>
                  </a:cubicBezTo>
                  <a:lnTo>
                    <a:pt x="190539" y="60356"/>
                  </a:lnTo>
                  <a:close/>
                  <a:moveTo>
                    <a:pt x="60004" y="0"/>
                  </a:moveTo>
                  <a:lnTo>
                    <a:pt x="548636" y="0"/>
                  </a:lnTo>
                  <a:cubicBezTo>
                    <a:pt x="562108" y="0"/>
                    <a:pt x="573996" y="9042"/>
                    <a:pt x="577619" y="21927"/>
                  </a:cubicBezTo>
                  <a:lnTo>
                    <a:pt x="607847" y="128624"/>
                  </a:lnTo>
                  <a:cubicBezTo>
                    <a:pt x="608526" y="131224"/>
                    <a:pt x="608979" y="134049"/>
                    <a:pt x="608979" y="136762"/>
                  </a:cubicBezTo>
                  <a:cubicBezTo>
                    <a:pt x="608979" y="166714"/>
                    <a:pt x="599243" y="194406"/>
                    <a:pt x="582940" y="216898"/>
                  </a:cubicBezTo>
                  <a:lnTo>
                    <a:pt x="582940" y="570333"/>
                  </a:lnTo>
                  <a:cubicBezTo>
                    <a:pt x="582940" y="586948"/>
                    <a:pt x="569467" y="600511"/>
                    <a:pt x="552712" y="600511"/>
                  </a:cubicBezTo>
                  <a:lnTo>
                    <a:pt x="56267" y="600511"/>
                  </a:lnTo>
                  <a:cubicBezTo>
                    <a:pt x="39512" y="600511"/>
                    <a:pt x="26039" y="586948"/>
                    <a:pt x="26039" y="570333"/>
                  </a:cubicBezTo>
                  <a:lnTo>
                    <a:pt x="26039" y="216898"/>
                  </a:lnTo>
                  <a:cubicBezTo>
                    <a:pt x="9623" y="194406"/>
                    <a:pt x="0" y="166714"/>
                    <a:pt x="0" y="136762"/>
                  </a:cubicBezTo>
                  <a:cubicBezTo>
                    <a:pt x="0" y="134049"/>
                    <a:pt x="340" y="131337"/>
                    <a:pt x="1132" y="128624"/>
                  </a:cubicBezTo>
                  <a:lnTo>
                    <a:pt x="31021" y="22040"/>
                  </a:lnTo>
                  <a:cubicBezTo>
                    <a:pt x="34644" y="9042"/>
                    <a:pt x="46531" y="0"/>
                    <a:pt x="6000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 dirty="0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ABD3AA7-DAE0-B5BA-C292-C09F9E741A1A}"/>
                </a:ext>
              </a:extLst>
            </p:cNvPr>
            <p:cNvSpPr txBox="1"/>
            <p:nvPr/>
          </p:nvSpPr>
          <p:spPr>
            <a:xfrm>
              <a:off x="2352796" y="1975837"/>
              <a:ext cx="1062157" cy="3462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399" b="1" dirty="0">
                  <a:solidFill>
                    <a:schemeClr val="bg1"/>
                  </a:solidFill>
                </a:rPr>
                <a:t>市场调研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571C723-5EC3-2E00-C474-35CF8A474EFF}"/>
              </a:ext>
            </a:extLst>
          </p:cNvPr>
          <p:cNvGrpSpPr/>
          <p:nvPr/>
        </p:nvGrpSpPr>
        <p:grpSpPr>
          <a:xfrm>
            <a:off x="5978164" y="2338339"/>
            <a:ext cx="3591711" cy="772631"/>
            <a:chOff x="1420185" y="1905145"/>
            <a:chExt cx="2694615" cy="579652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155C7911-BD24-2270-3229-CE8A5730BF8D}"/>
                </a:ext>
              </a:extLst>
            </p:cNvPr>
            <p:cNvSpPr/>
            <p:nvPr/>
          </p:nvSpPr>
          <p:spPr>
            <a:xfrm>
              <a:off x="1496385" y="1996092"/>
              <a:ext cx="2618415" cy="488705"/>
            </a:xfrm>
            <a:prstGeom prst="roundRect">
              <a:avLst>
                <a:gd name="adj" fmla="val 0"/>
              </a:avLst>
            </a:prstGeom>
            <a:solidFill>
              <a:srgbClr val="FFB3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/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8FD1230B-1D7B-5456-3D67-CBCE289C662C}"/>
                </a:ext>
              </a:extLst>
            </p:cNvPr>
            <p:cNvSpPr/>
            <p:nvPr/>
          </p:nvSpPr>
          <p:spPr>
            <a:xfrm>
              <a:off x="1420185" y="1905145"/>
              <a:ext cx="2618415" cy="488705"/>
            </a:xfrm>
            <a:prstGeom prst="roundRect">
              <a:avLst>
                <a:gd name="adj" fmla="val 0"/>
              </a:avLst>
            </a:prstGeom>
            <a:solidFill>
              <a:srgbClr val="5900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57CF7BC-6AB8-B91D-3359-4FD4A4C8B8A1}"/>
                </a:ext>
              </a:extLst>
            </p:cNvPr>
            <p:cNvSpPr txBox="1"/>
            <p:nvPr/>
          </p:nvSpPr>
          <p:spPr>
            <a:xfrm>
              <a:off x="2352796" y="1975837"/>
              <a:ext cx="1062157" cy="3462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399" b="1" dirty="0">
                  <a:solidFill>
                    <a:schemeClr val="bg1"/>
                  </a:solidFill>
                </a:rPr>
                <a:t>营销目标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1B614E3-4B96-4BF9-E36B-87E26F994972}"/>
              </a:ext>
            </a:extLst>
          </p:cNvPr>
          <p:cNvGrpSpPr/>
          <p:nvPr/>
        </p:nvGrpSpPr>
        <p:grpSpPr>
          <a:xfrm>
            <a:off x="5978164" y="3742691"/>
            <a:ext cx="3591711" cy="772631"/>
            <a:chOff x="1420185" y="1905145"/>
            <a:chExt cx="2694615" cy="579652"/>
          </a:xfrm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2FB2046A-A08C-7236-2BFE-BB0D0D8956CA}"/>
                </a:ext>
              </a:extLst>
            </p:cNvPr>
            <p:cNvSpPr/>
            <p:nvPr/>
          </p:nvSpPr>
          <p:spPr>
            <a:xfrm>
              <a:off x="1496385" y="1996092"/>
              <a:ext cx="2618415" cy="488705"/>
            </a:xfrm>
            <a:prstGeom prst="roundRect">
              <a:avLst>
                <a:gd name="adj" fmla="val 0"/>
              </a:avLst>
            </a:prstGeom>
            <a:solidFill>
              <a:srgbClr val="FFB3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/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9C45DE38-9400-9099-1679-F56EDA96ABC7}"/>
                </a:ext>
              </a:extLst>
            </p:cNvPr>
            <p:cNvSpPr/>
            <p:nvPr/>
          </p:nvSpPr>
          <p:spPr>
            <a:xfrm>
              <a:off x="1420185" y="1905145"/>
              <a:ext cx="2618415" cy="488705"/>
            </a:xfrm>
            <a:prstGeom prst="roundRect">
              <a:avLst>
                <a:gd name="adj" fmla="val 0"/>
              </a:avLst>
            </a:prstGeom>
            <a:solidFill>
              <a:srgbClr val="5900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BA226AD-BFC6-2A77-4159-432B5CFAB95A}"/>
                </a:ext>
              </a:extLst>
            </p:cNvPr>
            <p:cNvSpPr txBox="1"/>
            <p:nvPr/>
          </p:nvSpPr>
          <p:spPr>
            <a:xfrm>
              <a:off x="2352796" y="1975837"/>
              <a:ext cx="1062157" cy="3462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399" b="1" dirty="0">
                  <a:solidFill>
                    <a:schemeClr val="bg1"/>
                  </a:solidFill>
                </a:rPr>
                <a:t>风险管控</a:t>
              </a:r>
            </a:p>
          </p:txBody>
        </p:sp>
      </p:grpSp>
      <p:sp>
        <p:nvSpPr>
          <p:cNvPr id="30" name="shopping-cart_275866">
            <a:extLst>
              <a:ext uri="{FF2B5EF4-FFF2-40B4-BE49-F238E27FC236}">
                <a16:creationId xmlns:a16="http://schemas.microsoft.com/office/drawing/2014/main" id="{83898503-9820-2ADA-FB0B-222A00233050}"/>
              </a:ext>
            </a:extLst>
          </p:cNvPr>
          <p:cNvSpPr/>
          <p:nvPr/>
        </p:nvSpPr>
        <p:spPr>
          <a:xfrm>
            <a:off x="6174586" y="2516620"/>
            <a:ext cx="522261" cy="453356"/>
          </a:xfrm>
          <a:custGeom>
            <a:avLst/>
            <a:gdLst>
              <a:gd name="connsiteX0" fmla="*/ 451246 w 607566"/>
              <a:gd name="connsiteY0" fmla="*/ 465729 h 527406"/>
              <a:gd name="connsiteX1" fmla="*/ 440210 w 607566"/>
              <a:gd name="connsiteY1" fmla="*/ 476749 h 527406"/>
              <a:gd name="connsiteX2" fmla="*/ 451246 w 607566"/>
              <a:gd name="connsiteY2" fmla="*/ 487769 h 527406"/>
              <a:gd name="connsiteX3" fmla="*/ 462283 w 607566"/>
              <a:gd name="connsiteY3" fmla="*/ 476749 h 527406"/>
              <a:gd name="connsiteX4" fmla="*/ 451246 w 607566"/>
              <a:gd name="connsiteY4" fmla="*/ 465729 h 527406"/>
              <a:gd name="connsiteX5" fmla="*/ 288014 w 607566"/>
              <a:gd name="connsiteY5" fmla="*/ 465729 h 527406"/>
              <a:gd name="connsiteX6" fmla="*/ 276978 w 607566"/>
              <a:gd name="connsiteY6" fmla="*/ 476749 h 527406"/>
              <a:gd name="connsiteX7" fmla="*/ 288014 w 607566"/>
              <a:gd name="connsiteY7" fmla="*/ 487769 h 527406"/>
              <a:gd name="connsiteX8" fmla="*/ 299051 w 607566"/>
              <a:gd name="connsiteY8" fmla="*/ 476749 h 527406"/>
              <a:gd name="connsiteX9" fmla="*/ 288014 w 607566"/>
              <a:gd name="connsiteY9" fmla="*/ 465729 h 527406"/>
              <a:gd name="connsiteX10" fmla="*/ 442347 w 607566"/>
              <a:gd name="connsiteY10" fmla="*/ 276969 h 527406"/>
              <a:gd name="connsiteX11" fmla="*/ 452465 w 607566"/>
              <a:gd name="connsiteY11" fmla="*/ 286666 h 527406"/>
              <a:gd name="connsiteX12" fmla="*/ 452465 w 607566"/>
              <a:gd name="connsiteY12" fmla="*/ 315399 h 527406"/>
              <a:gd name="connsiteX13" fmla="*/ 442347 w 607566"/>
              <a:gd name="connsiteY13" fmla="*/ 325095 h 527406"/>
              <a:gd name="connsiteX14" fmla="*/ 432495 w 607566"/>
              <a:gd name="connsiteY14" fmla="*/ 315399 h 527406"/>
              <a:gd name="connsiteX15" fmla="*/ 432495 w 607566"/>
              <a:gd name="connsiteY15" fmla="*/ 286666 h 527406"/>
              <a:gd name="connsiteX16" fmla="*/ 442347 w 607566"/>
              <a:gd name="connsiteY16" fmla="*/ 276969 h 527406"/>
              <a:gd name="connsiteX17" fmla="*/ 442351 w 607566"/>
              <a:gd name="connsiteY17" fmla="*/ 259492 h 527406"/>
              <a:gd name="connsiteX18" fmla="*/ 412003 w 607566"/>
              <a:gd name="connsiteY18" fmla="*/ 286691 h 527406"/>
              <a:gd name="connsiteX19" fmla="*/ 412003 w 607566"/>
              <a:gd name="connsiteY19" fmla="*/ 315400 h 527406"/>
              <a:gd name="connsiteX20" fmla="*/ 442351 w 607566"/>
              <a:gd name="connsiteY20" fmla="*/ 342688 h 527406"/>
              <a:gd name="connsiteX21" fmla="*/ 472698 w 607566"/>
              <a:gd name="connsiteY21" fmla="*/ 315400 h 527406"/>
              <a:gd name="connsiteX22" fmla="*/ 472698 w 607566"/>
              <a:gd name="connsiteY22" fmla="*/ 286691 h 527406"/>
              <a:gd name="connsiteX23" fmla="*/ 442351 w 607566"/>
              <a:gd name="connsiteY23" fmla="*/ 259492 h 527406"/>
              <a:gd name="connsiteX24" fmla="*/ 349518 w 607566"/>
              <a:gd name="connsiteY24" fmla="*/ 212049 h 527406"/>
              <a:gd name="connsiteX25" fmla="*/ 359672 w 607566"/>
              <a:gd name="connsiteY25" fmla="*/ 221735 h 527406"/>
              <a:gd name="connsiteX26" fmla="*/ 359672 w 607566"/>
              <a:gd name="connsiteY26" fmla="*/ 250348 h 527406"/>
              <a:gd name="connsiteX27" fmla="*/ 349518 w 607566"/>
              <a:gd name="connsiteY27" fmla="*/ 260033 h 527406"/>
              <a:gd name="connsiteX28" fmla="*/ 339631 w 607566"/>
              <a:gd name="connsiteY28" fmla="*/ 250348 h 527406"/>
              <a:gd name="connsiteX29" fmla="*/ 339631 w 607566"/>
              <a:gd name="connsiteY29" fmla="*/ 221735 h 527406"/>
              <a:gd name="connsiteX30" fmla="*/ 349518 w 607566"/>
              <a:gd name="connsiteY30" fmla="*/ 212049 h 527406"/>
              <a:gd name="connsiteX31" fmla="*/ 349529 w 607566"/>
              <a:gd name="connsiteY31" fmla="*/ 194429 h 527406"/>
              <a:gd name="connsiteX32" fmla="*/ 319271 w 607566"/>
              <a:gd name="connsiteY32" fmla="*/ 221716 h 527406"/>
              <a:gd name="connsiteX33" fmla="*/ 319271 w 607566"/>
              <a:gd name="connsiteY33" fmla="*/ 250337 h 527406"/>
              <a:gd name="connsiteX34" fmla="*/ 349529 w 607566"/>
              <a:gd name="connsiteY34" fmla="*/ 277624 h 527406"/>
              <a:gd name="connsiteX35" fmla="*/ 379876 w 607566"/>
              <a:gd name="connsiteY35" fmla="*/ 250337 h 527406"/>
              <a:gd name="connsiteX36" fmla="*/ 379876 w 607566"/>
              <a:gd name="connsiteY36" fmla="*/ 221716 h 527406"/>
              <a:gd name="connsiteX37" fmla="*/ 349529 w 607566"/>
              <a:gd name="connsiteY37" fmla="*/ 194429 h 527406"/>
              <a:gd name="connsiteX38" fmla="*/ 430603 w 607566"/>
              <a:gd name="connsiteY38" fmla="*/ 186162 h 527406"/>
              <a:gd name="connsiteX39" fmla="*/ 422149 w 607566"/>
              <a:gd name="connsiteY39" fmla="*/ 191229 h 527406"/>
              <a:gd name="connsiteX40" fmla="*/ 351220 w 607566"/>
              <a:gd name="connsiteY40" fmla="*/ 336821 h 527406"/>
              <a:gd name="connsiteX41" fmla="*/ 350152 w 607566"/>
              <a:gd name="connsiteY41" fmla="*/ 340643 h 527406"/>
              <a:gd name="connsiteX42" fmla="*/ 361454 w 607566"/>
              <a:gd name="connsiteY42" fmla="*/ 351309 h 527406"/>
              <a:gd name="connsiteX43" fmla="*/ 370621 w 607566"/>
              <a:gd name="connsiteY43" fmla="*/ 346243 h 527406"/>
              <a:gd name="connsiteX44" fmla="*/ 441728 w 607566"/>
              <a:gd name="connsiteY44" fmla="*/ 200739 h 527406"/>
              <a:gd name="connsiteX45" fmla="*/ 442529 w 607566"/>
              <a:gd name="connsiteY45" fmla="*/ 196828 h 527406"/>
              <a:gd name="connsiteX46" fmla="*/ 430603 w 607566"/>
              <a:gd name="connsiteY46" fmla="*/ 186162 h 527406"/>
              <a:gd name="connsiteX47" fmla="*/ 212388 w 607566"/>
              <a:gd name="connsiteY47" fmla="*/ 157008 h 527406"/>
              <a:gd name="connsiteX48" fmla="*/ 213011 w 607566"/>
              <a:gd name="connsiteY48" fmla="*/ 157008 h 527406"/>
              <a:gd name="connsiteX49" fmla="*/ 279935 w 607566"/>
              <a:gd name="connsiteY49" fmla="*/ 157008 h 527406"/>
              <a:gd name="connsiteX50" fmla="*/ 306278 w 607566"/>
              <a:gd name="connsiteY50" fmla="*/ 157008 h 527406"/>
              <a:gd name="connsiteX51" fmla="*/ 354424 w 607566"/>
              <a:gd name="connsiteY51" fmla="*/ 157008 h 527406"/>
              <a:gd name="connsiteX52" fmla="*/ 471719 w 607566"/>
              <a:gd name="connsiteY52" fmla="*/ 157008 h 527406"/>
              <a:gd name="connsiteX53" fmla="*/ 590082 w 607566"/>
              <a:gd name="connsiteY53" fmla="*/ 157008 h 527406"/>
              <a:gd name="connsiteX54" fmla="*/ 604143 w 607566"/>
              <a:gd name="connsiteY54" fmla="*/ 164119 h 527406"/>
              <a:gd name="connsiteX55" fmla="*/ 606813 w 607566"/>
              <a:gd name="connsiteY55" fmla="*/ 179585 h 527406"/>
              <a:gd name="connsiteX56" fmla="*/ 550479 w 607566"/>
              <a:gd name="connsiteY56" fmla="*/ 364464 h 527406"/>
              <a:gd name="connsiteX57" fmla="*/ 533748 w 607566"/>
              <a:gd name="connsiteY57" fmla="*/ 376819 h 527406"/>
              <a:gd name="connsiteX58" fmla="*/ 268722 w 607566"/>
              <a:gd name="connsiteY58" fmla="*/ 376819 h 527406"/>
              <a:gd name="connsiteX59" fmla="*/ 251991 w 607566"/>
              <a:gd name="connsiteY59" fmla="*/ 364464 h 527406"/>
              <a:gd name="connsiteX60" fmla="*/ 195657 w 607566"/>
              <a:gd name="connsiteY60" fmla="*/ 179585 h 527406"/>
              <a:gd name="connsiteX61" fmla="*/ 198327 w 607566"/>
              <a:gd name="connsiteY61" fmla="*/ 164119 h 527406"/>
              <a:gd name="connsiteX62" fmla="*/ 212388 w 607566"/>
              <a:gd name="connsiteY62" fmla="*/ 157008 h 527406"/>
              <a:gd name="connsiteX63" fmla="*/ 19848 w 607566"/>
              <a:gd name="connsiteY63" fmla="*/ 77269 h 527406"/>
              <a:gd name="connsiteX64" fmla="*/ 113657 w 607566"/>
              <a:gd name="connsiteY64" fmla="*/ 77269 h 527406"/>
              <a:gd name="connsiteX65" fmla="*/ 132615 w 607566"/>
              <a:gd name="connsiteY65" fmla="*/ 91400 h 527406"/>
              <a:gd name="connsiteX66" fmla="*/ 229005 w 607566"/>
              <a:gd name="connsiteY66" fmla="*/ 407607 h 527406"/>
              <a:gd name="connsiteX67" fmla="*/ 536066 w 607566"/>
              <a:gd name="connsiteY67" fmla="*/ 407607 h 527406"/>
              <a:gd name="connsiteX68" fmla="*/ 555914 w 607566"/>
              <a:gd name="connsiteY68" fmla="*/ 427425 h 527406"/>
              <a:gd name="connsiteX69" fmla="*/ 536066 w 607566"/>
              <a:gd name="connsiteY69" fmla="*/ 447244 h 527406"/>
              <a:gd name="connsiteX70" fmla="*/ 492455 w 607566"/>
              <a:gd name="connsiteY70" fmla="*/ 447244 h 527406"/>
              <a:gd name="connsiteX71" fmla="*/ 501978 w 607566"/>
              <a:gd name="connsiteY71" fmla="*/ 476749 h 527406"/>
              <a:gd name="connsiteX72" fmla="*/ 451246 w 607566"/>
              <a:gd name="connsiteY72" fmla="*/ 527406 h 527406"/>
              <a:gd name="connsiteX73" fmla="*/ 400514 w 607566"/>
              <a:gd name="connsiteY73" fmla="*/ 476749 h 527406"/>
              <a:gd name="connsiteX74" fmla="*/ 410127 w 607566"/>
              <a:gd name="connsiteY74" fmla="*/ 447244 h 527406"/>
              <a:gd name="connsiteX75" fmla="*/ 329223 w 607566"/>
              <a:gd name="connsiteY75" fmla="*/ 447244 h 527406"/>
              <a:gd name="connsiteX76" fmla="*/ 338746 w 607566"/>
              <a:gd name="connsiteY76" fmla="*/ 476749 h 527406"/>
              <a:gd name="connsiteX77" fmla="*/ 288014 w 607566"/>
              <a:gd name="connsiteY77" fmla="*/ 527406 h 527406"/>
              <a:gd name="connsiteX78" fmla="*/ 237283 w 607566"/>
              <a:gd name="connsiteY78" fmla="*/ 476749 h 527406"/>
              <a:gd name="connsiteX79" fmla="*/ 246806 w 607566"/>
              <a:gd name="connsiteY79" fmla="*/ 447244 h 527406"/>
              <a:gd name="connsiteX80" fmla="*/ 214320 w 607566"/>
              <a:gd name="connsiteY80" fmla="*/ 447244 h 527406"/>
              <a:gd name="connsiteX81" fmla="*/ 195362 w 607566"/>
              <a:gd name="connsiteY81" fmla="*/ 433202 h 527406"/>
              <a:gd name="connsiteX82" fmla="*/ 98972 w 607566"/>
              <a:gd name="connsiteY82" fmla="*/ 116995 h 527406"/>
              <a:gd name="connsiteX83" fmla="*/ 19848 w 607566"/>
              <a:gd name="connsiteY83" fmla="*/ 116995 h 527406"/>
              <a:gd name="connsiteX84" fmla="*/ 0 w 607566"/>
              <a:gd name="connsiteY84" fmla="*/ 97088 h 527406"/>
              <a:gd name="connsiteX85" fmla="*/ 19848 w 607566"/>
              <a:gd name="connsiteY85" fmla="*/ 77269 h 527406"/>
              <a:gd name="connsiteX86" fmla="*/ 281441 w 607566"/>
              <a:gd name="connsiteY86" fmla="*/ 69295 h 527406"/>
              <a:gd name="connsiteX87" fmla="*/ 288379 w 607566"/>
              <a:gd name="connsiteY87" fmla="*/ 71428 h 527406"/>
              <a:gd name="connsiteX88" fmla="*/ 330364 w 607566"/>
              <a:gd name="connsiteY88" fmla="*/ 100221 h 527406"/>
              <a:gd name="connsiteX89" fmla="*/ 333744 w 607566"/>
              <a:gd name="connsiteY89" fmla="*/ 116927 h 527406"/>
              <a:gd name="connsiteX90" fmla="*/ 242392 w 607566"/>
              <a:gd name="connsiteY90" fmla="*/ 116927 h 527406"/>
              <a:gd name="connsiteX91" fmla="*/ 242570 w 607566"/>
              <a:gd name="connsiteY91" fmla="*/ 116572 h 527406"/>
              <a:gd name="connsiteX92" fmla="*/ 271390 w 607566"/>
              <a:gd name="connsiteY92" fmla="*/ 74627 h 527406"/>
              <a:gd name="connsiteX93" fmla="*/ 281441 w 607566"/>
              <a:gd name="connsiteY93" fmla="*/ 69295 h 527406"/>
              <a:gd name="connsiteX94" fmla="*/ 533665 w 607566"/>
              <a:gd name="connsiteY94" fmla="*/ 10650 h 527406"/>
              <a:gd name="connsiteX95" fmla="*/ 543726 w 607566"/>
              <a:gd name="connsiteY95" fmla="*/ 14471 h 527406"/>
              <a:gd name="connsiteX96" fmla="*/ 581390 w 607566"/>
              <a:gd name="connsiteY96" fmla="*/ 97467 h 527406"/>
              <a:gd name="connsiteX97" fmla="*/ 577561 w 607566"/>
              <a:gd name="connsiteY97" fmla="*/ 107597 h 527406"/>
              <a:gd name="connsiteX98" fmla="*/ 556815 w 607566"/>
              <a:gd name="connsiteY98" fmla="*/ 116927 h 527406"/>
              <a:gd name="connsiteX99" fmla="*/ 473384 w 607566"/>
              <a:gd name="connsiteY99" fmla="*/ 116927 h 527406"/>
              <a:gd name="connsiteX100" fmla="*/ 464391 w 607566"/>
              <a:gd name="connsiteY100" fmla="*/ 41929 h 527406"/>
              <a:gd name="connsiteX101" fmla="*/ 411766 w 607566"/>
              <a:gd name="connsiteY101" fmla="*/ 0 h 527406"/>
              <a:gd name="connsiteX102" fmla="*/ 412656 w 607566"/>
              <a:gd name="connsiteY102" fmla="*/ 0 h 527406"/>
              <a:gd name="connsiteX103" fmla="*/ 420222 w 607566"/>
              <a:gd name="connsiteY103" fmla="*/ 6664 h 527406"/>
              <a:gd name="connsiteX104" fmla="*/ 433484 w 607566"/>
              <a:gd name="connsiteY104" fmla="*/ 116927 h 527406"/>
              <a:gd name="connsiteX105" fmla="*/ 375006 w 607566"/>
              <a:gd name="connsiteY105" fmla="*/ 116927 h 527406"/>
              <a:gd name="connsiteX106" fmla="*/ 374561 w 607566"/>
              <a:gd name="connsiteY106" fmla="*/ 100845 h 527406"/>
              <a:gd name="connsiteX107" fmla="*/ 352843 w 607566"/>
              <a:gd name="connsiteY107" fmla="*/ 67526 h 527406"/>
              <a:gd name="connsiteX108" fmla="*/ 317328 w 607566"/>
              <a:gd name="connsiteY108" fmla="*/ 43270 h 527406"/>
              <a:gd name="connsiteX109" fmla="*/ 314480 w 607566"/>
              <a:gd name="connsiteY109" fmla="*/ 19369 h 527406"/>
              <a:gd name="connsiteX110" fmla="*/ 321156 w 607566"/>
              <a:gd name="connsiteY110" fmla="*/ 10839 h 527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607566" h="527406">
                <a:moveTo>
                  <a:pt x="451246" y="465729"/>
                </a:moveTo>
                <a:cubicBezTo>
                  <a:pt x="445194" y="465729"/>
                  <a:pt x="440210" y="470706"/>
                  <a:pt x="440210" y="476749"/>
                </a:cubicBezTo>
                <a:cubicBezTo>
                  <a:pt x="440210" y="482792"/>
                  <a:pt x="445194" y="487769"/>
                  <a:pt x="451246" y="487769"/>
                </a:cubicBezTo>
                <a:cubicBezTo>
                  <a:pt x="457387" y="487769"/>
                  <a:pt x="462283" y="482792"/>
                  <a:pt x="462283" y="476749"/>
                </a:cubicBezTo>
                <a:cubicBezTo>
                  <a:pt x="462283" y="470706"/>
                  <a:pt x="457387" y="465729"/>
                  <a:pt x="451246" y="465729"/>
                </a:cubicBezTo>
                <a:close/>
                <a:moveTo>
                  <a:pt x="288014" y="465729"/>
                </a:moveTo>
                <a:cubicBezTo>
                  <a:pt x="281962" y="465729"/>
                  <a:pt x="276978" y="470706"/>
                  <a:pt x="276978" y="476749"/>
                </a:cubicBezTo>
                <a:cubicBezTo>
                  <a:pt x="276978" y="482792"/>
                  <a:pt x="281962" y="487769"/>
                  <a:pt x="288014" y="487769"/>
                </a:cubicBezTo>
                <a:cubicBezTo>
                  <a:pt x="294156" y="487769"/>
                  <a:pt x="299051" y="482792"/>
                  <a:pt x="299051" y="476749"/>
                </a:cubicBezTo>
                <a:cubicBezTo>
                  <a:pt x="299051" y="470706"/>
                  <a:pt x="294156" y="465729"/>
                  <a:pt x="288014" y="465729"/>
                </a:cubicBezTo>
                <a:close/>
                <a:moveTo>
                  <a:pt x="442347" y="276969"/>
                </a:moveTo>
                <a:cubicBezTo>
                  <a:pt x="448649" y="276969"/>
                  <a:pt x="452465" y="279994"/>
                  <a:pt x="452465" y="286666"/>
                </a:cubicBezTo>
                <a:lnTo>
                  <a:pt x="452465" y="315399"/>
                </a:lnTo>
                <a:cubicBezTo>
                  <a:pt x="452465" y="322071"/>
                  <a:pt x="448649" y="325095"/>
                  <a:pt x="442347" y="325095"/>
                </a:cubicBezTo>
                <a:cubicBezTo>
                  <a:pt x="436134" y="325095"/>
                  <a:pt x="432495" y="322071"/>
                  <a:pt x="432495" y="315399"/>
                </a:cubicBezTo>
                <a:lnTo>
                  <a:pt x="432495" y="286666"/>
                </a:lnTo>
                <a:cubicBezTo>
                  <a:pt x="432495" y="279994"/>
                  <a:pt x="436134" y="276969"/>
                  <a:pt x="442347" y="276969"/>
                </a:cubicBezTo>
                <a:close/>
                <a:moveTo>
                  <a:pt x="442351" y="259492"/>
                </a:moveTo>
                <a:cubicBezTo>
                  <a:pt x="425175" y="259492"/>
                  <a:pt x="412003" y="266692"/>
                  <a:pt x="412003" y="286691"/>
                </a:cubicBezTo>
                <a:lnTo>
                  <a:pt x="412003" y="315400"/>
                </a:lnTo>
                <a:cubicBezTo>
                  <a:pt x="412003" y="335399"/>
                  <a:pt x="425175" y="342688"/>
                  <a:pt x="442351" y="342688"/>
                </a:cubicBezTo>
                <a:cubicBezTo>
                  <a:pt x="459349" y="342688"/>
                  <a:pt x="472698" y="335399"/>
                  <a:pt x="472698" y="315400"/>
                </a:cubicBezTo>
                <a:lnTo>
                  <a:pt x="472698" y="286691"/>
                </a:lnTo>
                <a:cubicBezTo>
                  <a:pt x="472698" y="266692"/>
                  <a:pt x="459349" y="259492"/>
                  <a:pt x="442351" y="259492"/>
                </a:cubicBezTo>
                <a:close/>
                <a:moveTo>
                  <a:pt x="349518" y="212049"/>
                </a:moveTo>
                <a:cubicBezTo>
                  <a:pt x="355842" y="212049"/>
                  <a:pt x="359672" y="215070"/>
                  <a:pt x="359672" y="221735"/>
                </a:cubicBezTo>
                <a:lnTo>
                  <a:pt x="359672" y="250348"/>
                </a:lnTo>
                <a:cubicBezTo>
                  <a:pt x="359672" y="257012"/>
                  <a:pt x="355842" y="260033"/>
                  <a:pt x="349518" y="260033"/>
                </a:cubicBezTo>
                <a:cubicBezTo>
                  <a:pt x="343283" y="260033"/>
                  <a:pt x="339631" y="257012"/>
                  <a:pt x="339631" y="250348"/>
                </a:cubicBezTo>
                <a:lnTo>
                  <a:pt x="339631" y="221735"/>
                </a:lnTo>
                <a:cubicBezTo>
                  <a:pt x="339631" y="215070"/>
                  <a:pt x="343283" y="212049"/>
                  <a:pt x="349518" y="212049"/>
                </a:cubicBezTo>
                <a:close/>
                <a:moveTo>
                  <a:pt x="349529" y="194429"/>
                </a:moveTo>
                <a:cubicBezTo>
                  <a:pt x="332353" y="194429"/>
                  <a:pt x="319271" y="201717"/>
                  <a:pt x="319271" y="221716"/>
                </a:cubicBezTo>
                <a:lnTo>
                  <a:pt x="319271" y="250337"/>
                </a:lnTo>
                <a:cubicBezTo>
                  <a:pt x="319271" y="270336"/>
                  <a:pt x="332353" y="277624"/>
                  <a:pt x="349529" y="277624"/>
                </a:cubicBezTo>
                <a:cubicBezTo>
                  <a:pt x="366527" y="277624"/>
                  <a:pt x="379876" y="270336"/>
                  <a:pt x="379876" y="250337"/>
                </a:cubicBezTo>
                <a:lnTo>
                  <a:pt x="379876" y="221716"/>
                </a:lnTo>
                <a:cubicBezTo>
                  <a:pt x="379876" y="201717"/>
                  <a:pt x="366527" y="194429"/>
                  <a:pt x="349529" y="194429"/>
                </a:cubicBezTo>
                <a:close/>
                <a:moveTo>
                  <a:pt x="430603" y="186162"/>
                </a:moveTo>
                <a:cubicBezTo>
                  <a:pt x="426955" y="186162"/>
                  <a:pt x="423751" y="187762"/>
                  <a:pt x="422149" y="191229"/>
                </a:cubicBezTo>
                <a:lnTo>
                  <a:pt x="351220" y="336821"/>
                </a:lnTo>
                <a:cubicBezTo>
                  <a:pt x="350597" y="337977"/>
                  <a:pt x="350152" y="339399"/>
                  <a:pt x="350152" y="340643"/>
                </a:cubicBezTo>
                <a:cubicBezTo>
                  <a:pt x="350152" y="345710"/>
                  <a:pt x="354602" y="351309"/>
                  <a:pt x="361454" y="351309"/>
                </a:cubicBezTo>
                <a:cubicBezTo>
                  <a:pt x="365370" y="351309"/>
                  <a:pt x="369197" y="349354"/>
                  <a:pt x="370621" y="346243"/>
                </a:cubicBezTo>
                <a:lnTo>
                  <a:pt x="441728" y="200739"/>
                </a:lnTo>
                <a:cubicBezTo>
                  <a:pt x="442351" y="199495"/>
                  <a:pt x="442529" y="198073"/>
                  <a:pt x="442529" y="196828"/>
                </a:cubicBezTo>
                <a:cubicBezTo>
                  <a:pt x="442529" y="190429"/>
                  <a:pt x="436299" y="186162"/>
                  <a:pt x="430603" y="186162"/>
                </a:cubicBezTo>
                <a:close/>
                <a:moveTo>
                  <a:pt x="212388" y="157008"/>
                </a:moveTo>
                <a:lnTo>
                  <a:pt x="213011" y="157008"/>
                </a:lnTo>
                <a:lnTo>
                  <a:pt x="279935" y="157008"/>
                </a:lnTo>
                <a:lnTo>
                  <a:pt x="306278" y="157008"/>
                </a:lnTo>
                <a:lnTo>
                  <a:pt x="354424" y="157008"/>
                </a:lnTo>
                <a:lnTo>
                  <a:pt x="471719" y="157008"/>
                </a:lnTo>
                <a:lnTo>
                  <a:pt x="590082" y="157008"/>
                </a:lnTo>
                <a:cubicBezTo>
                  <a:pt x="595600" y="157008"/>
                  <a:pt x="600850" y="159586"/>
                  <a:pt x="604143" y="164119"/>
                </a:cubicBezTo>
                <a:cubicBezTo>
                  <a:pt x="607436" y="168563"/>
                  <a:pt x="608415" y="174252"/>
                  <a:pt x="606813" y="179585"/>
                </a:cubicBezTo>
                <a:lnTo>
                  <a:pt x="550479" y="364464"/>
                </a:lnTo>
                <a:cubicBezTo>
                  <a:pt x="548254" y="371842"/>
                  <a:pt x="541402" y="376819"/>
                  <a:pt x="533748" y="376819"/>
                </a:cubicBezTo>
                <a:lnTo>
                  <a:pt x="268722" y="376819"/>
                </a:lnTo>
                <a:cubicBezTo>
                  <a:pt x="261068" y="376819"/>
                  <a:pt x="254216" y="371842"/>
                  <a:pt x="251991" y="364464"/>
                </a:cubicBezTo>
                <a:lnTo>
                  <a:pt x="195657" y="179585"/>
                </a:lnTo>
                <a:cubicBezTo>
                  <a:pt x="194055" y="174252"/>
                  <a:pt x="195034" y="168563"/>
                  <a:pt x="198327" y="164119"/>
                </a:cubicBezTo>
                <a:cubicBezTo>
                  <a:pt x="201620" y="159586"/>
                  <a:pt x="206870" y="157008"/>
                  <a:pt x="212388" y="157008"/>
                </a:cubicBezTo>
                <a:close/>
                <a:moveTo>
                  <a:pt x="19848" y="77269"/>
                </a:moveTo>
                <a:lnTo>
                  <a:pt x="113657" y="77269"/>
                </a:lnTo>
                <a:cubicBezTo>
                  <a:pt x="122379" y="77269"/>
                  <a:pt x="130123" y="83046"/>
                  <a:pt x="132615" y="91400"/>
                </a:cubicBezTo>
                <a:lnTo>
                  <a:pt x="229005" y="407607"/>
                </a:lnTo>
                <a:lnTo>
                  <a:pt x="536066" y="407607"/>
                </a:lnTo>
                <a:cubicBezTo>
                  <a:pt x="547014" y="407607"/>
                  <a:pt x="555914" y="416494"/>
                  <a:pt x="555914" y="427425"/>
                </a:cubicBezTo>
                <a:cubicBezTo>
                  <a:pt x="555914" y="438356"/>
                  <a:pt x="547014" y="447244"/>
                  <a:pt x="536066" y="447244"/>
                </a:cubicBezTo>
                <a:lnTo>
                  <a:pt x="492455" y="447244"/>
                </a:lnTo>
                <a:cubicBezTo>
                  <a:pt x="498507" y="455598"/>
                  <a:pt x="501978" y="465729"/>
                  <a:pt x="501978" y="476749"/>
                </a:cubicBezTo>
                <a:cubicBezTo>
                  <a:pt x="501978" y="504655"/>
                  <a:pt x="479282" y="527406"/>
                  <a:pt x="451246" y="527406"/>
                </a:cubicBezTo>
                <a:cubicBezTo>
                  <a:pt x="423299" y="527406"/>
                  <a:pt x="400514" y="504655"/>
                  <a:pt x="400514" y="476749"/>
                </a:cubicBezTo>
                <a:cubicBezTo>
                  <a:pt x="400514" y="465729"/>
                  <a:pt x="404075" y="455598"/>
                  <a:pt x="410127" y="447244"/>
                </a:cubicBezTo>
                <a:lnTo>
                  <a:pt x="329223" y="447244"/>
                </a:lnTo>
                <a:cubicBezTo>
                  <a:pt x="335186" y="455598"/>
                  <a:pt x="338746" y="465729"/>
                  <a:pt x="338746" y="476749"/>
                </a:cubicBezTo>
                <a:cubicBezTo>
                  <a:pt x="338746" y="504655"/>
                  <a:pt x="316050" y="527406"/>
                  <a:pt x="288014" y="527406"/>
                </a:cubicBezTo>
                <a:cubicBezTo>
                  <a:pt x="260067" y="527406"/>
                  <a:pt x="237283" y="504655"/>
                  <a:pt x="237283" y="476749"/>
                </a:cubicBezTo>
                <a:cubicBezTo>
                  <a:pt x="237283" y="465729"/>
                  <a:pt x="240843" y="455598"/>
                  <a:pt x="246806" y="447244"/>
                </a:cubicBezTo>
                <a:lnTo>
                  <a:pt x="214320" y="447244"/>
                </a:lnTo>
                <a:cubicBezTo>
                  <a:pt x="205597" y="447244"/>
                  <a:pt x="197854" y="441556"/>
                  <a:pt x="195362" y="433202"/>
                </a:cubicBezTo>
                <a:lnTo>
                  <a:pt x="98972" y="116995"/>
                </a:lnTo>
                <a:lnTo>
                  <a:pt x="19848" y="116995"/>
                </a:lnTo>
                <a:cubicBezTo>
                  <a:pt x="8900" y="116995"/>
                  <a:pt x="0" y="108108"/>
                  <a:pt x="0" y="97088"/>
                </a:cubicBezTo>
                <a:cubicBezTo>
                  <a:pt x="0" y="86156"/>
                  <a:pt x="8900" y="77269"/>
                  <a:pt x="19848" y="77269"/>
                </a:cubicBezTo>
                <a:close/>
                <a:moveTo>
                  <a:pt x="281441" y="69295"/>
                </a:moveTo>
                <a:cubicBezTo>
                  <a:pt x="283843" y="69295"/>
                  <a:pt x="286245" y="70006"/>
                  <a:pt x="288379" y="71428"/>
                </a:cubicBezTo>
                <a:lnTo>
                  <a:pt x="330364" y="100221"/>
                </a:lnTo>
                <a:cubicBezTo>
                  <a:pt x="335790" y="103953"/>
                  <a:pt x="337302" y="111329"/>
                  <a:pt x="333744" y="116927"/>
                </a:cubicBezTo>
                <a:lnTo>
                  <a:pt x="242392" y="116927"/>
                </a:lnTo>
                <a:cubicBezTo>
                  <a:pt x="242392" y="116838"/>
                  <a:pt x="242481" y="116661"/>
                  <a:pt x="242570" y="116572"/>
                </a:cubicBezTo>
                <a:lnTo>
                  <a:pt x="271390" y="74627"/>
                </a:lnTo>
                <a:cubicBezTo>
                  <a:pt x="273703" y="71161"/>
                  <a:pt x="277527" y="69295"/>
                  <a:pt x="281441" y="69295"/>
                </a:cubicBezTo>
                <a:close/>
                <a:moveTo>
                  <a:pt x="533665" y="10650"/>
                </a:moveTo>
                <a:cubicBezTo>
                  <a:pt x="537493" y="8962"/>
                  <a:pt x="541945" y="10650"/>
                  <a:pt x="543726" y="14471"/>
                </a:cubicBezTo>
                <a:lnTo>
                  <a:pt x="581390" y="97467"/>
                </a:lnTo>
                <a:cubicBezTo>
                  <a:pt x="583082" y="101288"/>
                  <a:pt x="581390" y="105820"/>
                  <a:pt x="577561" y="107597"/>
                </a:cubicBezTo>
                <a:lnTo>
                  <a:pt x="556815" y="116927"/>
                </a:lnTo>
                <a:lnTo>
                  <a:pt x="473384" y="116927"/>
                </a:lnTo>
                <a:lnTo>
                  <a:pt x="464391" y="41929"/>
                </a:lnTo>
                <a:close/>
                <a:moveTo>
                  <a:pt x="411766" y="0"/>
                </a:moveTo>
                <a:cubicBezTo>
                  <a:pt x="412122" y="0"/>
                  <a:pt x="412389" y="0"/>
                  <a:pt x="412656" y="0"/>
                </a:cubicBezTo>
                <a:cubicBezTo>
                  <a:pt x="416483" y="0"/>
                  <a:pt x="419777" y="2754"/>
                  <a:pt x="420222" y="6664"/>
                </a:cubicBezTo>
                <a:lnTo>
                  <a:pt x="433484" y="116927"/>
                </a:lnTo>
                <a:lnTo>
                  <a:pt x="375006" y="116927"/>
                </a:lnTo>
                <a:cubicBezTo>
                  <a:pt x="375718" y="111596"/>
                  <a:pt x="375540" y="106176"/>
                  <a:pt x="374561" y="100845"/>
                </a:cubicBezTo>
                <a:cubicBezTo>
                  <a:pt x="371979" y="87251"/>
                  <a:pt x="364325" y="75434"/>
                  <a:pt x="352843" y="67526"/>
                </a:cubicBezTo>
                <a:lnTo>
                  <a:pt x="317328" y="43270"/>
                </a:lnTo>
                <a:lnTo>
                  <a:pt x="314480" y="19369"/>
                </a:lnTo>
                <a:cubicBezTo>
                  <a:pt x="313946" y="15193"/>
                  <a:pt x="316972" y="11373"/>
                  <a:pt x="321156" y="108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4A97BD7-86E0-CCD4-0977-CFE48F2E0469}"/>
              </a:ext>
            </a:extLst>
          </p:cNvPr>
          <p:cNvGrpSpPr/>
          <p:nvPr/>
        </p:nvGrpSpPr>
        <p:grpSpPr>
          <a:xfrm>
            <a:off x="1894878" y="3742691"/>
            <a:ext cx="3591711" cy="772631"/>
            <a:chOff x="1420185" y="2807885"/>
            <a:chExt cx="2694615" cy="579652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C1166A5A-4AE7-64E7-A0C1-AB984015500E}"/>
                </a:ext>
              </a:extLst>
            </p:cNvPr>
            <p:cNvGrpSpPr/>
            <p:nvPr/>
          </p:nvGrpSpPr>
          <p:grpSpPr>
            <a:xfrm>
              <a:off x="1420185" y="2807885"/>
              <a:ext cx="2694615" cy="579652"/>
              <a:chOff x="1420185" y="1905145"/>
              <a:chExt cx="2694615" cy="579652"/>
            </a:xfrm>
          </p:grpSpPr>
          <p:sp>
            <p:nvSpPr>
              <p:cNvPr id="21" name="矩形: 圆角 20">
                <a:extLst>
                  <a:ext uri="{FF2B5EF4-FFF2-40B4-BE49-F238E27FC236}">
                    <a16:creationId xmlns:a16="http://schemas.microsoft.com/office/drawing/2014/main" id="{63C700C1-0DAF-E293-6106-A60333150A04}"/>
                  </a:ext>
                </a:extLst>
              </p:cNvPr>
              <p:cNvSpPr/>
              <p:nvPr/>
            </p:nvSpPr>
            <p:spPr>
              <a:xfrm>
                <a:off x="1496385" y="1996092"/>
                <a:ext cx="2618415" cy="488705"/>
              </a:xfrm>
              <a:prstGeom prst="roundRect">
                <a:avLst>
                  <a:gd name="adj" fmla="val 0"/>
                </a:avLst>
              </a:prstGeom>
              <a:solidFill>
                <a:srgbClr val="FFB3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/>
              </a:p>
            </p:txBody>
          </p:sp>
          <p:sp>
            <p:nvSpPr>
              <p:cNvPr id="22" name="矩形: 圆角 21">
                <a:extLst>
                  <a:ext uri="{FF2B5EF4-FFF2-40B4-BE49-F238E27FC236}">
                    <a16:creationId xmlns:a16="http://schemas.microsoft.com/office/drawing/2014/main" id="{F7533C63-8366-D564-A1EB-43F82341BD30}"/>
                  </a:ext>
                </a:extLst>
              </p:cNvPr>
              <p:cNvSpPr/>
              <p:nvPr/>
            </p:nvSpPr>
            <p:spPr>
              <a:xfrm>
                <a:off x="1420185" y="1905145"/>
                <a:ext cx="2618415" cy="488705"/>
              </a:xfrm>
              <a:prstGeom prst="roundRect">
                <a:avLst>
                  <a:gd name="adj" fmla="val 0"/>
                </a:avLst>
              </a:prstGeom>
              <a:solidFill>
                <a:srgbClr val="59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/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8FFD7D8E-B009-912F-5922-DA1AE71CE82C}"/>
                  </a:ext>
                </a:extLst>
              </p:cNvPr>
              <p:cNvSpPr txBox="1"/>
              <p:nvPr/>
            </p:nvSpPr>
            <p:spPr>
              <a:xfrm>
                <a:off x="2352796" y="1975837"/>
                <a:ext cx="1062157" cy="3462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399" b="1" dirty="0">
                    <a:solidFill>
                      <a:schemeClr val="bg1"/>
                    </a:solidFill>
                  </a:rPr>
                  <a:t>策略执行</a:t>
                </a:r>
              </a:p>
            </p:txBody>
          </p:sp>
        </p:grpSp>
        <p:sp>
          <p:nvSpPr>
            <p:cNvPr id="31" name="shopping-basket_281681">
              <a:extLst>
                <a:ext uri="{FF2B5EF4-FFF2-40B4-BE49-F238E27FC236}">
                  <a16:creationId xmlns:a16="http://schemas.microsoft.com/office/drawing/2014/main" id="{177CF8F5-166E-C40A-76E9-E842247FEFB9}"/>
                </a:ext>
              </a:extLst>
            </p:cNvPr>
            <p:cNvSpPr/>
            <p:nvPr/>
          </p:nvSpPr>
          <p:spPr>
            <a:xfrm>
              <a:off x="1570226" y="2972174"/>
              <a:ext cx="444666" cy="323933"/>
            </a:xfrm>
            <a:custGeom>
              <a:avLst/>
              <a:gdLst>
                <a:gd name="T0" fmla="*/ 6827 w 6827"/>
                <a:gd name="T1" fmla="*/ 381 h 4980"/>
                <a:gd name="T2" fmla="*/ 6460 w 6827"/>
                <a:gd name="T3" fmla="*/ 118 h 4980"/>
                <a:gd name="T4" fmla="*/ 5287 w 6827"/>
                <a:gd name="T5" fmla="*/ 1754 h 4980"/>
                <a:gd name="T6" fmla="*/ 4870 w 6827"/>
                <a:gd name="T7" fmla="*/ 1754 h 4980"/>
                <a:gd name="T8" fmla="*/ 5368 w 6827"/>
                <a:gd name="T9" fmla="*/ 1256 h 4980"/>
                <a:gd name="T10" fmla="*/ 4113 w 6827"/>
                <a:gd name="T11" fmla="*/ 0 h 4980"/>
                <a:gd name="T12" fmla="*/ 2360 w 6827"/>
                <a:gd name="T13" fmla="*/ 1754 h 4980"/>
                <a:gd name="T14" fmla="*/ 1540 w 6827"/>
                <a:gd name="T15" fmla="*/ 1754 h 4980"/>
                <a:gd name="T16" fmla="*/ 366 w 6827"/>
                <a:gd name="T17" fmla="*/ 118 h 4980"/>
                <a:gd name="T18" fmla="*/ 0 w 6827"/>
                <a:gd name="T19" fmla="*/ 381 h 4980"/>
                <a:gd name="T20" fmla="*/ 985 w 6827"/>
                <a:gd name="T21" fmla="*/ 1754 h 4980"/>
                <a:gd name="T22" fmla="*/ 499 w 6827"/>
                <a:gd name="T23" fmla="*/ 1754 h 4980"/>
                <a:gd name="T24" fmla="*/ 499 w 6827"/>
                <a:gd name="T25" fmla="*/ 2702 h 4980"/>
                <a:gd name="T26" fmla="*/ 949 w 6827"/>
                <a:gd name="T27" fmla="*/ 2702 h 4980"/>
                <a:gd name="T28" fmla="*/ 1403 w 6827"/>
                <a:gd name="T29" fmla="*/ 4980 h 4980"/>
                <a:gd name="T30" fmla="*/ 5343 w 6827"/>
                <a:gd name="T31" fmla="*/ 4980 h 4980"/>
                <a:gd name="T32" fmla="*/ 5797 w 6827"/>
                <a:gd name="T33" fmla="*/ 2702 h 4980"/>
                <a:gd name="T34" fmla="*/ 6247 w 6827"/>
                <a:gd name="T35" fmla="*/ 2702 h 4980"/>
                <a:gd name="T36" fmla="*/ 6247 w 6827"/>
                <a:gd name="T37" fmla="*/ 1754 h 4980"/>
                <a:gd name="T38" fmla="*/ 5842 w 6827"/>
                <a:gd name="T39" fmla="*/ 1754 h 4980"/>
                <a:gd name="T40" fmla="*/ 6827 w 6827"/>
                <a:gd name="T41" fmla="*/ 381 h 4980"/>
                <a:gd name="T42" fmla="*/ 2163 w 6827"/>
                <a:gd name="T43" fmla="*/ 4287 h 4980"/>
                <a:gd name="T44" fmla="*/ 1913 w 6827"/>
                <a:gd name="T45" fmla="*/ 3031 h 4980"/>
                <a:gd name="T46" fmla="*/ 2355 w 6827"/>
                <a:gd name="T47" fmla="*/ 2943 h 4980"/>
                <a:gd name="T48" fmla="*/ 2605 w 6827"/>
                <a:gd name="T49" fmla="*/ 4199 h 4980"/>
                <a:gd name="T50" fmla="*/ 2163 w 6827"/>
                <a:gd name="T51" fmla="*/ 4287 h 4980"/>
                <a:gd name="T52" fmla="*/ 3639 w 6827"/>
                <a:gd name="T53" fmla="*/ 4256 h 4980"/>
                <a:gd name="T54" fmla="*/ 3188 w 6827"/>
                <a:gd name="T55" fmla="*/ 4256 h 4980"/>
                <a:gd name="T56" fmla="*/ 3188 w 6827"/>
                <a:gd name="T57" fmla="*/ 2974 h 4980"/>
                <a:gd name="T58" fmla="*/ 3639 w 6827"/>
                <a:gd name="T59" fmla="*/ 2974 h 4980"/>
                <a:gd name="T60" fmla="*/ 3639 w 6827"/>
                <a:gd name="T61" fmla="*/ 4256 h 4980"/>
                <a:gd name="T62" fmla="*/ 4654 w 6827"/>
                <a:gd name="T63" fmla="*/ 4287 h 4980"/>
                <a:gd name="T64" fmla="*/ 4212 w 6827"/>
                <a:gd name="T65" fmla="*/ 4199 h 4980"/>
                <a:gd name="T66" fmla="*/ 4462 w 6827"/>
                <a:gd name="T67" fmla="*/ 2943 h 4980"/>
                <a:gd name="T68" fmla="*/ 4904 w 6827"/>
                <a:gd name="T69" fmla="*/ 3031 h 4980"/>
                <a:gd name="T70" fmla="*/ 4654 w 6827"/>
                <a:gd name="T71" fmla="*/ 4287 h 4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827" h="4980">
                  <a:moveTo>
                    <a:pt x="6827" y="381"/>
                  </a:moveTo>
                  <a:lnTo>
                    <a:pt x="6460" y="118"/>
                  </a:lnTo>
                  <a:lnTo>
                    <a:pt x="5287" y="1754"/>
                  </a:lnTo>
                  <a:lnTo>
                    <a:pt x="4870" y="1754"/>
                  </a:lnTo>
                  <a:lnTo>
                    <a:pt x="5368" y="1256"/>
                  </a:lnTo>
                  <a:lnTo>
                    <a:pt x="4113" y="0"/>
                  </a:lnTo>
                  <a:lnTo>
                    <a:pt x="2360" y="1754"/>
                  </a:lnTo>
                  <a:lnTo>
                    <a:pt x="1540" y="1754"/>
                  </a:lnTo>
                  <a:lnTo>
                    <a:pt x="366" y="118"/>
                  </a:lnTo>
                  <a:lnTo>
                    <a:pt x="0" y="381"/>
                  </a:lnTo>
                  <a:lnTo>
                    <a:pt x="985" y="1754"/>
                  </a:lnTo>
                  <a:lnTo>
                    <a:pt x="499" y="1754"/>
                  </a:lnTo>
                  <a:lnTo>
                    <a:pt x="499" y="2702"/>
                  </a:lnTo>
                  <a:lnTo>
                    <a:pt x="949" y="2702"/>
                  </a:lnTo>
                  <a:lnTo>
                    <a:pt x="1403" y="4980"/>
                  </a:lnTo>
                  <a:lnTo>
                    <a:pt x="5343" y="4980"/>
                  </a:lnTo>
                  <a:lnTo>
                    <a:pt x="5797" y="2702"/>
                  </a:lnTo>
                  <a:lnTo>
                    <a:pt x="6247" y="2702"/>
                  </a:lnTo>
                  <a:lnTo>
                    <a:pt x="6247" y="1754"/>
                  </a:lnTo>
                  <a:lnTo>
                    <a:pt x="5842" y="1754"/>
                  </a:lnTo>
                  <a:lnTo>
                    <a:pt x="6827" y="381"/>
                  </a:lnTo>
                  <a:close/>
                  <a:moveTo>
                    <a:pt x="2163" y="4287"/>
                  </a:moveTo>
                  <a:lnTo>
                    <a:pt x="1913" y="3031"/>
                  </a:lnTo>
                  <a:lnTo>
                    <a:pt x="2355" y="2943"/>
                  </a:lnTo>
                  <a:lnTo>
                    <a:pt x="2605" y="4199"/>
                  </a:lnTo>
                  <a:lnTo>
                    <a:pt x="2163" y="4287"/>
                  </a:lnTo>
                  <a:close/>
                  <a:moveTo>
                    <a:pt x="3639" y="4256"/>
                  </a:moveTo>
                  <a:lnTo>
                    <a:pt x="3188" y="4256"/>
                  </a:lnTo>
                  <a:lnTo>
                    <a:pt x="3188" y="2974"/>
                  </a:lnTo>
                  <a:lnTo>
                    <a:pt x="3639" y="2974"/>
                  </a:lnTo>
                  <a:lnTo>
                    <a:pt x="3639" y="4256"/>
                  </a:lnTo>
                  <a:close/>
                  <a:moveTo>
                    <a:pt x="4654" y="4287"/>
                  </a:moveTo>
                  <a:lnTo>
                    <a:pt x="4212" y="4199"/>
                  </a:lnTo>
                  <a:lnTo>
                    <a:pt x="4462" y="2943"/>
                  </a:lnTo>
                  <a:lnTo>
                    <a:pt x="4904" y="3031"/>
                  </a:lnTo>
                  <a:lnTo>
                    <a:pt x="4654" y="42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/>
            </a:p>
          </p:txBody>
        </p:sp>
      </p:grpSp>
      <p:sp>
        <p:nvSpPr>
          <p:cNvPr id="32" name="shopping-papper-bag_74479">
            <a:extLst>
              <a:ext uri="{FF2B5EF4-FFF2-40B4-BE49-F238E27FC236}">
                <a16:creationId xmlns:a16="http://schemas.microsoft.com/office/drawing/2014/main" id="{B9D9728E-3EA4-C6B6-A5A0-D3F0D4F28B90}"/>
              </a:ext>
            </a:extLst>
          </p:cNvPr>
          <p:cNvSpPr/>
          <p:nvPr/>
        </p:nvSpPr>
        <p:spPr>
          <a:xfrm>
            <a:off x="6286698" y="3887158"/>
            <a:ext cx="363798" cy="506296"/>
          </a:xfrm>
          <a:custGeom>
            <a:avLst/>
            <a:gdLst>
              <a:gd name="connsiteX0" fmla="*/ 26336 w 436518"/>
              <a:gd name="connsiteY0" fmla="*/ 153550 h 607498"/>
              <a:gd name="connsiteX1" fmla="*/ 410182 w 436518"/>
              <a:gd name="connsiteY1" fmla="*/ 153550 h 607498"/>
              <a:gd name="connsiteX2" fmla="*/ 436518 w 436518"/>
              <a:gd name="connsiteY2" fmla="*/ 607498 h 607498"/>
              <a:gd name="connsiteX3" fmla="*/ 0 w 436518"/>
              <a:gd name="connsiteY3" fmla="*/ 607498 h 607498"/>
              <a:gd name="connsiteX4" fmla="*/ 218325 w 436518"/>
              <a:gd name="connsiteY4" fmla="*/ 0 h 607498"/>
              <a:gd name="connsiteX5" fmla="*/ 326436 w 436518"/>
              <a:gd name="connsiteY5" fmla="*/ 107960 h 607498"/>
              <a:gd name="connsiteX6" fmla="*/ 326436 w 436518"/>
              <a:gd name="connsiteY6" fmla="*/ 124266 h 607498"/>
              <a:gd name="connsiteX7" fmla="*/ 267179 w 436518"/>
              <a:gd name="connsiteY7" fmla="*/ 124266 h 607498"/>
              <a:gd name="connsiteX8" fmla="*/ 267179 w 436518"/>
              <a:gd name="connsiteY8" fmla="*/ 107960 h 607498"/>
              <a:gd name="connsiteX9" fmla="*/ 218325 w 436518"/>
              <a:gd name="connsiteY9" fmla="*/ 59174 h 607498"/>
              <a:gd name="connsiteX10" fmla="*/ 169471 w 436518"/>
              <a:gd name="connsiteY10" fmla="*/ 107960 h 607498"/>
              <a:gd name="connsiteX11" fmla="*/ 169471 w 436518"/>
              <a:gd name="connsiteY11" fmla="*/ 124266 h 607498"/>
              <a:gd name="connsiteX12" fmla="*/ 110082 w 436518"/>
              <a:gd name="connsiteY12" fmla="*/ 124266 h 607498"/>
              <a:gd name="connsiteX13" fmla="*/ 110082 w 436518"/>
              <a:gd name="connsiteY13" fmla="*/ 107960 h 607498"/>
              <a:gd name="connsiteX14" fmla="*/ 218325 w 436518"/>
              <a:gd name="connsiteY14" fmla="*/ 0 h 607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36518" h="607498">
                <a:moveTo>
                  <a:pt x="26336" y="153550"/>
                </a:moveTo>
                <a:lnTo>
                  <a:pt x="410182" y="153550"/>
                </a:lnTo>
                <a:lnTo>
                  <a:pt x="436518" y="607498"/>
                </a:lnTo>
                <a:lnTo>
                  <a:pt x="0" y="607498"/>
                </a:lnTo>
                <a:close/>
                <a:moveTo>
                  <a:pt x="218325" y="0"/>
                </a:moveTo>
                <a:cubicBezTo>
                  <a:pt x="277977" y="0"/>
                  <a:pt x="326436" y="48523"/>
                  <a:pt x="326436" y="107960"/>
                </a:cubicBezTo>
                <a:lnTo>
                  <a:pt x="326436" y="124266"/>
                </a:lnTo>
                <a:lnTo>
                  <a:pt x="267179" y="124266"/>
                </a:lnTo>
                <a:lnTo>
                  <a:pt x="267179" y="107960"/>
                </a:lnTo>
                <a:cubicBezTo>
                  <a:pt x="267179" y="81135"/>
                  <a:pt x="245188" y="59174"/>
                  <a:pt x="218325" y="59174"/>
                </a:cubicBezTo>
                <a:cubicBezTo>
                  <a:pt x="191330" y="59174"/>
                  <a:pt x="169471" y="81135"/>
                  <a:pt x="169471" y="107960"/>
                </a:cubicBezTo>
                <a:lnTo>
                  <a:pt x="169471" y="124266"/>
                </a:lnTo>
                <a:lnTo>
                  <a:pt x="110082" y="124266"/>
                </a:lnTo>
                <a:lnTo>
                  <a:pt x="110082" y="107960"/>
                </a:lnTo>
                <a:cubicBezTo>
                  <a:pt x="110082" y="48523"/>
                  <a:pt x="158673" y="0"/>
                  <a:pt x="21832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3853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2EC2C28C-8883-4EC1-4233-F519B6767F39}"/>
              </a:ext>
            </a:extLst>
          </p:cNvPr>
          <p:cNvGrpSpPr/>
          <p:nvPr/>
        </p:nvGrpSpPr>
        <p:grpSpPr>
          <a:xfrm>
            <a:off x="433549" y="262385"/>
            <a:ext cx="3591711" cy="772631"/>
            <a:chOff x="4483595" y="2807885"/>
            <a:chExt cx="2694615" cy="579652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E40C9C35-808F-02E1-F1A0-751240F0178F}"/>
                </a:ext>
              </a:extLst>
            </p:cNvPr>
            <p:cNvGrpSpPr/>
            <p:nvPr/>
          </p:nvGrpSpPr>
          <p:grpSpPr>
            <a:xfrm>
              <a:off x="4483595" y="2807885"/>
              <a:ext cx="2694615" cy="579652"/>
              <a:chOff x="1420185" y="1905145"/>
              <a:chExt cx="2694615" cy="579652"/>
            </a:xfrm>
          </p:grpSpPr>
          <p:sp>
            <p:nvSpPr>
              <p:cNvPr id="3" name="矩形: 圆角 2">
                <a:extLst>
                  <a:ext uri="{FF2B5EF4-FFF2-40B4-BE49-F238E27FC236}">
                    <a16:creationId xmlns:a16="http://schemas.microsoft.com/office/drawing/2014/main" id="{119A983E-6E95-88F2-10E3-1A270EF7BEC1}"/>
                  </a:ext>
                </a:extLst>
              </p:cNvPr>
              <p:cNvSpPr/>
              <p:nvPr/>
            </p:nvSpPr>
            <p:spPr>
              <a:xfrm>
                <a:off x="1496385" y="1996092"/>
                <a:ext cx="2618415" cy="488705"/>
              </a:xfrm>
              <a:prstGeom prst="roundRect">
                <a:avLst>
                  <a:gd name="adj" fmla="val 0"/>
                </a:avLst>
              </a:prstGeom>
              <a:solidFill>
                <a:srgbClr val="FFB3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/>
              </a:p>
            </p:txBody>
          </p:sp>
          <p:sp>
            <p:nvSpPr>
              <p:cNvPr id="4" name="矩形: 圆角 3">
                <a:extLst>
                  <a:ext uri="{FF2B5EF4-FFF2-40B4-BE49-F238E27FC236}">
                    <a16:creationId xmlns:a16="http://schemas.microsoft.com/office/drawing/2014/main" id="{E071003D-707C-801E-5A7A-E9EC77FCDDBA}"/>
                  </a:ext>
                </a:extLst>
              </p:cNvPr>
              <p:cNvSpPr/>
              <p:nvPr/>
            </p:nvSpPr>
            <p:spPr>
              <a:xfrm>
                <a:off x="1420185" y="1905145"/>
                <a:ext cx="2618415" cy="488705"/>
              </a:xfrm>
              <a:prstGeom prst="roundRect">
                <a:avLst>
                  <a:gd name="adj" fmla="val 0"/>
                </a:avLst>
              </a:prstGeom>
              <a:solidFill>
                <a:srgbClr val="59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/>
              </a:p>
            </p:txBody>
          </p:sp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712FF83-3830-4EF6-9A29-6D0A74A30224}"/>
                  </a:ext>
                </a:extLst>
              </p:cNvPr>
              <p:cNvSpPr txBox="1"/>
              <p:nvPr/>
            </p:nvSpPr>
            <p:spPr>
              <a:xfrm>
                <a:off x="2352796" y="1975837"/>
                <a:ext cx="1062157" cy="3462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399" b="1" dirty="0">
                    <a:solidFill>
                      <a:schemeClr val="bg1"/>
                    </a:solidFill>
                  </a:rPr>
                  <a:t>风险管控</a:t>
                </a:r>
              </a:p>
            </p:txBody>
          </p:sp>
        </p:grpSp>
        <p:sp>
          <p:nvSpPr>
            <p:cNvPr id="6" name="shopping-papper-bag_74479">
              <a:extLst>
                <a:ext uri="{FF2B5EF4-FFF2-40B4-BE49-F238E27FC236}">
                  <a16:creationId xmlns:a16="http://schemas.microsoft.com/office/drawing/2014/main" id="{4FE06139-5330-94A0-AA9C-A59E1D4887DF}"/>
                </a:ext>
              </a:extLst>
            </p:cNvPr>
            <p:cNvSpPr/>
            <p:nvPr/>
          </p:nvSpPr>
          <p:spPr>
            <a:xfrm>
              <a:off x="4715067" y="2916268"/>
              <a:ext cx="272933" cy="379839"/>
            </a:xfrm>
            <a:custGeom>
              <a:avLst/>
              <a:gdLst>
                <a:gd name="connsiteX0" fmla="*/ 26336 w 436518"/>
                <a:gd name="connsiteY0" fmla="*/ 153550 h 607498"/>
                <a:gd name="connsiteX1" fmla="*/ 410182 w 436518"/>
                <a:gd name="connsiteY1" fmla="*/ 153550 h 607498"/>
                <a:gd name="connsiteX2" fmla="*/ 436518 w 436518"/>
                <a:gd name="connsiteY2" fmla="*/ 607498 h 607498"/>
                <a:gd name="connsiteX3" fmla="*/ 0 w 436518"/>
                <a:gd name="connsiteY3" fmla="*/ 607498 h 607498"/>
                <a:gd name="connsiteX4" fmla="*/ 218325 w 436518"/>
                <a:gd name="connsiteY4" fmla="*/ 0 h 607498"/>
                <a:gd name="connsiteX5" fmla="*/ 326436 w 436518"/>
                <a:gd name="connsiteY5" fmla="*/ 107960 h 607498"/>
                <a:gd name="connsiteX6" fmla="*/ 326436 w 436518"/>
                <a:gd name="connsiteY6" fmla="*/ 124266 h 607498"/>
                <a:gd name="connsiteX7" fmla="*/ 267179 w 436518"/>
                <a:gd name="connsiteY7" fmla="*/ 124266 h 607498"/>
                <a:gd name="connsiteX8" fmla="*/ 267179 w 436518"/>
                <a:gd name="connsiteY8" fmla="*/ 107960 h 607498"/>
                <a:gd name="connsiteX9" fmla="*/ 218325 w 436518"/>
                <a:gd name="connsiteY9" fmla="*/ 59174 h 607498"/>
                <a:gd name="connsiteX10" fmla="*/ 169471 w 436518"/>
                <a:gd name="connsiteY10" fmla="*/ 107960 h 607498"/>
                <a:gd name="connsiteX11" fmla="*/ 169471 w 436518"/>
                <a:gd name="connsiteY11" fmla="*/ 124266 h 607498"/>
                <a:gd name="connsiteX12" fmla="*/ 110082 w 436518"/>
                <a:gd name="connsiteY12" fmla="*/ 124266 h 607498"/>
                <a:gd name="connsiteX13" fmla="*/ 110082 w 436518"/>
                <a:gd name="connsiteY13" fmla="*/ 107960 h 607498"/>
                <a:gd name="connsiteX14" fmla="*/ 218325 w 436518"/>
                <a:gd name="connsiteY14" fmla="*/ 0 h 607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36518" h="607498">
                  <a:moveTo>
                    <a:pt x="26336" y="153550"/>
                  </a:moveTo>
                  <a:lnTo>
                    <a:pt x="410182" y="153550"/>
                  </a:lnTo>
                  <a:lnTo>
                    <a:pt x="436518" y="607498"/>
                  </a:lnTo>
                  <a:lnTo>
                    <a:pt x="0" y="607498"/>
                  </a:lnTo>
                  <a:close/>
                  <a:moveTo>
                    <a:pt x="218325" y="0"/>
                  </a:moveTo>
                  <a:cubicBezTo>
                    <a:pt x="277977" y="0"/>
                    <a:pt x="326436" y="48523"/>
                    <a:pt x="326436" y="107960"/>
                  </a:cubicBezTo>
                  <a:lnTo>
                    <a:pt x="326436" y="124266"/>
                  </a:lnTo>
                  <a:lnTo>
                    <a:pt x="267179" y="124266"/>
                  </a:lnTo>
                  <a:lnTo>
                    <a:pt x="267179" y="107960"/>
                  </a:lnTo>
                  <a:cubicBezTo>
                    <a:pt x="267179" y="81135"/>
                    <a:pt x="245188" y="59174"/>
                    <a:pt x="218325" y="59174"/>
                  </a:cubicBezTo>
                  <a:cubicBezTo>
                    <a:pt x="191330" y="59174"/>
                    <a:pt x="169471" y="81135"/>
                    <a:pt x="169471" y="107960"/>
                  </a:cubicBezTo>
                  <a:lnTo>
                    <a:pt x="169471" y="124266"/>
                  </a:lnTo>
                  <a:lnTo>
                    <a:pt x="110082" y="124266"/>
                  </a:lnTo>
                  <a:lnTo>
                    <a:pt x="110082" y="107960"/>
                  </a:lnTo>
                  <a:cubicBezTo>
                    <a:pt x="110082" y="48523"/>
                    <a:pt x="158673" y="0"/>
                    <a:pt x="21832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/>
            </a:p>
          </p:txBody>
        </p:sp>
      </p:grpSp>
      <p:sp>
        <p:nvSpPr>
          <p:cNvPr id="8" name="Freeform 10">
            <a:extLst>
              <a:ext uri="{FF2B5EF4-FFF2-40B4-BE49-F238E27FC236}">
                <a16:creationId xmlns:a16="http://schemas.microsoft.com/office/drawing/2014/main" id="{1744C95F-5C1A-1B09-94B4-CF3B034C4728}"/>
              </a:ext>
            </a:extLst>
          </p:cNvPr>
          <p:cNvSpPr>
            <a:spLocks/>
          </p:cNvSpPr>
          <p:nvPr/>
        </p:nvSpPr>
        <p:spPr bwMode="auto">
          <a:xfrm flipH="1">
            <a:off x="5123355" y="4061782"/>
            <a:ext cx="1722618" cy="3136304"/>
          </a:xfrm>
          <a:custGeom>
            <a:avLst/>
            <a:gdLst>
              <a:gd name="T0" fmla="*/ 558 w 679"/>
              <a:gd name="T1" fmla="*/ 1235 h 1235"/>
              <a:gd name="T2" fmla="*/ 517 w 679"/>
              <a:gd name="T3" fmla="*/ 546 h 1235"/>
              <a:gd name="T4" fmla="*/ 669 w 679"/>
              <a:gd name="T5" fmla="*/ 191 h 1235"/>
              <a:gd name="T6" fmla="*/ 593 w 679"/>
              <a:gd name="T7" fmla="*/ 207 h 1235"/>
              <a:gd name="T8" fmla="*/ 451 w 679"/>
              <a:gd name="T9" fmla="*/ 310 h 1235"/>
              <a:gd name="T10" fmla="*/ 331 w 679"/>
              <a:gd name="T11" fmla="*/ 25 h 1235"/>
              <a:gd name="T12" fmla="*/ 319 w 679"/>
              <a:gd name="T13" fmla="*/ 214 h 1235"/>
              <a:gd name="T14" fmla="*/ 199 w 679"/>
              <a:gd name="T15" fmla="*/ 139 h 1235"/>
              <a:gd name="T16" fmla="*/ 110 w 679"/>
              <a:gd name="T17" fmla="*/ 71 h 1235"/>
              <a:gd name="T18" fmla="*/ 216 w 679"/>
              <a:gd name="T19" fmla="*/ 311 h 1235"/>
              <a:gd name="T20" fmla="*/ 40 w 679"/>
              <a:gd name="T21" fmla="*/ 150 h 1235"/>
              <a:gd name="T22" fmla="*/ 37 w 679"/>
              <a:gd name="T23" fmla="*/ 224 h 1235"/>
              <a:gd name="T24" fmla="*/ 180 w 679"/>
              <a:gd name="T25" fmla="*/ 388 h 1235"/>
              <a:gd name="T26" fmla="*/ 44 w 679"/>
              <a:gd name="T27" fmla="*/ 317 h 1235"/>
              <a:gd name="T28" fmla="*/ 85 w 679"/>
              <a:gd name="T29" fmla="*/ 408 h 1235"/>
              <a:gd name="T30" fmla="*/ 303 w 679"/>
              <a:gd name="T31" fmla="*/ 668 h 1235"/>
              <a:gd name="T32" fmla="*/ 275 w 679"/>
              <a:gd name="T33" fmla="*/ 1139 h 1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79" h="1235">
                <a:moveTo>
                  <a:pt x="558" y="1235"/>
                </a:moveTo>
                <a:cubicBezTo>
                  <a:pt x="558" y="1235"/>
                  <a:pt x="455" y="806"/>
                  <a:pt x="517" y="546"/>
                </a:cubicBezTo>
                <a:cubicBezTo>
                  <a:pt x="580" y="285"/>
                  <a:pt x="679" y="231"/>
                  <a:pt x="669" y="191"/>
                </a:cubicBezTo>
                <a:cubicBezTo>
                  <a:pt x="660" y="151"/>
                  <a:pt x="609" y="170"/>
                  <a:pt x="593" y="207"/>
                </a:cubicBezTo>
                <a:cubicBezTo>
                  <a:pt x="577" y="243"/>
                  <a:pt x="512" y="323"/>
                  <a:pt x="451" y="310"/>
                </a:cubicBezTo>
                <a:cubicBezTo>
                  <a:pt x="391" y="297"/>
                  <a:pt x="375" y="49"/>
                  <a:pt x="331" y="25"/>
                </a:cubicBezTo>
                <a:cubicBezTo>
                  <a:pt x="287" y="0"/>
                  <a:pt x="302" y="114"/>
                  <a:pt x="319" y="214"/>
                </a:cubicBezTo>
                <a:cubicBezTo>
                  <a:pt x="336" y="313"/>
                  <a:pt x="252" y="258"/>
                  <a:pt x="199" y="139"/>
                </a:cubicBezTo>
                <a:cubicBezTo>
                  <a:pt x="146" y="20"/>
                  <a:pt x="115" y="54"/>
                  <a:pt x="110" y="71"/>
                </a:cubicBezTo>
                <a:cubicBezTo>
                  <a:pt x="104" y="88"/>
                  <a:pt x="225" y="300"/>
                  <a:pt x="216" y="311"/>
                </a:cubicBezTo>
                <a:cubicBezTo>
                  <a:pt x="208" y="321"/>
                  <a:pt x="55" y="145"/>
                  <a:pt x="40" y="150"/>
                </a:cubicBezTo>
                <a:cubicBezTo>
                  <a:pt x="26" y="155"/>
                  <a:pt x="0" y="169"/>
                  <a:pt x="37" y="224"/>
                </a:cubicBezTo>
                <a:cubicBezTo>
                  <a:pt x="73" y="280"/>
                  <a:pt x="187" y="373"/>
                  <a:pt x="180" y="388"/>
                </a:cubicBezTo>
                <a:cubicBezTo>
                  <a:pt x="173" y="404"/>
                  <a:pt x="78" y="319"/>
                  <a:pt x="44" y="317"/>
                </a:cubicBezTo>
                <a:cubicBezTo>
                  <a:pt x="9" y="315"/>
                  <a:pt x="23" y="364"/>
                  <a:pt x="85" y="408"/>
                </a:cubicBezTo>
                <a:cubicBezTo>
                  <a:pt x="147" y="452"/>
                  <a:pt x="298" y="501"/>
                  <a:pt x="303" y="668"/>
                </a:cubicBezTo>
                <a:cubicBezTo>
                  <a:pt x="308" y="835"/>
                  <a:pt x="275" y="1139"/>
                  <a:pt x="275" y="1139"/>
                </a:cubicBezTo>
              </a:path>
            </a:pathLst>
          </a:custGeom>
          <a:solidFill>
            <a:srgbClr val="CED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882" tIns="60941" rIns="121882" bIns="60941" numCol="1" anchor="t" anchorCtr="0" compatLnSpc="1">
            <a:prstTxWarp prst="textNoShape">
              <a:avLst/>
            </a:prstTxWarp>
          </a:bodyPr>
          <a:lstStyle/>
          <a:p>
            <a:endParaRPr lang="id-ID" sz="2399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9" name="Group 77">
            <a:extLst>
              <a:ext uri="{FF2B5EF4-FFF2-40B4-BE49-F238E27FC236}">
                <a16:creationId xmlns:a16="http://schemas.microsoft.com/office/drawing/2014/main" id="{332C595F-D322-693C-FA01-5C557BCC4B21}"/>
              </a:ext>
            </a:extLst>
          </p:cNvPr>
          <p:cNvGrpSpPr/>
          <p:nvPr/>
        </p:nvGrpSpPr>
        <p:grpSpPr>
          <a:xfrm rot="5662649">
            <a:off x="3188033" y="3299347"/>
            <a:ext cx="1684337" cy="2560655"/>
            <a:chOff x="1306513" y="1644650"/>
            <a:chExt cx="1109663" cy="1687513"/>
          </a:xfrm>
        </p:grpSpPr>
        <p:sp>
          <p:nvSpPr>
            <p:cNvPr id="10" name="Freeform 18">
              <a:extLst>
                <a:ext uri="{FF2B5EF4-FFF2-40B4-BE49-F238E27FC236}">
                  <a16:creationId xmlns:a16="http://schemas.microsoft.com/office/drawing/2014/main" id="{1159FA0C-0828-44BD-8E41-D16DFE54C5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6513" y="1644650"/>
              <a:ext cx="839788" cy="1619250"/>
            </a:xfrm>
            <a:custGeom>
              <a:avLst/>
              <a:gdLst>
                <a:gd name="T0" fmla="*/ 30 w 221"/>
                <a:gd name="T1" fmla="*/ 241 h 429"/>
                <a:gd name="T2" fmla="*/ 103 w 221"/>
                <a:gd name="T3" fmla="*/ 429 h 429"/>
                <a:gd name="T4" fmla="*/ 221 w 221"/>
                <a:gd name="T5" fmla="*/ 0 h 429"/>
                <a:gd name="T6" fmla="*/ 30 w 221"/>
                <a:gd name="T7" fmla="*/ 241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" h="429">
                  <a:moveTo>
                    <a:pt x="30" y="241"/>
                  </a:moveTo>
                  <a:cubicBezTo>
                    <a:pt x="0" y="352"/>
                    <a:pt x="39" y="412"/>
                    <a:pt x="103" y="429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21" y="0"/>
                    <a:pt x="61" y="129"/>
                    <a:pt x="30" y="241"/>
                  </a:cubicBezTo>
                  <a:close/>
                </a:path>
              </a:pathLst>
            </a:custGeom>
            <a:solidFill>
              <a:srgbClr val="590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id-ID" sz="23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19">
              <a:extLst>
                <a:ext uri="{FF2B5EF4-FFF2-40B4-BE49-F238E27FC236}">
                  <a16:creationId xmlns:a16="http://schemas.microsoft.com/office/drawing/2014/main" id="{E15B3C99-CB2A-CE03-FECC-CCFAF5228A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7038" y="1644650"/>
              <a:ext cx="719138" cy="1687513"/>
            </a:xfrm>
            <a:custGeom>
              <a:avLst/>
              <a:gdLst>
                <a:gd name="T0" fmla="*/ 118 w 189"/>
                <a:gd name="T1" fmla="*/ 0 h 447"/>
                <a:gd name="T2" fmla="*/ 0 w 189"/>
                <a:gd name="T3" fmla="*/ 429 h 447"/>
                <a:gd name="T4" fmla="*/ 159 w 189"/>
                <a:gd name="T5" fmla="*/ 304 h 447"/>
                <a:gd name="T6" fmla="*/ 118 w 189"/>
                <a:gd name="T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447">
                  <a:moveTo>
                    <a:pt x="118" y="0"/>
                  </a:moveTo>
                  <a:cubicBezTo>
                    <a:pt x="0" y="429"/>
                    <a:pt x="0" y="429"/>
                    <a:pt x="0" y="429"/>
                  </a:cubicBezTo>
                  <a:cubicBezTo>
                    <a:pt x="64" y="447"/>
                    <a:pt x="128" y="416"/>
                    <a:pt x="159" y="304"/>
                  </a:cubicBezTo>
                  <a:cubicBezTo>
                    <a:pt x="189" y="193"/>
                    <a:pt x="118" y="0"/>
                    <a:pt x="118" y="0"/>
                  </a:cubicBezTo>
                  <a:close/>
                </a:path>
              </a:pathLst>
            </a:custGeom>
            <a:solidFill>
              <a:srgbClr val="CED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id-ID" sz="23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Group 80">
            <a:extLst>
              <a:ext uri="{FF2B5EF4-FFF2-40B4-BE49-F238E27FC236}">
                <a16:creationId xmlns:a16="http://schemas.microsoft.com/office/drawing/2014/main" id="{60B98014-038D-AB4F-1607-D4AC4D2EB038}"/>
              </a:ext>
            </a:extLst>
          </p:cNvPr>
          <p:cNvGrpSpPr/>
          <p:nvPr/>
        </p:nvGrpSpPr>
        <p:grpSpPr>
          <a:xfrm rot="13449093">
            <a:off x="7041943" y="2474578"/>
            <a:ext cx="1683818" cy="2561445"/>
            <a:chOff x="1306513" y="1644650"/>
            <a:chExt cx="1109663" cy="1687513"/>
          </a:xfrm>
        </p:grpSpPr>
        <p:sp>
          <p:nvSpPr>
            <p:cNvPr id="13" name="Freeform 18">
              <a:extLst>
                <a:ext uri="{FF2B5EF4-FFF2-40B4-BE49-F238E27FC236}">
                  <a16:creationId xmlns:a16="http://schemas.microsoft.com/office/drawing/2014/main" id="{30D24C96-817C-7546-7D06-7B8E7EC292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6513" y="1644650"/>
              <a:ext cx="839788" cy="1619250"/>
            </a:xfrm>
            <a:custGeom>
              <a:avLst/>
              <a:gdLst>
                <a:gd name="T0" fmla="*/ 30 w 221"/>
                <a:gd name="T1" fmla="*/ 241 h 429"/>
                <a:gd name="T2" fmla="*/ 103 w 221"/>
                <a:gd name="T3" fmla="*/ 429 h 429"/>
                <a:gd name="T4" fmla="*/ 221 w 221"/>
                <a:gd name="T5" fmla="*/ 0 h 429"/>
                <a:gd name="T6" fmla="*/ 30 w 221"/>
                <a:gd name="T7" fmla="*/ 241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" h="429">
                  <a:moveTo>
                    <a:pt x="30" y="241"/>
                  </a:moveTo>
                  <a:cubicBezTo>
                    <a:pt x="0" y="352"/>
                    <a:pt x="39" y="412"/>
                    <a:pt x="103" y="429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21" y="0"/>
                    <a:pt x="61" y="129"/>
                    <a:pt x="30" y="241"/>
                  </a:cubicBezTo>
                  <a:close/>
                </a:path>
              </a:pathLst>
            </a:custGeom>
            <a:solidFill>
              <a:srgbClr val="FFB3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id-ID" sz="23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19">
              <a:extLst>
                <a:ext uri="{FF2B5EF4-FFF2-40B4-BE49-F238E27FC236}">
                  <a16:creationId xmlns:a16="http://schemas.microsoft.com/office/drawing/2014/main" id="{172A4AAB-BEA7-42A1-7ECF-08CAD56671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7038" y="1644650"/>
              <a:ext cx="719138" cy="1687513"/>
            </a:xfrm>
            <a:custGeom>
              <a:avLst/>
              <a:gdLst>
                <a:gd name="T0" fmla="*/ 118 w 189"/>
                <a:gd name="T1" fmla="*/ 0 h 447"/>
                <a:gd name="T2" fmla="*/ 0 w 189"/>
                <a:gd name="T3" fmla="*/ 429 h 447"/>
                <a:gd name="T4" fmla="*/ 159 w 189"/>
                <a:gd name="T5" fmla="*/ 304 h 447"/>
                <a:gd name="T6" fmla="*/ 118 w 189"/>
                <a:gd name="T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447">
                  <a:moveTo>
                    <a:pt x="118" y="0"/>
                  </a:moveTo>
                  <a:cubicBezTo>
                    <a:pt x="0" y="429"/>
                    <a:pt x="0" y="429"/>
                    <a:pt x="0" y="429"/>
                  </a:cubicBezTo>
                  <a:cubicBezTo>
                    <a:pt x="64" y="447"/>
                    <a:pt x="128" y="416"/>
                    <a:pt x="159" y="304"/>
                  </a:cubicBezTo>
                  <a:cubicBezTo>
                    <a:pt x="189" y="193"/>
                    <a:pt x="118" y="0"/>
                    <a:pt x="118" y="0"/>
                  </a:cubicBezTo>
                  <a:close/>
                </a:path>
              </a:pathLst>
            </a:custGeom>
            <a:solidFill>
              <a:srgbClr val="CED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id-ID" sz="23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Group 83">
            <a:extLst>
              <a:ext uri="{FF2B5EF4-FFF2-40B4-BE49-F238E27FC236}">
                <a16:creationId xmlns:a16="http://schemas.microsoft.com/office/drawing/2014/main" id="{C60982B2-8323-08FA-6482-771F57A66AA7}"/>
              </a:ext>
            </a:extLst>
          </p:cNvPr>
          <p:cNvGrpSpPr/>
          <p:nvPr/>
        </p:nvGrpSpPr>
        <p:grpSpPr>
          <a:xfrm rot="7830861">
            <a:off x="4158432" y="2087991"/>
            <a:ext cx="1684337" cy="2560655"/>
            <a:chOff x="1306513" y="1644650"/>
            <a:chExt cx="1109663" cy="1687513"/>
          </a:xfrm>
        </p:grpSpPr>
        <p:sp>
          <p:nvSpPr>
            <p:cNvPr id="16" name="Freeform 18">
              <a:extLst>
                <a:ext uri="{FF2B5EF4-FFF2-40B4-BE49-F238E27FC236}">
                  <a16:creationId xmlns:a16="http://schemas.microsoft.com/office/drawing/2014/main" id="{BA6F9222-F6E4-6375-BF87-F056D44CA3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6513" y="1644650"/>
              <a:ext cx="839788" cy="1619250"/>
            </a:xfrm>
            <a:custGeom>
              <a:avLst/>
              <a:gdLst>
                <a:gd name="T0" fmla="*/ 30 w 221"/>
                <a:gd name="T1" fmla="*/ 241 h 429"/>
                <a:gd name="T2" fmla="*/ 103 w 221"/>
                <a:gd name="T3" fmla="*/ 429 h 429"/>
                <a:gd name="T4" fmla="*/ 221 w 221"/>
                <a:gd name="T5" fmla="*/ 0 h 429"/>
                <a:gd name="T6" fmla="*/ 30 w 221"/>
                <a:gd name="T7" fmla="*/ 241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" h="429">
                  <a:moveTo>
                    <a:pt x="30" y="241"/>
                  </a:moveTo>
                  <a:cubicBezTo>
                    <a:pt x="0" y="352"/>
                    <a:pt x="39" y="412"/>
                    <a:pt x="103" y="429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21" y="0"/>
                    <a:pt x="61" y="129"/>
                    <a:pt x="30" y="241"/>
                  </a:cubicBezTo>
                  <a:close/>
                </a:path>
              </a:pathLst>
            </a:custGeom>
            <a:solidFill>
              <a:srgbClr val="FFB3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id-ID" sz="23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19">
              <a:extLst>
                <a:ext uri="{FF2B5EF4-FFF2-40B4-BE49-F238E27FC236}">
                  <a16:creationId xmlns:a16="http://schemas.microsoft.com/office/drawing/2014/main" id="{71C8DA37-2D11-893B-C950-19FA147947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7038" y="1644650"/>
              <a:ext cx="719138" cy="1687513"/>
            </a:xfrm>
            <a:custGeom>
              <a:avLst/>
              <a:gdLst>
                <a:gd name="T0" fmla="*/ 118 w 189"/>
                <a:gd name="T1" fmla="*/ 0 h 447"/>
                <a:gd name="T2" fmla="*/ 0 w 189"/>
                <a:gd name="T3" fmla="*/ 429 h 447"/>
                <a:gd name="T4" fmla="*/ 159 w 189"/>
                <a:gd name="T5" fmla="*/ 304 h 447"/>
                <a:gd name="T6" fmla="*/ 118 w 189"/>
                <a:gd name="T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447">
                  <a:moveTo>
                    <a:pt x="118" y="0"/>
                  </a:moveTo>
                  <a:cubicBezTo>
                    <a:pt x="0" y="429"/>
                    <a:pt x="0" y="429"/>
                    <a:pt x="0" y="429"/>
                  </a:cubicBezTo>
                  <a:cubicBezTo>
                    <a:pt x="64" y="447"/>
                    <a:pt x="128" y="416"/>
                    <a:pt x="159" y="304"/>
                  </a:cubicBezTo>
                  <a:cubicBezTo>
                    <a:pt x="189" y="193"/>
                    <a:pt x="118" y="0"/>
                    <a:pt x="118" y="0"/>
                  </a:cubicBezTo>
                  <a:close/>
                </a:path>
              </a:pathLst>
            </a:custGeom>
            <a:solidFill>
              <a:srgbClr val="CED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id-ID" sz="23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Group 86">
            <a:extLst>
              <a:ext uri="{FF2B5EF4-FFF2-40B4-BE49-F238E27FC236}">
                <a16:creationId xmlns:a16="http://schemas.microsoft.com/office/drawing/2014/main" id="{BC875347-AAD3-0099-6CCF-17CA0EDE722C}"/>
              </a:ext>
            </a:extLst>
          </p:cNvPr>
          <p:cNvGrpSpPr/>
          <p:nvPr/>
        </p:nvGrpSpPr>
        <p:grpSpPr>
          <a:xfrm rot="10570456">
            <a:off x="5726816" y="1807523"/>
            <a:ext cx="1683818" cy="2561445"/>
            <a:chOff x="1306513" y="1644650"/>
            <a:chExt cx="1109663" cy="1687513"/>
          </a:xfrm>
        </p:grpSpPr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C80DFC7E-A947-0578-A3CF-5B952AE933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6513" y="1644650"/>
              <a:ext cx="839788" cy="1619250"/>
            </a:xfrm>
            <a:custGeom>
              <a:avLst/>
              <a:gdLst>
                <a:gd name="T0" fmla="*/ 30 w 221"/>
                <a:gd name="T1" fmla="*/ 241 h 429"/>
                <a:gd name="T2" fmla="*/ 103 w 221"/>
                <a:gd name="T3" fmla="*/ 429 h 429"/>
                <a:gd name="T4" fmla="*/ 221 w 221"/>
                <a:gd name="T5" fmla="*/ 0 h 429"/>
                <a:gd name="T6" fmla="*/ 30 w 221"/>
                <a:gd name="T7" fmla="*/ 241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" h="429">
                  <a:moveTo>
                    <a:pt x="30" y="241"/>
                  </a:moveTo>
                  <a:cubicBezTo>
                    <a:pt x="0" y="352"/>
                    <a:pt x="39" y="412"/>
                    <a:pt x="103" y="429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21" y="0"/>
                    <a:pt x="61" y="129"/>
                    <a:pt x="30" y="241"/>
                  </a:cubicBezTo>
                  <a:close/>
                </a:path>
              </a:pathLst>
            </a:custGeom>
            <a:solidFill>
              <a:srgbClr val="590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id-ID" sz="23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FD5150E1-1360-9AFC-8E4A-1265A854DB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7038" y="1644650"/>
              <a:ext cx="719138" cy="1687513"/>
            </a:xfrm>
            <a:custGeom>
              <a:avLst/>
              <a:gdLst>
                <a:gd name="T0" fmla="*/ 118 w 189"/>
                <a:gd name="T1" fmla="*/ 0 h 447"/>
                <a:gd name="T2" fmla="*/ 0 w 189"/>
                <a:gd name="T3" fmla="*/ 429 h 447"/>
                <a:gd name="T4" fmla="*/ 159 w 189"/>
                <a:gd name="T5" fmla="*/ 304 h 447"/>
                <a:gd name="T6" fmla="*/ 118 w 189"/>
                <a:gd name="T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447">
                  <a:moveTo>
                    <a:pt x="118" y="0"/>
                  </a:moveTo>
                  <a:cubicBezTo>
                    <a:pt x="0" y="429"/>
                    <a:pt x="0" y="429"/>
                    <a:pt x="0" y="429"/>
                  </a:cubicBezTo>
                  <a:cubicBezTo>
                    <a:pt x="64" y="447"/>
                    <a:pt x="128" y="416"/>
                    <a:pt x="159" y="304"/>
                  </a:cubicBezTo>
                  <a:cubicBezTo>
                    <a:pt x="189" y="193"/>
                    <a:pt x="118" y="0"/>
                    <a:pt x="118" y="0"/>
                  </a:cubicBezTo>
                  <a:close/>
                </a:path>
              </a:pathLst>
            </a:custGeom>
            <a:solidFill>
              <a:srgbClr val="CED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id-ID" sz="23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Group 89">
            <a:extLst>
              <a:ext uri="{FF2B5EF4-FFF2-40B4-BE49-F238E27FC236}">
                <a16:creationId xmlns:a16="http://schemas.microsoft.com/office/drawing/2014/main" id="{775FA167-7219-67EB-6999-4FD53E46ABE5}"/>
              </a:ext>
            </a:extLst>
          </p:cNvPr>
          <p:cNvGrpSpPr/>
          <p:nvPr/>
        </p:nvGrpSpPr>
        <p:grpSpPr>
          <a:xfrm rot="14923554">
            <a:off x="7011644" y="3961524"/>
            <a:ext cx="1684337" cy="2560655"/>
            <a:chOff x="1306513" y="1644650"/>
            <a:chExt cx="1109663" cy="1687513"/>
          </a:xfrm>
        </p:grpSpPr>
        <p:sp>
          <p:nvSpPr>
            <p:cNvPr id="22" name="Freeform 18">
              <a:extLst>
                <a:ext uri="{FF2B5EF4-FFF2-40B4-BE49-F238E27FC236}">
                  <a16:creationId xmlns:a16="http://schemas.microsoft.com/office/drawing/2014/main" id="{F0480FB7-BBB8-A2D1-841F-C613DF1B11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6513" y="1644650"/>
              <a:ext cx="839788" cy="1619250"/>
            </a:xfrm>
            <a:custGeom>
              <a:avLst/>
              <a:gdLst>
                <a:gd name="T0" fmla="*/ 30 w 221"/>
                <a:gd name="T1" fmla="*/ 241 h 429"/>
                <a:gd name="T2" fmla="*/ 103 w 221"/>
                <a:gd name="T3" fmla="*/ 429 h 429"/>
                <a:gd name="T4" fmla="*/ 221 w 221"/>
                <a:gd name="T5" fmla="*/ 0 h 429"/>
                <a:gd name="T6" fmla="*/ 30 w 221"/>
                <a:gd name="T7" fmla="*/ 241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" h="429">
                  <a:moveTo>
                    <a:pt x="30" y="241"/>
                  </a:moveTo>
                  <a:cubicBezTo>
                    <a:pt x="0" y="352"/>
                    <a:pt x="39" y="412"/>
                    <a:pt x="103" y="429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21" y="0"/>
                    <a:pt x="61" y="129"/>
                    <a:pt x="30" y="241"/>
                  </a:cubicBezTo>
                  <a:close/>
                </a:path>
              </a:pathLst>
            </a:custGeom>
            <a:solidFill>
              <a:srgbClr val="590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id-ID" sz="23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19">
              <a:extLst>
                <a:ext uri="{FF2B5EF4-FFF2-40B4-BE49-F238E27FC236}">
                  <a16:creationId xmlns:a16="http://schemas.microsoft.com/office/drawing/2014/main" id="{1E78F50D-960D-BCF7-83EE-9D7DB56810E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7038" y="1644650"/>
              <a:ext cx="719138" cy="1687513"/>
            </a:xfrm>
            <a:custGeom>
              <a:avLst/>
              <a:gdLst>
                <a:gd name="T0" fmla="*/ 118 w 189"/>
                <a:gd name="T1" fmla="*/ 0 h 447"/>
                <a:gd name="T2" fmla="*/ 0 w 189"/>
                <a:gd name="T3" fmla="*/ 429 h 447"/>
                <a:gd name="T4" fmla="*/ 159 w 189"/>
                <a:gd name="T5" fmla="*/ 304 h 447"/>
                <a:gd name="T6" fmla="*/ 118 w 189"/>
                <a:gd name="T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447">
                  <a:moveTo>
                    <a:pt x="118" y="0"/>
                  </a:moveTo>
                  <a:cubicBezTo>
                    <a:pt x="0" y="429"/>
                    <a:pt x="0" y="429"/>
                    <a:pt x="0" y="429"/>
                  </a:cubicBezTo>
                  <a:cubicBezTo>
                    <a:pt x="64" y="447"/>
                    <a:pt x="128" y="416"/>
                    <a:pt x="159" y="304"/>
                  </a:cubicBezTo>
                  <a:cubicBezTo>
                    <a:pt x="189" y="193"/>
                    <a:pt x="118" y="0"/>
                    <a:pt x="118" y="0"/>
                  </a:cubicBezTo>
                  <a:close/>
                </a:path>
              </a:pathLst>
            </a:custGeom>
            <a:solidFill>
              <a:srgbClr val="CED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id-ID" sz="23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Group 122">
            <a:extLst>
              <a:ext uri="{FF2B5EF4-FFF2-40B4-BE49-F238E27FC236}">
                <a16:creationId xmlns:a16="http://schemas.microsoft.com/office/drawing/2014/main" id="{DF475E12-34FF-1CBF-F48D-9C901728F42C}"/>
              </a:ext>
            </a:extLst>
          </p:cNvPr>
          <p:cNvGrpSpPr/>
          <p:nvPr/>
        </p:nvGrpSpPr>
        <p:grpSpPr>
          <a:xfrm>
            <a:off x="3639667" y="4321951"/>
            <a:ext cx="466127" cy="467158"/>
            <a:chOff x="5346700" y="-104775"/>
            <a:chExt cx="835025" cy="836613"/>
          </a:xfrm>
          <a:solidFill>
            <a:schemeClr val="bg1"/>
          </a:solidFill>
        </p:grpSpPr>
        <p:sp>
          <p:nvSpPr>
            <p:cNvPr id="52" name="Freeform 5">
              <a:extLst>
                <a:ext uri="{FF2B5EF4-FFF2-40B4-BE49-F238E27FC236}">
                  <a16:creationId xmlns:a16="http://schemas.microsoft.com/office/drawing/2014/main" id="{56A56454-B72D-2C13-A195-8928EDA398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46700" y="-104775"/>
              <a:ext cx="835025" cy="836613"/>
            </a:xfrm>
            <a:custGeom>
              <a:avLst/>
              <a:gdLst>
                <a:gd name="T0" fmla="*/ 138 w 220"/>
                <a:gd name="T1" fmla="*/ 0 h 220"/>
                <a:gd name="T2" fmla="*/ 55 w 220"/>
                <a:gd name="T3" fmla="*/ 83 h 220"/>
                <a:gd name="T4" fmla="*/ 65 w 220"/>
                <a:gd name="T5" fmla="*/ 121 h 220"/>
                <a:gd name="T6" fmla="*/ 7 w 220"/>
                <a:gd name="T7" fmla="*/ 178 h 220"/>
                <a:gd name="T8" fmla="*/ 7 w 220"/>
                <a:gd name="T9" fmla="*/ 178 h 220"/>
                <a:gd name="T10" fmla="*/ 0 w 220"/>
                <a:gd name="T11" fmla="*/ 196 h 220"/>
                <a:gd name="T12" fmla="*/ 24 w 220"/>
                <a:gd name="T13" fmla="*/ 220 h 220"/>
                <a:gd name="T14" fmla="*/ 42 w 220"/>
                <a:gd name="T15" fmla="*/ 213 h 220"/>
                <a:gd name="T16" fmla="*/ 42 w 220"/>
                <a:gd name="T17" fmla="*/ 213 h 220"/>
                <a:gd name="T18" fmla="*/ 99 w 220"/>
                <a:gd name="T19" fmla="*/ 155 h 220"/>
                <a:gd name="T20" fmla="*/ 138 w 220"/>
                <a:gd name="T21" fmla="*/ 165 h 220"/>
                <a:gd name="T22" fmla="*/ 220 w 220"/>
                <a:gd name="T23" fmla="*/ 83 h 220"/>
                <a:gd name="T24" fmla="*/ 138 w 220"/>
                <a:gd name="T25" fmla="*/ 0 h 220"/>
                <a:gd name="T26" fmla="*/ 33 w 220"/>
                <a:gd name="T27" fmla="*/ 204 h 220"/>
                <a:gd name="T28" fmla="*/ 24 w 220"/>
                <a:gd name="T29" fmla="*/ 208 h 220"/>
                <a:gd name="T30" fmla="*/ 12 w 220"/>
                <a:gd name="T31" fmla="*/ 196 h 220"/>
                <a:gd name="T32" fmla="*/ 16 w 220"/>
                <a:gd name="T33" fmla="*/ 187 h 220"/>
                <a:gd name="T34" fmla="*/ 16 w 220"/>
                <a:gd name="T35" fmla="*/ 187 h 220"/>
                <a:gd name="T36" fmla="*/ 71 w 220"/>
                <a:gd name="T37" fmla="*/ 132 h 220"/>
                <a:gd name="T38" fmla="*/ 88 w 220"/>
                <a:gd name="T39" fmla="*/ 149 h 220"/>
                <a:gd name="T40" fmla="*/ 33 w 220"/>
                <a:gd name="T41" fmla="*/ 204 h 220"/>
                <a:gd name="T42" fmla="*/ 138 w 220"/>
                <a:gd name="T43" fmla="*/ 151 h 220"/>
                <a:gd name="T44" fmla="*/ 69 w 220"/>
                <a:gd name="T45" fmla="*/ 83 h 220"/>
                <a:gd name="T46" fmla="*/ 138 w 220"/>
                <a:gd name="T47" fmla="*/ 14 h 220"/>
                <a:gd name="T48" fmla="*/ 206 w 220"/>
                <a:gd name="T49" fmla="*/ 83 h 220"/>
                <a:gd name="T50" fmla="*/ 138 w 220"/>
                <a:gd name="T51" fmla="*/ 151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0" h="220">
                  <a:moveTo>
                    <a:pt x="138" y="0"/>
                  </a:moveTo>
                  <a:cubicBezTo>
                    <a:pt x="92" y="0"/>
                    <a:pt x="55" y="37"/>
                    <a:pt x="55" y="83"/>
                  </a:cubicBezTo>
                  <a:cubicBezTo>
                    <a:pt x="55" y="96"/>
                    <a:pt x="58" y="110"/>
                    <a:pt x="65" y="121"/>
                  </a:cubicBezTo>
                  <a:cubicBezTo>
                    <a:pt x="7" y="178"/>
                    <a:pt x="7" y="178"/>
                    <a:pt x="7" y="178"/>
                  </a:cubicBezTo>
                  <a:cubicBezTo>
                    <a:pt x="7" y="178"/>
                    <a:pt x="7" y="178"/>
                    <a:pt x="7" y="178"/>
                  </a:cubicBezTo>
                  <a:cubicBezTo>
                    <a:pt x="3" y="183"/>
                    <a:pt x="0" y="189"/>
                    <a:pt x="0" y="196"/>
                  </a:cubicBezTo>
                  <a:cubicBezTo>
                    <a:pt x="0" y="209"/>
                    <a:pt x="11" y="220"/>
                    <a:pt x="24" y="220"/>
                  </a:cubicBezTo>
                  <a:cubicBezTo>
                    <a:pt x="31" y="220"/>
                    <a:pt x="37" y="217"/>
                    <a:pt x="42" y="213"/>
                  </a:cubicBezTo>
                  <a:cubicBezTo>
                    <a:pt x="42" y="213"/>
                    <a:pt x="42" y="213"/>
                    <a:pt x="42" y="213"/>
                  </a:cubicBezTo>
                  <a:cubicBezTo>
                    <a:pt x="99" y="155"/>
                    <a:pt x="99" y="155"/>
                    <a:pt x="99" y="155"/>
                  </a:cubicBezTo>
                  <a:cubicBezTo>
                    <a:pt x="110" y="162"/>
                    <a:pt x="124" y="165"/>
                    <a:pt x="138" y="165"/>
                  </a:cubicBezTo>
                  <a:cubicBezTo>
                    <a:pt x="183" y="165"/>
                    <a:pt x="220" y="128"/>
                    <a:pt x="220" y="83"/>
                  </a:cubicBezTo>
                  <a:cubicBezTo>
                    <a:pt x="220" y="37"/>
                    <a:pt x="183" y="0"/>
                    <a:pt x="138" y="0"/>
                  </a:cubicBezTo>
                  <a:close/>
                  <a:moveTo>
                    <a:pt x="33" y="204"/>
                  </a:moveTo>
                  <a:cubicBezTo>
                    <a:pt x="31" y="206"/>
                    <a:pt x="28" y="208"/>
                    <a:pt x="24" y="208"/>
                  </a:cubicBezTo>
                  <a:cubicBezTo>
                    <a:pt x="18" y="208"/>
                    <a:pt x="12" y="202"/>
                    <a:pt x="12" y="196"/>
                  </a:cubicBezTo>
                  <a:cubicBezTo>
                    <a:pt x="12" y="192"/>
                    <a:pt x="14" y="189"/>
                    <a:pt x="16" y="187"/>
                  </a:cubicBezTo>
                  <a:cubicBezTo>
                    <a:pt x="16" y="187"/>
                    <a:pt x="16" y="187"/>
                    <a:pt x="16" y="187"/>
                  </a:cubicBezTo>
                  <a:cubicBezTo>
                    <a:pt x="71" y="132"/>
                    <a:pt x="71" y="132"/>
                    <a:pt x="71" y="132"/>
                  </a:cubicBezTo>
                  <a:cubicBezTo>
                    <a:pt x="76" y="138"/>
                    <a:pt x="82" y="144"/>
                    <a:pt x="88" y="149"/>
                  </a:cubicBezTo>
                  <a:lnTo>
                    <a:pt x="33" y="204"/>
                  </a:lnTo>
                  <a:close/>
                  <a:moveTo>
                    <a:pt x="138" y="151"/>
                  </a:moveTo>
                  <a:cubicBezTo>
                    <a:pt x="100" y="151"/>
                    <a:pt x="69" y="120"/>
                    <a:pt x="69" y="83"/>
                  </a:cubicBezTo>
                  <a:cubicBezTo>
                    <a:pt x="69" y="45"/>
                    <a:pt x="100" y="14"/>
                    <a:pt x="138" y="14"/>
                  </a:cubicBezTo>
                  <a:cubicBezTo>
                    <a:pt x="175" y="14"/>
                    <a:pt x="206" y="45"/>
                    <a:pt x="206" y="83"/>
                  </a:cubicBezTo>
                  <a:cubicBezTo>
                    <a:pt x="206" y="120"/>
                    <a:pt x="175" y="151"/>
                    <a:pt x="13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id-ID" sz="23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3" name="Freeform 6">
              <a:extLst>
                <a:ext uri="{FF2B5EF4-FFF2-40B4-BE49-F238E27FC236}">
                  <a16:creationId xmlns:a16="http://schemas.microsoft.com/office/drawing/2014/main" id="{6BF5D475-8B16-C40C-EC26-250F82114AF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4838" y="25400"/>
              <a:ext cx="196850" cy="196850"/>
            </a:xfrm>
            <a:custGeom>
              <a:avLst/>
              <a:gdLst>
                <a:gd name="T0" fmla="*/ 49 w 52"/>
                <a:gd name="T1" fmla="*/ 0 h 52"/>
                <a:gd name="T2" fmla="*/ 0 w 52"/>
                <a:gd name="T3" fmla="*/ 49 h 52"/>
                <a:gd name="T4" fmla="*/ 4 w 52"/>
                <a:gd name="T5" fmla="*/ 52 h 52"/>
                <a:gd name="T6" fmla="*/ 7 w 52"/>
                <a:gd name="T7" fmla="*/ 49 h 52"/>
                <a:gd name="T8" fmla="*/ 49 w 52"/>
                <a:gd name="T9" fmla="*/ 7 h 52"/>
                <a:gd name="T10" fmla="*/ 52 w 52"/>
                <a:gd name="T11" fmla="*/ 4 h 52"/>
                <a:gd name="T12" fmla="*/ 49 w 52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2">
                  <a:moveTo>
                    <a:pt x="49" y="0"/>
                  </a:moveTo>
                  <a:cubicBezTo>
                    <a:pt x="22" y="0"/>
                    <a:pt x="0" y="22"/>
                    <a:pt x="0" y="49"/>
                  </a:cubicBezTo>
                  <a:cubicBezTo>
                    <a:pt x="0" y="50"/>
                    <a:pt x="2" y="52"/>
                    <a:pt x="4" y="52"/>
                  </a:cubicBezTo>
                  <a:cubicBezTo>
                    <a:pt x="6" y="52"/>
                    <a:pt x="7" y="50"/>
                    <a:pt x="7" y="49"/>
                  </a:cubicBezTo>
                  <a:cubicBezTo>
                    <a:pt x="7" y="26"/>
                    <a:pt x="26" y="7"/>
                    <a:pt x="49" y="7"/>
                  </a:cubicBezTo>
                  <a:cubicBezTo>
                    <a:pt x="50" y="7"/>
                    <a:pt x="52" y="6"/>
                    <a:pt x="52" y="4"/>
                  </a:cubicBezTo>
                  <a:cubicBezTo>
                    <a:pt x="52" y="2"/>
                    <a:pt x="50" y="0"/>
                    <a:pt x="4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id-ID" sz="23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Group 125">
            <a:extLst>
              <a:ext uri="{FF2B5EF4-FFF2-40B4-BE49-F238E27FC236}">
                <a16:creationId xmlns:a16="http://schemas.microsoft.com/office/drawing/2014/main" id="{B5F3BF3F-8768-7E69-B599-DFF4C0C78488}"/>
              </a:ext>
            </a:extLst>
          </p:cNvPr>
          <p:cNvGrpSpPr/>
          <p:nvPr/>
        </p:nvGrpSpPr>
        <p:grpSpPr>
          <a:xfrm>
            <a:off x="4598398" y="3066478"/>
            <a:ext cx="441770" cy="440887"/>
            <a:chOff x="6294438" y="-201613"/>
            <a:chExt cx="687387" cy="685801"/>
          </a:xfrm>
          <a:solidFill>
            <a:schemeClr val="bg1"/>
          </a:solidFill>
        </p:grpSpPr>
        <p:sp>
          <p:nvSpPr>
            <p:cNvPr id="55" name="Freeform 10">
              <a:extLst>
                <a:ext uri="{FF2B5EF4-FFF2-40B4-BE49-F238E27FC236}">
                  <a16:creationId xmlns:a16="http://schemas.microsoft.com/office/drawing/2014/main" id="{AF33F652-7149-5C35-390E-4249932DBB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94438" y="-201613"/>
              <a:ext cx="687387" cy="685801"/>
            </a:xfrm>
            <a:custGeom>
              <a:avLst/>
              <a:gdLst>
                <a:gd name="T0" fmla="*/ 163 w 180"/>
                <a:gd name="T1" fmla="*/ 0 h 180"/>
                <a:gd name="T2" fmla="*/ 39 w 180"/>
                <a:gd name="T3" fmla="*/ 0 h 180"/>
                <a:gd name="T4" fmla="*/ 23 w 180"/>
                <a:gd name="T5" fmla="*/ 17 h 180"/>
                <a:gd name="T6" fmla="*/ 23 w 180"/>
                <a:gd name="T7" fmla="*/ 28 h 180"/>
                <a:gd name="T8" fmla="*/ 17 w 180"/>
                <a:gd name="T9" fmla="*/ 28 h 180"/>
                <a:gd name="T10" fmla="*/ 0 w 180"/>
                <a:gd name="T11" fmla="*/ 45 h 180"/>
                <a:gd name="T12" fmla="*/ 0 w 180"/>
                <a:gd name="T13" fmla="*/ 158 h 180"/>
                <a:gd name="T14" fmla="*/ 23 w 180"/>
                <a:gd name="T15" fmla="*/ 180 h 180"/>
                <a:gd name="T16" fmla="*/ 158 w 180"/>
                <a:gd name="T17" fmla="*/ 180 h 180"/>
                <a:gd name="T18" fmla="*/ 180 w 180"/>
                <a:gd name="T19" fmla="*/ 158 h 180"/>
                <a:gd name="T20" fmla="*/ 180 w 180"/>
                <a:gd name="T21" fmla="*/ 17 h 180"/>
                <a:gd name="T22" fmla="*/ 163 w 180"/>
                <a:gd name="T23" fmla="*/ 0 h 180"/>
                <a:gd name="T24" fmla="*/ 169 w 180"/>
                <a:gd name="T25" fmla="*/ 158 h 180"/>
                <a:gd name="T26" fmla="*/ 158 w 180"/>
                <a:gd name="T27" fmla="*/ 169 h 180"/>
                <a:gd name="T28" fmla="*/ 23 w 180"/>
                <a:gd name="T29" fmla="*/ 169 h 180"/>
                <a:gd name="T30" fmla="*/ 11 w 180"/>
                <a:gd name="T31" fmla="*/ 158 h 180"/>
                <a:gd name="T32" fmla="*/ 11 w 180"/>
                <a:gd name="T33" fmla="*/ 45 h 180"/>
                <a:gd name="T34" fmla="*/ 17 w 180"/>
                <a:gd name="T35" fmla="*/ 39 h 180"/>
                <a:gd name="T36" fmla="*/ 23 w 180"/>
                <a:gd name="T37" fmla="*/ 39 h 180"/>
                <a:gd name="T38" fmla="*/ 23 w 180"/>
                <a:gd name="T39" fmla="*/ 152 h 180"/>
                <a:gd name="T40" fmla="*/ 28 w 180"/>
                <a:gd name="T41" fmla="*/ 158 h 180"/>
                <a:gd name="T42" fmla="*/ 34 w 180"/>
                <a:gd name="T43" fmla="*/ 152 h 180"/>
                <a:gd name="T44" fmla="*/ 34 w 180"/>
                <a:gd name="T45" fmla="*/ 17 h 180"/>
                <a:gd name="T46" fmla="*/ 39 w 180"/>
                <a:gd name="T47" fmla="*/ 11 h 180"/>
                <a:gd name="T48" fmla="*/ 163 w 180"/>
                <a:gd name="T49" fmla="*/ 11 h 180"/>
                <a:gd name="T50" fmla="*/ 169 w 180"/>
                <a:gd name="T51" fmla="*/ 17 h 180"/>
                <a:gd name="T52" fmla="*/ 169 w 180"/>
                <a:gd name="T53" fmla="*/ 15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0" h="180">
                  <a:moveTo>
                    <a:pt x="163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0" y="0"/>
                    <a:pt x="23" y="8"/>
                    <a:pt x="23" y="17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8" y="28"/>
                    <a:pt x="0" y="36"/>
                    <a:pt x="0" y="45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70"/>
                    <a:pt x="10" y="180"/>
                    <a:pt x="23" y="180"/>
                  </a:cubicBezTo>
                  <a:cubicBezTo>
                    <a:pt x="158" y="180"/>
                    <a:pt x="158" y="180"/>
                    <a:pt x="158" y="180"/>
                  </a:cubicBezTo>
                  <a:cubicBezTo>
                    <a:pt x="170" y="180"/>
                    <a:pt x="180" y="170"/>
                    <a:pt x="180" y="158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80" y="8"/>
                    <a:pt x="172" y="0"/>
                    <a:pt x="163" y="0"/>
                  </a:cubicBezTo>
                  <a:close/>
                  <a:moveTo>
                    <a:pt x="169" y="158"/>
                  </a:moveTo>
                  <a:cubicBezTo>
                    <a:pt x="169" y="164"/>
                    <a:pt x="164" y="169"/>
                    <a:pt x="158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16" y="169"/>
                    <a:pt x="11" y="164"/>
                    <a:pt x="11" y="158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2"/>
                    <a:pt x="14" y="39"/>
                    <a:pt x="17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152"/>
                    <a:pt x="23" y="152"/>
                    <a:pt x="23" y="152"/>
                  </a:cubicBezTo>
                  <a:cubicBezTo>
                    <a:pt x="23" y="155"/>
                    <a:pt x="25" y="158"/>
                    <a:pt x="28" y="158"/>
                  </a:cubicBezTo>
                  <a:cubicBezTo>
                    <a:pt x="31" y="158"/>
                    <a:pt x="34" y="155"/>
                    <a:pt x="34" y="152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4"/>
                    <a:pt x="36" y="11"/>
                    <a:pt x="39" y="11"/>
                  </a:cubicBezTo>
                  <a:cubicBezTo>
                    <a:pt x="163" y="11"/>
                    <a:pt x="163" y="11"/>
                    <a:pt x="163" y="11"/>
                  </a:cubicBezTo>
                  <a:cubicBezTo>
                    <a:pt x="166" y="11"/>
                    <a:pt x="169" y="14"/>
                    <a:pt x="169" y="17"/>
                  </a:cubicBezTo>
                  <a:lnTo>
                    <a:pt x="169" y="1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id-ID" sz="23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6" name="Freeform 11">
              <a:extLst>
                <a:ext uri="{FF2B5EF4-FFF2-40B4-BE49-F238E27FC236}">
                  <a16:creationId xmlns:a16="http://schemas.microsoft.com/office/drawing/2014/main" id="{07C95166-8D6B-29F9-1CD1-26836E1AB36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2425" y="58737"/>
              <a:ext cx="192087" cy="19050"/>
            </a:xfrm>
            <a:custGeom>
              <a:avLst/>
              <a:gdLst>
                <a:gd name="T0" fmla="*/ 3 w 50"/>
                <a:gd name="T1" fmla="*/ 5 h 5"/>
                <a:gd name="T2" fmla="*/ 48 w 50"/>
                <a:gd name="T3" fmla="*/ 5 h 5"/>
                <a:gd name="T4" fmla="*/ 50 w 50"/>
                <a:gd name="T5" fmla="*/ 2 h 5"/>
                <a:gd name="T6" fmla="*/ 48 w 50"/>
                <a:gd name="T7" fmla="*/ 0 h 5"/>
                <a:gd name="T8" fmla="*/ 3 w 50"/>
                <a:gd name="T9" fmla="*/ 0 h 5"/>
                <a:gd name="T10" fmla="*/ 0 w 50"/>
                <a:gd name="T11" fmla="*/ 2 h 5"/>
                <a:gd name="T12" fmla="*/ 3 w 50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5">
                  <a:moveTo>
                    <a:pt x="3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9" y="5"/>
                    <a:pt x="50" y="4"/>
                    <a:pt x="50" y="2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id-ID" sz="23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7" name="Freeform 12">
              <a:extLst>
                <a:ext uri="{FF2B5EF4-FFF2-40B4-BE49-F238E27FC236}">
                  <a16:creationId xmlns:a16="http://schemas.microsoft.com/office/drawing/2014/main" id="{E73F8F25-4147-D114-F199-0E64B35C24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2425" y="-6350"/>
              <a:ext cx="192087" cy="19050"/>
            </a:xfrm>
            <a:custGeom>
              <a:avLst/>
              <a:gdLst>
                <a:gd name="T0" fmla="*/ 3 w 50"/>
                <a:gd name="T1" fmla="*/ 5 h 5"/>
                <a:gd name="T2" fmla="*/ 48 w 50"/>
                <a:gd name="T3" fmla="*/ 5 h 5"/>
                <a:gd name="T4" fmla="*/ 50 w 50"/>
                <a:gd name="T5" fmla="*/ 2 h 5"/>
                <a:gd name="T6" fmla="*/ 48 w 50"/>
                <a:gd name="T7" fmla="*/ 0 h 5"/>
                <a:gd name="T8" fmla="*/ 3 w 50"/>
                <a:gd name="T9" fmla="*/ 0 h 5"/>
                <a:gd name="T10" fmla="*/ 0 w 50"/>
                <a:gd name="T11" fmla="*/ 2 h 5"/>
                <a:gd name="T12" fmla="*/ 3 w 50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5">
                  <a:moveTo>
                    <a:pt x="3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9" y="5"/>
                    <a:pt x="50" y="4"/>
                    <a:pt x="50" y="2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id-ID" sz="23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8" name="Freeform 13">
              <a:extLst>
                <a:ext uri="{FF2B5EF4-FFF2-40B4-BE49-F238E27FC236}">
                  <a16:creationId xmlns:a16="http://schemas.microsoft.com/office/drawing/2014/main" id="{DE8CE01E-ACB7-10FE-AECA-99CF8FA6C2F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2425" y="-71438"/>
              <a:ext cx="192087" cy="19050"/>
            </a:xfrm>
            <a:custGeom>
              <a:avLst/>
              <a:gdLst>
                <a:gd name="T0" fmla="*/ 3 w 50"/>
                <a:gd name="T1" fmla="*/ 5 h 5"/>
                <a:gd name="T2" fmla="*/ 48 w 50"/>
                <a:gd name="T3" fmla="*/ 5 h 5"/>
                <a:gd name="T4" fmla="*/ 50 w 50"/>
                <a:gd name="T5" fmla="*/ 3 h 5"/>
                <a:gd name="T6" fmla="*/ 48 w 50"/>
                <a:gd name="T7" fmla="*/ 0 h 5"/>
                <a:gd name="T8" fmla="*/ 3 w 50"/>
                <a:gd name="T9" fmla="*/ 0 h 5"/>
                <a:gd name="T10" fmla="*/ 0 w 50"/>
                <a:gd name="T11" fmla="*/ 3 h 5"/>
                <a:gd name="T12" fmla="*/ 3 w 50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5">
                  <a:moveTo>
                    <a:pt x="3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9" y="5"/>
                    <a:pt x="50" y="4"/>
                    <a:pt x="50" y="3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id-ID" sz="23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9" name="Freeform 14">
              <a:extLst>
                <a:ext uri="{FF2B5EF4-FFF2-40B4-BE49-F238E27FC236}">
                  <a16:creationId xmlns:a16="http://schemas.microsoft.com/office/drawing/2014/main" id="{883202C9-BD51-CF45-8628-A4F02FEEBF9D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5888" y="377825"/>
              <a:ext cx="195262" cy="23813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4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id-ID" sz="23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1" name="Freeform 15">
              <a:extLst>
                <a:ext uri="{FF2B5EF4-FFF2-40B4-BE49-F238E27FC236}">
                  <a16:creationId xmlns:a16="http://schemas.microsoft.com/office/drawing/2014/main" id="{322346FD-11FA-C0FD-968E-42C6B22603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5888" y="312738"/>
              <a:ext cx="195262" cy="23813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4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id-ID" sz="23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Freeform 16">
              <a:extLst>
                <a:ext uri="{FF2B5EF4-FFF2-40B4-BE49-F238E27FC236}">
                  <a16:creationId xmlns:a16="http://schemas.microsoft.com/office/drawing/2014/main" id="{4247F4F4-2952-C797-FD5C-3B2271E4039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5888" y="249238"/>
              <a:ext cx="195262" cy="22225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5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id-ID" sz="23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3" name="Freeform 17">
              <a:extLst>
                <a:ext uri="{FF2B5EF4-FFF2-40B4-BE49-F238E27FC236}">
                  <a16:creationId xmlns:a16="http://schemas.microsoft.com/office/drawing/2014/main" id="{418B3428-8436-8EF4-4B04-4B2C596A089A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2425" y="377825"/>
              <a:ext cx="195262" cy="23813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4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id-ID" sz="23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4" name="Freeform 18">
              <a:extLst>
                <a:ext uri="{FF2B5EF4-FFF2-40B4-BE49-F238E27FC236}">
                  <a16:creationId xmlns:a16="http://schemas.microsoft.com/office/drawing/2014/main" id="{2B2250BD-FA1A-F095-C6E2-7AC02FBB927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2425" y="312738"/>
              <a:ext cx="195262" cy="23813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4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id-ID" sz="23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5" name="Freeform 19">
              <a:extLst>
                <a:ext uri="{FF2B5EF4-FFF2-40B4-BE49-F238E27FC236}">
                  <a16:creationId xmlns:a16="http://schemas.microsoft.com/office/drawing/2014/main" id="{6BF6A1FB-5ED8-8ADC-3AAE-1B23BFFCE7EB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2425" y="249238"/>
              <a:ext cx="195262" cy="22225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5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id-ID" sz="23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6" name="Freeform 20">
              <a:extLst>
                <a:ext uri="{FF2B5EF4-FFF2-40B4-BE49-F238E27FC236}">
                  <a16:creationId xmlns:a16="http://schemas.microsoft.com/office/drawing/2014/main" id="{BC1FB86B-F892-8A17-8B83-FAAFBE1D6B8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5888" y="119062"/>
              <a:ext cx="431800" cy="22225"/>
            </a:xfrm>
            <a:custGeom>
              <a:avLst/>
              <a:gdLst>
                <a:gd name="T0" fmla="*/ 110 w 113"/>
                <a:gd name="T1" fmla="*/ 0 h 6"/>
                <a:gd name="T2" fmla="*/ 3 w 113"/>
                <a:gd name="T3" fmla="*/ 0 h 6"/>
                <a:gd name="T4" fmla="*/ 0 w 113"/>
                <a:gd name="T5" fmla="*/ 3 h 6"/>
                <a:gd name="T6" fmla="*/ 3 w 113"/>
                <a:gd name="T7" fmla="*/ 6 h 6"/>
                <a:gd name="T8" fmla="*/ 110 w 113"/>
                <a:gd name="T9" fmla="*/ 6 h 6"/>
                <a:gd name="T10" fmla="*/ 113 w 113"/>
                <a:gd name="T11" fmla="*/ 3 h 6"/>
                <a:gd name="T12" fmla="*/ 110 w 113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6">
                  <a:moveTo>
                    <a:pt x="11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1" y="6"/>
                    <a:pt x="113" y="5"/>
                    <a:pt x="113" y="3"/>
                  </a:cubicBezTo>
                  <a:cubicBezTo>
                    <a:pt x="113" y="2"/>
                    <a:pt x="111" y="0"/>
                    <a:pt x="1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id-ID" sz="23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7" name="Freeform 21">
              <a:extLst>
                <a:ext uri="{FF2B5EF4-FFF2-40B4-BE49-F238E27FC236}">
                  <a16:creationId xmlns:a16="http://schemas.microsoft.com/office/drawing/2014/main" id="{B792DCF0-1664-C79D-E9EF-E13A507D5F9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5888" y="184150"/>
              <a:ext cx="431800" cy="22225"/>
            </a:xfrm>
            <a:custGeom>
              <a:avLst/>
              <a:gdLst>
                <a:gd name="T0" fmla="*/ 110 w 113"/>
                <a:gd name="T1" fmla="*/ 0 h 6"/>
                <a:gd name="T2" fmla="*/ 3 w 113"/>
                <a:gd name="T3" fmla="*/ 0 h 6"/>
                <a:gd name="T4" fmla="*/ 0 w 113"/>
                <a:gd name="T5" fmla="*/ 3 h 6"/>
                <a:gd name="T6" fmla="*/ 3 w 113"/>
                <a:gd name="T7" fmla="*/ 6 h 6"/>
                <a:gd name="T8" fmla="*/ 110 w 113"/>
                <a:gd name="T9" fmla="*/ 6 h 6"/>
                <a:gd name="T10" fmla="*/ 113 w 113"/>
                <a:gd name="T11" fmla="*/ 3 h 6"/>
                <a:gd name="T12" fmla="*/ 110 w 113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6">
                  <a:moveTo>
                    <a:pt x="11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1" y="6"/>
                    <a:pt x="113" y="5"/>
                    <a:pt x="113" y="3"/>
                  </a:cubicBezTo>
                  <a:cubicBezTo>
                    <a:pt x="113" y="2"/>
                    <a:pt x="111" y="0"/>
                    <a:pt x="1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id-ID" sz="23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8" name="Freeform 22">
              <a:extLst>
                <a:ext uri="{FF2B5EF4-FFF2-40B4-BE49-F238E27FC236}">
                  <a16:creationId xmlns:a16="http://schemas.microsoft.com/office/drawing/2014/main" id="{C094EF7C-3113-BCC7-0F58-60412E4A3A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5888" y="-112713"/>
              <a:ext cx="195262" cy="190500"/>
            </a:xfrm>
            <a:custGeom>
              <a:avLst/>
              <a:gdLst>
                <a:gd name="T0" fmla="*/ 6 w 51"/>
                <a:gd name="T1" fmla="*/ 50 h 50"/>
                <a:gd name="T2" fmla="*/ 45 w 51"/>
                <a:gd name="T3" fmla="*/ 50 h 50"/>
                <a:gd name="T4" fmla="*/ 51 w 51"/>
                <a:gd name="T5" fmla="*/ 44 h 50"/>
                <a:gd name="T6" fmla="*/ 51 w 51"/>
                <a:gd name="T7" fmla="*/ 5 h 50"/>
                <a:gd name="T8" fmla="*/ 45 w 51"/>
                <a:gd name="T9" fmla="*/ 0 h 50"/>
                <a:gd name="T10" fmla="*/ 6 w 51"/>
                <a:gd name="T11" fmla="*/ 0 h 50"/>
                <a:gd name="T12" fmla="*/ 0 w 51"/>
                <a:gd name="T13" fmla="*/ 5 h 50"/>
                <a:gd name="T14" fmla="*/ 0 w 51"/>
                <a:gd name="T15" fmla="*/ 44 h 50"/>
                <a:gd name="T16" fmla="*/ 6 w 51"/>
                <a:gd name="T17" fmla="*/ 50 h 50"/>
                <a:gd name="T18" fmla="*/ 11 w 51"/>
                <a:gd name="T19" fmla="*/ 11 h 50"/>
                <a:gd name="T20" fmla="*/ 39 w 51"/>
                <a:gd name="T21" fmla="*/ 11 h 50"/>
                <a:gd name="T22" fmla="*/ 39 w 51"/>
                <a:gd name="T23" fmla="*/ 39 h 50"/>
                <a:gd name="T24" fmla="*/ 11 w 51"/>
                <a:gd name="T25" fmla="*/ 39 h 50"/>
                <a:gd name="T26" fmla="*/ 11 w 51"/>
                <a:gd name="T27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50">
                  <a:moveTo>
                    <a:pt x="6" y="50"/>
                  </a:moveTo>
                  <a:cubicBezTo>
                    <a:pt x="45" y="50"/>
                    <a:pt x="45" y="50"/>
                    <a:pt x="45" y="50"/>
                  </a:cubicBezTo>
                  <a:cubicBezTo>
                    <a:pt x="48" y="50"/>
                    <a:pt x="51" y="48"/>
                    <a:pt x="51" y="44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2"/>
                    <a:pt x="48" y="0"/>
                    <a:pt x="4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8"/>
                    <a:pt x="3" y="50"/>
                    <a:pt x="6" y="50"/>
                  </a:cubicBezTo>
                  <a:close/>
                  <a:moveTo>
                    <a:pt x="11" y="11"/>
                  </a:moveTo>
                  <a:cubicBezTo>
                    <a:pt x="39" y="11"/>
                    <a:pt x="39" y="11"/>
                    <a:pt x="39" y="11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11" y="39"/>
                    <a:pt x="11" y="39"/>
                    <a:pt x="11" y="39"/>
                  </a:cubicBezTo>
                  <a:lnTo>
                    <a:pt x="11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id-ID" sz="23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9" name="Freeform 26">
            <a:extLst>
              <a:ext uri="{FF2B5EF4-FFF2-40B4-BE49-F238E27FC236}">
                <a16:creationId xmlns:a16="http://schemas.microsoft.com/office/drawing/2014/main" id="{C02509F1-CE82-CE12-56D4-BC7F024B9709}"/>
              </a:ext>
            </a:extLst>
          </p:cNvPr>
          <p:cNvSpPr>
            <a:spLocks noEditPoints="1"/>
          </p:cNvSpPr>
          <p:nvPr/>
        </p:nvSpPr>
        <p:spPr bwMode="auto">
          <a:xfrm>
            <a:off x="6245862" y="2726029"/>
            <a:ext cx="527067" cy="512141"/>
          </a:xfrm>
          <a:custGeom>
            <a:avLst/>
            <a:gdLst>
              <a:gd name="T0" fmla="*/ 188 w 263"/>
              <a:gd name="T1" fmla="*/ 0 h 256"/>
              <a:gd name="T2" fmla="*/ 111 w 263"/>
              <a:gd name="T3" fmla="*/ 54 h 256"/>
              <a:gd name="T4" fmla="*/ 111 w 263"/>
              <a:gd name="T5" fmla="*/ 55 h 256"/>
              <a:gd name="T6" fmla="*/ 28 w 263"/>
              <a:gd name="T7" fmla="*/ 138 h 256"/>
              <a:gd name="T8" fmla="*/ 1 w 263"/>
              <a:gd name="T9" fmla="*/ 220 h 256"/>
              <a:gd name="T10" fmla="*/ 28 w 263"/>
              <a:gd name="T11" fmla="*/ 256 h 256"/>
              <a:gd name="T12" fmla="*/ 105 w 263"/>
              <a:gd name="T13" fmla="*/ 237 h 256"/>
              <a:gd name="T14" fmla="*/ 241 w 263"/>
              <a:gd name="T15" fmla="*/ 105 h 256"/>
              <a:gd name="T16" fmla="*/ 128 w 263"/>
              <a:gd name="T17" fmla="*/ 190 h 256"/>
              <a:gd name="T18" fmla="*/ 198 w 263"/>
              <a:gd name="T19" fmla="*/ 94 h 256"/>
              <a:gd name="T20" fmla="*/ 190 w 263"/>
              <a:gd name="T21" fmla="*/ 134 h 256"/>
              <a:gd name="T22" fmla="*/ 128 w 263"/>
              <a:gd name="T23" fmla="*/ 196 h 256"/>
              <a:gd name="T24" fmla="*/ 118 w 263"/>
              <a:gd name="T25" fmla="*/ 162 h 256"/>
              <a:gd name="T26" fmla="*/ 91 w 263"/>
              <a:gd name="T27" fmla="*/ 136 h 256"/>
              <a:gd name="T28" fmla="*/ 184 w 263"/>
              <a:gd name="T29" fmla="*/ 72 h 256"/>
              <a:gd name="T30" fmla="*/ 118 w 263"/>
              <a:gd name="T31" fmla="*/ 162 h 256"/>
              <a:gd name="T32" fmla="*/ 61 w 263"/>
              <a:gd name="T33" fmla="*/ 128 h 256"/>
              <a:gd name="T34" fmla="*/ 159 w 263"/>
              <a:gd name="T35" fmla="*/ 57 h 256"/>
              <a:gd name="T36" fmla="*/ 33 w 263"/>
              <a:gd name="T37" fmla="*/ 239 h 256"/>
              <a:gd name="T38" fmla="*/ 16 w 263"/>
              <a:gd name="T39" fmla="*/ 228 h 256"/>
              <a:gd name="T40" fmla="*/ 25 w 263"/>
              <a:gd name="T41" fmla="*/ 193 h 256"/>
              <a:gd name="T42" fmla="*/ 63 w 263"/>
              <a:gd name="T43" fmla="*/ 231 h 256"/>
              <a:gd name="T44" fmla="*/ 71 w 263"/>
              <a:gd name="T45" fmla="*/ 229 h 256"/>
              <a:gd name="T46" fmla="*/ 27 w 263"/>
              <a:gd name="T47" fmla="*/ 185 h 256"/>
              <a:gd name="T48" fmla="*/ 39 w 263"/>
              <a:gd name="T49" fmla="*/ 150 h 256"/>
              <a:gd name="T50" fmla="*/ 103 w 263"/>
              <a:gd name="T51" fmla="*/ 220 h 256"/>
              <a:gd name="T52" fmla="*/ 71 w 263"/>
              <a:gd name="T53" fmla="*/ 229 h 256"/>
              <a:gd name="T54" fmla="*/ 216 w 263"/>
              <a:gd name="T55" fmla="*/ 108 h 256"/>
              <a:gd name="T56" fmla="*/ 196 w 263"/>
              <a:gd name="T57" fmla="*/ 60 h 256"/>
              <a:gd name="T58" fmla="*/ 162 w 263"/>
              <a:gd name="T59" fmla="*/ 26 h 256"/>
              <a:gd name="T60" fmla="*/ 224 w 263"/>
              <a:gd name="T61" fmla="*/ 32 h 256"/>
              <a:gd name="T62" fmla="*/ 230 w 263"/>
              <a:gd name="T63" fmla="*/ 94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63" h="256">
                <a:moveTo>
                  <a:pt x="235" y="21"/>
                </a:moveTo>
                <a:cubicBezTo>
                  <a:pt x="222" y="8"/>
                  <a:pt x="205" y="0"/>
                  <a:pt x="188" y="0"/>
                </a:cubicBezTo>
                <a:cubicBezTo>
                  <a:pt x="173" y="0"/>
                  <a:pt x="160" y="5"/>
                  <a:pt x="150" y="15"/>
                </a:cubicBezTo>
                <a:cubicBezTo>
                  <a:pt x="111" y="54"/>
                  <a:pt x="111" y="54"/>
                  <a:pt x="111" y="54"/>
                </a:cubicBezTo>
                <a:cubicBezTo>
                  <a:pt x="111" y="54"/>
                  <a:pt x="111" y="54"/>
                  <a:pt x="111" y="55"/>
                </a:cubicBezTo>
                <a:cubicBezTo>
                  <a:pt x="111" y="55"/>
                  <a:pt x="111" y="55"/>
                  <a:pt x="111" y="55"/>
                </a:cubicBezTo>
                <a:cubicBezTo>
                  <a:pt x="111" y="55"/>
                  <a:pt x="111" y="55"/>
                  <a:pt x="111" y="55"/>
                </a:cubicBezTo>
                <a:cubicBezTo>
                  <a:pt x="28" y="138"/>
                  <a:pt x="28" y="138"/>
                  <a:pt x="28" y="138"/>
                </a:cubicBezTo>
                <a:cubicBezTo>
                  <a:pt x="24" y="142"/>
                  <a:pt x="22" y="147"/>
                  <a:pt x="20" y="152"/>
                </a:cubicBezTo>
                <a:cubicBezTo>
                  <a:pt x="1" y="220"/>
                  <a:pt x="1" y="220"/>
                  <a:pt x="1" y="220"/>
                </a:cubicBezTo>
                <a:cubicBezTo>
                  <a:pt x="1" y="220"/>
                  <a:pt x="0" y="225"/>
                  <a:pt x="0" y="228"/>
                </a:cubicBezTo>
                <a:cubicBezTo>
                  <a:pt x="0" y="243"/>
                  <a:pt x="13" y="256"/>
                  <a:pt x="28" y="256"/>
                </a:cubicBezTo>
                <a:cubicBezTo>
                  <a:pt x="31" y="256"/>
                  <a:pt x="37" y="255"/>
                  <a:pt x="37" y="255"/>
                </a:cubicBezTo>
                <a:cubicBezTo>
                  <a:pt x="105" y="237"/>
                  <a:pt x="105" y="237"/>
                  <a:pt x="105" y="237"/>
                </a:cubicBezTo>
                <a:cubicBezTo>
                  <a:pt x="110" y="235"/>
                  <a:pt x="115" y="232"/>
                  <a:pt x="119" y="229"/>
                </a:cubicBezTo>
                <a:cubicBezTo>
                  <a:pt x="241" y="105"/>
                  <a:pt x="241" y="105"/>
                  <a:pt x="241" y="105"/>
                </a:cubicBezTo>
                <a:cubicBezTo>
                  <a:pt x="263" y="83"/>
                  <a:pt x="261" y="46"/>
                  <a:pt x="235" y="21"/>
                </a:cubicBezTo>
                <a:close/>
                <a:moveTo>
                  <a:pt x="128" y="190"/>
                </a:moveTo>
                <a:cubicBezTo>
                  <a:pt x="127" y="183"/>
                  <a:pt x="125" y="176"/>
                  <a:pt x="122" y="169"/>
                </a:cubicBezTo>
                <a:cubicBezTo>
                  <a:pt x="198" y="94"/>
                  <a:pt x="198" y="94"/>
                  <a:pt x="198" y="94"/>
                </a:cubicBezTo>
                <a:cubicBezTo>
                  <a:pt x="203" y="108"/>
                  <a:pt x="200" y="124"/>
                  <a:pt x="190" y="134"/>
                </a:cubicBezTo>
                <a:cubicBezTo>
                  <a:pt x="190" y="134"/>
                  <a:pt x="190" y="134"/>
                  <a:pt x="190" y="134"/>
                </a:cubicBezTo>
                <a:cubicBezTo>
                  <a:pt x="190" y="134"/>
                  <a:pt x="190" y="134"/>
                  <a:pt x="190" y="134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194"/>
                  <a:pt x="128" y="192"/>
                  <a:pt x="128" y="190"/>
                </a:cubicBezTo>
                <a:close/>
                <a:moveTo>
                  <a:pt x="118" y="162"/>
                </a:moveTo>
                <a:cubicBezTo>
                  <a:pt x="115" y="157"/>
                  <a:pt x="112" y="152"/>
                  <a:pt x="108" y="148"/>
                </a:cubicBezTo>
                <a:cubicBezTo>
                  <a:pt x="103" y="143"/>
                  <a:pt x="97" y="140"/>
                  <a:pt x="91" y="136"/>
                </a:cubicBezTo>
                <a:cubicBezTo>
                  <a:pt x="168" y="60"/>
                  <a:pt x="168" y="60"/>
                  <a:pt x="168" y="60"/>
                </a:cubicBezTo>
                <a:cubicBezTo>
                  <a:pt x="174" y="63"/>
                  <a:pt x="179" y="66"/>
                  <a:pt x="184" y="72"/>
                </a:cubicBezTo>
                <a:cubicBezTo>
                  <a:pt x="189" y="76"/>
                  <a:pt x="192" y="81"/>
                  <a:pt x="195" y="86"/>
                </a:cubicBezTo>
                <a:lnTo>
                  <a:pt x="118" y="162"/>
                </a:lnTo>
                <a:close/>
                <a:moveTo>
                  <a:pt x="84" y="133"/>
                </a:moveTo>
                <a:cubicBezTo>
                  <a:pt x="76" y="130"/>
                  <a:pt x="69" y="128"/>
                  <a:pt x="61" y="128"/>
                </a:cubicBezTo>
                <a:cubicBezTo>
                  <a:pt x="123" y="66"/>
                  <a:pt x="123" y="66"/>
                  <a:pt x="123" y="66"/>
                </a:cubicBezTo>
                <a:cubicBezTo>
                  <a:pt x="132" y="56"/>
                  <a:pt x="146" y="54"/>
                  <a:pt x="159" y="57"/>
                </a:cubicBezTo>
                <a:lnTo>
                  <a:pt x="84" y="133"/>
                </a:lnTo>
                <a:close/>
                <a:moveTo>
                  <a:pt x="33" y="239"/>
                </a:moveTo>
                <a:cubicBezTo>
                  <a:pt x="32" y="239"/>
                  <a:pt x="30" y="240"/>
                  <a:pt x="28" y="240"/>
                </a:cubicBezTo>
                <a:cubicBezTo>
                  <a:pt x="21" y="240"/>
                  <a:pt x="16" y="235"/>
                  <a:pt x="16" y="228"/>
                </a:cubicBezTo>
                <a:cubicBezTo>
                  <a:pt x="16" y="227"/>
                  <a:pt x="17" y="224"/>
                  <a:pt x="17" y="224"/>
                </a:cubicBezTo>
                <a:cubicBezTo>
                  <a:pt x="25" y="193"/>
                  <a:pt x="25" y="193"/>
                  <a:pt x="25" y="193"/>
                </a:cubicBezTo>
                <a:cubicBezTo>
                  <a:pt x="34" y="193"/>
                  <a:pt x="44" y="196"/>
                  <a:pt x="52" y="204"/>
                </a:cubicBezTo>
                <a:cubicBezTo>
                  <a:pt x="60" y="212"/>
                  <a:pt x="64" y="222"/>
                  <a:pt x="63" y="231"/>
                </a:cubicBezTo>
                <a:lnTo>
                  <a:pt x="33" y="239"/>
                </a:lnTo>
                <a:close/>
                <a:moveTo>
                  <a:pt x="71" y="229"/>
                </a:moveTo>
                <a:cubicBezTo>
                  <a:pt x="71" y="218"/>
                  <a:pt x="66" y="207"/>
                  <a:pt x="58" y="198"/>
                </a:cubicBezTo>
                <a:cubicBezTo>
                  <a:pt x="49" y="190"/>
                  <a:pt x="38" y="185"/>
                  <a:pt x="27" y="185"/>
                </a:cubicBezTo>
                <a:cubicBezTo>
                  <a:pt x="35" y="156"/>
                  <a:pt x="35" y="156"/>
                  <a:pt x="35" y="156"/>
                </a:cubicBezTo>
                <a:cubicBezTo>
                  <a:pt x="36" y="154"/>
                  <a:pt x="37" y="152"/>
                  <a:pt x="39" y="150"/>
                </a:cubicBezTo>
                <a:cubicBezTo>
                  <a:pt x="55" y="139"/>
                  <a:pt x="79" y="142"/>
                  <a:pt x="96" y="160"/>
                </a:cubicBezTo>
                <a:cubicBezTo>
                  <a:pt x="115" y="178"/>
                  <a:pt x="117" y="204"/>
                  <a:pt x="103" y="220"/>
                </a:cubicBezTo>
                <a:cubicBezTo>
                  <a:pt x="103" y="221"/>
                  <a:pt x="102" y="221"/>
                  <a:pt x="101" y="221"/>
                </a:cubicBezTo>
                <a:lnTo>
                  <a:pt x="71" y="229"/>
                </a:lnTo>
                <a:close/>
                <a:moveTo>
                  <a:pt x="230" y="94"/>
                </a:moveTo>
                <a:cubicBezTo>
                  <a:pt x="216" y="108"/>
                  <a:pt x="216" y="108"/>
                  <a:pt x="216" y="108"/>
                </a:cubicBezTo>
                <a:cubicBezTo>
                  <a:pt x="216" y="106"/>
                  <a:pt x="216" y="104"/>
                  <a:pt x="216" y="102"/>
                </a:cubicBezTo>
                <a:cubicBezTo>
                  <a:pt x="215" y="87"/>
                  <a:pt x="207" y="72"/>
                  <a:pt x="196" y="60"/>
                </a:cubicBezTo>
                <a:cubicBezTo>
                  <a:pt x="183" y="47"/>
                  <a:pt x="165" y="40"/>
                  <a:pt x="148" y="40"/>
                </a:cubicBezTo>
                <a:cubicBezTo>
                  <a:pt x="162" y="26"/>
                  <a:pt x="162" y="26"/>
                  <a:pt x="162" y="26"/>
                </a:cubicBezTo>
                <a:cubicBezTo>
                  <a:pt x="168" y="20"/>
                  <a:pt x="177" y="16"/>
                  <a:pt x="188" y="16"/>
                </a:cubicBezTo>
                <a:cubicBezTo>
                  <a:pt x="200" y="16"/>
                  <a:pt x="214" y="22"/>
                  <a:pt x="224" y="32"/>
                </a:cubicBezTo>
                <a:cubicBezTo>
                  <a:pt x="233" y="41"/>
                  <a:pt x="239" y="53"/>
                  <a:pt x="240" y="65"/>
                </a:cubicBezTo>
                <a:cubicBezTo>
                  <a:pt x="241" y="76"/>
                  <a:pt x="237" y="87"/>
                  <a:pt x="230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17" tIns="45709" rIns="91417" bIns="45709" numCol="1" anchor="t" anchorCtr="0" compatLnSpc="1">
            <a:prstTxWarp prst="textNoShape">
              <a:avLst/>
            </a:prstTxWarp>
          </a:bodyPr>
          <a:lstStyle/>
          <a:p>
            <a:endParaRPr lang="id-ID" sz="2399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70" name="Group 140">
            <a:extLst>
              <a:ext uri="{FF2B5EF4-FFF2-40B4-BE49-F238E27FC236}">
                <a16:creationId xmlns:a16="http://schemas.microsoft.com/office/drawing/2014/main" id="{BD3EEA1B-25A1-6B37-2500-97471DA32E06}"/>
              </a:ext>
            </a:extLst>
          </p:cNvPr>
          <p:cNvGrpSpPr/>
          <p:nvPr/>
        </p:nvGrpSpPr>
        <p:grpSpPr>
          <a:xfrm>
            <a:off x="7729854" y="3330185"/>
            <a:ext cx="465196" cy="530168"/>
            <a:chOff x="6980238" y="-342900"/>
            <a:chExt cx="1150937" cy="1311275"/>
          </a:xfrm>
          <a:solidFill>
            <a:schemeClr val="bg1"/>
          </a:solidFill>
        </p:grpSpPr>
        <p:sp>
          <p:nvSpPr>
            <p:cNvPr id="71" name="Freeform 30">
              <a:extLst>
                <a:ext uri="{FF2B5EF4-FFF2-40B4-BE49-F238E27FC236}">
                  <a16:creationId xmlns:a16="http://schemas.microsoft.com/office/drawing/2014/main" id="{BEE552BE-E276-F35D-EBBA-131E498532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80238" y="-342900"/>
              <a:ext cx="1150937" cy="1311275"/>
            </a:xfrm>
            <a:custGeom>
              <a:avLst/>
              <a:gdLst>
                <a:gd name="T0" fmla="*/ 152 w 304"/>
                <a:gd name="T1" fmla="*/ 0 h 347"/>
                <a:gd name="T2" fmla="*/ 0 w 304"/>
                <a:gd name="T3" fmla="*/ 71 h 347"/>
                <a:gd name="T4" fmla="*/ 0 w 304"/>
                <a:gd name="T5" fmla="*/ 277 h 347"/>
                <a:gd name="T6" fmla="*/ 152 w 304"/>
                <a:gd name="T7" fmla="*/ 347 h 347"/>
                <a:gd name="T8" fmla="*/ 304 w 304"/>
                <a:gd name="T9" fmla="*/ 277 h 347"/>
                <a:gd name="T10" fmla="*/ 304 w 304"/>
                <a:gd name="T11" fmla="*/ 71 h 347"/>
                <a:gd name="T12" fmla="*/ 152 w 304"/>
                <a:gd name="T13" fmla="*/ 0 h 347"/>
                <a:gd name="T14" fmla="*/ 282 w 304"/>
                <a:gd name="T15" fmla="*/ 277 h 347"/>
                <a:gd name="T16" fmla="*/ 152 w 304"/>
                <a:gd name="T17" fmla="*/ 326 h 347"/>
                <a:gd name="T18" fmla="*/ 22 w 304"/>
                <a:gd name="T19" fmla="*/ 277 h 347"/>
                <a:gd name="T20" fmla="*/ 22 w 304"/>
                <a:gd name="T21" fmla="*/ 236 h 347"/>
                <a:gd name="T22" fmla="*/ 152 w 304"/>
                <a:gd name="T23" fmla="*/ 271 h 347"/>
                <a:gd name="T24" fmla="*/ 282 w 304"/>
                <a:gd name="T25" fmla="*/ 236 h 347"/>
                <a:gd name="T26" fmla="*/ 282 w 304"/>
                <a:gd name="T27" fmla="*/ 277 h 347"/>
                <a:gd name="T28" fmla="*/ 282 w 304"/>
                <a:gd name="T29" fmla="*/ 212 h 347"/>
                <a:gd name="T30" fmla="*/ 282 w 304"/>
                <a:gd name="T31" fmla="*/ 212 h 347"/>
                <a:gd name="T32" fmla="*/ 282 w 304"/>
                <a:gd name="T33" fmla="*/ 212 h 347"/>
                <a:gd name="T34" fmla="*/ 152 w 304"/>
                <a:gd name="T35" fmla="*/ 261 h 347"/>
                <a:gd name="T36" fmla="*/ 22 w 304"/>
                <a:gd name="T37" fmla="*/ 212 h 347"/>
                <a:gd name="T38" fmla="*/ 22 w 304"/>
                <a:gd name="T39" fmla="*/ 212 h 347"/>
                <a:gd name="T40" fmla="*/ 22 w 304"/>
                <a:gd name="T41" fmla="*/ 212 h 347"/>
                <a:gd name="T42" fmla="*/ 22 w 304"/>
                <a:gd name="T43" fmla="*/ 171 h 347"/>
                <a:gd name="T44" fmla="*/ 152 w 304"/>
                <a:gd name="T45" fmla="*/ 206 h 347"/>
                <a:gd name="T46" fmla="*/ 282 w 304"/>
                <a:gd name="T47" fmla="*/ 171 h 347"/>
                <a:gd name="T48" fmla="*/ 282 w 304"/>
                <a:gd name="T49" fmla="*/ 212 h 347"/>
                <a:gd name="T50" fmla="*/ 282 w 304"/>
                <a:gd name="T51" fmla="*/ 147 h 347"/>
                <a:gd name="T52" fmla="*/ 282 w 304"/>
                <a:gd name="T53" fmla="*/ 147 h 347"/>
                <a:gd name="T54" fmla="*/ 282 w 304"/>
                <a:gd name="T55" fmla="*/ 147 h 347"/>
                <a:gd name="T56" fmla="*/ 152 w 304"/>
                <a:gd name="T57" fmla="*/ 195 h 347"/>
                <a:gd name="T58" fmla="*/ 22 w 304"/>
                <a:gd name="T59" fmla="*/ 147 h 347"/>
                <a:gd name="T60" fmla="*/ 22 w 304"/>
                <a:gd name="T61" fmla="*/ 147 h 347"/>
                <a:gd name="T62" fmla="*/ 22 w 304"/>
                <a:gd name="T63" fmla="*/ 147 h 347"/>
                <a:gd name="T64" fmla="*/ 22 w 304"/>
                <a:gd name="T65" fmla="*/ 109 h 347"/>
                <a:gd name="T66" fmla="*/ 152 w 304"/>
                <a:gd name="T67" fmla="*/ 141 h 347"/>
                <a:gd name="T68" fmla="*/ 282 w 304"/>
                <a:gd name="T69" fmla="*/ 109 h 347"/>
                <a:gd name="T70" fmla="*/ 282 w 304"/>
                <a:gd name="T71" fmla="*/ 147 h 347"/>
                <a:gd name="T72" fmla="*/ 152 w 304"/>
                <a:gd name="T73" fmla="*/ 119 h 347"/>
                <a:gd name="T74" fmla="*/ 22 w 304"/>
                <a:gd name="T75" fmla="*/ 71 h 347"/>
                <a:gd name="T76" fmla="*/ 152 w 304"/>
                <a:gd name="T77" fmla="*/ 22 h 347"/>
                <a:gd name="T78" fmla="*/ 282 w 304"/>
                <a:gd name="T79" fmla="*/ 71 h 347"/>
                <a:gd name="T80" fmla="*/ 152 w 304"/>
                <a:gd name="T81" fmla="*/ 119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4" h="347">
                  <a:moveTo>
                    <a:pt x="152" y="0"/>
                  </a:moveTo>
                  <a:cubicBezTo>
                    <a:pt x="79" y="0"/>
                    <a:pt x="0" y="22"/>
                    <a:pt x="0" y="71"/>
                  </a:cubicBezTo>
                  <a:cubicBezTo>
                    <a:pt x="0" y="277"/>
                    <a:pt x="0" y="277"/>
                    <a:pt x="0" y="277"/>
                  </a:cubicBezTo>
                  <a:cubicBezTo>
                    <a:pt x="0" y="325"/>
                    <a:pt x="79" y="347"/>
                    <a:pt x="152" y="347"/>
                  </a:cubicBezTo>
                  <a:cubicBezTo>
                    <a:pt x="225" y="347"/>
                    <a:pt x="304" y="325"/>
                    <a:pt x="304" y="277"/>
                  </a:cubicBezTo>
                  <a:cubicBezTo>
                    <a:pt x="304" y="71"/>
                    <a:pt x="304" y="71"/>
                    <a:pt x="304" y="71"/>
                  </a:cubicBezTo>
                  <a:cubicBezTo>
                    <a:pt x="304" y="22"/>
                    <a:pt x="225" y="0"/>
                    <a:pt x="152" y="0"/>
                  </a:cubicBezTo>
                  <a:close/>
                  <a:moveTo>
                    <a:pt x="282" y="277"/>
                  </a:moveTo>
                  <a:cubicBezTo>
                    <a:pt x="282" y="304"/>
                    <a:pt x="224" y="326"/>
                    <a:pt x="152" y="326"/>
                  </a:cubicBezTo>
                  <a:cubicBezTo>
                    <a:pt x="80" y="326"/>
                    <a:pt x="22" y="304"/>
                    <a:pt x="22" y="277"/>
                  </a:cubicBezTo>
                  <a:cubicBezTo>
                    <a:pt x="22" y="236"/>
                    <a:pt x="22" y="236"/>
                    <a:pt x="22" y="236"/>
                  </a:cubicBezTo>
                  <a:cubicBezTo>
                    <a:pt x="44" y="259"/>
                    <a:pt x="98" y="271"/>
                    <a:pt x="152" y="271"/>
                  </a:cubicBezTo>
                  <a:cubicBezTo>
                    <a:pt x="206" y="271"/>
                    <a:pt x="260" y="259"/>
                    <a:pt x="282" y="236"/>
                  </a:cubicBezTo>
                  <a:lnTo>
                    <a:pt x="282" y="277"/>
                  </a:lnTo>
                  <a:close/>
                  <a:moveTo>
                    <a:pt x="282" y="212"/>
                  </a:moveTo>
                  <a:cubicBezTo>
                    <a:pt x="282" y="212"/>
                    <a:pt x="282" y="212"/>
                    <a:pt x="282" y="212"/>
                  </a:cubicBezTo>
                  <a:cubicBezTo>
                    <a:pt x="282" y="212"/>
                    <a:pt x="282" y="212"/>
                    <a:pt x="282" y="212"/>
                  </a:cubicBezTo>
                  <a:cubicBezTo>
                    <a:pt x="282" y="239"/>
                    <a:pt x="224" y="261"/>
                    <a:pt x="152" y="261"/>
                  </a:cubicBezTo>
                  <a:cubicBezTo>
                    <a:pt x="80" y="261"/>
                    <a:pt x="22" y="239"/>
                    <a:pt x="22" y="212"/>
                  </a:cubicBezTo>
                  <a:cubicBezTo>
                    <a:pt x="22" y="212"/>
                    <a:pt x="22" y="212"/>
                    <a:pt x="22" y="212"/>
                  </a:cubicBezTo>
                  <a:cubicBezTo>
                    <a:pt x="22" y="212"/>
                    <a:pt x="22" y="212"/>
                    <a:pt x="22" y="212"/>
                  </a:cubicBezTo>
                  <a:cubicBezTo>
                    <a:pt x="22" y="171"/>
                    <a:pt x="22" y="171"/>
                    <a:pt x="22" y="171"/>
                  </a:cubicBezTo>
                  <a:cubicBezTo>
                    <a:pt x="44" y="194"/>
                    <a:pt x="98" y="206"/>
                    <a:pt x="152" y="206"/>
                  </a:cubicBezTo>
                  <a:cubicBezTo>
                    <a:pt x="206" y="206"/>
                    <a:pt x="260" y="194"/>
                    <a:pt x="282" y="171"/>
                  </a:cubicBezTo>
                  <a:lnTo>
                    <a:pt x="282" y="212"/>
                  </a:lnTo>
                  <a:close/>
                  <a:moveTo>
                    <a:pt x="282" y="147"/>
                  </a:moveTo>
                  <a:cubicBezTo>
                    <a:pt x="282" y="147"/>
                    <a:pt x="282" y="147"/>
                    <a:pt x="282" y="147"/>
                  </a:cubicBezTo>
                  <a:cubicBezTo>
                    <a:pt x="282" y="147"/>
                    <a:pt x="282" y="147"/>
                    <a:pt x="282" y="147"/>
                  </a:cubicBezTo>
                  <a:cubicBezTo>
                    <a:pt x="282" y="174"/>
                    <a:pt x="224" y="195"/>
                    <a:pt x="152" y="195"/>
                  </a:cubicBezTo>
                  <a:cubicBezTo>
                    <a:pt x="80" y="195"/>
                    <a:pt x="22" y="174"/>
                    <a:pt x="22" y="147"/>
                  </a:cubicBezTo>
                  <a:cubicBezTo>
                    <a:pt x="22" y="147"/>
                    <a:pt x="22" y="147"/>
                    <a:pt x="22" y="147"/>
                  </a:cubicBezTo>
                  <a:cubicBezTo>
                    <a:pt x="22" y="147"/>
                    <a:pt x="22" y="147"/>
                    <a:pt x="22" y="147"/>
                  </a:cubicBezTo>
                  <a:cubicBezTo>
                    <a:pt x="22" y="109"/>
                    <a:pt x="22" y="109"/>
                    <a:pt x="22" y="109"/>
                  </a:cubicBezTo>
                  <a:cubicBezTo>
                    <a:pt x="50" y="131"/>
                    <a:pt x="102" y="141"/>
                    <a:pt x="152" y="141"/>
                  </a:cubicBezTo>
                  <a:cubicBezTo>
                    <a:pt x="202" y="141"/>
                    <a:pt x="254" y="131"/>
                    <a:pt x="282" y="109"/>
                  </a:cubicBezTo>
                  <a:lnTo>
                    <a:pt x="282" y="147"/>
                  </a:lnTo>
                  <a:close/>
                  <a:moveTo>
                    <a:pt x="152" y="119"/>
                  </a:moveTo>
                  <a:cubicBezTo>
                    <a:pt x="80" y="119"/>
                    <a:pt x="22" y="98"/>
                    <a:pt x="22" y="71"/>
                  </a:cubicBezTo>
                  <a:cubicBezTo>
                    <a:pt x="22" y="44"/>
                    <a:pt x="80" y="22"/>
                    <a:pt x="152" y="22"/>
                  </a:cubicBezTo>
                  <a:cubicBezTo>
                    <a:pt x="224" y="22"/>
                    <a:pt x="282" y="44"/>
                    <a:pt x="282" y="71"/>
                  </a:cubicBezTo>
                  <a:cubicBezTo>
                    <a:pt x="282" y="98"/>
                    <a:pt x="224" y="119"/>
                    <a:pt x="152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id-ID" sz="23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2" name="Oval 31">
              <a:extLst>
                <a:ext uri="{FF2B5EF4-FFF2-40B4-BE49-F238E27FC236}">
                  <a16:creationId xmlns:a16="http://schemas.microsoft.com/office/drawing/2014/main" id="{0725D47A-93EE-708E-0AED-C804F7985D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85113" y="681038"/>
              <a:ext cx="82550" cy="84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id-ID" sz="23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3" name="Oval 32">
              <a:extLst>
                <a:ext uri="{FF2B5EF4-FFF2-40B4-BE49-F238E27FC236}">
                  <a16:creationId xmlns:a16="http://schemas.microsoft.com/office/drawing/2014/main" id="{940C16AA-A20D-F164-355F-826C2AE3E8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85113" y="434975"/>
              <a:ext cx="82550" cy="84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id-ID" sz="23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4" name="Oval 33">
              <a:extLst>
                <a:ext uri="{FF2B5EF4-FFF2-40B4-BE49-F238E27FC236}">
                  <a16:creationId xmlns:a16="http://schemas.microsoft.com/office/drawing/2014/main" id="{2D589639-48F1-0C0C-DBA3-A86714DF80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85113" y="190500"/>
              <a:ext cx="82550" cy="825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id-ID" sz="23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5" name="Group 145">
            <a:extLst>
              <a:ext uri="{FF2B5EF4-FFF2-40B4-BE49-F238E27FC236}">
                <a16:creationId xmlns:a16="http://schemas.microsoft.com/office/drawing/2014/main" id="{A06DC357-4F07-280F-8E64-6C3FEDCAF833}"/>
              </a:ext>
            </a:extLst>
          </p:cNvPr>
          <p:cNvGrpSpPr/>
          <p:nvPr/>
        </p:nvGrpSpPr>
        <p:grpSpPr>
          <a:xfrm>
            <a:off x="7722552" y="4832625"/>
            <a:ext cx="627010" cy="627204"/>
            <a:chOff x="5899150" y="-1111250"/>
            <a:chExt cx="2832101" cy="2832100"/>
          </a:xfrm>
          <a:solidFill>
            <a:schemeClr val="bg1"/>
          </a:solidFill>
        </p:grpSpPr>
        <p:sp>
          <p:nvSpPr>
            <p:cNvPr id="76" name="Freeform 37">
              <a:extLst>
                <a:ext uri="{FF2B5EF4-FFF2-40B4-BE49-F238E27FC236}">
                  <a16:creationId xmlns:a16="http://schemas.microsoft.com/office/drawing/2014/main" id="{6BEFC85C-5DA7-7EFC-70CF-21C43A263D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99150" y="-1111250"/>
              <a:ext cx="2832101" cy="2832100"/>
            </a:xfrm>
            <a:custGeom>
              <a:avLst/>
              <a:gdLst>
                <a:gd name="T0" fmla="*/ 499 w 752"/>
                <a:gd name="T1" fmla="*/ 68 h 752"/>
                <a:gd name="T2" fmla="*/ 68 w 752"/>
                <a:gd name="T3" fmla="*/ 253 h 752"/>
                <a:gd name="T4" fmla="*/ 253 w 752"/>
                <a:gd name="T5" fmla="*/ 684 h 752"/>
                <a:gd name="T6" fmla="*/ 684 w 752"/>
                <a:gd name="T7" fmla="*/ 499 h 752"/>
                <a:gd name="T8" fmla="*/ 499 w 752"/>
                <a:gd name="T9" fmla="*/ 68 h 752"/>
                <a:gd name="T10" fmla="*/ 268 w 752"/>
                <a:gd name="T11" fmla="*/ 646 h 752"/>
                <a:gd name="T12" fmla="*/ 106 w 752"/>
                <a:gd name="T13" fmla="*/ 268 h 752"/>
                <a:gd name="T14" fmla="*/ 484 w 752"/>
                <a:gd name="T15" fmla="*/ 106 h 752"/>
                <a:gd name="T16" fmla="*/ 646 w 752"/>
                <a:gd name="T17" fmla="*/ 484 h 752"/>
                <a:gd name="T18" fmla="*/ 268 w 752"/>
                <a:gd name="T19" fmla="*/ 646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2" h="752">
                  <a:moveTo>
                    <a:pt x="499" y="68"/>
                  </a:moveTo>
                  <a:cubicBezTo>
                    <a:pt x="329" y="0"/>
                    <a:pt x="136" y="82"/>
                    <a:pt x="68" y="253"/>
                  </a:cubicBezTo>
                  <a:cubicBezTo>
                    <a:pt x="0" y="423"/>
                    <a:pt x="82" y="616"/>
                    <a:pt x="253" y="684"/>
                  </a:cubicBezTo>
                  <a:cubicBezTo>
                    <a:pt x="423" y="752"/>
                    <a:pt x="616" y="670"/>
                    <a:pt x="684" y="499"/>
                  </a:cubicBezTo>
                  <a:cubicBezTo>
                    <a:pt x="752" y="329"/>
                    <a:pt x="670" y="136"/>
                    <a:pt x="499" y="68"/>
                  </a:cubicBezTo>
                  <a:close/>
                  <a:moveTo>
                    <a:pt x="268" y="646"/>
                  </a:moveTo>
                  <a:cubicBezTo>
                    <a:pt x="119" y="586"/>
                    <a:pt x="47" y="417"/>
                    <a:pt x="106" y="268"/>
                  </a:cubicBezTo>
                  <a:cubicBezTo>
                    <a:pt x="166" y="119"/>
                    <a:pt x="335" y="47"/>
                    <a:pt x="484" y="106"/>
                  </a:cubicBezTo>
                  <a:cubicBezTo>
                    <a:pt x="633" y="166"/>
                    <a:pt x="705" y="335"/>
                    <a:pt x="646" y="484"/>
                  </a:cubicBezTo>
                  <a:cubicBezTo>
                    <a:pt x="586" y="633"/>
                    <a:pt x="417" y="705"/>
                    <a:pt x="268" y="6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id-ID" sz="23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7" name="Freeform 38">
              <a:extLst>
                <a:ext uri="{FF2B5EF4-FFF2-40B4-BE49-F238E27FC236}">
                  <a16:creationId xmlns:a16="http://schemas.microsoft.com/office/drawing/2014/main" id="{4F5BD3E6-BA22-BB7F-09D8-D1975ECFBB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37400" y="127000"/>
              <a:ext cx="354013" cy="354013"/>
            </a:xfrm>
            <a:custGeom>
              <a:avLst/>
              <a:gdLst>
                <a:gd name="T0" fmla="*/ 62 w 94"/>
                <a:gd name="T1" fmla="*/ 9 h 94"/>
                <a:gd name="T2" fmla="*/ 9 w 94"/>
                <a:gd name="T3" fmla="*/ 32 h 94"/>
                <a:gd name="T4" fmla="*/ 32 w 94"/>
                <a:gd name="T5" fmla="*/ 86 h 94"/>
                <a:gd name="T6" fmla="*/ 86 w 94"/>
                <a:gd name="T7" fmla="*/ 62 h 94"/>
                <a:gd name="T8" fmla="*/ 62 w 94"/>
                <a:gd name="T9" fmla="*/ 9 h 94"/>
                <a:gd name="T10" fmla="*/ 39 w 94"/>
                <a:gd name="T11" fmla="*/ 66 h 94"/>
                <a:gd name="T12" fmla="*/ 28 w 94"/>
                <a:gd name="T13" fmla="*/ 39 h 94"/>
                <a:gd name="T14" fmla="*/ 55 w 94"/>
                <a:gd name="T15" fmla="*/ 28 h 94"/>
                <a:gd name="T16" fmla="*/ 66 w 94"/>
                <a:gd name="T17" fmla="*/ 55 h 94"/>
                <a:gd name="T18" fmla="*/ 39 w 94"/>
                <a:gd name="T19" fmla="*/ 6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94">
                  <a:moveTo>
                    <a:pt x="62" y="9"/>
                  </a:moveTo>
                  <a:cubicBezTo>
                    <a:pt x="41" y="0"/>
                    <a:pt x="17" y="10"/>
                    <a:pt x="9" y="32"/>
                  </a:cubicBezTo>
                  <a:cubicBezTo>
                    <a:pt x="0" y="53"/>
                    <a:pt x="10" y="77"/>
                    <a:pt x="32" y="86"/>
                  </a:cubicBezTo>
                  <a:cubicBezTo>
                    <a:pt x="53" y="94"/>
                    <a:pt x="77" y="84"/>
                    <a:pt x="86" y="62"/>
                  </a:cubicBezTo>
                  <a:cubicBezTo>
                    <a:pt x="94" y="41"/>
                    <a:pt x="84" y="17"/>
                    <a:pt x="62" y="9"/>
                  </a:cubicBezTo>
                  <a:close/>
                  <a:moveTo>
                    <a:pt x="39" y="66"/>
                  </a:moveTo>
                  <a:cubicBezTo>
                    <a:pt x="29" y="62"/>
                    <a:pt x="24" y="50"/>
                    <a:pt x="28" y="39"/>
                  </a:cubicBezTo>
                  <a:cubicBezTo>
                    <a:pt x="32" y="29"/>
                    <a:pt x="44" y="24"/>
                    <a:pt x="55" y="28"/>
                  </a:cubicBezTo>
                  <a:cubicBezTo>
                    <a:pt x="65" y="32"/>
                    <a:pt x="71" y="44"/>
                    <a:pt x="66" y="55"/>
                  </a:cubicBezTo>
                  <a:cubicBezTo>
                    <a:pt x="62" y="65"/>
                    <a:pt x="50" y="71"/>
                    <a:pt x="3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id-ID" sz="23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8" name="Freeform 39">
              <a:extLst>
                <a:ext uri="{FF2B5EF4-FFF2-40B4-BE49-F238E27FC236}">
                  <a16:creationId xmlns:a16="http://schemas.microsoft.com/office/drawing/2014/main" id="{3AC4380F-CDE1-5A77-7EA9-D975920FE3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83388" y="-225425"/>
              <a:ext cx="1062038" cy="1060450"/>
            </a:xfrm>
            <a:custGeom>
              <a:avLst/>
              <a:gdLst>
                <a:gd name="T0" fmla="*/ 187 w 282"/>
                <a:gd name="T1" fmla="*/ 25 h 282"/>
                <a:gd name="T2" fmla="*/ 25 w 282"/>
                <a:gd name="T3" fmla="*/ 95 h 282"/>
                <a:gd name="T4" fmla="*/ 95 w 282"/>
                <a:gd name="T5" fmla="*/ 257 h 282"/>
                <a:gd name="T6" fmla="*/ 257 w 282"/>
                <a:gd name="T7" fmla="*/ 187 h 282"/>
                <a:gd name="T8" fmla="*/ 187 w 282"/>
                <a:gd name="T9" fmla="*/ 25 h 282"/>
                <a:gd name="T10" fmla="*/ 110 w 282"/>
                <a:gd name="T11" fmla="*/ 218 h 282"/>
                <a:gd name="T12" fmla="*/ 64 w 282"/>
                <a:gd name="T13" fmla="*/ 110 h 282"/>
                <a:gd name="T14" fmla="*/ 172 w 282"/>
                <a:gd name="T15" fmla="*/ 64 h 282"/>
                <a:gd name="T16" fmla="*/ 218 w 282"/>
                <a:gd name="T17" fmla="*/ 172 h 282"/>
                <a:gd name="T18" fmla="*/ 110 w 282"/>
                <a:gd name="T19" fmla="*/ 218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2" h="282">
                  <a:moveTo>
                    <a:pt x="187" y="25"/>
                  </a:moveTo>
                  <a:cubicBezTo>
                    <a:pt x="123" y="0"/>
                    <a:pt x="51" y="31"/>
                    <a:pt x="25" y="95"/>
                  </a:cubicBezTo>
                  <a:cubicBezTo>
                    <a:pt x="0" y="159"/>
                    <a:pt x="31" y="231"/>
                    <a:pt x="95" y="257"/>
                  </a:cubicBezTo>
                  <a:cubicBezTo>
                    <a:pt x="159" y="282"/>
                    <a:pt x="231" y="251"/>
                    <a:pt x="257" y="187"/>
                  </a:cubicBezTo>
                  <a:cubicBezTo>
                    <a:pt x="282" y="123"/>
                    <a:pt x="251" y="51"/>
                    <a:pt x="187" y="25"/>
                  </a:cubicBezTo>
                  <a:close/>
                  <a:moveTo>
                    <a:pt x="110" y="218"/>
                  </a:moveTo>
                  <a:cubicBezTo>
                    <a:pt x="68" y="201"/>
                    <a:pt x="47" y="153"/>
                    <a:pt x="64" y="110"/>
                  </a:cubicBezTo>
                  <a:cubicBezTo>
                    <a:pt x="81" y="68"/>
                    <a:pt x="129" y="47"/>
                    <a:pt x="172" y="64"/>
                  </a:cubicBezTo>
                  <a:cubicBezTo>
                    <a:pt x="214" y="81"/>
                    <a:pt x="235" y="129"/>
                    <a:pt x="218" y="172"/>
                  </a:cubicBezTo>
                  <a:cubicBezTo>
                    <a:pt x="201" y="214"/>
                    <a:pt x="153" y="235"/>
                    <a:pt x="110" y="2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id-ID" sz="23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9" name="Freeform 40">
              <a:extLst>
                <a:ext uri="{FF2B5EF4-FFF2-40B4-BE49-F238E27FC236}">
                  <a16:creationId xmlns:a16="http://schemas.microsoft.com/office/drawing/2014/main" id="{BBB6134E-156E-F1C3-B6EE-AD1DD197B08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9350" y="477838"/>
              <a:ext cx="403225" cy="411163"/>
            </a:xfrm>
            <a:custGeom>
              <a:avLst/>
              <a:gdLst>
                <a:gd name="T0" fmla="*/ 105 w 107"/>
                <a:gd name="T1" fmla="*/ 16 h 109"/>
                <a:gd name="T2" fmla="*/ 99 w 107"/>
                <a:gd name="T3" fmla="*/ 2 h 109"/>
                <a:gd name="T4" fmla="*/ 86 w 107"/>
                <a:gd name="T5" fmla="*/ 8 h 109"/>
                <a:gd name="T6" fmla="*/ 86 w 107"/>
                <a:gd name="T7" fmla="*/ 8 h 109"/>
                <a:gd name="T8" fmla="*/ 8 w 107"/>
                <a:gd name="T9" fmla="*/ 88 h 109"/>
                <a:gd name="T10" fmla="*/ 3 w 107"/>
                <a:gd name="T11" fmla="*/ 101 h 109"/>
                <a:gd name="T12" fmla="*/ 16 w 107"/>
                <a:gd name="T13" fmla="*/ 107 h 109"/>
                <a:gd name="T14" fmla="*/ 17 w 107"/>
                <a:gd name="T15" fmla="*/ 106 h 109"/>
                <a:gd name="T16" fmla="*/ 105 w 107"/>
                <a:gd name="T17" fmla="*/ 1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109">
                  <a:moveTo>
                    <a:pt x="105" y="16"/>
                  </a:moveTo>
                  <a:cubicBezTo>
                    <a:pt x="107" y="10"/>
                    <a:pt x="105" y="4"/>
                    <a:pt x="99" y="2"/>
                  </a:cubicBezTo>
                  <a:cubicBezTo>
                    <a:pt x="94" y="0"/>
                    <a:pt x="88" y="3"/>
                    <a:pt x="86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71" y="45"/>
                    <a:pt x="42" y="73"/>
                    <a:pt x="8" y="88"/>
                  </a:cubicBezTo>
                  <a:cubicBezTo>
                    <a:pt x="3" y="90"/>
                    <a:pt x="0" y="96"/>
                    <a:pt x="3" y="101"/>
                  </a:cubicBezTo>
                  <a:cubicBezTo>
                    <a:pt x="5" y="106"/>
                    <a:pt x="11" y="109"/>
                    <a:pt x="16" y="107"/>
                  </a:cubicBezTo>
                  <a:cubicBezTo>
                    <a:pt x="17" y="107"/>
                    <a:pt x="17" y="106"/>
                    <a:pt x="17" y="106"/>
                  </a:cubicBezTo>
                  <a:cubicBezTo>
                    <a:pt x="56" y="89"/>
                    <a:pt x="88" y="58"/>
                    <a:pt x="10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id-ID" sz="23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0" name="Freeform 41">
              <a:extLst>
                <a:ext uri="{FF2B5EF4-FFF2-40B4-BE49-F238E27FC236}">
                  <a16:creationId xmlns:a16="http://schemas.microsoft.com/office/drawing/2014/main" id="{0EC5991B-E135-D629-2508-9AE622BC4F0C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3175" y="595313"/>
              <a:ext cx="569913" cy="579438"/>
            </a:xfrm>
            <a:custGeom>
              <a:avLst/>
              <a:gdLst>
                <a:gd name="T0" fmla="*/ 143 w 151"/>
                <a:gd name="T1" fmla="*/ 2 h 154"/>
                <a:gd name="T2" fmla="*/ 130 w 151"/>
                <a:gd name="T3" fmla="*/ 8 h 154"/>
                <a:gd name="T4" fmla="*/ 8 w 151"/>
                <a:gd name="T5" fmla="*/ 133 h 154"/>
                <a:gd name="T6" fmla="*/ 2 w 151"/>
                <a:gd name="T7" fmla="*/ 146 h 154"/>
                <a:gd name="T8" fmla="*/ 16 w 151"/>
                <a:gd name="T9" fmla="*/ 152 h 154"/>
                <a:gd name="T10" fmla="*/ 17 w 151"/>
                <a:gd name="T11" fmla="*/ 151 h 154"/>
                <a:gd name="T12" fmla="*/ 149 w 151"/>
                <a:gd name="T13" fmla="*/ 16 h 154"/>
                <a:gd name="T14" fmla="*/ 143 w 151"/>
                <a:gd name="T15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154">
                  <a:moveTo>
                    <a:pt x="143" y="2"/>
                  </a:moveTo>
                  <a:cubicBezTo>
                    <a:pt x="138" y="0"/>
                    <a:pt x="132" y="3"/>
                    <a:pt x="130" y="8"/>
                  </a:cubicBezTo>
                  <a:cubicBezTo>
                    <a:pt x="106" y="66"/>
                    <a:pt x="61" y="110"/>
                    <a:pt x="8" y="133"/>
                  </a:cubicBezTo>
                  <a:cubicBezTo>
                    <a:pt x="3" y="135"/>
                    <a:pt x="0" y="141"/>
                    <a:pt x="2" y="146"/>
                  </a:cubicBezTo>
                  <a:cubicBezTo>
                    <a:pt x="5" y="152"/>
                    <a:pt x="11" y="154"/>
                    <a:pt x="16" y="152"/>
                  </a:cubicBezTo>
                  <a:cubicBezTo>
                    <a:pt x="16" y="152"/>
                    <a:pt x="16" y="152"/>
                    <a:pt x="17" y="151"/>
                  </a:cubicBezTo>
                  <a:cubicBezTo>
                    <a:pt x="75" y="126"/>
                    <a:pt x="124" y="79"/>
                    <a:pt x="149" y="16"/>
                  </a:cubicBezTo>
                  <a:cubicBezTo>
                    <a:pt x="151" y="10"/>
                    <a:pt x="149" y="4"/>
                    <a:pt x="14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id-ID" sz="23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1" name="Freeform 42">
              <a:extLst>
                <a:ext uri="{FF2B5EF4-FFF2-40B4-BE49-F238E27FC236}">
                  <a16:creationId xmlns:a16="http://schemas.microsoft.com/office/drawing/2014/main" id="{3C1B1158-9AEF-58D3-0537-CE4DEC171D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2850" y="538163"/>
              <a:ext cx="485775" cy="493713"/>
            </a:xfrm>
            <a:custGeom>
              <a:avLst/>
              <a:gdLst>
                <a:gd name="T0" fmla="*/ 121 w 129"/>
                <a:gd name="T1" fmla="*/ 2 h 131"/>
                <a:gd name="T2" fmla="*/ 107 w 129"/>
                <a:gd name="T3" fmla="*/ 7 h 131"/>
                <a:gd name="T4" fmla="*/ 7 w 129"/>
                <a:gd name="T5" fmla="*/ 110 h 131"/>
                <a:gd name="T6" fmla="*/ 7 w 129"/>
                <a:gd name="T7" fmla="*/ 110 h 131"/>
                <a:gd name="T8" fmla="*/ 2 w 129"/>
                <a:gd name="T9" fmla="*/ 123 h 131"/>
                <a:gd name="T10" fmla="*/ 16 w 129"/>
                <a:gd name="T11" fmla="*/ 129 h 131"/>
                <a:gd name="T12" fmla="*/ 16 w 129"/>
                <a:gd name="T13" fmla="*/ 128 h 131"/>
                <a:gd name="T14" fmla="*/ 127 w 129"/>
                <a:gd name="T15" fmla="*/ 15 h 131"/>
                <a:gd name="T16" fmla="*/ 121 w 129"/>
                <a:gd name="T17" fmla="*/ 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131">
                  <a:moveTo>
                    <a:pt x="121" y="2"/>
                  </a:moveTo>
                  <a:cubicBezTo>
                    <a:pt x="115" y="0"/>
                    <a:pt x="109" y="2"/>
                    <a:pt x="107" y="7"/>
                  </a:cubicBezTo>
                  <a:cubicBezTo>
                    <a:pt x="88" y="55"/>
                    <a:pt x="51" y="91"/>
                    <a:pt x="7" y="110"/>
                  </a:cubicBezTo>
                  <a:cubicBezTo>
                    <a:pt x="7" y="110"/>
                    <a:pt x="7" y="110"/>
                    <a:pt x="7" y="110"/>
                  </a:cubicBezTo>
                  <a:cubicBezTo>
                    <a:pt x="2" y="112"/>
                    <a:pt x="0" y="118"/>
                    <a:pt x="2" y="123"/>
                  </a:cubicBezTo>
                  <a:cubicBezTo>
                    <a:pt x="4" y="129"/>
                    <a:pt x="10" y="131"/>
                    <a:pt x="16" y="129"/>
                  </a:cubicBezTo>
                  <a:cubicBezTo>
                    <a:pt x="16" y="129"/>
                    <a:pt x="16" y="128"/>
                    <a:pt x="16" y="128"/>
                  </a:cubicBezTo>
                  <a:cubicBezTo>
                    <a:pt x="65" y="107"/>
                    <a:pt x="105" y="68"/>
                    <a:pt x="127" y="15"/>
                  </a:cubicBezTo>
                  <a:cubicBezTo>
                    <a:pt x="129" y="10"/>
                    <a:pt x="126" y="4"/>
                    <a:pt x="12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id-ID" sz="23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2" name="Freeform 43">
              <a:extLst>
                <a:ext uri="{FF2B5EF4-FFF2-40B4-BE49-F238E27FC236}">
                  <a16:creationId xmlns:a16="http://schemas.microsoft.com/office/drawing/2014/main" id="{DEFB87F5-D1AE-0952-564B-ED10317731E5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7825" y="-279400"/>
              <a:ext cx="401638" cy="411163"/>
            </a:xfrm>
            <a:custGeom>
              <a:avLst/>
              <a:gdLst>
                <a:gd name="T0" fmla="*/ 104 w 107"/>
                <a:gd name="T1" fmla="*/ 8 h 109"/>
                <a:gd name="T2" fmla="*/ 91 w 107"/>
                <a:gd name="T3" fmla="*/ 2 h 109"/>
                <a:gd name="T4" fmla="*/ 90 w 107"/>
                <a:gd name="T5" fmla="*/ 3 h 109"/>
                <a:gd name="T6" fmla="*/ 2 w 107"/>
                <a:gd name="T7" fmla="*/ 93 h 109"/>
                <a:gd name="T8" fmla="*/ 2 w 107"/>
                <a:gd name="T9" fmla="*/ 93 h 109"/>
                <a:gd name="T10" fmla="*/ 8 w 107"/>
                <a:gd name="T11" fmla="*/ 107 h 109"/>
                <a:gd name="T12" fmla="*/ 21 w 107"/>
                <a:gd name="T13" fmla="*/ 101 h 109"/>
                <a:gd name="T14" fmla="*/ 21 w 107"/>
                <a:gd name="T15" fmla="*/ 101 h 109"/>
                <a:gd name="T16" fmla="*/ 99 w 107"/>
                <a:gd name="T17" fmla="*/ 22 h 109"/>
                <a:gd name="T18" fmla="*/ 104 w 107"/>
                <a:gd name="T19" fmla="*/ 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109">
                  <a:moveTo>
                    <a:pt x="104" y="8"/>
                  </a:moveTo>
                  <a:cubicBezTo>
                    <a:pt x="102" y="3"/>
                    <a:pt x="96" y="0"/>
                    <a:pt x="91" y="2"/>
                  </a:cubicBezTo>
                  <a:cubicBezTo>
                    <a:pt x="91" y="3"/>
                    <a:pt x="90" y="3"/>
                    <a:pt x="90" y="3"/>
                  </a:cubicBezTo>
                  <a:cubicBezTo>
                    <a:pt x="51" y="20"/>
                    <a:pt x="19" y="51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0" y="99"/>
                    <a:pt x="2" y="105"/>
                    <a:pt x="8" y="107"/>
                  </a:cubicBezTo>
                  <a:cubicBezTo>
                    <a:pt x="13" y="109"/>
                    <a:pt x="19" y="106"/>
                    <a:pt x="21" y="101"/>
                  </a:cubicBezTo>
                  <a:cubicBezTo>
                    <a:pt x="21" y="101"/>
                    <a:pt x="21" y="101"/>
                    <a:pt x="21" y="101"/>
                  </a:cubicBezTo>
                  <a:cubicBezTo>
                    <a:pt x="36" y="64"/>
                    <a:pt x="65" y="36"/>
                    <a:pt x="99" y="22"/>
                  </a:cubicBezTo>
                  <a:cubicBezTo>
                    <a:pt x="104" y="19"/>
                    <a:pt x="107" y="13"/>
                    <a:pt x="10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id-ID" sz="23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3" name="Freeform 44">
              <a:extLst>
                <a:ext uri="{FF2B5EF4-FFF2-40B4-BE49-F238E27FC236}">
                  <a16:creationId xmlns:a16="http://schemas.microsoft.com/office/drawing/2014/main" id="{D73A0BAB-68AE-E9D0-0F23-22FE84C890E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7313" y="-565150"/>
              <a:ext cx="568325" cy="579438"/>
            </a:xfrm>
            <a:custGeom>
              <a:avLst/>
              <a:gdLst>
                <a:gd name="T0" fmla="*/ 149 w 151"/>
                <a:gd name="T1" fmla="*/ 8 h 154"/>
                <a:gd name="T2" fmla="*/ 135 w 151"/>
                <a:gd name="T3" fmla="*/ 2 h 154"/>
                <a:gd name="T4" fmla="*/ 134 w 151"/>
                <a:gd name="T5" fmla="*/ 3 h 154"/>
                <a:gd name="T6" fmla="*/ 2 w 151"/>
                <a:gd name="T7" fmla="*/ 138 h 154"/>
                <a:gd name="T8" fmla="*/ 8 w 151"/>
                <a:gd name="T9" fmla="*/ 152 h 154"/>
                <a:gd name="T10" fmla="*/ 21 w 151"/>
                <a:gd name="T11" fmla="*/ 146 h 154"/>
                <a:gd name="T12" fmla="*/ 143 w 151"/>
                <a:gd name="T13" fmla="*/ 21 h 154"/>
                <a:gd name="T14" fmla="*/ 149 w 151"/>
                <a:gd name="T15" fmla="*/ 8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154">
                  <a:moveTo>
                    <a:pt x="149" y="8"/>
                  </a:moveTo>
                  <a:cubicBezTo>
                    <a:pt x="146" y="2"/>
                    <a:pt x="140" y="0"/>
                    <a:pt x="135" y="2"/>
                  </a:cubicBezTo>
                  <a:cubicBezTo>
                    <a:pt x="135" y="2"/>
                    <a:pt x="135" y="2"/>
                    <a:pt x="134" y="3"/>
                  </a:cubicBezTo>
                  <a:cubicBezTo>
                    <a:pt x="76" y="28"/>
                    <a:pt x="27" y="75"/>
                    <a:pt x="2" y="138"/>
                  </a:cubicBezTo>
                  <a:cubicBezTo>
                    <a:pt x="0" y="144"/>
                    <a:pt x="2" y="150"/>
                    <a:pt x="8" y="152"/>
                  </a:cubicBezTo>
                  <a:cubicBezTo>
                    <a:pt x="13" y="154"/>
                    <a:pt x="19" y="152"/>
                    <a:pt x="21" y="146"/>
                  </a:cubicBezTo>
                  <a:cubicBezTo>
                    <a:pt x="45" y="88"/>
                    <a:pt x="90" y="44"/>
                    <a:pt x="143" y="21"/>
                  </a:cubicBezTo>
                  <a:cubicBezTo>
                    <a:pt x="148" y="19"/>
                    <a:pt x="151" y="13"/>
                    <a:pt x="1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id-ID" sz="23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4" name="Freeform 45">
              <a:extLst>
                <a:ext uri="{FF2B5EF4-FFF2-40B4-BE49-F238E27FC236}">
                  <a16:creationId xmlns:a16="http://schemas.microsoft.com/office/drawing/2014/main" id="{36AC1A16-9880-6A44-BF26-E74256EAA0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0188" y="-422275"/>
              <a:ext cx="485775" cy="496888"/>
            </a:xfrm>
            <a:custGeom>
              <a:avLst/>
              <a:gdLst>
                <a:gd name="T0" fmla="*/ 122 w 129"/>
                <a:gd name="T1" fmla="*/ 21 h 132"/>
                <a:gd name="T2" fmla="*/ 127 w 129"/>
                <a:gd name="T3" fmla="*/ 8 h 132"/>
                <a:gd name="T4" fmla="*/ 113 w 129"/>
                <a:gd name="T5" fmla="*/ 2 h 132"/>
                <a:gd name="T6" fmla="*/ 113 w 129"/>
                <a:gd name="T7" fmla="*/ 3 h 132"/>
                <a:gd name="T8" fmla="*/ 2 w 129"/>
                <a:gd name="T9" fmla="*/ 116 h 132"/>
                <a:gd name="T10" fmla="*/ 8 w 129"/>
                <a:gd name="T11" fmla="*/ 129 h 132"/>
                <a:gd name="T12" fmla="*/ 22 w 129"/>
                <a:gd name="T13" fmla="*/ 124 h 132"/>
                <a:gd name="T14" fmla="*/ 122 w 129"/>
                <a:gd name="T15" fmla="*/ 2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9" h="132">
                  <a:moveTo>
                    <a:pt x="122" y="21"/>
                  </a:moveTo>
                  <a:cubicBezTo>
                    <a:pt x="127" y="19"/>
                    <a:pt x="129" y="13"/>
                    <a:pt x="127" y="8"/>
                  </a:cubicBezTo>
                  <a:cubicBezTo>
                    <a:pt x="125" y="2"/>
                    <a:pt x="119" y="0"/>
                    <a:pt x="113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64" y="24"/>
                    <a:pt x="24" y="63"/>
                    <a:pt x="2" y="116"/>
                  </a:cubicBezTo>
                  <a:cubicBezTo>
                    <a:pt x="0" y="121"/>
                    <a:pt x="3" y="127"/>
                    <a:pt x="8" y="129"/>
                  </a:cubicBezTo>
                  <a:cubicBezTo>
                    <a:pt x="14" y="132"/>
                    <a:pt x="20" y="129"/>
                    <a:pt x="22" y="124"/>
                  </a:cubicBezTo>
                  <a:cubicBezTo>
                    <a:pt x="41" y="76"/>
                    <a:pt x="78" y="40"/>
                    <a:pt x="122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id-ID" sz="239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2C808CB9-F284-B630-AFB2-AA6A1DF0A182}"/>
              </a:ext>
            </a:extLst>
          </p:cNvPr>
          <p:cNvGrpSpPr/>
          <p:nvPr/>
        </p:nvGrpSpPr>
        <p:grpSpPr>
          <a:xfrm>
            <a:off x="9199719" y="4593750"/>
            <a:ext cx="2633079" cy="762910"/>
            <a:chOff x="101199" y="1886576"/>
            <a:chExt cx="1975419" cy="572359"/>
          </a:xfrm>
        </p:grpSpPr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93B2CA81-1331-3FCB-636F-D1FCA7C24802}"/>
                </a:ext>
              </a:extLst>
            </p:cNvPr>
            <p:cNvSpPr txBox="1"/>
            <p:nvPr/>
          </p:nvSpPr>
          <p:spPr>
            <a:xfrm>
              <a:off x="101199" y="2081600"/>
              <a:ext cx="1975419" cy="3773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97577721-D8C4-CB5F-94A5-13DEB541EAB6}"/>
                </a:ext>
              </a:extLst>
            </p:cNvPr>
            <p:cNvSpPr txBox="1"/>
            <p:nvPr/>
          </p:nvSpPr>
          <p:spPr>
            <a:xfrm>
              <a:off x="101199" y="1886576"/>
              <a:ext cx="1130869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599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B51A435D-9C52-2848-7C62-1044C991E50C}"/>
              </a:ext>
            </a:extLst>
          </p:cNvPr>
          <p:cNvGrpSpPr/>
          <p:nvPr/>
        </p:nvGrpSpPr>
        <p:grpSpPr>
          <a:xfrm>
            <a:off x="1186713" y="5349896"/>
            <a:ext cx="2633079" cy="762910"/>
            <a:chOff x="101199" y="1886576"/>
            <a:chExt cx="1975419" cy="572359"/>
          </a:xfrm>
        </p:grpSpPr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81644C7F-90BB-FD74-C966-2C36A19DEC1A}"/>
                </a:ext>
              </a:extLst>
            </p:cNvPr>
            <p:cNvSpPr txBox="1"/>
            <p:nvPr/>
          </p:nvSpPr>
          <p:spPr>
            <a:xfrm>
              <a:off x="101199" y="2081600"/>
              <a:ext cx="1975419" cy="3773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8F7DC90B-9561-B78F-EBC5-CED2E1F760D9}"/>
                </a:ext>
              </a:extLst>
            </p:cNvPr>
            <p:cNvSpPr txBox="1"/>
            <p:nvPr/>
          </p:nvSpPr>
          <p:spPr>
            <a:xfrm>
              <a:off x="940009" y="1886576"/>
              <a:ext cx="1130869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599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23129026-12ED-61BE-7A38-97572F33DE1B}"/>
              </a:ext>
            </a:extLst>
          </p:cNvPr>
          <p:cNvGrpSpPr/>
          <p:nvPr/>
        </p:nvGrpSpPr>
        <p:grpSpPr>
          <a:xfrm>
            <a:off x="1250284" y="2356556"/>
            <a:ext cx="2633079" cy="762910"/>
            <a:chOff x="101199" y="1886576"/>
            <a:chExt cx="1975419" cy="572359"/>
          </a:xfrm>
        </p:grpSpPr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15D578E2-7473-C90B-E0B2-5AA9E1D5E1E9}"/>
                </a:ext>
              </a:extLst>
            </p:cNvPr>
            <p:cNvSpPr txBox="1"/>
            <p:nvPr/>
          </p:nvSpPr>
          <p:spPr>
            <a:xfrm>
              <a:off x="101199" y="2081600"/>
              <a:ext cx="1975419" cy="3773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4D40FB20-E92B-C5D4-1024-3C3EE89F084C}"/>
                </a:ext>
              </a:extLst>
            </p:cNvPr>
            <p:cNvSpPr txBox="1"/>
            <p:nvPr/>
          </p:nvSpPr>
          <p:spPr>
            <a:xfrm>
              <a:off x="940009" y="1886576"/>
              <a:ext cx="1130869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599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749131BA-AC38-07B4-0C61-6AA6E6A89035}"/>
              </a:ext>
            </a:extLst>
          </p:cNvPr>
          <p:cNvGrpSpPr/>
          <p:nvPr/>
        </p:nvGrpSpPr>
        <p:grpSpPr>
          <a:xfrm>
            <a:off x="9132552" y="2984589"/>
            <a:ext cx="2633079" cy="762910"/>
            <a:chOff x="101199" y="1886576"/>
            <a:chExt cx="1975419" cy="572359"/>
          </a:xfrm>
        </p:grpSpPr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0B29826B-D42C-171C-A592-2D21D92F77C7}"/>
                </a:ext>
              </a:extLst>
            </p:cNvPr>
            <p:cNvSpPr txBox="1"/>
            <p:nvPr/>
          </p:nvSpPr>
          <p:spPr>
            <a:xfrm>
              <a:off x="101199" y="2081600"/>
              <a:ext cx="1975419" cy="3773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7560738E-5B7A-4430-E867-D2DEAD82F0AF}"/>
                </a:ext>
              </a:extLst>
            </p:cNvPr>
            <p:cNvSpPr txBox="1"/>
            <p:nvPr/>
          </p:nvSpPr>
          <p:spPr>
            <a:xfrm>
              <a:off x="101199" y="1886576"/>
              <a:ext cx="1130869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599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4DEEFB48-29CB-0C4F-400B-92809AD225D0}"/>
              </a:ext>
            </a:extLst>
          </p:cNvPr>
          <p:cNvGrpSpPr/>
          <p:nvPr/>
        </p:nvGrpSpPr>
        <p:grpSpPr>
          <a:xfrm>
            <a:off x="6135981" y="970129"/>
            <a:ext cx="3660412" cy="762910"/>
            <a:chOff x="101199" y="1886576"/>
            <a:chExt cx="2746156" cy="572359"/>
          </a:xfrm>
        </p:grpSpPr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CD3B52B8-7755-A29C-B48D-A49CA9FB3441}"/>
                </a:ext>
              </a:extLst>
            </p:cNvPr>
            <p:cNvSpPr txBox="1"/>
            <p:nvPr/>
          </p:nvSpPr>
          <p:spPr>
            <a:xfrm>
              <a:off x="101199" y="2081600"/>
              <a:ext cx="2746156" cy="3773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模板网，幻灯片 演示模板及素材免费下载！</a:t>
              </a:r>
            </a:p>
            <a:p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模板网 唯一访问 网址：</a:t>
              </a:r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www.51pptmob an.com</a:t>
              </a:r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E0DBDB44-855D-B58A-9339-F1F24A7BBEFB}"/>
                </a:ext>
              </a:extLst>
            </p:cNvPr>
            <p:cNvSpPr txBox="1"/>
            <p:nvPr/>
          </p:nvSpPr>
          <p:spPr>
            <a:xfrm>
              <a:off x="101199" y="1886576"/>
              <a:ext cx="1130869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599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9590057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2EC2C28C-8883-4EC1-4233-F519B6767F39}"/>
              </a:ext>
            </a:extLst>
          </p:cNvPr>
          <p:cNvGrpSpPr/>
          <p:nvPr/>
        </p:nvGrpSpPr>
        <p:grpSpPr>
          <a:xfrm>
            <a:off x="433549" y="262385"/>
            <a:ext cx="3591711" cy="772631"/>
            <a:chOff x="4483595" y="2807885"/>
            <a:chExt cx="2694615" cy="579652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E40C9C35-808F-02E1-F1A0-751240F0178F}"/>
                </a:ext>
              </a:extLst>
            </p:cNvPr>
            <p:cNvGrpSpPr/>
            <p:nvPr/>
          </p:nvGrpSpPr>
          <p:grpSpPr>
            <a:xfrm>
              <a:off x="4483595" y="2807885"/>
              <a:ext cx="2694615" cy="579652"/>
              <a:chOff x="1420185" y="1905145"/>
              <a:chExt cx="2694615" cy="579652"/>
            </a:xfrm>
          </p:grpSpPr>
          <p:sp>
            <p:nvSpPr>
              <p:cNvPr id="3" name="矩形: 圆角 2">
                <a:extLst>
                  <a:ext uri="{FF2B5EF4-FFF2-40B4-BE49-F238E27FC236}">
                    <a16:creationId xmlns:a16="http://schemas.microsoft.com/office/drawing/2014/main" id="{119A983E-6E95-88F2-10E3-1A270EF7BEC1}"/>
                  </a:ext>
                </a:extLst>
              </p:cNvPr>
              <p:cNvSpPr/>
              <p:nvPr/>
            </p:nvSpPr>
            <p:spPr>
              <a:xfrm>
                <a:off x="1496385" y="1996092"/>
                <a:ext cx="2618415" cy="488705"/>
              </a:xfrm>
              <a:prstGeom prst="roundRect">
                <a:avLst>
                  <a:gd name="adj" fmla="val 0"/>
                </a:avLst>
              </a:prstGeom>
              <a:solidFill>
                <a:srgbClr val="FFB3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/>
              </a:p>
            </p:txBody>
          </p:sp>
          <p:sp>
            <p:nvSpPr>
              <p:cNvPr id="4" name="矩形: 圆角 3">
                <a:extLst>
                  <a:ext uri="{FF2B5EF4-FFF2-40B4-BE49-F238E27FC236}">
                    <a16:creationId xmlns:a16="http://schemas.microsoft.com/office/drawing/2014/main" id="{E071003D-707C-801E-5A7A-E9EC77FCDDBA}"/>
                  </a:ext>
                </a:extLst>
              </p:cNvPr>
              <p:cNvSpPr/>
              <p:nvPr/>
            </p:nvSpPr>
            <p:spPr>
              <a:xfrm>
                <a:off x="1420185" y="1905145"/>
                <a:ext cx="2618415" cy="488705"/>
              </a:xfrm>
              <a:prstGeom prst="roundRect">
                <a:avLst>
                  <a:gd name="adj" fmla="val 0"/>
                </a:avLst>
              </a:prstGeom>
              <a:solidFill>
                <a:srgbClr val="59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/>
              </a:p>
            </p:txBody>
          </p:sp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712FF83-3830-4EF6-9A29-6D0A74A30224}"/>
                  </a:ext>
                </a:extLst>
              </p:cNvPr>
              <p:cNvSpPr txBox="1"/>
              <p:nvPr/>
            </p:nvSpPr>
            <p:spPr>
              <a:xfrm>
                <a:off x="2352796" y="1975837"/>
                <a:ext cx="1062157" cy="3462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399" b="1" dirty="0">
                    <a:solidFill>
                      <a:schemeClr val="bg1"/>
                    </a:solidFill>
                  </a:rPr>
                  <a:t>风险管控</a:t>
                </a:r>
              </a:p>
            </p:txBody>
          </p:sp>
        </p:grpSp>
        <p:sp>
          <p:nvSpPr>
            <p:cNvPr id="6" name="shopping-papper-bag_74479">
              <a:extLst>
                <a:ext uri="{FF2B5EF4-FFF2-40B4-BE49-F238E27FC236}">
                  <a16:creationId xmlns:a16="http://schemas.microsoft.com/office/drawing/2014/main" id="{4FE06139-5330-94A0-AA9C-A59E1D4887DF}"/>
                </a:ext>
              </a:extLst>
            </p:cNvPr>
            <p:cNvSpPr/>
            <p:nvPr/>
          </p:nvSpPr>
          <p:spPr>
            <a:xfrm>
              <a:off x="4715067" y="2916268"/>
              <a:ext cx="272933" cy="379839"/>
            </a:xfrm>
            <a:custGeom>
              <a:avLst/>
              <a:gdLst>
                <a:gd name="connsiteX0" fmla="*/ 26336 w 436518"/>
                <a:gd name="connsiteY0" fmla="*/ 153550 h 607498"/>
                <a:gd name="connsiteX1" fmla="*/ 410182 w 436518"/>
                <a:gd name="connsiteY1" fmla="*/ 153550 h 607498"/>
                <a:gd name="connsiteX2" fmla="*/ 436518 w 436518"/>
                <a:gd name="connsiteY2" fmla="*/ 607498 h 607498"/>
                <a:gd name="connsiteX3" fmla="*/ 0 w 436518"/>
                <a:gd name="connsiteY3" fmla="*/ 607498 h 607498"/>
                <a:gd name="connsiteX4" fmla="*/ 218325 w 436518"/>
                <a:gd name="connsiteY4" fmla="*/ 0 h 607498"/>
                <a:gd name="connsiteX5" fmla="*/ 326436 w 436518"/>
                <a:gd name="connsiteY5" fmla="*/ 107960 h 607498"/>
                <a:gd name="connsiteX6" fmla="*/ 326436 w 436518"/>
                <a:gd name="connsiteY6" fmla="*/ 124266 h 607498"/>
                <a:gd name="connsiteX7" fmla="*/ 267179 w 436518"/>
                <a:gd name="connsiteY7" fmla="*/ 124266 h 607498"/>
                <a:gd name="connsiteX8" fmla="*/ 267179 w 436518"/>
                <a:gd name="connsiteY8" fmla="*/ 107960 h 607498"/>
                <a:gd name="connsiteX9" fmla="*/ 218325 w 436518"/>
                <a:gd name="connsiteY9" fmla="*/ 59174 h 607498"/>
                <a:gd name="connsiteX10" fmla="*/ 169471 w 436518"/>
                <a:gd name="connsiteY10" fmla="*/ 107960 h 607498"/>
                <a:gd name="connsiteX11" fmla="*/ 169471 w 436518"/>
                <a:gd name="connsiteY11" fmla="*/ 124266 h 607498"/>
                <a:gd name="connsiteX12" fmla="*/ 110082 w 436518"/>
                <a:gd name="connsiteY12" fmla="*/ 124266 h 607498"/>
                <a:gd name="connsiteX13" fmla="*/ 110082 w 436518"/>
                <a:gd name="connsiteY13" fmla="*/ 107960 h 607498"/>
                <a:gd name="connsiteX14" fmla="*/ 218325 w 436518"/>
                <a:gd name="connsiteY14" fmla="*/ 0 h 607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36518" h="607498">
                  <a:moveTo>
                    <a:pt x="26336" y="153550"/>
                  </a:moveTo>
                  <a:lnTo>
                    <a:pt x="410182" y="153550"/>
                  </a:lnTo>
                  <a:lnTo>
                    <a:pt x="436518" y="607498"/>
                  </a:lnTo>
                  <a:lnTo>
                    <a:pt x="0" y="607498"/>
                  </a:lnTo>
                  <a:close/>
                  <a:moveTo>
                    <a:pt x="218325" y="0"/>
                  </a:moveTo>
                  <a:cubicBezTo>
                    <a:pt x="277977" y="0"/>
                    <a:pt x="326436" y="48523"/>
                    <a:pt x="326436" y="107960"/>
                  </a:cubicBezTo>
                  <a:lnTo>
                    <a:pt x="326436" y="124266"/>
                  </a:lnTo>
                  <a:lnTo>
                    <a:pt x="267179" y="124266"/>
                  </a:lnTo>
                  <a:lnTo>
                    <a:pt x="267179" y="107960"/>
                  </a:lnTo>
                  <a:cubicBezTo>
                    <a:pt x="267179" y="81135"/>
                    <a:pt x="245188" y="59174"/>
                    <a:pt x="218325" y="59174"/>
                  </a:cubicBezTo>
                  <a:cubicBezTo>
                    <a:pt x="191330" y="59174"/>
                    <a:pt x="169471" y="81135"/>
                    <a:pt x="169471" y="107960"/>
                  </a:cubicBezTo>
                  <a:lnTo>
                    <a:pt x="169471" y="124266"/>
                  </a:lnTo>
                  <a:lnTo>
                    <a:pt x="110082" y="124266"/>
                  </a:lnTo>
                  <a:lnTo>
                    <a:pt x="110082" y="107960"/>
                  </a:lnTo>
                  <a:cubicBezTo>
                    <a:pt x="110082" y="48523"/>
                    <a:pt x="158673" y="0"/>
                    <a:pt x="21832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/>
            </a:p>
          </p:txBody>
        </p:sp>
      </p:grpSp>
      <p:cxnSp>
        <p:nvCxnSpPr>
          <p:cNvPr id="8" name="Straight Connector 5">
            <a:extLst>
              <a:ext uri="{FF2B5EF4-FFF2-40B4-BE49-F238E27FC236}">
                <a16:creationId xmlns:a16="http://schemas.microsoft.com/office/drawing/2014/main" id="{A5F19EC6-4874-9FA3-C607-090EA135712A}"/>
              </a:ext>
            </a:extLst>
          </p:cNvPr>
          <p:cNvCxnSpPr/>
          <p:nvPr/>
        </p:nvCxnSpPr>
        <p:spPr>
          <a:xfrm flipH="1">
            <a:off x="2364214" y="1539365"/>
            <a:ext cx="7714343" cy="4333840"/>
          </a:xfrm>
          <a:prstGeom prst="line">
            <a:avLst/>
          </a:prstGeom>
          <a:ln w="762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11">
            <a:extLst>
              <a:ext uri="{FF2B5EF4-FFF2-40B4-BE49-F238E27FC236}">
                <a16:creationId xmlns:a16="http://schemas.microsoft.com/office/drawing/2014/main" id="{4BBB21E8-3682-C9F9-C72F-D119A87D041C}"/>
              </a:ext>
            </a:extLst>
          </p:cNvPr>
          <p:cNvCxnSpPr/>
          <p:nvPr/>
        </p:nvCxnSpPr>
        <p:spPr>
          <a:xfrm>
            <a:off x="10078555" y="1539365"/>
            <a:ext cx="1231303" cy="0"/>
          </a:xfrm>
          <a:prstGeom prst="line">
            <a:avLst/>
          </a:prstGeom>
          <a:ln w="76200" cap="rnd">
            <a:solidFill>
              <a:schemeClr val="bg1">
                <a:lumMod val="85000"/>
              </a:schemeClr>
            </a:solidFill>
            <a:round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13">
            <a:extLst>
              <a:ext uri="{FF2B5EF4-FFF2-40B4-BE49-F238E27FC236}">
                <a16:creationId xmlns:a16="http://schemas.microsoft.com/office/drawing/2014/main" id="{E5ECC4A4-F211-C260-B092-49B5DD28D168}"/>
              </a:ext>
            </a:extLst>
          </p:cNvPr>
          <p:cNvCxnSpPr/>
          <p:nvPr/>
        </p:nvCxnSpPr>
        <p:spPr>
          <a:xfrm flipV="1">
            <a:off x="535117" y="5873030"/>
            <a:ext cx="1811338" cy="175"/>
          </a:xfrm>
          <a:prstGeom prst="line">
            <a:avLst/>
          </a:prstGeom>
          <a:ln w="76200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24">
            <a:extLst>
              <a:ext uri="{FF2B5EF4-FFF2-40B4-BE49-F238E27FC236}">
                <a16:creationId xmlns:a16="http://schemas.microsoft.com/office/drawing/2014/main" id="{50BFF0A8-6036-616D-605D-CA7735118F80}"/>
              </a:ext>
            </a:extLst>
          </p:cNvPr>
          <p:cNvSpPr/>
          <p:nvPr/>
        </p:nvSpPr>
        <p:spPr>
          <a:xfrm>
            <a:off x="5794210" y="3291602"/>
            <a:ext cx="878026" cy="878026"/>
          </a:xfrm>
          <a:prstGeom prst="ellipse">
            <a:avLst/>
          </a:prstGeom>
          <a:solidFill>
            <a:srgbClr val="590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99" dirty="0">
                <a:cs typeface="+mn-ea"/>
                <a:sym typeface="+mn-lt"/>
              </a:rPr>
              <a:t>03</a:t>
            </a:r>
          </a:p>
        </p:txBody>
      </p:sp>
      <p:sp>
        <p:nvSpPr>
          <p:cNvPr id="12" name="Oval 26">
            <a:extLst>
              <a:ext uri="{FF2B5EF4-FFF2-40B4-BE49-F238E27FC236}">
                <a16:creationId xmlns:a16="http://schemas.microsoft.com/office/drawing/2014/main" id="{5D4A6B45-88BB-5331-3294-50FD1C9DBDA1}"/>
              </a:ext>
            </a:extLst>
          </p:cNvPr>
          <p:cNvSpPr/>
          <p:nvPr/>
        </p:nvSpPr>
        <p:spPr>
          <a:xfrm>
            <a:off x="4292402" y="4135583"/>
            <a:ext cx="878026" cy="878026"/>
          </a:xfrm>
          <a:prstGeom prst="ellipse">
            <a:avLst/>
          </a:prstGeom>
          <a:solidFill>
            <a:srgbClr val="FFB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99" dirty="0">
                <a:cs typeface="+mn-ea"/>
                <a:sym typeface="+mn-lt"/>
              </a:rPr>
              <a:t>02</a:t>
            </a:r>
          </a:p>
        </p:txBody>
      </p:sp>
      <p:sp>
        <p:nvSpPr>
          <p:cNvPr id="13" name="Oval 27">
            <a:extLst>
              <a:ext uri="{FF2B5EF4-FFF2-40B4-BE49-F238E27FC236}">
                <a16:creationId xmlns:a16="http://schemas.microsoft.com/office/drawing/2014/main" id="{EB2F95F7-F4D5-5013-4167-488C3BAA3DC8}"/>
              </a:ext>
            </a:extLst>
          </p:cNvPr>
          <p:cNvSpPr/>
          <p:nvPr/>
        </p:nvSpPr>
        <p:spPr>
          <a:xfrm>
            <a:off x="7288489" y="2439684"/>
            <a:ext cx="878026" cy="878026"/>
          </a:xfrm>
          <a:prstGeom prst="ellipse">
            <a:avLst/>
          </a:prstGeom>
          <a:solidFill>
            <a:srgbClr val="FFB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99" dirty="0">
                <a:cs typeface="+mn-ea"/>
                <a:sym typeface="+mn-lt"/>
              </a:rPr>
              <a:t>04</a:t>
            </a:r>
          </a:p>
        </p:txBody>
      </p:sp>
      <p:sp>
        <p:nvSpPr>
          <p:cNvPr id="14" name="Oval 33">
            <a:extLst>
              <a:ext uri="{FF2B5EF4-FFF2-40B4-BE49-F238E27FC236}">
                <a16:creationId xmlns:a16="http://schemas.microsoft.com/office/drawing/2014/main" id="{7F7231F2-50B9-EF13-6AB6-B3AD3D99E1BA}"/>
              </a:ext>
            </a:extLst>
          </p:cNvPr>
          <p:cNvSpPr/>
          <p:nvPr/>
        </p:nvSpPr>
        <p:spPr>
          <a:xfrm>
            <a:off x="2852370" y="4980629"/>
            <a:ext cx="878026" cy="878026"/>
          </a:xfrm>
          <a:prstGeom prst="ellipse">
            <a:avLst/>
          </a:prstGeom>
          <a:solidFill>
            <a:srgbClr val="590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99" dirty="0">
                <a:cs typeface="+mn-ea"/>
                <a:sym typeface="+mn-lt"/>
              </a:rPr>
              <a:t>01</a:t>
            </a:r>
          </a:p>
        </p:txBody>
      </p:sp>
      <p:sp>
        <p:nvSpPr>
          <p:cNvPr id="15" name="Oval 38">
            <a:extLst>
              <a:ext uri="{FF2B5EF4-FFF2-40B4-BE49-F238E27FC236}">
                <a16:creationId xmlns:a16="http://schemas.microsoft.com/office/drawing/2014/main" id="{90347F90-E17B-E1D6-F086-3F3A62384699}"/>
              </a:ext>
            </a:extLst>
          </p:cNvPr>
          <p:cNvSpPr/>
          <p:nvPr/>
        </p:nvSpPr>
        <p:spPr>
          <a:xfrm>
            <a:off x="8815640" y="1579956"/>
            <a:ext cx="878026" cy="878026"/>
          </a:xfrm>
          <a:prstGeom prst="ellipse">
            <a:avLst/>
          </a:prstGeom>
          <a:solidFill>
            <a:srgbClr val="590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99" dirty="0">
                <a:cs typeface="+mn-ea"/>
                <a:sym typeface="+mn-lt"/>
              </a:rPr>
              <a:t>05</a:t>
            </a:r>
          </a:p>
        </p:txBody>
      </p:sp>
      <p:cxnSp>
        <p:nvCxnSpPr>
          <p:cNvPr id="23" name="Straight Connector 49">
            <a:extLst>
              <a:ext uri="{FF2B5EF4-FFF2-40B4-BE49-F238E27FC236}">
                <a16:creationId xmlns:a16="http://schemas.microsoft.com/office/drawing/2014/main" id="{E603D0B2-7B38-AD5A-9534-AA8B89816F15}"/>
              </a:ext>
            </a:extLst>
          </p:cNvPr>
          <p:cNvCxnSpPr/>
          <p:nvPr/>
        </p:nvCxnSpPr>
        <p:spPr>
          <a:xfrm flipH="1" flipV="1">
            <a:off x="2622499" y="4751026"/>
            <a:ext cx="296787" cy="296564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59">
            <a:extLst>
              <a:ext uri="{FF2B5EF4-FFF2-40B4-BE49-F238E27FC236}">
                <a16:creationId xmlns:a16="http://schemas.microsoft.com/office/drawing/2014/main" id="{125A5601-864F-1871-BD00-370F69F6CE17}"/>
              </a:ext>
            </a:extLst>
          </p:cNvPr>
          <p:cNvCxnSpPr/>
          <p:nvPr/>
        </p:nvCxnSpPr>
        <p:spPr>
          <a:xfrm flipV="1">
            <a:off x="2619421" y="4451246"/>
            <a:ext cx="0" cy="30620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69">
            <a:extLst>
              <a:ext uri="{FF2B5EF4-FFF2-40B4-BE49-F238E27FC236}">
                <a16:creationId xmlns:a16="http://schemas.microsoft.com/office/drawing/2014/main" id="{A8F7390E-6272-238F-A28A-6F5B7B90903A}"/>
              </a:ext>
            </a:extLst>
          </p:cNvPr>
          <p:cNvCxnSpPr/>
          <p:nvPr/>
        </p:nvCxnSpPr>
        <p:spPr>
          <a:xfrm flipH="1" flipV="1">
            <a:off x="5564731" y="3052142"/>
            <a:ext cx="306380" cy="317243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70">
            <a:extLst>
              <a:ext uri="{FF2B5EF4-FFF2-40B4-BE49-F238E27FC236}">
                <a16:creationId xmlns:a16="http://schemas.microsoft.com/office/drawing/2014/main" id="{00E67391-2E60-E8B6-E997-4DAE27E8A89B}"/>
              </a:ext>
            </a:extLst>
          </p:cNvPr>
          <p:cNvCxnSpPr/>
          <p:nvPr/>
        </p:nvCxnSpPr>
        <p:spPr>
          <a:xfrm flipV="1">
            <a:off x="5561653" y="2752362"/>
            <a:ext cx="0" cy="30620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77">
            <a:extLst>
              <a:ext uri="{FF2B5EF4-FFF2-40B4-BE49-F238E27FC236}">
                <a16:creationId xmlns:a16="http://schemas.microsoft.com/office/drawing/2014/main" id="{582AE818-DEBD-39F9-C6EE-B2BFE004D3EE}"/>
              </a:ext>
            </a:extLst>
          </p:cNvPr>
          <p:cNvCxnSpPr/>
          <p:nvPr/>
        </p:nvCxnSpPr>
        <p:spPr>
          <a:xfrm flipH="1" flipV="1">
            <a:off x="8582034" y="1339352"/>
            <a:ext cx="306380" cy="317243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78">
            <a:extLst>
              <a:ext uri="{FF2B5EF4-FFF2-40B4-BE49-F238E27FC236}">
                <a16:creationId xmlns:a16="http://schemas.microsoft.com/office/drawing/2014/main" id="{E4A8274C-B66F-74ED-784B-CABFE123FD09}"/>
              </a:ext>
            </a:extLst>
          </p:cNvPr>
          <p:cNvCxnSpPr/>
          <p:nvPr/>
        </p:nvCxnSpPr>
        <p:spPr>
          <a:xfrm flipV="1">
            <a:off x="8578956" y="1039571"/>
            <a:ext cx="0" cy="30620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88">
            <a:extLst>
              <a:ext uri="{FF2B5EF4-FFF2-40B4-BE49-F238E27FC236}">
                <a16:creationId xmlns:a16="http://schemas.microsoft.com/office/drawing/2014/main" id="{AE1B1BFD-156E-89DA-3B9B-5402159E4532}"/>
              </a:ext>
            </a:extLst>
          </p:cNvPr>
          <p:cNvCxnSpPr/>
          <p:nvPr/>
        </p:nvCxnSpPr>
        <p:spPr>
          <a:xfrm>
            <a:off x="8078203" y="3232446"/>
            <a:ext cx="306380" cy="317243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89">
            <a:extLst>
              <a:ext uri="{FF2B5EF4-FFF2-40B4-BE49-F238E27FC236}">
                <a16:creationId xmlns:a16="http://schemas.microsoft.com/office/drawing/2014/main" id="{127B4F6B-346B-B0B9-0BDC-19978E382E58}"/>
              </a:ext>
            </a:extLst>
          </p:cNvPr>
          <p:cNvCxnSpPr/>
          <p:nvPr/>
        </p:nvCxnSpPr>
        <p:spPr>
          <a:xfrm flipH="1" flipV="1">
            <a:off x="8387365" y="3544859"/>
            <a:ext cx="0" cy="30620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81">
            <a:extLst>
              <a:ext uri="{FF2B5EF4-FFF2-40B4-BE49-F238E27FC236}">
                <a16:creationId xmlns:a16="http://schemas.microsoft.com/office/drawing/2014/main" id="{9F42479F-BB5D-3B40-F793-C052085BF840}"/>
              </a:ext>
            </a:extLst>
          </p:cNvPr>
          <p:cNvCxnSpPr/>
          <p:nvPr/>
        </p:nvCxnSpPr>
        <p:spPr>
          <a:xfrm>
            <a:off x="5096457" y="4932380"/>
            <a:ext cx="306380" cy="317243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82">
            <a:extLst>
              <a:ext uri="{FF2B5EF4-FFF2-40B4-BE49-F238E27FC236}">
                <a16:creationId xmlns:a16="http://schemas.microsoft.com/office/drawing/2014/main" id="{060EB95D-5DF7-608D-4488-D2CCF4769523}"/>
              </a:ext>
            </a:extLst>
          </p:cNvPr>
          <p:cNvCxnSpPr/>
          <p:nvPr/>
        </p:nvCxnSpPr>
        <p:spPr>
          <a:xfrm flipH="1" flipV="1">
            <a:off x="5405618" y="5244793"/>
            <a:ext cx="0" cy="30620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E69F34DD-8D81-B219-91E9-0052E5CA32BD}"/>
              </a:ext>
            </a:extLst>
          </p:cNvPr>
          <p:cNvGrpSpPr/>
          <p:nvPr/>
        </p:nvGrpSpPr>
        <p:grpSpPr>
          <a:xfrm>
            <a:off x="253355" y="3439118"/>
            <a:ext cx="2633079" cy="762910"/>
            <a:chOff x="101199" y="1886576"/>
            <a:chExt cx="1975419" cy="572359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55017C6-0348-C529-B7E1-8802DC075555}"/>
                </a:ext>
              </a:extLst>
            </p:cNvPr>
            <p:cNvSpPr txBox="1"/>
            <p:nvPr/>
          </p:nvSpPr>
          <p:spPr>
            <a:xfrm>
              <a:off x="101199" y="2081600"/>
              <a:ext cx="1975419" cy="3773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28140C0E-8B63-88D2-02A6-740D852EA342}"/>
                </a:ext>
              </a:extLst>
            </p:cNvPr>
            <p:cNvSpPr txBox="1"/>
            <p:nvPr/>
          </p:nvSpPr>
          <p:spPr>
            <a:xfrm>
              <a:off x="940009" y="1886576"/>
              <a:ext cx="1130869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599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C505AEEF-8336-A0D5-E9C0-E3EA0AEA7294}"/>
              </a:ext>
            </a:extLst>
          </p:cNvPr>
          <p:cNvGrpSpPr/>
          <p:nvPr/>
        </p:nvGrpSpPr>
        <p:grpSpPr>
          <a:xfrm>
            <a:off x="8578957" y="3391069"/>
            <a:ext cx="2633079" cy="762910"/>
            <a:chOff x="101199" y="1886576"/>
            <a:chExt cx="1975419" cy="572359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78BA66A3-BD51-53DA-5E4F-D8C8AEF7D508}"/>
                </a:ext>
              </a:extLst>
            </p:cNvPr>
            <p:cNvSpPr txBox="1"/>
            <p:nvPr/>
          </p:nvSpPr>
          <p:spPr>
            <a:xfrm>
              <a:off x="101199" y="2081600"/>
              <a:ext cx="1975419" cy="3773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9268815B-5733-E7DC-2777-7ACA98EA2C4B}"/>
                </a:ext>
              </a:extLst>
            </p:cNvPr>
            <p:cNvSpPr txBox="1"/>
            <p:nvPr/>
          </p:nvSpPr>
          <p:spPr>
            <a:xfrm>
              <a:off x="101199" y="1886576"/>
              <a:ext cx="1130869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599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D4F8DC48-B700-38C0-8552-55078410DF1D}"/>
              </a:ext>
            </a:extLst>
          </p:cNvPr>
          <p:cNvGrpSpPr/>
          <p:nvPr/>
        </p:nvGrpSpPr>
        <p:grpSpPr>
          <a:xfrm>
            <a:off x="2827736" y="2342686"/>
            <a:ext cx="2633079" cy="762910"/>
            <a:chOff x="101199" y="1886576"/>
            <a:chExt cx="1975419" cy="572359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1C5D671F-B41B-215E-9941-A7B5F1D70E23}"/>
                </a:ext>
              </a:extLst>
            </p:cNvPr>
            <p:cNvSpPr txBox="1"/>
            <p:nvPr/>
          </p:nvSpPr>
          <p:spPr>
            <a:xfrm>
              <a:off x="101199" y="2081600"/>
              <a:ext cx="1975419" cy="3773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17E2D944-2225-EECB-E3F0-1A4EF6DE37FA}"/>
                </a:ext>
              </a:extLst>
            </p:cNvPr>
            <p:cNvSpPr txBox="1"/>
            <p:nvPr/>
          </p:nvSpPr>
          <p:spPr>
            <a:xfrm>
              <a:off x="940009" y="1886576"/>
              <a:ext cx="1130869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599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2BCD8473-9590-C6E0-68CD-8DC98D779987}"/>
              </a:ext>
            </a:extLst>
          </p:cNvPr>
          <p:cNvGrpSpPr/>
          <p:nvPr/>
        </p:nvGrpSpPr>
        <p:grpSpPr>
          <a:xfrm>
            <a:off x="5787807" y="838203"/>
            <a:ext cx="2633079" cy="762910"/>
            <a:chOff x="101199" y="1886576"/>
            <a:chExt cx="1975419" cy="572359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B41AF9EB-490B-885C-1CF6-B22F0FD3A9CF}"/>
                </a:ext>
              </a:extLst>
            </p:cNvPr>
            <p:cNvSpPr txBox="1"/>
            <p:nvPr/>
          </p:nvSpPr>
          <p:spPr>
            <a:xfrm>
              <a:off x="101199" y="2081600"/>
              <a:ext cx="1975419" cy="3773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18D3AE32-0D93-923E-0418-43CF11FC70CF}"/>
                </a:ext>
              </a:extLst>
            </p:cNvPr>
            <p:cNvSpPr txBox="1"/>
            <p:nvPr/>
          </p:nvSpPr>
          <p:spPr>
            <a:xfrm>
              <a:off x="940009" y="1886576"/>
              <a:ext cx="1130869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599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0E7CE3B1-D7BC-73C8-E25B-82A226A8DD69}"/>
              </a:ext>
            </a:extLst>
          </p:cNvPr>
          <p:cNvGrpSpPr/>
          <p:nvPr/>
        </p:nvGrpSpPr>
        <p:grpSpPr>
          <a:xfrm>
            <a:off x="5598314" y="5065046"/>
            <a:ext cx="3290101" cy="762910"/>
            <a:chOff x="101199" y="1886576"/>
            <a:chExt cx="2468337" cy="572359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575E5752-A049-E056-9E28-C46CA63198B1}"/>
                </a:ext>
              </a:extLst>
            </p:cNvPr>
            <p:cNvSpPr txBox="1"/>
            <p:nvPr/>
          </p:nvSpPr>
          <p:spPr>
            <a:xfrm>
              <a:off x="101199" y="2081600"/>
              <a:ext cx="2468337" cy="3773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模板网，幻灯片 演示模板及素材免费下载！</a:t>
              </a:r>
            </a:p>
            <a:p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模板网 唯 一访问网址：</a:t>
              </a:r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www.51pp tmoban.com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470E1362-46DF-B32B-9F66-A9BAC33FC716}"/>
                </a:ext>
              </a:extLst>
            </p:cNvPr>
            <p:cNvSpPr txBox="1"/>
            <p:nvPr/>
          </p:nvSpPr>
          <p:spPr>
            <a:xfrm>
              <a:off x="101199" y="1886576"/>
              <a:ext cx="1130869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599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6948692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椭圆 126">
            <a:extLst>
              <a:ext uri="{FF2B5EF4-FFF2-40B4-BE49-F238E27FC236}">
                <a16:creationId xmlns:a16="http://schemas.microsoft.com/office/drawing/2014/main" id="{6A336065-9357-80F7-5CE3-8541BC6345E7}"/>
              </a:ext>
            </a:extLst>
          </p:cNvPr>
          <p:cNvSpPr/>
          <p:nvPr/>
        </p:nvSpPr>
        <p:spPr>
          <a:xfrm>
            <a:off x="1122460" y="1287130"/>
            <a:ext cx="1633796" cy="1633796"/>
          </a:xfrm>
          <a:prstGeom prst="ellipse">
            <a:avLst/>
          </a:prstGeom>
          <a:solidFill>
            <a:srgbClr val="FFB3DA"/>
          </a:solidFill>
          <a:ln w="233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 sz="2399">
              <a:cs typeface="+mn-ea"/>
            </a:endParaRPr>
          </a:p>
        </p:txBody>
      </p:sp>
      <p:sp>
        <p:nvSpPr>
          <p:cNvPr id="123" name="任意多边形: 形状 122">
            <a:extLst>
              <a:ext uri="{FF2B5EF4-FFF2-40B4-BE49-F238E27FC236}">
                <a16:creationId xmlns:a16="http://schemas.microsoft.com/office/drawing/2014/main" id="{7A67507F-D698-1DFE-C96E-BAEB1B34326A}"/>
              </a:ext>
            </a:extLst>
          </p:cNvPr>
          <p:cNvSpPr/>
          <p:nvPr/>
        </p:nvSpPr>
        <p:spPr>
          <a:xfrm flipH="1">
            <a:off x="5702419" y="5862618"/>
            <a:ext cx="6487698" cy="995383"/>
          </a:xfrm>
          <a:custGeom>
            <a:avLst/>
            <a:gdLst>
              <a:gd name="connsiteX0" fmla="*/ 883161 w 3721570"/>
              <a:gd name="connsiteY0" fmla="*/ 0 h 826273"/>
              <a:gd name="connsiteX1" fmla="*/ 3695953 w 3721570"/>
              <a:gd name="connsiteY1" fmla="*/ 788320 h 826273"/>
              <a:gd name="connsiteX2" fmla="*/ 3721570 w 3721570"/>
              <a:gd name="connsiteY2" fmla="*/ 826273 h 826273"/>
              <a:gd name="connsiteX3" fmla="*/ 0 w 3721570"/>
              <a:gd name="connsiteY3" fmla="*/ 826273 h 826273"/>
              <a:gd name="connsiteX4" fmla="*/ 0 w 3721570"/>
              <a:gd name="connsiteY4" fmla="*/ 51466 h 826273"/>
              <a:gd name="connsiteX5" fmla="*/ 7348 w 3721570"/>
              <a:gd name="connsiteY5" fmla="*/ 50441 h 826273"/>
              <a:gd name="connsiteX6" fmla="*/ 883161 w 3721570"/>
              <a:gd name="connsiteY6" fmla="*/ 0 h 826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21570" h="826273">
                <a:moveTo>
                  <a:pt x="883161" y="0"/>
                </a:moveTo>
                <a:cubicBezTo>
                  <a:pt x="2204766" y="0"/>
                  <a:pt x="3323056" y="331607"/>
                  <a:pt x="3695953" y="788320"/>
                </a:cubicBezTo>
                <a:lnTo>
                  <a:pt x="3721570" y="826273"/>
                </a:lnTo>
                <a:lnTo>
                  <a:pt x="0" y="826273"/>
                </a:lnTo>
                <a:lnTo>
                  <a:pt x="0" y="51466"/>
                </a:lnTo>
                <a:lnTo>
                  <a:pt x="7348" y="50441"/>
                </a:lnTo>
                <a:cubicBezTo>
                  <a:pt x="284017" y="17660"/>
                  <a:pt x="578176" y="0"/>
                  <a:pt x="883161" y="0"/>
                </a:cubicBezTo>
                <a:close/>
              </a:path>
            </a:pathLst>
          </a:custGeom>
          <a:solidFill>
            <a:srgbClr val="CED5E5"/>
          </a:solidFill>
          <a:ln w="233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399">
              <a:cs typeface="+mn-ea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BDEEDAE3-EF0B-CA9F-21AB-F6C829508C2E}"/>
              </a:ext>
            </a:extLst>
          </p:cNvPr>
          <p:cNvSpPr txBox="1"/>
          <p:nvPr/>
        </p:nvSpPr>
        <p:spPr>
          <a:xfrm>
            <a:off x="9648515" y="541656"/>
            <a:ext cx="1665841" cy="12000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198" dirty="0">
                <a:solidFill>
                  <a:srgbClr val="5900CC"/>
                </a:solidFill>
                <a:latin typeface="Aa厚底黑" panose="00020600040101010101" pitchFamily="18" charset="-122"/>
                <a:ea typeface="Aa厚底黑" panose="00020600040101010101" pitchFamily="18" charset="-122"/>
                <a:cs typeface="+mn-ea"/>
                <a:sym typeface="+mn-lt"/>
              </a:rPr>
              <a:t>618</a:t>
            </a:r>
            <a:endParaRPr lang="zh-CN" altLang="en-US" sz="7198" dirty="0">
              <a:solidFill>
                <a:srgbClr val="5900CC"/>
              </a:solidFill>
              <a:latin typeface="Aa厚底黑" panose="00020600040101010101" pitchFamily="18" charset="-122"/>
              <a:ea typeface="Aa厚底黑" panose="00020600040101010101" pitchFamily="18" charset="-122"/>
              <a:cs typeface="+mn-ea"/>
              <a:sym typeface="+mn-lt"/>
            </a:endParaRPr>
          </a:p>
        </p:txBody>
      </p:sp>
      <p:grpSp>
        <p:nvGrpSpPr>
          <p:cNvPr id="61" name="图形 58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D3497978-6FA4-1B86-6FBF-E0A15AEEB5E6}"/>
              </a:ext>
            </a:extLst>
          </p:cNvPr>
          <p:cNvGrpSpPr/>
          <p:nvPr/>
        </p:nvGrpSpPr>
        <p:grpSpPr>
          <a:xfrm>
            <a:off x="7287186" y="2110626"/>
            <a:ext cx="4293877" cy="4249684"/>
            <a:chOff x="4968460" y="977416"/>
            <a:chExt cx="3221402" cy="3188247"/>
          </a:xfrm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C30D793A-9ABD-7341-6239-9837852C5795}"/>
                </a:ext>
              </a:extLst>
            </p:cNvPr>
            <p:cNvSpPr/>
            <p:nvPr/>
          </p:nvSpPr>
          <p:spPr>
            <a:xfrm>
              <a:off x="6496615" y="1035643"/>
              <a:ext cx="1635722" cy="1860210"/>
            </a:xfrm>
            <a:custGeom>
              <a:avLst/>
              <a:gdLst>
                <a:gd name="connsiteX0" fmla="*/ 1 w 1635722"/>
                <a:gd name="connsiteY0" fmla="*/ 0 h 1860210"/>
                <a:gd name="connsiteX1" fmla="*/ 1635723 w 1635722"/>
                <a:gd name="connsiteY1" fmla="*/ 0 h 1860210"/>
                <a:gd name="connsiteX2" fmla="*/ 1635723 w 1635722"/>
                <a:gd name="connsiteY2" fmla="*/ 1860211 h 1860210"/>
                <a:gd name="connsiteX3" fmla="*/ 1 w 1635722"/>
                <a:gd name="connsiteY3" fmla="*/ 1860211 h 18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5722" h="1860210">
                  <a:moveTo>
                    <a:pt x="1" y="0"/>
                  </a:moveTo>
                  <a:lnTo>
                    <a:pt x="1635723" y="0"/>
                  </a:lnTo>
                  <a:lnTo>
                    <a:pt x="1635723" y="1860211"/>
                  </a:lnTo>
                  <a:lnTo>
                    <a:pt x="1" y="1860211"/>
                  </a:lnTo>
                  <a:close/>
                </a:path>
              </a:pathLst>
            </a:custGeom>
            <a:solidFill>
              <a:srgbClr val="F1F2F7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80119298-9F4B-429F-7572-3A569421BBD0}"/>
                </a:ext>
              </a:extLst>
            </p:cNvPr>
            <p:cNvSpPr/>
            <p:nvPr/>
          </p:nvSpPr>
          <p:spPr>
            <a:xfrm>
              <a:off x="6439090" y="977416"/>
              <a:ext cx="1750772" cy="1976663"/>
            </a:xfrm>
            <a:custGeom>
              <a:avLst/>
              <a:gdLst>
                <a:gd name="connsiteX0" fmla="*/ 1 w 1750772"/>
                <a:gd name="connsiteY0" fmla="*/ 0 h 1976663"/>
                <a:gd name="connsiteX1" fmla="*/ 1 w 1750772"/>
                <a:gd name="connsiteY1" fmla="*/ 1976664 h 1976663"/>
                <a:gd name="connsiteX2" fmla="*/ 1750774 w 1750772"/>
                <a:gd name="connsiteY2" fmla="*/ 1976664 h 1976663"/>
                <a:gd name="connsiteX3" fmla="*/ 1750774 w 1750772"/>
                <a:gd name="connsiteY3" fmla="*/ 0 h 1976663"/>
                <a:gd name="connsiteX4" fmla="*/ 1 w 1750772"/>
                <a:gd name="connsiteY4" fmla="*/ 0 h 1976663"/>
                <a:gd name="connsiteX5" fmla="*/ 1693249 w 1750772"/>
                <a:gd name="connsiteY5" fmla="*/ 1918437 h 1976663"/>
                <a:gd name="connsiteX6" fmla="*/ 57526 w 1750772"/>
                <a:gd name="connsiteY6" fmla="*/ 1918437 h 1976663"/>
                <a:gd name="connsiteX7" fmla="*/ 57526 w 1750772"/>
                <a:gd name="connsiteY7" fmla="*/ 58227 h 1976663"/>
                <a:gd name="connsiteX8" fmla="*/ 1693249 w 1750772"/>
                <a:gd name="connsiteY8" fmla="*/ 58227 h 1976663"/>
                <a:gd name="connsiteX9" fmla="*/ 1693249 w 1750772"/>
                <a:gd name="connsiteY9" fmla="*/ 1918437 h 1976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50772" h="1976663">
                  <a:moveTo>
                    <a:pt x="1" y="0"/>
                  </a:moveTo>
                  <a:lnTo>
                    <a:pt x="1" y="1976664"/>
                  </a:lnTo>
                  <a:lnTo>
                    <a:pt x="1750774" y="1976664"/>
                  </a:lnTo>
                  <a:lnTo>
                    <a:pt x="1750774" y="0"/>
                  </a:lnTo>
                  <a:lnTo>
                    <a:pt x="1" y="0"/>
                  </a:lnTo>
                  <a:close/>
                  <a:moveTo>
                    <a:pt x="1693249" y="1918437"/>
                  </a:moveTo>
                  <a:lnTo>
                    <a:pt x="57526" y="1918437"/>
                  </a:lnTo>
                  <a:lnTo>
                    <a:pt x="57526" y="58227"/>
                  </a:lnTo>
                  <a:lnTo>
                    <a:pt x="1693249" y="58227"/>
                  </a:lnTo>
                  <a:lnTo>
                    <a:pt x="1693249" y="1918437"/>
                  </a:lnTo>
                  <a:close/>
                </a:path>
              </a:pathLst>
            </a:custGeom>
            <a:solidFill>
              <a:srgbClr val="CED5E5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3CD25963-B594-D83A-F5C5-B9CF68E4B12A}"/>
                </a:ext>
              </a:extLst>
            </p:cNvPr>
            <p:cNvSpPr/>
            <p:nvPr/>
          </p:nvSpPr>
          <p:spPr>
            <a:xfrm>
              <a:off x="6670827" y="1417974"/>
              <a:ext cx="1229305" cy="1087129"/>
            </a:xfrm>
            <a:custGeom>
              <a:avLst/>
              <a:gdLst>
                <a:gd name="connsiteX0" fmla="*/ 172576 w 1229305"/>
                <a:gd name="connsiteY0" fmla="*/ 1002246 h 1087129"/>
                <a:gd name="connsiteX1" fmla="*/ 919233 w 1229305"/>
                <a:gd name="connsiteY1" fmla="*/ 0 h 1087129"/>
                <a:gd name="connsiteX2" fmla="*/ 1049482 w 1229305"/>
                <a:gd name="connsiteY2" fmla="*/ 75999 h 1087129"/>
                <a:gd name="connsiteX3" fmla="*/ 296278 w 1229305"/>
                <a:gd name="connsiteY3" fmla="*/ 1087130 h 1087129"/>
                <a:gd name="connsiteX4" fmla="*/ 172576 w 1229305"/>
                <a:gd name="connsiteY4" fmla="*/ 1002246 h 1087129"/>
                <a:gd name="connsiteX5" fmla="*/ 981201 w 1229305"/>
                <a:gd name="connsiteY5" fmla="*/ 1007156 h 1087129"/>
                <a:gd name="connsiteX6" fmla="*/ 803481 w 1229305"/>
                <a:gd name="connsiteY6" fmla="*/ 937939 h 1087129"/>
                <a:gd name="connsiteX7" fmla="*/ 733095 w 1229305"/>
                <a:gd name="connsiteY7" fmla="*/ 763727 h 1087129"/>
                <a:gd name="connsiteX8" fmla="*/ 981201 w 1229305"/>
                <a:gd name="connsiteY8" fmla="*/ 520298 h 1087129"/>
                <a:gd name="connsiteX9" fmla="*/ 1158920 w 1229305"/>
                <a:gd name="connsiteY9" fmla="*/ 589515 h 1087129"/>
                <a:gd name="connsiteX10" fmla="*/ 1229307 w 1229305"/>
                <a:gd name="connsiteY10" fmla="*/ 763727 h 1087129"/>
                <a:gd name="connsiteX11" fmla="*/ 1158920 w 1229305"/>
                <a:gd name="connsiteY11" fmla="*/ 937939 h 1087129"/>
                <a:gd name="connsiteX12" fmla="*/ 981201 w 1229305"/>
                <a:gd name="connsiteY12" fmla="*/ 1007156 h 1087129"/>
                <a:gd name="connsiteX13" fmla="*/ 981201 w 1229305"/>
                <a:gd name="connsiteY13" fmla="*/ 657329 h 1087129"/>
                <a:gd name="connsiteX14" fmla="*/ 879947 w 1229305"/>
                <a:gd name="connsiteY14" fmla="*/ 763961 h 1087129"/>
                <a:gd name="connsiteX15" fmla="*/ 981201 w 1229305"/>
                <a:gd name="connsiteY15" fmla="*/ 870593 h 1087129"/>
                <a:gd name="connsiteX16" fmla="*/ 1082454 w 1229305"/>
                <a:gd name="connsiteY16" fmla="*/ 763961 h 1087129"/>
                <a:gd name="connsiteX17" fmla="*/ 981201 w 1229305"/>
                <a:gd name="connsiteY17" fmla="*/ 657329 h 1087129"/>
                <a:gd name="connsiteX18" fmla="*/ 248107 w 1229305"/>
                <a:gd name="connsiteY18" fmla="*/ 557011 h 1087129"/>
                <a:gd name="connsiteX19" fmla="*/ 70387 w 1229305"/>
                <a:gd name="connsiteY19" fmla="*/ 487794 h 1087129"/>
                <a:gd name="connsiteX20" fmla="*/ 1 w 1229305"/>
                <a:gd name="connsiteY20" fmla="*/ 313582 h 1087129"/>
                <a:gd name="connsiteX21" fmla="*/ 70387 w 1229305"/>
                <a:gd name="connsiteY21" fmla="*/ 139370 h 1087129"/>
                <a:gd name="connsiteX22" fmla="*/ 248107 w 1229305"/>
                <a:gd name="connsiteY22" fmla="*/ 70153 h 1087129"/>
                <a:gd name="connsiteX23" fmla="*/ 425827 w 1229305"/>
                <a:gd name="connsiteY23" fmla="*/ 139370 h 1087129"/>
                <a:gd name="connsiteX24" fmla="*/ 496213 w 1229305"/>
                <a:gd name="connsiteY24" fmla="*/ 313582 h 1087129"/>
                <a:gd name="connsiteX25" fmla="*/ 425827 w 1229305"/>
                <a:gd name="connsiteY25" fmla="*/ 487794 h 1087129"/>
                <a:gd name="connsiteX26" fmla="*/ 248107 w 1229305"/>
                <a:gd name="connsiteY26" fmla="*/ 557011 h 1087129"/>
                <a:gd name="connsiteX27" fmla="*/ 248107 w 1229305"/>
                <a:gd name="connsiteY27" fmla="*/ 207184 h 1087129"/>
                <a:gd name="connsiteX28" fmla="*/ 146854 w 1229305"/>
                <a:gd name="connsiteY28" fmla="*/ 313816 h 1087129"/>
                <a:gd name="connsiteX29" fmla="*/ 248107 w 1229305"/>
                <a:gd name="connsiteY29" fmla="*/ 420447 h 1087129"/>
                <a:gd name="connsiteX30" fmla="*/ 349360 w 1229305"/>
                <a:gd name="connsiteY30" fmla="*/ 313816 h 1087129"/>
                <a:gd name="connsiteX31" fmla="*/ 248107 w 1229305"/>
                <a:gd name="connsiteY31" fmla="*/ 207184 h 1087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229305" h="1087129">
                  <a:moveTo>
                    <a:pt x="172576" y="1002246"/>
                  </a:moveTo>
                  <a:lnTo>
                    <a:pt x="919233" y="0"/>
                  </a:lnTo>
                  <a:lnTo>
                    <a:pt x="1049482" y="75999"/>
                  </a:lnTo>
                  <a:lnTo>
                    <a:pt x="296278" y="1087130"/>
                  </a:lnTo>
                  <a:lnTo>
                    <a:pt x="172576" y="1002246"/>
                  </a:lnTo>
                  <a:close/>
                  <a:moveTo>
                    <a:pt x="981201" y="1007156"/>
                  </a:moveTo>
                  <a:cubicBezTo>
                    <a:pt x="912217" y="1007156"/>
                    <a:pt x="849080" y="982603"/>
                    <a:pt x="803481" y="937939"/>
                  </a:cubicBezTo>
                  <a:cubicBezTo>
                    <a:pt x="758116" y="893275"/>
                    <a:pt x="733095" y="831541"/>
                    <a:pt x="733095" y="763727"/>
                  </a:cubicBezTo>
                  <a:cubicBezTo>
                    <a:pt x="733095" y="625059"/>
                    <a:pt x="839727" y="520298"/>
                    <a:pt x="981201" y="520298"/>
                  </a:cubicBezTo>
                  <a:cubicBezTo>
                    <a:pt x="1050184" y="520298"/>
                    <a:pt x="1113321" y="544851"/>
                    <a:pt x="1158920" y="589515"/>
                  </a:cubicBezTo>
                  <a:cubicBezTo>
                    <a:pt x="1204286" y="634179"/>
                    <a:pt x="1229307" y="695913"/>
                    <a:pt x="1229307" y="763727"/>
                  </a:cubicBezTo>
                  <a:cubicBezTo>
                    <a:pt x="1229307" y="831541"/>
                    <a:pt x="1204286" y="893509"/>
                    <a:pt x="1158920" y="937939"/>
                  </a:cubicBezTo>
                  <a:cubicBezTo>
                    <a:pt x="1113555" y="982603"/>
                    <a:pt x="1050418" y="1007156"/>
                    <a:pt x="981201" y="1007156"/>
                  </a:cubicBezTo>
                  <a:close/>
                  <a:moveTo>
                    <a:pt x="981201" y="657329"/>
                  </a:moveTo>
                  <a:cubicBezTo>
                    <a:pt x="923442" y="657329"/>
                    <a:pt x="879947" y="703162"/>
                    <a:pt x="879947" y="763961"/>
                  </a:cubicBezTo>
                  <a:cubicBezTo>
                    <a:pt x="879947" y="824760"/>
                    <a:pt x="923442" y="870593"/>
                    <a:pt x="981201" y="870593"/>
                  </a:cubicBezTo>
                  <a:cubicBezTo>
                    <a:pt x="1038960" y="870593"/>
                    <a:pt x="1082454" y="824760"/>
                    <a:pt x="1082454" y="763961"/>
                  </a:cubicBezTo>
                  <a:cubicBezTo>
                    <a:pt x="1082454" y="703162"/>
                    <a:pt x="1038960" y="657329"/>
                    <a:pt x="981201" y="657329"/>
                  </a:cubicBezTo>
                  <a:close/>
                  <a:moveTo>
                    <a:pt x="248107" y="557011"/>
                  </a:moveTo>
                  <a:cubicBezTo>
                    <a:pt x="179124" y="557011"/>
                    <a:pt x="115986" y="532458"/>
                    <a:pt x="70387" y="487794"/>
                  </a:cubicBezTo>
                  <a:cubicBezTo>
                    <a:pt x="25022" y="443130"/>
                    <a:pt x="1" y="381396"/>
                    <a:pt x="1" y="313582"/>
                  </a:cubicBezTo>
                  <a:cubicBezTo>
                    <a:pt x="1" y="245768"/>
                    <a:pt x="25022" y="183800"/>
                    <a:pt x="70387" y="139370"/>
                  </a:cubicBezTo>
                  <a:cubicBezTo>
                    <a:pt x="115753" y="94706"/>
                    <a:pt x="178890" y="70153"/>
                    <a:pt x="248107" y="70153"/>
                  </a:cubicBezTo>
                  <a:cubicBezTo>
                    <a:pt x="317090" y="70153"/>
                    <a:pt x="380228" y="94706"/>
                    <a:pt x="425827" y="139370"/>
                  </a:cubicBezTo>
                  <a:cubicBezTo>
                    <a:pt x="471192" y="184033"/>
                    <a:pt x="496213" y="245768"/>
                    <a:pt x="496213" y="313582"/>
                  </a:cubicBezTo>
                  <a:cubicBezTo>
                    <a:pt x="496213" y="381396"/>
                    <a:pt x="471192" y="443364"/>
                    <a:pt x="425827" y="487794"/>
                  </a:cubicBezTo>
                  <a:cubicBezTo>
                    <a:pt x="380228" y="532458"/>
                    <a:pt x="317090" y="557011"/>
                    <a:pt x="248107" y="557011"/>
                  </a:cubicBezTo>
                  <a:close/>
                  <a:moveTo>
                    <a:pt x="248107" y="207184"/>
                  </a:moveTo>
                  <a:cubicBezTo>
                    <a:pt x="190348" y="207184"/>
                    <a:pt x="146854" y="253017"/>
                    <a:pt x="146854" y="313816"/>
                  </a:cubicBezTo>
                  <a:cubicBezTo>
                    <a:pt x="146854" y="374614"/>
                    <a:pt x="190348" y="420447"/>
                    <a:pt x="248107" y="420447"/>
                  </a:cubicBezTo>
                  <a:cubicBezTo>
                    <a:pt x="305866" y="420447"/>
                    <a:pt x="349360" y="374614"/>
                    <a:pt x="349360" y="313816"/>
                  </a:cubicBezTo>
                  <a:cubicBezTo>
                    <a:pt x="349360" y="253017"/>
                    <a:pt x="305866" y="207184"/>
                    <a:pt x="248107" y="207184"/>
                  </a:cubicBezTo>
                  <a:close/>
                </a:path>
              </a:pathLst>
            </a:custGeom>
            <a:solidFill>
              <a:srgbClr val="FFFFFF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7C9DE0CB-AFE0-94EB-C86D-EF3D6F26AF1C}"/>
                </a:ext>
              </a:extLst>
            </p:cNvPr>
            <p:cNvSpPr/>
            <p:nvPr/>
          </p:nvSpPr>
          <p:spPr>
            <a:xfrm>
              <a:off x="5950065" y="3883133"/>
              <a:ext cx="328843" cy="282530"/>
            </a:xfrm>
            <a:custGeom>
              <a:avLst/>
              <a:gdLst>
                <a:gd name="connsiteX0" fmla="*/ 321829 w 328843"/>
                <a:gd name="connsiteY0" fmla="*/ 86755 h 282530"/>
                <a:gd name="connsiteX1" fmla="*/ 328845 w 328843"/>
                <a:gd name="connsiteY1" fmla="*/ 0 h 282530"/>
                <a:gd name="connsiteX2" fmla="*/ 192983 w 328843"/>
                <a:gd name="connsiteY2" fmla="*/ 24553 h 282530"/>
                <a:gd name="connsiteX3" fmla="*/ 192983 w 328843"/>
                <a:gd name="connsiteY3" fmla="*/ 98681 h 282530"/>
                <a:gd name="connsiteX4" fmla="*/ 57822 w 328843"/>
                <a:gd name="connsiteY4" fmla="*/ 180292 h 282530"/>
                <a:gd name="connsiteX5" fmla="*/ 765 w 328843"/>
                <a:gd name="connsiteY5" fmla="*/ 270555 h 282530"/>
                <a:gd name="connsiteX6" fmla="*/ 179186 w 328843"/>
                <a:gd name="connsiteY6" fmla="*/ 254653 h 282530"/>
                <a:gd name="connsiteX7" fmla="*/ 321596 w 328843"/>
                <a:gd name="connsiteY7" fmla="*/ 133991 h 282530"/>
                <a:gd name="connsiteX8" fmla="*/ 321829 w 328843"/>
                <a:gd name="connsiteY8" fmla="*/ 86755 h 282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8843" h="282530">
                  <a:moveTo>
                    <a:pt x="321829" y="86755"/>
                  </a:moveTo>
                  <a:cubicBezTo>
                    <a:pt x="326272" y="52380"/>
                    <a:pt x="328845" y="0"/>
                    <a:pt x="328845" y="0"/>
                  </a:cubicBezTo>
                  <a:lnTo>
                    <a:pt x="192983" y="24553"/>
                  </a:lnTo>
                  <a:lnTo>
                    <a:pt x="192983" y="98681"/>
                  </a:lnTo>
                  <a:cubicBezTo>
                    <a:pt x="192983" y="98681"/>
                    <a:pt x="98744" y="145683"/>
                    <a:pt x="57822" y="180292"/>
                  </a:cubicBezTo>
                  <a:cubicBezTo>
                    <a:pt x="16666" y="214667"/>
                    <a:pt x="-4380" y="241325"/>
                    <a:pt x="765" y="270555"/>
                  </a:cubicBezTo>
                  <a:cubicBezTo>
                    <a:pt x="6143" y="299785"/>
                    <a:pt x="142005" y="267983"/>
                    <a:pt x="179186" y="254653"/>
                  </a:cubicBezTo>
                  <a:cubicBezTo>
                    <a:pt x="216367" y="241325"/>
                    <a:pt x="326506" y="180993"/>
                    <a:pt x="321596" y="133991"/>
                  </a:cubicBezTo>
                  <a:cubicBezTo>
                    <a:pt x="318088" y="101253"/>
                    <a:pt x="321829" y="86755"/>
                    <a:pt x="321829" y="86755"/>
                  </a:cubicBezTo>
                  <a:close/>
                </a:path>
              </a:pathLst>
            </a:custGeom>
            <a:solidFill>
              <a:srgbClr val="141B25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6FC30795-170F-E718-A51F-6AD32D415075}"/>
                </a:ext>
              </a:extLst>
            </p:cNvPr>
            <p:cNvSpPr/>
            <p:nvPr/>
          </p:nvSpPr>
          <p:spPr>
            <a:xfrm>
              <a:off x="6400039" y="3839803"/>
              <a:ext cx="385312" cy="233458"/>
            </a:xfrm>
            <a:custGeom>
              <a:avLst/>
              <a:gdLst>
                <a:gd name="connsiteX0" fmla="*/ 232673 w 385312"/>
                <a:gd name="connsiteY0" fmla="*/ 120732 h 233458"/>
                <a:gd name="connsiteX1" fmla="*/ 136798 w 385312"/>
                <a:gd name="connsiteY1" fmla="*/ 109274 h 233458"/>
                <a:gd name="connsiteX2" fmla="*/ 136798 w 385312"/>
                <a:gd name="connsiteY2" fmla="*/ 109274 h 233458"/>
                <a:gd name="connsiteX3" fmla="*/ 149893 w 385312"/>
                <a:gd name="connsiteY3" fmla="*/ 6149 h 233458"/>
                <a:gd name="connsiteX4" fmla="*/ 11927 w 385312"/>
                <a:gd name="connsiteY4" fmla="*/ 70 h 233458"/>
                <a:gd name="connsiteX5" fmla="*/ 17773 w 385312"/>
                <a:gd name="connsiteY5" fmla="*/ 78874 h 233458"/>
                <a:gd name="connsiteX6" fmla="*/ 1 w 385312"/>
                <a:gd name="connsiteY6" fmla="*/ 198835 h 233458"/>
                <a:gd name="connsiteX7" fmla="*/ 365963 w 385312"/>
                <a:gd name="connsiteY7" fmla="*/ 227597 h 233458"/>
                <a:gd name="connsiteX8" fmla="*/ 232673 w 385312"/>
                <a:gd name="connsiteY8" fmla="*/ 120732 h 23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5312" h="233458">
                  <a:moveTo>
                    <a:pt x="232673" y="120732"/>
                  </a:moveTo>
                  <a:cubicBezTo>
                    <a:pt x="185671" y="108806"/>
                    <a:pt x="136798" y="109274"/>
                    <a:pt x="136798" y="109274"/>
                  </a:cubicBezTo>
                  <a:lnTo>
                    <a:pt x="136798" y="109274"/>
                  </a:lnTo>
                  <a:cubicBezTo>
                    <a:pt x="141475" y="75366"/>
                    <a:pt x="149893" y="11294"/>
                    <a:pt x="149893" y="6149"/>
                  </a:cubicBezTo>
                  <a:cubicBezTo>
                    <a:pt x="149893" y="-1100"/>
                    <a:pt x="11927" y="70"/>
                    <a:pt x="11927" y="70"/>
                  </a:cubicBezTo>
                  <a:lnTo>
                    <a:pt x="17773" y="78874"/>
                  </a:lnTo>
                  <a:lnTo>
                    <a:pt x="1" y="198835"/>
                  </a:lnTo>
                  <a:cubicBezTo>
                    <a:pt x="1" y="198835"/>
                    <a:pt x="291601" y="250514"/>
                    <a:pt x="365963" y="227597"/>
                  </a:cubicBezTo>
                  <a:cubicBezTo>
                    <a:pt x="440325" y="204681"/>
                    <a:pt x="279676" y="132658"/>
                    <a:pt x="232673" y="120732"/>
                  </a:cubicBezTo>
                  <a:close/>
                </a:path>
              </a:pathLst>
            </a:custGeom>
            <a:solidFill>
              <a:srgbClr val="141B25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9F4AD080-3CA2-0ADE-50BB-0FB3D1E5AA7F}"/>
                </a:ext>
              </a:extLst>
            </p:cNvPr>
            <p:cNvSpPr/>
            <p:nvPr/>
          </p:nvSpPr>
          <p:spPr>
            <a:xfrm>
              <a:off x="6085989" y="2697322"/>
              <a:ext cx="318024" cy="1238919"/>
            </a:xfrm>
            <a:custGeom>
              <a:avLst/>
              <a:gdLst>
                <a:gd name="connsiteX0" fmla="*/ 49575 w 318024"/>
                <a:gd name="connsiteY0" fmla="*/ 19409 h 1238919"/>
                <a:gd name="connsiteX1" fmla="*/ 1 w 318024"/>
                <a:gd name="connsiteY1" fmla="*/ 1224161 h 1238919"/>
                <a:gd name="connsiteX2" fmla="*/ 267048 w 318024"/>
                <a:gd name="connsiteY2" fmla="*/ 1224161 h 1238919"/>
                <a:gd name="connsiteX3" fmla="*/ 318026 w 318024"/>
                <a:gd name="connsiteY3" fmla="*/ 181461 h 1238919"/>
                <a:gd name="connsiteX4" fmla="*/ 303995 w 318024"/>
                <a:gd name="connsiteY4" fmla="*/ 0 h 1238919"/>
                <a:gd name="connsiteX5" fmla="*/ 49575 w 318024"/>
                <a:gd name="connsiteY5" fmla="*/ 19409 h 1238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8024" h="1238919">
                  <a:moveTo>
                    <a:pt x="49575" y="19409"/>
                  </a:moveTo>
                  <a:lnTo>
                    <a:pt x="1" y="1224161"/>
                  </a:lnTo>
                  <a:cubicBezTo>
                    <a:pt x="1" y="1224161"/>
                    <a:pt x="74830" y="1257367"/>
                    <a:pt x="267048" y="1224161"/>
                  </a:cubicBezTo>
                  <a:lnTo>
                    <a:pt x="318026" y="181461"/>
                  </a:lnTo>
                  <a:lnTo>
                    <a:pt x="303995" y="0"/>
                  </a:lnTo>
                  <a:lnTo>
                    <a:pt x="49575" y="19409"/>
                  </a:lnTo>
                  <a:close/>
                </a:path>
              </a:pathLst>
            </a:custGeom>
            <a:solidFill>
              <a:srgbClr val="283444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DC6EC3D7-4542-5186-9A19-63F20280A870}"/>
                </a:ext>
              </a:extLst>
            </p:cNvPr>
            <p:cNvSpPr/>
            <p:nvPr/>
          </p:nvSpPr>
          <p:spPr>
            <a:xfrm>
              <a:off x="6318428" y="2649151"/>
              <a:ext cx="314068" cy="1223479"/>
            </a:xfrm>
            <a:custGeom>
              <a:avLst/>
              <a:gdLst>
                <a:gd name="connsiteX0" fmla="*/ 37649 w 314068"/>
                <a:gd name="connsiteY0" fmla="*/ 1209429 h 1223479"/>
                <a:gd name="connsiteX1" fmla="*/ 174447 w 314068"/>
                <a:gd name="connsiteY1" fmla="*/ 1221355 h 1223479"/>
                <a:gd name="connsiteX2" fmla="*/ 308906 w 314068"/>
                <a:gd name="connsiteY2" fmla="*/ 1187448 h 1223479"/>
                <a:gd name="connsiteX3" fmla="*/ 278740 w 314068"/>
                <a:gd name="connsiteY3" fmla="*/ 0 h 1223479"/>
                <a:gd name="connsiteX4" fmla="*/ 45834 w 314068"/>
                <a:gd name="connsiteY4" fmla="*/ 48171 h 1223479"/>
                <a:gd name="connsiteX5" fmla="*/ 1 w 314068"/>
                <a:gd name="connsiteY5" fmla="*/ 1178796 h 1223479"/>
                <a:gd name="connsiteX6" fmla="*/ 37649 w 314068"/>
                <a:gd name="connsiteY6" fmla="*/ 1209429 h 1223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4068" h="1223479">
                  <a:moveTo>
                    <a:pt x="37649" y="1209429"/>
                  </a:moveTo>
                  <a:cubicBezTo>
                    <a:pt x="37649" y="1209429"/>
                    <a:pt x="84886" y="1230007"/>
                    <a:pt x="174447" y="1221355"/>
                  </a:cubicBezTo>
                  <a:cubicBezTo>
                    <a:pt x="264008" y="1212703"/>
                    <a:pt x="308906" y="1187448"/>
                    <a:pt x="308906" y="1187448"/>
                  </a:cubicBezTo>
                  <a:cubicBezTo>
                    <a:pt x="308906" y="1187448"/>
                    <a:pt x="332524" y="181461"/>
                    <a:pt x="278740" y="0"/>
                  </a:cubicBezTo>
                  <a:lnTo>
                    <a:pt x="45834" y="48171"/>
                  </a:lnTo>
                  <a:lnTo>
                    <a:pt x="1" y="1178796"/>
                  </a:lnTo>
                  <a:lnTo>
                    <a:pt x="37649" y="1209429"/>
                  </a:lnTo>
                  <a:close/>
                </a:path>
              </a:pathLst>
            </a:custGeom>
            <a:solidFill>
              <a:srgbClr val="283444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grpSp>
          <p:nvGrpSpPr>
            <p:cNvPr id="69" name="图形 58">
              <a:extLst>
                <a:ext uri="{FF2B5EF4-FFF2-40B4-BE49-F238E27FC236}">
                  <a16:creationId xmlns:a16="http://schemas.microsoft.com/office/drawing/2014/main" id="{91B5E173-B1AD-B6D7-C06F-99F33E44DE49}"/>
                </a:ext>
              </a:extLst>
            </p:cNvPr>
            <p:cNvGrpSpPr/>
            <p:nvPr/>
          </p:nvGrpSpPr>
          <p:grpSpPr>
            <a:xfrm>
              <a:off x="6718999" y="1490933"/>
              <a:ext cx="186137" cy="314856"/>
              <a:chOff x="6718999" y="1490933"/>
              <a:chExt cx="186137" cy="314856"/>
            </a:xfrm>
          </p:grpSpPr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9CBB2833-BA6E-76D6-1A51-7C52B8B9A48A}"/>
                  </a:ext>
                </a:extLst>
              </p:cNvPr>
              <p:cNvSpPr/>
              <p:nvPr/>
            </p:nvSpPr>
            <p:spPr>
              <a:xfrm>
                <a:off x="6733029" y="1497246"/>
                <a:ext cx="111542" cy="239220"/>
              </a:xfrm>
              <a:custGeom>
                <a:avLst/>
                <a:gdLst>
                  <a:gd name="connsiteX0" fmla="*/ 4024 w 111542"/>
                  <a:gd name="connsiteY0" fmla="*/ 239440 h 239220"/>
                  <a:gd name="connsiteX1" fmla="*/ 750 w 111542"/>
                  <a:gd name="connsiteY1" fmla="*/ 26878 h 239220"/>
                  <a:gd name="connsiteX2" fmla="*/ 109954 w 111542"/>
                  <a:gd name="connsiteY2" fmla="*/ 220 h 239220"/>
                  <a:gd name="connsiteX3" fmla="*/ 112292 w 111542"/>
                  <a:gd name="connsiteY3" fmla="*/ 207638 h 239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542" h="239220">
                    <a:moveTo>
                      <a:pt x="4024" y="239440"/>
                    </a:moveTo>
                    <a:lnTo>
                      <a:pt x="750" y="26878"/>
                    </a:lnTo>
                    <a:lnTo>
                      <a:pt x="109954" y="220"/>
                    </a:lnTo>
                    <a:lnTo>
                      <a:pt x="112292" y="207638"/>
                    </a:lnTo>
                    <a:close/>
                  </a:path>
                </a:pathLst>
              </a:custGeom>
              <a:solidFill>
                <a:srgbClr val="8B34FF"/>
              </a:solidFill>
              <a:ln w="23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AE75EF96-7D36-F21A-D689-DAFA6492E549}"/>
                  </a:ext>
                </a:extLst>
              </p:cNvPr>
              <p:cNvSpPr/>
              <p:nvPr/>
            </p:nvSpPr>
            <p:spPr>
              <a:xfrm>
                <a:off x="6718999" y="1515720"/>
                <a:ext cx="17304" cy="220746"/>
              </a:xfrm>
              <a:custGeom>
                <a:avLst/>
                <a:gdLst>
                  <a:gd name="connsiteX0" fmla="*/ 14781 w 17304"/>
                  <a:gd name="connsiteY0" fmla="*/ 8404 h 220746"/>
                  <a:gd name="connsiteX1" fmla="*/ 1218 w 17304"/>
                  <a:gd name="connsiteY1" fmla="*/ 220 h 220746"/>
                  <a:gd name="connsiteX2" fmla="*/ 750 w 17304"/>
                  <a:gd name="connsiteY2" fmla="*/ 210911 h 220746"/>
                  <a:gd name="connsiteX3" fmla="*/ 18054 w 17304"/>
                  <a:gd name="connsiteY3" fmla="*/ 220967 h 220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04" h="220746">
                    <a:moveTo>
                      <a:pt x="14781" y="8404"/>
                    </a:moveTo>
                    <a:lnTo>
                      <a:pt x="1218" y="220"/>
                    </a:lnTo>
                    <a:lnTo>
                      <a:pt x="750" y="210911"/>
                    </a:lnTo>
                    <a:lnTo>
                      <a:pt x="18054" y="220967"/>
                    </a:lnTo>
                    <a:close/>
                  </a:path>
                </a:pathLst>
              </a:custGeom>
              <a:solidFill>
                <a:srgbClr val="5900CC"/>
              </a:solidFill>
              <a:ln w="23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E6A305CF-4D9B-174E-D04F-88B4CCDBA47D}"/>
                  </a:ext>
                </a:extLst>
              </p:cNvPr>
              <p:cNvSpPr/>
              <p:nvPr/>
            </p:nvSpPr>
            <p:spPr>
              <a:xfrm>
                <a:off x="6719466" y="1490933"/>
                <a:ext cx="122766" cy="32971"/>
              </a:xfrm>
              <a:custGeom>
                <a:avLst/>
                <a:gdLst>
                  <a:gd name="connsiteX0" fmla="*/ 750 w 122766"/>
                  <a:gd name="connsiteY0" fmla="*/ 25007 h 32971"/>
                  <a:gd name="connsiteX1" fmla="*/ 109019 w 122766"/>
                  <a:gd name="connsiteY1" fmla="*/ 220 h 32971"/>
                  <a:gd name="connsiteX2" fmla="*/ 123517 w 122766"/>
                  <a:gd name="connsiteY2" fmla="*/ 6534 h 32971"/>
                  <a:gd name="connsiteX3" fmla="*/ 14313 w 122766"/>
                  <a:gd name="connsiteY3" fmla="*/ 33192 h 32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766" h="32971">
                    <a:moveTo>
                      <a:pt x="750" y="25007"/>
                    </a:moveTo>
                    <a:lnTo>
                      <a:pt x="109019" y="220"/>
                    </a:lnTo>
                    <a:lnTo>
                      <a:pt x="123517" y="6534"/>
                    </a:lnTo>
                    <a:lnTo>
                      <a:pt x="14313" y="33192"/>
                    </a:lnTo>
                    <a:close/>
                  </a:path>
                </a:pathLst>
              </a:custGeom>
              <a:solidFill>
                <a:srgbClr val="5900CC"/>
              </a:solidFill>
              <a:ln w="23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3AC1784A-B14C-2873-E07F-03DE9B209009}"/>
                  </a:ext>
                </a:extLst>
              </p:cNvPr>
              <p:cNvSpPr/>
              <p:nvPr/>
            </p:nvSpPr>
            <p:spPr>
              <a:xfrm>
                <a:off x="6802246" y="1690166"/>
                <a:ext cx="102890" cy="115623"/>
              </a:xfrm>
              <a:custGeom>
                <a:avLst/>
                <a:gdLst>
                  <a:gd name="connsiteX0" fmla="*/ 750 w 102890"/>
                  <a:gd name="connsiteY0" fmla="*/ 78791 h 115623"/>
                  <a:gd name="connsiteX1" fmla="*/ 2855 w 102890"/>
                  <a:gd name="connsiteY1" fmla="*/ 922 h 115623"/>
                  <a:gd name="connsiteX2" fmla="*/ 95924 w 102890"/>
                  <a:gd name="connsiteY2" fmla="*/ 220 h 115623"/>
                  <a:gd name="connsiteX3" fmla="*/ 103640 w 102890"/>
                  <a:gd name="connsiteY3" fmla="*/ 91184 h 115623"/>
                  <a:gd name="connsiteX4" fmla="*/ 750 w 102890"/>
                  <a:gd name="connsiteY4" fmla="*/ 78791 h 115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890" h="115623">
                    <a:moveTo>
                      <a:pt x="750" y="78791"/>
                    </a:moveTo>
                    <a:lnTo>
                      <a:pt x="2855" y="922"/>
                    </a:lnTo>
                    <a:lnTo>
                      <a:pt x="95924" y="220"/>
                    </a:lnTo>
                    <a:lnTo>
                      <a:pt x="103640" y="91184"/>
                    </a:lnTo>
                    <a:cubicBezTo>
                      <a:pt x="103406" y="90951"/>
                      <a:pt x="24602" y="154322"/>
                      <a:pt x="750" y="78791"/>
                    </a:cubicBezTo>
                    <a:close/>
                  </a:path>
                </a:pathLst>
              </a:custGeom>
              <a:solidFill>
                <a:srgbClr val="FFDFD7"/>
              </a:solidFill>
              <a:ln w="23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</p:grp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5B148CBA-BDEA-F9A5-1293-6C3B377D61DB}"/>
                </a:ext>
              </a:extLst>
            </p:cNvPr>
            <p:cNvSpPr/>
            <p:nvPr/>
          </p:nvSpPr>
          <p:spPr>
            <a:xfrm>
              <a:off x="5085614" y="3404459"/>
              <a:ext cx="556543" cy="457394"/>
            </a:xfrm>
            <a:custGeom>
              <a:avLst/>
              <a:gdLst>
                <a:gd name="connsiteX0" fmla="*/ 1 w 556543"/>
                <a:gd name="connsiteY0" fmla="*/ 0 h 457394"/>
                <a:gd name="connsiteX1" fmla="*/ 3509 w 556543"/>
                <a:gd name="connsiteY1" fmla="*/ 206950 h 457394"/>
                <a:gd name="connsiteX2" fmla="*/ 258396 w 556543"/>
                <a:gd name="connsiteY2" fmla="*/ 457394 h 457394"/>
                <a:gd name="connsiteX3" fmla="*/ 289965 w 556543"/>
                <a:gd name="connsiteY3" fmla="*/ 457394 h 457394"/>
                <a:gd name="connsiteX4" fmla="*/ 544384 w 556543"/>
                <a:gd name="connsiteY4" fmla="*/ 216771 h 457394"/>
                <a:gd name="connsiteX5" fmla="*/ 556544 w 556543"/>
                <a:gd name="connsiteY5" fmla="*/ 0 h 457394"/>
                <a:gd name="connsiteX6" fmla="*/ 1 w 556543"/>
                <a:gd name="connsiteY6" fmla="*/ 0 h 457394"/>
                <a:gd name="connsiteX7" fmla="*/ 1 w 556543"/>
                <a:gd name="connsiteY7" fmla="*/ 0 h 457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6543" h="457394">
                  <a:moveTo>
                    <a:pt x="1" y="0"/>
                  </a:moveTo>
                  <a:lnTo>
                    <a:pt x="3509" y="206950"/>
                  </a:lnTo>
                  <a:cubicBezTo>
                    <a:pt x="5847" y="346086"/>
                    <a:pt x="119260" y="457394"/>
                    <a:pt x="258396" y="457394"/>
                  </a:cubicBezTo>
                  <a:lnTo>
                    <a:pt x="289965" y="457394"/>
                  </a:lnTo>
                  <a:cubicBezTo>
                    <a:pt x="425125" y="457394"/>
                    <a:pt x="536901" y="351932"/>
                    <a:pt x="544384" y="216771"/>
                  </a:cubicBezTo>
                  <a:lnTo>
                    <a:pt x="556544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ED5E5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4D2031F5-13A7-6CCC-C803-AB2119464681}"/>
                </a:ext>
              </a:extLst>
            </p:cNvPr>
            <p:cNvSpPr/>
            <p:nvPr/>
          </p:nvSpPr>
          <p:spPr>
            <a:xfrm>
              <a:off x="4997252" y="2498345"/>
              <a:ext cx="336936" cy="663620"/>
            </a:xfrm>
            <a:custGeom>
              <a:avLst/>
              <a:gdLst>
                <a:gd name="connsiteX0" fmla="*/ 336937 w 336936"/>
                <a:gd name="connsiteY0" fmla="*/ 663621 h 663620"/>
                <a:gd name="connsiteX1" fmla="*/ 2778 w 336936"/>
                <a:gd name="connsiteY1" fmla="*/ 146597 h 663620"/>
                <a:gd name="connsiteX2" fmla="*/ 247376 w 336936"/>
                <a:gd name="connsiteY2" fmla="*/ 108714 h 663620"/>
                <a:gd name="connsiteX3" fmla="*/ 336937 w 336936"/>
                <a:gd name="connsiteY3" fmla="*/ 663621 h 663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6936" h="663620">
                  <a:moveTo>
                    <a:pt x="336937" y="663621"/>
                  </a:moveTo>
                  <a:cubicBezTo>
                    <a:pt x="336937" y="663621"/>
                    <a:pt x="32709" y="369214"/>
                    <a:pt x="2778" y="146597"/>
                  </a:cubicBezTo>
                  <a:cubicBezTo>
                    <a:pt x="-27154" y="-76021"/>
                    <a:pt x="193593" y="-8440"/>
                    <a:pt x="247376" y="108714"/>
                  </a:cubicBezTo>
                  <a:cubicBezTo>
                    <a:pt x="301160" y="226103"/>
                    <a:pt x="336937" y="663621"/>
                    <a:pt x="336937" y="663621"/>
                  </a:cubicBezTo>
                  <a:close/>
                </a:path>
              </a:pathLst>
            </a:custGeom>
            <a:solidFill>
              <a:srgbClr val="52CB96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CCEB34CC-B477-A7FB-7B3F-FE0F40C51813}"/>
                </a:ext>
              </a:extLst>
            </p:cNvPr>
            <p:cNvSpPr/>
            <p:nvPr/>
          </p:nvSpPr>
          <p:spPr>
            <a:xfrm>
              <a:off x="5346114" y="2546448"/>
              <a:ext cx="397682" cy="434523"/>
            </a:xfrm>
            <a:custGeom>
              <a:avLst/>
              <a:gdLst>
                <a:gd name="connsiteX0" fmla="*/ 1 w 397682"/>
                <a:gd name="connsiteY0" fmla="*/ 434524 h 434523"/>
                <a:gd name="connsiteX1" fmla="*/ 157143 w 397682"/>
                <a:gd name="connsiteY1" fmla="*/ 86568 h 434523"/>
                <a:gd name="connsiteX2" fmla="*/ 387711 w 397682"/>
                <a:gd name="connsiteY2" fmla="*/ 48685 h 434523"/>
                <a:gd name="connsiteX3" fmla="*/ 236649 w 397682"/>
                <a:gd name="connsiteY3" fmla="*/ 273407 h 434523"/>
                <a:gd name="connsiteX4" fmla="*/ 1 w 397682"/>
                <a:gd name="connsiteY4" fmla="*/ 434524 h 434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682" h="434523">
                  <a:moveTo>
                    <a:pt x="1" y="434524"/>
                  </a:moveTo>
                  <a:cubicBezTo>
                    <a:pt x="1" y="434524"/>
                    <a:pt x="33908" y="197876"/>
                    <a:pt x="157143" y="86568"/>
                  </a:cubicBezTo>
                  <a:cubicBezTo>
                    <a:pt x="280377" y="-24741"/>
                    <a:pt x="346087" y="-18895"/>
                    <a:pt x="387711" y="48685"/>
                  </a:cubicBezTo>
                  <a:cubicBezTo>
                    <a:pt x="429568" y="116265"/>
                    <a:pt x="332056" y="203722"/>
                    <a:pt x="236649" y="273407"/>
                  </a:cubicBezTo>
                  <a:cubicBezTo>
                    <a:pt x="141241" y="343092"/>
                    <a:pt x="1" y="434524"/>
                    <a:pt x="1" y="434524"/>
                  </a:cubicBezTo>
                  <a:close/>
                </a:path>
              </a:pathLst>
            </a:custGeom>
            <a:solidFill>
              <a:srgbClr val="52CB96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BB828BA3-1B63-56B5-7015-9423EF1FA748}"/>
                </a:ext>
              </a:extLst>
            </p:cNvPr>
            <p:cNvSpPr/>
            <p:nvPr/>
          </p:nvSpPr>
          <p:spPr>
            <a:xfrm>
              <a:off x="5104742" y="1962053"/>
              <a:ext cx="249323" cy="452086"/>
            </a:xfrm>
            <a:custGeom>
              <a:avLst/>
              <a:gdLst>
                <a:gd name="connsiteX0" fmla="*/ 249324 w 249323"/>
                <a:gd name="connsiteY0" fmla="*/ 452087 h 452086"/>
                <a:gd name="connsiteX1" fmla="*/ 30682 w 249323"/>
                <a:gd name="connsiteY1" fmla="*/ 195562 h 452086"/>
                <a:gd name="connsiteX2" fmla="*/ 30682 w 249323"/>
                <a:gd name="connsiteY2" fmla="*/ 772 h 452086"/>
                <a:gd name="connsiteX3" fmla="*/ 187824 w 249323"/>
                <a:gd name="connsiteY3" fmla="*/ 147859 h 452086"/>
                <a:gd name="connsiteX4" fmla="*/ 249324 w 249323"/>
                <a:gd name="connsiteY4" fmla="*/ 452087 h 45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9323" h="452086">
                  <a:moveTo>
                    <a:pt x="249324" y="452087"/>
                  </a:moveTo>
                  <a:cubicBezTo>
                    <a:pt x="249324" y="452087"/>
                    <a:pt x="88207" y="334698"/>
                    <a:pt x="30682" y="195562"/>
                  </a:cubicBezTo>
                  <a:cubicBezTo>
                    <a:pt x="-27077" y="56427"/>
                    <a:pt x="10806" y="6618"/>
                    <a:pt x="30682" y="772"/>
                  </a:cubicBezTo>
                  <a:cubicBezTo>
                    <a:pt x="50559" y="-5308"/>
                    <a:pt x="153917" y="22753"/>
                    <a:pt x="187824" y="147859"/>
                  </a:cubicBezTo>
                  <a:cubicBezTo>
                    <a:pt x="221497" y="273198"/>
                    <a:pt x="249324" y="452087"/>
                    <a:pt x="249324" y="452087"/>
                  </a:cubicBezTo>
                  <a:close/>
                </a:path>
              </a:pathLst>
            </a:custGeom>
            <a:solidFill>
              <a:srgbClr val="52CB96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FA957AA1-1A90-5DA3-56E0-6665D90D67F4}"/>
                </a:ext>
              </a:extLst>
            </p:cNvPr>
            <p:cNvSpPr/>
            <p:nvPr/>
          </p:nvSpPr>
          <p:spPr>
            <a:xfrm>
              <a:off x="5354065" y="1853870"/>
              <a:ext cx="282418" cy="386057"/>
            </a:xfrm>
            <a:custGeom>
              <a:avLst/>
              <a:gdLst>
                <a:gd name="connsiteX0" fmla="*/ 1 w 282418"/>
                <a:gd name="connsiteY0" fmla="*/ 386057 h 386057"/>
                <a:gd name="connsiteX1" fmla="*/ 85587 w 282418"/>
                <a:gd name="connsiteY1" fmla="*/ 75749 h 386057"/>
                <a:gd name="connsiteX2" fmla="*/ 272427 w 282418"/>
                <a:gd name="connsiteY2" fmla="*/ 61719 h 386057"/>
                <a:gd name="connsiteX3" fmla="*/ 190816 w 282418"/>
                <a:gd name="connsiteY3" fmla="*/ 258614 h 386057"/>
                <a:gd name="connsiteX4" fmla="*/ 1 w 282418"/>
                <a:gd name="connsiteY4" fmla="*/ 386057 h 386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418" h="386057">
                  <a:moveTo>
                    <a:pt x="1" y="386057"/>
                  </a:moveTo>
                  <a:cubicBezTo>
                    <a:pt x="1" y="386057"/>
                    <a:pt x="1" y="187292"/>
                    <a:pt x="85587" y="75749"/>
                  </a:cubicBezTo>
                  <a:cubicBezTo>
                    <a:pt x="171173" y="-35793"/>
                    <a:pt x="232673" y="-9837"/>
                    <a:pt x="272427" y="61719"/>
                  </a:cubicBezTo>
                  <a:cubicBezTo>
                    <a:pt x="312180" y="133275"/>
                    <a:pt x="222618" y="224707"/>
                    <a:pt x="190816" y="258614"/>
                  </a:cubicBezTo>
                  <a:cubicBezTo>
                    <a:pt x="159247" y="292755"/>
                    <a:pt x="1" y="386057"/>
                    <a:pt x="1" y="386057"/>
                  </a:cubicBezTo>
                  <a:close/>
                </a:path>
              </a:pathLst>
            </a:custGeom>
            <a:solidFill>
              <a:srgbClr val="52CB96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D9D50AE9-1C9F-E042-57BC-A43F89E45555}"/>
                </a:ext>
              </a:extLst>
            </p:cNvPr>
            <p:cNvSpPr/>
            <p:nvPr/>
          </p:nvSpPr>
          <p:spPr>
            <a:xfrm>
              <a:off x="7458172" y="3178334"/>
              <a:ext cx="489664" cy="612665"/>
            </a:xfrm>
            <a:custGeom>
              <a:avLst/>
              <a:gdLst>
                <a:gd name="connsiteX0" fmla="*/ 32973 w 489664"/>
                <a:gd name="connsiteY0" fmla="*/ 1403 h 612665"/>
                <a:gd name="connsiteX1" fmla="*/ 1 w 489664"/>
                <a:gd name="connsiteY1" fmla="*/ 603312 h 612665"/>
                <a:gd name="connsiteX2" fmla="*/ 489666 w 489664"/>
                <a:gd name="connsiteY2" fmla="*/ 612665 h 612665"/>
                <a:gd name="connsiteX3" fmla="*/ 455992 w 489664"/>
                <a:gd name="connsiteY3" fmla="*/ 0 h 612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9664" h="612665">
                  <a:moveTo>
                    <a:pt x="32973" y="1403"/>
                  </a:moveTo>
                  <a:lnTo>
                    <a:pt x="1" y="603312"/>
                  </a:lnTo>
                  <a:lnTo>
                    <a:pt x="489666" y="612665"/>
                  </a:lnTo>
                  <a:lnTo>
                    <a:pt x="455992" y="0"/>
                  </a:lnTo>
                  <a:close/>
                </a:path>
              </a:pathLst>
            </a:custGeom>
            <a:solidFill>
              <a:srgbClr val="FFC933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5D559F47-5B0C-4D3D-FD30-6BD88F01C13A}"/>
                </a:ext>
              </a:extLst>
            </p:cNvPr>
            <p:cNvSpPr/>
            <p:nvPr/>
          </p:nvSpPr>
          <p:spPr>
            <a:xfrm>
              <a:off x="6141500" y="1342396"/>
              <a:ext cx="245387" cy="297026"/>
            </a:xfrm>
            <a:custGeom>
              <a:avLst/>
              <a:gdLst>
                <a:gd name="connsiteX0" fmla="*/ 221827 w 245387"/>
                <a:gd name="connsiteY0" fmla="*/ 35591 h 297026"/>
                <a:gd name="connsiteX1" fmla="*/ 243106 w 245387"/>
                <a:gd name="connsiteY1" fmla="*/ 249089 h 297026"/>
                <a:gd name="connsiteX2" fmla="*/ 117300 w 245387"/>
                <a:gd name="connsiteY2" fmla="*/ 297026 h 297026"/>
                <a:gd name="connsiteX3" fmla="*/ 43406 w 245387"/>
                <a:gd name="connsiteY3" fmla="*/ 289543 h 297026"/>
                <a:gd name="connsiteX4" fmla="*/ 2483 w 245387"/>
                <a:gd name="connsiteY4" fmla="*/ 79086 h 297026"/>
                <a:gd name="connsiteX5" fmla="*/ 221827 w 245387"/>
                <a:gd name="connsiteY5" fmla="*/ 35591 h 297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5387" h="297026">
                  <a:moveTo>
                    <a:pt x="221827" y="35591"/>
                  </a:moveTo>
                  <a:cubicBezTo>
                    <a:pt x="221827" y="35591"/>
                    <a:pt x="254097" y="210037"/>
                    <a:pt x="243106" y="249089"/>
                  </a:cubicBezTo>
                  <a:cubicBezTo>
                    <a:pt x="232116" y="288140"/>
                    <a:pt x="117300" y="297026"/>
                    <a:pt x="117300" y="297026"/>
                  </a:cubicBezTo>
                  <a:lnTo>
                    <a:pt x="43406" y="289543"/>
                  </a:lnTo>
                  <a:cubicBezTo>
                    <a:pt x="43406" y="289543"/>
                    <a:pt x="-12249" y="126322"/>
                    <a:pt x="2483" y="79086"/>
                  </a:cubicBezTo>
                  <a:cubicBezTo>
                    <a:pt x="17215" y="31850"/>
                    <a:pt x="147933" y="-46020"/>
                    <a:pt x="221827" y="35591"/>
                  </a:cubicBezTo>
                  <a:close/>
                </a:path>
              </a:pathLst>
            </a:custGeom>
            <a:solidFill>
              <a:srgbClr val="FFDFD7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0ED12D07-72D6-DA3B-99C4-4F7F15392E1B}"/>
                </a:ext>
              </a:extLst>
            </p:cNvPr>
            <p:cNvSpPr/>
            <p:nvPr/>
          </p:nvSpPr>
          <p:spPr>
            <a:xfrm>
              <a:off x="6184904" y="1631939"/>
              <a:ext cx="136329" cy="113882"/>
            </a:xfrm>
            <a:custGeom>
              <a:avLst/>
              <a:gdLst>
                <a:gd name="connsiteX0" fmla="*/ 1 w 136329"/>
                <a:gd name="connsiteY0" fmla="*/ 0 h 113882"/>
                <a:gd name="connsiteX1" fmla="*/ 1 w 136329"/>
                <a:gd name="connsiteY1" fmla="*/ 93537 h 113882"/>
                <a:gd name="connsiteX2" fmla="*/ 73193 w 136329"/>
                <a:gd name="connsiteY2" fmla="*/ 112946 h 113882"/>
                <a:gd name="connsiteX3" fmla="*/ 136331 w 136329"/>
                <a:gd name="connsiteY3" fmla="*/ 93771 h 113882"/>
                <a:gd name="connsiteX4" fmla="*/ 92836 w 136329"/>
                <a:gd name="connsiteY4" fmla="*/ 0 h 113882"/>
                <a:gd name="connsiteX5" fmla="*/ 1 w 136329"/>
                <a:gd name="connsiteY5" fmla="*/ 0 h 113882"/>
                <a:gd name="connsiteX6" fmla="*/ 1 w 136329"/>
                <a:gd name="connsiteY6" fmla="*/ 0 h 113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6329" h="113882">
                  <a:moveTo>
                    <a:pt x="1" y="0"/>
                  </a:moveTo>
                  <a:lnTo>
                    <a:pt x="1" y="93537"/>
                  </a:lnTo>
                  <a:cubicBezTo>
                    <a:pt x="1" y="93537"/>
                    <a:pt x="40923" y="119025"/>
                    <a:pt x="73193" y="112946"/>
                  </a:cubicBezTo>
                  <a:cubicBezTo>
                    <a:pt x="105464" y="106866"/>
                    <a:pt x="136331" y="93771"/>
                    <a:pt x="136331" y="93771"/>
                  </a:cubicBezTo>
                  <a:lnTo>
                    <a:pt x="92836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DFD7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ADF97E95-588E-1AA6-516E-1CC3DD3A3A80}"/>
                </a:ext>
              </a:extLst>
            </p:cNvPr>
            <p:cNvSpPr/>
            <p:nvPr/>
          </p:nvSpPr>
          <p:spPr>
            <a:xfrm>
              <a:off x="6076445" y="2713782"/>
              <a:ext cx="149858" cy="195167"/>
            </a:xfrm>
            <a:custGeom>
              <a:avLst/>
              <a:gdLst>
                <a:gd name="connsiteX0" fmla="*/ 2764 w 149858"/>
                <a:gd name="connsiteY0" fmla="*/ 80585 h 195167"/>
                <a:gd name="connsiteX1" fmla="*/ 109162 w 149858"/>
                <a:gd name="connsiteY1" fmla="*/ 195167 h 195167"/>
                <a:gd name="connsiteX2" fmla="*/ 149616 w 149858"/>
                <a:gd name="connsiteY2" fmla="*/ 77545 h 195167"/>
                <a:gd name="connsiteX3" fmla="*/ 89987 w 149858"/>
                <a:gd name="connsiteY3" fmla="*/ 9029 h 195167"/>
                <a:gd name="connsiteX4" fmla="*/ 30825 w 149858"/>
                <a:gd name="connsiteY4" fmla="*/ 6457 h 195167"/>
                <a:gd name="connsiteX5" fmla="*/ 2764 w 149858"/>
                <a:gd name="connsiteY5" fmla="*/ 80585 h 195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858" h="195167">
                  <a:moveTo>
                    <a:pt x="2764" y="80585"/>
                  </a:moveTo>
                  <a:cubicBezTo>
                    <a:pt x="2764" y="80585"/>
                    <a:pt x="29422" y="162429"/>
                    <a:pt x="109162" y="195167"/>
                  </a:cubicBezTo>
                  <a:cubicBezTo>
                    <a:pt x="109162" y="195167"/>
                    <a:pt x="144939" y="129224"/>
                    <a:pt x="149616" y="77545"/>
                  </a:cubicBezTo>
                  <a:cubicBezTo>
                    <a:pt x="154293" y="25866"/>
                    <a:pt x="89987" y="9029"/>
                    <a:pt x="89987" y="9029"/>
                  </a:cubicBezTo>
                  <a:cubicBezTo>
                    <a:pt x="89987" y="9029"/>
                    <a:pt x="43920" y="-9444"/>
                    <a:pt x="30825" y="6457"/>
                  </a:cubicBezTo>
                  <a:cubicBezTo>
                    <a:pt x="17262" y="22124"/>
                    <a:pt x="-8461" y="42001"/>
                    <a:pt x="2764" y="80585"/>
                  </a:cubicBezTo>
                  <a:close/>
                </a:path>
              </a:pathLst>
            </a:custGeom>
            <a:solidFill>
              <a:srgbClr val="FFDFD7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25D98499-9E2B-2F1E-975B-E8CCE242BD96}"/>
                </a:ext>
              </a:extLst>
            </p:cNvPr>
            <p:cNvSpPr/>
            <p:nvPr/>
          </p:nvSpPr>
          <p:spPr>
            <a:xfrm>
              <a:off x="6127102" y="1317729"/>
              <a:ext cx="252837" cy="313742"/>
            </a:xfrm>
            <a:custGeom>
              <a:avLst/>
              <a:gdLst>
                <a:gd name="connsiteX0" fmla="*/ 94283 w 252837"/>
                <a:gd name="connsiteY0" fmla="*/ 108897 h 313742"/>
                <a:gd name="connsiteX1" fmla="*/ 237394 w 252837"/>
                <a:gd name="connsiteY1" fmla="*/ 66571 h 313742"/>
                <a:gd name="connsiteX2" fmla="*/ 227339 w 252837"/>
                <a:gd name="connsiteY2" fmla="*/ 3200 h 313742"/>
                <a:gd name="connsiteX3" fmla="*/ 159291 w 252837"/>
                <a:gd name="connsiteY3" fmla="*/ 14425 h 313742"/>
                <a:gd name="connsiteX4" fmla="*/ 42136 w 252837"/>
                <a:gd name="connsiteY4" fmla="*/ 24480 h 313742"/>
                <a:gd name="connsiteX5" fmla="*/ 6358 w 252837"/>
                <a:gd name="connsiteY5" fmla="*/ 149819 h 313742"/>
                <a:gd name="connsiteX6" fmla="*/ 57570 w 252837"/>
                <a:gd name="connsiteY6" fmla="*/ 313742 h 313742"/>
                <a:gd name="connsiteX7" fmla="*/ 67391 w 252837"/>
                <a:gd name="connsiteY7" fmla="*/ 195886 h 313742"/>
                <a:gd name="connsiteX8" fmla="*/ 84929 w 252837"/>
                <a:gd name="connsiteY8" fmla="*/ 164551 h 313742"/>
                <a:gd name="connsiteX9" fmla="*/ 107612 w 252837"/>
                <a:gd name="connsiteY9" fmla="*/ 181855 h 313742"/>
                <a:gd name="connsiteX10" fmla="*/ 116498 w 252837"/>
                <a:gd name="connsiteY10" fmla="*/ 179517 h 313742"/>
                <a:gd name="connsiteX11" fmla="*/ 94283 w 252837"/>
                <a:gd name="connsiteY11" fmla="*/ 108897 h 313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2837" h="313742">
                  <a:moveTo>
                    <a:pt x="94283" y="108897"/>
                  </a:moveTo>
                  <a:cubicBezTo>
                    <a:pt x="94283" y="108897"/>
                    <a:pt x="208631" y="97906"/>
                    <a:pt x="237394" y="66571"/>
                  </a:cubicBezTo>
                  <a:cubicBezTo>
                    <a:pt x="266156" y="35471"/>
                    <a:pt x="250021" y="11385"/>
                    <a:pt x="227339" y="3200"/>
                  </a:cubicBezTo>
                  <a:cubicBezTo>
                    <a:pt x="204656" y="-4984"/>
                    <a:pt x="175426" y="3902"/>
                    <a:pt x="159291" y="14425"/>
                  </a:cubicBezTo>
                  <a:cubicBezTo>
                    <a:pt x="143156" y="24948"/>
                    <a:pt x="67157" y="8345"/>
                    <a:pt x="42136" y="24480"/>
                  </a:cubicBezTo>
                  <a:cubicBezTo>
                    <a:pt x="17349" y="40615"/>
                    <a:pt x="-13518" y="66104"/>
                    <a:pt x="6358" y="149819"/>
                  </a:cubicBezTo>
                  <a:cubicBezTo>
                    <a:pt x="26001" y="233768"/>
                    <a:pt x="16647" y="260660"/>
                    <a:pt x="57570" y="313742"/>
                  </a:cubicBezTo>
                  <a:lnTo>
                    <a:pt x="67391" y="195886"/>
                  </a:lnTo>
                  <a:lnTo>
                    <a:pt x="84929" y="164551"/>
                  </a:lnTo>
                  <a:lnTo>
                    <a:pt x="107612" y="181855"/>
                  </a:lnTo>
                  <a:lnTo>
                    <a:pt x="116498" y="179517"/>
                  </a:lnTo>
                  <a:cubicBezTo>
                    <a:pt x="116264" y="179283"/>
                    <a:pt x="110418" y="155431"/>
                    <a:pt x="94283" y="108897"/>
                  </a:cubicBezTo>
                  <a:close/>
                </a:path>
              </a:pathLst>
            </a:custGeom>
            <a:solidFill>
              <a:srgbClr val="5900CC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70CE3B64-ECF0-C62C-CAB3-B137F669D574}"/>
                </a:ext>
              </a:extLst>
            </p:cNvPr>
            <p:cNvSpPr/>
            <p:nvPr/>
          </p:nvSpPr>
          <p:spPr>
            <a:xfrm>
              <a:off x="6163079" y="1458896"/>
              <a:ext cx="74119" cy="96126"/>
            </a:xfrm>
            <a:custGeom>
              <a:avLst/>
              <a:gdLst>
                <a:gd name="connsiteX0" fmla="*/ 71635 w 74119"/>
                <a:gd name="connsiteY0" fmla="*/ 40455 h 96126"/>
                <a:gd name="connsiteX1" fmla="*/ 27438 w 74119"/>
                <a:gd name="connsiteY1" fmla="*/ 0 h 96126"/>
                <a:gd name="connsiteX2" fmla="*/ 3587 w 74119"/>
                <a:gd name="connsiteY2" fmla="*/ 50510 h 96126"/>
                <a:gd name="connsiteX3" fmla="*/ 57604 w 74119"/>
                <a:gd name="connsiteY3" fmla="*/ 96109 h 96126"/>
                <a:gd name="connsiteX4" fmla="*/ 71635 w 74119"/>
                <a:gd name="connsiteY4" fmla="*/ 40455 h 96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119" h="96126">
                  <a:moveTo>
                    <a:pt x="71635" y="40455"/>
                  </a:moveTo>
                  <a:cubicBezTo>
                    <a:pt x="71635" y="40455"/>
                    <a:pt x="59241" y="0"/>
                    <a:pt x="27438" y="0"/>
                  </a:cubicBezTo>
                  <a:cubicBezTo>
                    <a:pt x="-4364" y="0"/>
                    <a:pt x="-2493" y="38584"/>
                    <a:pt x="3587" y="50510"/>
                  </a:cubicBezTo>
                  <a:cubicBezTo>
                    <a:pt x="9900" y="62436"/>
                    <a:pt x="32583" y="95174"/>
                    <a:pt x="57604" y="96109"/>
                  </a:cubicBezTo>
                  <a:cubicBezTo>
                    <a:pt x="82859" y="97278"/>
                    <a:pt x="71635" y="40455"/>
                    <a:pt x="71635" y="40455"/>
                  </a:cubicBezTo>
                  <a:close/>
                </a:path>
              </a:pathLst>
            </a:custGeom>
            <a:solidFill>
              <a:srgbClr val="FFDFD7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00B81962-E507-D97C-DFA8-A6CEC1EBB2DD}"/>
                </a:ext>
              </a:extLst>
            </p:cNvPr>
            <p:cNvSpPr/>
            <p:nvPr/>
          </p:nvSpPr>
          <p:spPr>
            <a:xfrm>
              <a:off x="5919387" y="1707002"/>
              <a:ext cx="265984" cy="1110748"/>
            </a:xfrm>
            <a:custGeom>
              <a:avLst/>
              <a:gdLst>
                <a:gd name="connsiteX0" fmla="*/ 265518 w 265984"/>
                <a:gd name="connsiteY0" fmla="*/ 0 h 1110748"/>
                <a:gd name="connsiteX1" fmla="*/ 120069 w 265984"/>
                <a:gd name="connsiteY1" fmla="*/ 174914 h 1110748"/>
                <a:gd name="connsiteX2" fmla="*/ 809 w 265984"/>
                <a:gd name="connsiteY2" fmla="*/ 611028 h 1110748"/>
                <a:gd name="connsiteX3" fmla="*/ 150702 w 265984"/>
                <a:gd name="connsiteY3" fmla="*/ 1110748 h 1110748"/>
                <a:gd name="connsiteX4" fmla="*/ 265986 w 265984"/>
                <a:gd name="connsiteY4" fmla="*/ 1011365 h 1110748"/>
                <a:gd name="connsiteX5" fmla="*/ 148130 w 265984"/>
                <a:gd name="connsiteY5" fmla="*/ 617108 h 1110748"/>
                <a:gd name="connsiteX6" fmla="*/ 189286 w 265984"/>
                <a:gd name="connsiteY6" fmla="*/ 385605 h 1110748"/>
                <a:gd name="connsiteX7" fmla="*/ 265518 w 265984"/>
                <a:gd name="connsiteY7" fmla="*/ 0 h 111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5984" h="1110748">
                  <a:moveTo>
                    <a:pt x="265518" y="0"/>
                  </a:moveTo>
                  <a:cubicBezTo>
                    <a:pt x="265518" y="0"/>
                    <a:pt x="150702" y="128379"/>
                    <a:pt x="120069" y="174914"/>
                  </a:cubicBezTo>
                  <a:cubicBezTo>
                    <a:pt x="89669" y="221214"/>
                    <a:pt x="-9947" y="547423"/>
                    <a:pt x="809" y="611028"/>
                  </a:cubicBezTo>
                  <a:cubicBezTo>
                    <a:pt x="11332" y="674633"/>
                    <a:pt x="116093" y="1031242"/>
                    <a:pt x="150702" y="1110748"/>
                  </a:cubicBezTo>
                  <a:cubicBezTo>
                    <a:pt x="150702" y="1110748"/>
                    <a:pt x="169175" y="1027267"/>
                    <a:pt x="265986" y="1011365"/>
                  </a:cubicBezTo>
                  <a:cubicBezTo>
                    <a:pt x="265986" y="1011365"/>
                    <a:pt x="161459" y="704565"/>
                    <a:pt x="148130" y="617108"/>
                  </a:cubicBezTo>
                  <a:cubicBezTo>
                    <a:pt x="134801" y="529651"/>
                    <a:pt x="189286" y="385605"/>
                    <a:pt x="189286" y="385605"/>
                  </a:cubicBezTo>
                  <a:lnTo>
                    <a:pt x="265518" y="0"/>
                  </a:lnTo>
                  <a:close/>
                </a:path>
              </a:pathLst>
            </a:custGeom>
            <a:solidFill>
              <a:srgbClr val="FFC933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513A69D0-8AB4-C92A-F619-B50B9C18DCB6}"/>
                </a:ext>
              </a:extLst>
            </p:cNvPr>
            <p:cNvSpPr/>
            <p:nvPr/>
          </p:nvSpPr>
          <p:spPr>
            <a:xfrm>
              <a:off x="6075466" y="1700923"/>
              <a:ext cx="876582" cy="1026538"/>
            </a:xfrm>
            <a:custGeom>
              <a:avLst/>
              <a:gdLst>
                <a:gd name="connsiteX0" fmla="*/ 109439 w 876582"/>
                <a:gd name="connsiteY0" fmla="*/ 6080 h 1026538"/>
                <a:gd name="connsiteX1" fmla="*/ 1 w 876582"/>
                <a:gd name="connsiteY1" fmla="*/ 204845 h 1026538"/>
                <a:gd name="connsiteX2" fmla="*/ 22450 w 876582"/>
                <a:gd name="connsiteY2" fmla="*/ 353335 h 1026538"/>
                <a:gd name="connsiteX3" fmla="*/ 33440 w 876582"/>
                <a:gd name="connsiteY3" fmla="*/ 1009495 h 1026538"/>
                <a:gd name="connsiteX4" fmla="*/ 324807 w 876582"/>
                <a:gd name="connsiteY4" fmla="*/ 1009495 h 1026538"/>
                <a:gd name="connsiteX5" fmla="*/ 531523 w 876582"/>
                <a:gd name="connsiteY5" fmla="*/ 943317 h 1026538"/>
                <a:gd name="connsiteX6" fmla="*/ 444066 w 876582"/>
                <a:gd name="connsiteY6" fmla="*/ 346553 h 1026538"/>
                <a:gd name="connsiteX7" fmla="*/ 732393 w 876582"/>
                <a:gd name="connsiteY7" fmla="*/ 530119 h 1026538"/>
                <a:gd name="connsiteX8" fmla="*/ 869190 w 876582"/>
                <a:gd name="connsiteY8" fmla="*/ 504630 h 1026538"/>
                <a:gd name="connsiteX9" fmla="*/ 831542 w 876582"/>
                <a:gd name="connsiteY9" fmla="*/ 62903 h 1026538"/>
                <a:gd name="connsiteX10" fmla="*/ 723273 w 876582"/>
                <a:gd name="connsiteY10" fmla="*/ 54485 h 1026538"/>
                <a:gd name="connsiteX11" fmla="*/ 743150 w 876582"/>
                <a:gd name="connsiteY11" fmla="*/ 353335 h 1026538"/>
                <a:gd name="connsiteX12" fmla="*/ 402676 w 876582"/>
                <a:gd name="connsiteY12" fmla="*/ 73426 h 1026538"/>
                <a:gd name="connsiteX13" fmla="*/ 234310 w 876582"/>
                <a:gd name="connsiteY13" fmla="*/ 0 h 1026538"/>
                <a:gd name="connsiteX14" fmla="*/ 184502 w 876582"/>
                <a:gd name="connsiteY14" fmla="*/ 31802 h 1026538"/>
                <a:gd name="connsiteX15" fmla="*/ 109439 w 876582"/>
                <a:gd name="connsiteY15" fmla="*/ 6080 h 1026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76582" h="1026538">
                  <a:moveTo>
                    <a:pt x="109439" y="6080"/>
                  </a:moveTo>
                  <a:lnTo>
                    <a:pt x="1" y="204845"/>
                  </a:lnTo>
                  <a:lnTo>
                    <a:pt x="22450" y="353335"/>
                  </a:lnTo>
                  <a:lnTo>
                    <a:pt x="33440" y="1009495"/>
                  </a:lnTo>
                  <a:cubicBezTo>
                    <a:pt x="33440" y="1009495"/>
                    <a:pt x="161586" y="1047845"/>
                    <a:pt x="324807" y="1009495"/>
                  </a:cubicBezTo>
                  <a:cubicBezTo>
                    <a:pt x="487795" y="971145"/>
                    <a:pt x="531523" y="943317"/>
                    <a:pt x="531523" y="943317"/>
                  </a:cubicBezTo>
                  <a:lnTo>
                    <a:pt x="444066" y="346553"/>
                  </a:lnTo>
                  <a:cubicBezTo>
                    <a:pt x="444066" y="346553"/>
                    <a:pt x="667385" y="516790"/>
                    <a:pt x="732393" y="530119"/>
                  </a:cubicBezTo>
                  <a:cubicBezTo>
                    <a:pt x="837154" y="551633"/>
                    <a:pt x="840194" y="544384"/>
                    <a:pt x="869190" y="504630"/>
                  </a:cubicBezTo>
                  <a:cubicBezTo>
                    <a:pt x="898421" y="464877"/>
                    <a:pt x="831542" y="62903"/>
                    <a:pt x="831542" y="62903"/>
                  </a:cubicBezTo>
                  <a:cubicBezTo>
                    <a:pt x="831542" y="62903"/>
                    <a:pt x="756011" y="85820"/>
                    <a:pt x="723273" y="54485"/>
                  </a:cubicBezTo>
                  <a:cubicBezTo>
                    <a:pt x="723273" y="54485"/>
                    <a:pt x="738239" y="249743"/>
                    <a:pt x="743150" y="353335"/>
                  </a:cubicBezTo>
                  <a:cubicBezTo>
                    <a:pt x="743150" y="353335"/>
                    <a:pt x="479610" y="131653"/>
                    <a:pt x="402676" y="73426"/>
                  </a:cubicBezTo>
                  <a:cubicBezTo>
                    <a:pt x="325743" y="15200"/>
                    <a:pt x="234310" y="0"/>
                    <a:pt x="234310" y="0"/>
                  </a:cubicBezTo>
                  <a:cubicBezTo>
                    <a:pt x="234310" y="0"/>
                    <a:pt x="229166" y="31802"/>
                    <a:pt x="184502" y="31802"/>
                  </a:cubicBezTo>
                  <a:cubicBezTo>
                    <a:pt x="139838" y="31802"/>
                    <a:pt x="109439" y="6080"/>
                    <a:pt x="109439" y="6080"/>
                  </a:cubicBezTo>
                  <a:close/>
                </a:path>
              </a:pathLst>
            </a:custGeom>
            <a:solidFill>
              <a:srgbClr val="FFC933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03359A4F-6CC7-0207-3A4D-A966475FB609}"/>
                </a:ext>
              </a:extLst>
            </p:cNvPr>
            <p:cNvSpPr/>
            <p:nvPr/>
          </p:nvSpPr>
          <p:spPr>
            <a:xfrm>
              <a:off x="6086223" y="2878783"/>
              <a:ext cx="318024" cy="1057873"/>
            </a:xfrm>
            <a:custGeom>
              <a:avLst/>
              <a:gdLst>
                <a:gd name="connsiteX0" fmla="*/ 318026 w 318024"/>
                <a:gd name="connsiteY0" fmla="*/ 0 h 1057873"/>
                <a:gd name="connsiteX1" fmla="*/ 267048 w 318024"/>
                <a:gd name="connsiteY1" fmla="*/ 1042700 h 1057873"/>
                <a:gd name="connsiteX2" fmla="*/ 1 w 318024"/>
                <a:gd name="connsiteY2" fmla="*/ 1042700 h 1057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8024" h="1057873">
                  <a:moveTo>
                    <a:pt x="318026" y="0"/>
                  </a:moveTo>
                  <a:lnTo>
                    <a:pt x="267048" y="1042700"/>
                  </a:lnTo>
                  <a:cubicBezTo>
                    <a:pt x="267048" y="1042700"/>
                    <a:pt x="94941" y="1076841"/>
                    <a:pt x="1" y="1042700"/>
                  </a:cubicBezTo>
                </a:path>
              </a:pathLst>
            </a:custGeom>
            <a:noFill/>
            <a:ln w="6999" cap="rnd">
              <a:solidFill>
                <a:srgbClr val="141B2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FB29A281-8850-E443-B094-814949F2D9C4}"/>
                </a:ext>
              </a:extLst>
            </p:cNvPr>
            <p:cNvSpPr/>
            <p:nvPr/>
          </p:nvSpPr>
          <p:spPr>
            <a:xfrm>
              <a:off x="6356310" y="3836833"/>
              <a:ext cx="271256" cy="35654"/>
            </a:xfrm>
            <a:custGeom>
              <a:avLst/>
              <a:gdLst>
                <a:gd name="connsiteX0" fmla="*/ 1 w 271256"/>
                <a:gd name="connsiteY0" fmla="*/ 19175 h 35654"/>
                <a:gd name="connsiteX1" fmla="*/ 145918 w 271256"/>
                <a:gd name="connsiteY1" fmla="*/ 32738 h 35654"/>
                <a:gd name="connsiteX2" fmla="*/ 271257 w 271256"/>
                <a:gd name="connsiteY2" fmla="*/ 0 h 35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256" h="35654">
                  <a:moveTo>
                    <a:pt x="1" y="19175"/>
                  </a:moveTo>
                  <a:cubicBezTo>
                    <a:pt x="1" y="19175"/>
                    <a:pt x="38117" y="43962"/>
                    <a:pt x="145918" y="32738"/>
                  </a:cubicBezTo>
                  <a:cubicBezTo>
                    <a:pt x="246002" y="22449"/>
                    <a:pt x="271257" y="0"/>
                    <a:pt x="271257" y="0"/>
                  </a:cubicBezTo>
                </a:path>
              </a:pathLst>
            </a:custGeom>
            <a:noFill/>
            <a:ln w="6999" cap="rnd">
              <a:solidFill>
                <a:srgbClr val="141B2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7F59F516-50E9-E0D2-3FAF-07CF08347451}"/>
                </a:ext>
              </a:extLst>
            </p:cNvPr>
            <p:cNvSpPr/>
            <p:nvPr/>
          </p:nvSpPr>
          <p:spPr>
            <a:xfrm>
              <a:off x="6365664" y="2871534"/>
              <a:ext cx="76933" cy="14498"/>
            </a:xfrm>
            <a:custGeom>
              <a:avLst/>
              <a:gdLst>
                <a:gd name="connsiteX0" fmla="*/ 1 w 76933"/>
                <a:gd name="connsiteY0" fmla="*/ 14498 h 14498"/>
                <a:gd name="connsiteX1" fmla="*/ 76935 w 76933"/>
                <a:gd name="connsiteY1" fmla="*/ 0 h 14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6933" h="14498">
                  <a:moveTo>
                    <a:pt x="1" y="14498"/>
                  </a:moveTo>
                  <a:lnTo>
                    <a:pt x="76935" y="0"/>
                  </a:lnTo>
                </a:path>
              </a:pathLst>
            </a:custGeom>
            <a:ln w="6999" cap="rnd">
              <a:solidFill>
                <a:srgbClr val="141B2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F96CB39A-971E-EC84-CF92-20414E5801DC}"/>
                </a:ext>
              </a:extLst>
            </p:cNvPr>
            <p:cNvSpPr/>
            <p:nvPr/>
          </p:nvSpPr>
          <p:spPr>
            <a:xfrm>
              <a:off x="6801545" y="3384583"/>
              <a:ext cx="839024" cy="574782"/>
            </a:xfrm>
            <a:custGeom>
              <a:avLst/>
              <a:gdLst>
                <a:gd name="connsiteX0" fmla="*/ 1 w 839024"/>
                <a:gd name="connsiteY0" fmla="*/ 0 h 574782"/>
                <a:gd name="connsiteX1" fmla="*/ 14499 w 839024"/>
                <a:gd name="connsiteY1" fmla="*/ 574783 h 574782"/>
                <a:gd name="connsiteX2" fmla="*/ 839025 w 839024"/>
                <a:gd name="connsiteY2" fmla="*/ 574783 h 574782"/>
                <a:gd name="connsiteX3" fmla="*/ 819149 w 839024"/>
                <a:gd name="connsiteY3" fmla="*/ 0 h 574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9024" h="574782">
                  <a:moveTo>
                    <a:pt x="1" y="0"/>
                  </a:moveTo>
                  <a:lnTo>
                    <a:pt x="14499" y="574783"/>
                  </a:lnTo>
                  <a:lnTo>
                    <a:pt x="839025" y="574783"/>
                  </a:lnTo>
                  <a:lnTo>
                    <a:pt x="819149" y="0"/>
                  </a:lnTo>
                  <a:close/>
                </a:path>
              </a:pathLst>
            </a:custGeom>
            <a:solidFill>
              <a:srgbClr val="FFB3DA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7A53BDDF-50DF-2ABA-AA31-ED1CF816E6E9}"/>
                </a:ext>
              </a:extLst>
            </p:cNvPr>
            <p:cNvSpPr/>
            <p:nvPr/>
          </p:nvSpPr>
          <p:spPr>
            <a:xfrm>
              <a:off x="7735274" y="3456138"/>
              <a:ext cx="425358" cy="423721"/>
            </a:xfrm>
            <a:custGeom>
              <a:avLst/>
              <a:gdLst>
                <a:gd name="connsiteX0" fmla="*/ 1 w 425358"/>
                <a:gd name="connsiteY0" fmla="*/ 468 h 423721"/>
                <a:gd name="connsiteX1" fmla="*/ 27594 w 425358"/>
                <a:gd name="connsiteY1" fmla="*/ 423721 h 423721"/>
                <a:gd name="connsiteX2" fmla="*/ 425359 w 425358"/>
                <a:gd name="connsiteY2" fmla="*/ 423488 h 423721"/>
                <a:gd name="connsiteX3" fmla="*/ 425359 w 425358"/>
                <a:gd name="connsiteY3" fmla="*/ 0 h 423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358" h="423721">
                  <a:moveTo>
                    <a:pt x="1" y="468"/>
                  </a:moveTo>
                  <a:lnTo>
                    <a:pt x="27594" y="423721"/>
                  </a:lnTo>
                  <a:lnTo>
                    <a:pt x="425359" y="423488"/>
                  </a:lnTo>
                  <a:lnTo>
                    <a:pt x="425359" y="0"/>
                  </a:lnTo>
                  <a:close/>
                </a:path>
              </a:pathLst>
            </a:custGeom>
            <a:solidFill>
              <a:srgbClr val="8B34FF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9D28B905-BBB0-6529-CD7E-CD5796327219}"/>
                </a:ext>
              </a:extLst>
            </p:cNvPr>
            <p:cNvSpPr/>
            <p:nvPr/>
          </p:nvSpPr>
          <p:spPr>
            <a:xfrm>
              <a:off x="5319222" y="2226833"/>
              <a:ext cx="43494" cy="1177626"/>
            </a:xfrm>
            <a:custGeom>
              <a:avLst/>
              <a:gdLst>
                <a:gd name="connsiteX0" fmla="*/ 40689 w 43494"/>
                <a:gd name="connsiteY0" fmla="*/ 8418 h 1177626"/>
                <a:gd name="connsiteX1" fmla="*/ 43496 w 43494"/>
                <a:gd name="connsiteY1" fmla="*/ 1177627 h 1177626"/>
                <a:gd name="connsiteX2" fmla="*/ 1 w 43494"/>
                <a:gd name="connsiteY2" fmla="*/ 1177627 h 1177626"/>
                <a:gd name="connsiteX3" fmla="*/ 35311 w 43494"/>
                <a:gd name="connsiteY3" fmla="*/ 0 h 1177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494" h="1177626">
                  <a:moveTo>
                    <a:pt x="40689" y="8418"/>
                  </a:moveTo>
                  <a:lnTo>
                    <a:pt x="43496" y="1177627"/>
                  </a:lnTo>
                  <a:lnTo>
                    <a:pt x="1" y="1177627"/>
                  </a:lnTo>
                  <a:lnTo>
                    <a:pt x="35311" y="0"/>
                  </a:lnTo>
                </a:path>
              </a:pathLst>
            </a:custGeom>
            <a:solidFill>
              <a:srgbClr val="37B37F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4D25079F-10D2-42D9-ED97-6B3BAA2AAD83}"/>
                </a:ext>
              </a:extLst>
            </p:cNvPr>
            <p:cNvSpPr/>
            <p:nvPr/>
          </p:nvSpPr>
          <p:spPr>
            <a:xfrm>
              <a:off x="7125649" y="3417087"/>
              <a:ext cx="188944" cy="188944"/>
            </a:xfrm>
            <a:custGeom>
              <a:avLst/>
              <a:gdLst>
                <a:gd name="connsiteX0" fmla="*/ 1 w 188944"/>
                <a:gd name="connsiteY0" fmla="*/ 0 h 188944"/>
                <a:gd name="connsiteX1" fmla="*/ 1 w 188944"/>
                <a:gd name="connsiteY1" fmla="*/ 110139 h 188944"/>
                <a:gd name="connsiteX2" fmla="*/ 78806 w 188944"/>
                <a:gd name="connsiteY2" fmla="*/ 188944 h 188944"/>
                <a:gd name="connsiteX3" fmla="*/ 110140 w 188944"/>
                <a:gd name="connsiteY3" fmla="*/ 188944 h 188944"/>
                <a:gd name="connsiteX4" fmla="*/ 188945 w 188944"/>
                <a:gd name="connsiteY4" fmla="*/ 110139 h 188944"/>
                <a:gd name="connsiteX5" fmla="*/ 188945 w 188944"/>
                <a:gd name="connsiteY5" fmla="*/ 0 h 188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8944" h="188944">
                  <a:moveTo>
                    <a:pt x="1" y="0"/>
                  </a:moveTo>
                  <a:lnTo>
                    <a:pt x="1" y="110139"/>
                  </a:lnTo>
                  <a:cubicBezTo>
                    <a:pt x="1" y="153634"/>
                    <a:pt x="35311" y="188944"/>
                    <a:pt x="78806" y="188944"/>
                  </a:cubicBezTo>
                  <a:lnTo>
                    <a:pt x="110140" y="188944"/>
                  </a:lnTo>
                  <a:cubicBezTo>
                    <a:pt x="153635" y="188944"/>
                    <a:pt x="188945" y="153634"/>
                    <a:pt x="188945" y="110139"/>
                  </a:cubicBezTo>
                  <a:lnTo>
                    <a:pt x="188945" y="0"/>
                  </a:lnTo>
                </a:path>
              </a:pathLst>
            </a:custGeom>
            <a:noFill/>
            <a:ln w="11665" cap="flat">
              <a:solidFill>
                <a:srgbClr val="ED85C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0970B1E3-D2E0-EBFF-2E3A-19A983C08909}"/>
                </a:ext>
              </a:extLst>
            </p:cNvPr>
            <p:cNvSpPr/>
            <p:nvPr/>
          </p:nvSpPr>
          <p:spPr>
            <a:xfrm>
              <a:off x="7641036" y="3202186"/>
              <a:ext cx="131185" cy="131185"/>
            </a:xfrm>
            <a:custGeom>
              <a:avLst/>
              <a:gdLst>
                <a:gd name="connsiteX0" fmla="*/ 1 w 131185"/>
                <a:gd name="connsiteY0" fmla="*/ 0 h 131185"/>
                <a:gd name="connsiteX1" fmla="*/ 1 w 131185"/>
                <a:gd name="connsiteY1" fmla="*/ 76466 h 131185"/>
                <a:gd name="connsiteX2" fmla="*/ 54720 w 131185"/>
                <a:gd name="connsiteY2" fmla="*/ 131185 h 131185"/>
                <a:gd name="connsiteX3" fmla="*/ 76467 w 131185"/>
                <a:gd name="connsiteY3" fmla="*/ 131185 h 131185"/>
                <a:gd name="connsiteX4" fmla="*/ 131186 w 131185"/>
                <a:gd name="connsiteY4" fmla="*/ 76466 h 131185"/>
                <a:gd name="connsiteX5" fmla="*/ 131186 w 131185"/>
                <a:gd name="connsiteY5" fmla="*/ 0 h 131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185" h="131185">
                  <a:moveTo>
                    <a:pt x="1" y="0"/>
                  </a:moveTo>
                  <a:lnTo>
                    <a:pt x="1" y="76466"/>
                  </a:lnTo>
                  <a:cubicBezTo>
                    <a:pt x="1" y="106632"/>
                    <a:pt x="24554" y="131185"/>
                    <a:pt x="54720" y="131185"/>
                  </a:cubicBezTo>
                  <a:lnTo>
                    <a:pt x="76467" y="131185"/>
                  </a:lnTo>
                  <a:cubicBezTo>
                    <a:pt x="106633" y="131185"/>
                    <a:pt x="131186" y="106632"/>
                    <a:pt x="131186" y="76466"/>
                  </a:cubicBezTo>
                  <a:lnTo>
                    <a:pt x="131186" y="0"/>
                  </a:lnTo>
                </a:path>
              </a:pathLst>
            </a:custGeom>
            <a:noFill/>
            <a:ln w="11665" cap="flat">
              <a:solidFill>
                <a:srgbClr val="FEA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4C2802F4-E7F8-F59D-5EA5-45C376BEB439}"/>
                </a:ext>
              </a:extLst>
            </p:cNvPr>
            <p:cNvSpPr/>
            <p:nvPr/>
          </p:nvSpPr>
          <p:spPr>
            <a:xfrm>
              <a:off x="7886336" y="3480926"/>
              <a:ext cx="131185" cy="131185"/>
            </a:xfrm>
            <a:custGeom>
              <a:avLst/>
              <a:gdLst>
                <a:gd name="connsiteX0" fmla="*/ 1 w 131185"/>
                <a:gd name="connsiteY0" fmla="*/ 0 h 131185"/>
                <a:gd name="connsiteX1" fmla="*/ 1 w 131185"/>
                <a:gd name="connsiteY1" fmla="*/ 76466 h 131185"/>
                <a:gd name="connsiteX2" fmla="*/ 54720 w 131185"/>
                <a:gd name="connsiteY2" fmla="*/ 131185 h 131185"/>
                <a:gd name="connsiteX3" fmla="*/ 76467 w 131185"/>
                <a:gd name="connsiteY3" fmla="*/ 131185 h 131185"/>
                <a:gd name="connsiteX4" fmla="*/ 131186 w 131185"/>
                <a:gd name="connsiteY4" fmla="*/ 76466 h 131185"/>
                <a:gd name="connsiteX5" fmla="*/ 131186 w 131185"/>
                <a:gd name="connsiteY5" fmla="*/ 0 h 131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185" h="131185">
                  <a:moveTo>
                    <a:pt x="1" y="0"/>
                  </a:moveTo>
                  <a:lnTo>
                    <a:pt x="1" y="76466"/>
                  </a:lnTo>
                  <a:cubicBezTo>
                    <a:pt x="1" y="106632"/>
                    <a:pt x="24554" y="131185"/>
                    <a:pt x="54720" y="131185"/>
                  </a:cubicBezTo>
                  <a:lnTo>
                    <a:pt x="76467" y="131185"/>
                  </a:lnTo>
                  <a:cubicBezTo>
                    <a:pt x="106633" y="131185"/>
                    <a:pt x="131186" y="106632"/>
                    <a:pt x="131186" y="76466"/>
                  </a:cubicBezTo>
                  <a:lnTo>
                    <a:pt x="131186" y="0"/>
                  </a:lnTo>
                </a:path>
              </a:pathLst>
            </a:custGeom>
            <a:noFill/>
            <a:ln w="11665" cap="flat">
              <a:solidFill>
                <a:srgbClr val="5900C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0644F991-18DF-5167-E696-C70E9FB11F92}"/>
                </a:ext>
              </a:extLst>
            </p:cNvPr>
            <p:cNvSpPr/>
            <p:nvPr/>
          </p:nvSpPr>
          <p:spPr>
            <a:xfrm>
              <a:off x="6065416" y="2092607"/>
              <a:ext cx="119955" cy="725143"/>
            </a:xfrm>
            <a:custGeom>
              <a:avLst/>
              <a:gdLst>
                <a:gd name="connsiteX0" fmla="*/ 4673 w 119955"/>
                <a:gd name="connsiteY0" fmla="*/ 725143 h 725143"/>
                <a:gd name="connsiteX1" fmla="*/ 119957 w 119955"/>
                <a:gd name="connsiteY1" fmla="*/ 625760 h 725143"/>
                <a:gd name="connsiteX2" fmla="*/ 2101 w 119955"/>
                <a:gd name="connsiteY2" fmla="*/ 231503 h 725143"/>
                <a:gd name="connsiteX3" fmla="*/ 43257 w 119955"/>
                <a:gd name="connsiteY3" fmla="*/ 0 h 725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955" h="725143">
                  <a:moveTo>
                    <a:pt x="4673" y="725143"/>
                  </a:moveTo>
                  <a:cubicBezTo>
                    <a:pt x="4673" y="725143"/>
                    <a:pt x="23147" y="641662"/>
                    <a:pt x="119957" y="625760"/>
                  </a:cubicBezTo>
                  <a:cubicBezTo>
                    <a:pt x="119957" y="625760"/>
                    <a:pt x="15430" y="318960"/>
                    <a:pt x="2101" y="231503"/>
                  </a:cubicBezTo>
                  <a:cubicBezTo>
                    <a:pt x="-11228" y="144047"/>
                    <a:pt x="43257" y="0"/>
                    <a:pt x="43257" y="0"/>
                  </a:cubicBezTo>
                </a:path>
              </a:pathLst>
            </a:custGeom>
            <a:noFill/>
            <a:ln w="6999" cap="rnd">
              <a:solidFill>
                <a:srgbClr val="FEA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09387789-9BBB-2C22-7ADC-369F9998586C}"/>
                </a:ext>
              </a:extLst>
            </p:cNvPr>
            <p:cNvSpPr/>
            <p:nvPr/>
          </p:nvSpPr>
          <p:spPr>
            <a:xfrm>
              <a:off x="6159649" y="2747598"/>
              <a:ext cx="66696" cy="196660"/>
            </a:xfrm>
            <a:custGeom>
              <a:avLst/>
              <a:gdLst>
                <a:gd name="connsiteX0" fmla="*/ 1 w 66696"/>
                <a:gd name="connsiteY0" fmla="*/ 196661 h 196660"/>
                <a:gd name="connsiteX1" fmla="*/ 25724 w 66696"/>
                <a:gd name="connsiteY1" fmla="*/ 161351 h 196660"/>
                <a:gd name="connsiteX2" fmla="*/ 66178 w 66696"/>
                <a:gd name="connsiteY2" fmla="*/ 43728 h 196660"/>
                <a:gd name="connsiteX3" fmla="*/ 66178 w 66696"/>
                <a:gd name="connsiteY3" fmla="*/ 0 h 196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96" h="196660">
                  <a:moveTo>
                    <a:pt x="1" y="196661"/>
                  </a:moveTo>
                  <a:cubicBezTo>
                    <a:pt x="14967" y="179824"/>
                    <a:pt x="25724" y="161351"/>
                    <a:pt x="25724" y="161351"/>
                  </a:cubicBezTo>
                  <a:cubicBezTo>
                    <a:pt x="25724" y="161351"/>
                    <a:pt x="61501" y="95407"/>
                    <a:pt x="66178" y="43728"/>
                  </a:cubicBezTo>
                  <a:cubicBezTo>
                    <a:pt x="66178" y="43728"/>
                    <a:pt x="67347" y="20578"/>
                    <a:pt x="66178" y="0"/>
                  </a:cubicBezTo>
                </a:path>
              </a:pathLst>
            </a:custGeom>
            <a:noFill/>
            <a:ln w="6999" cap="rnd">
              <a:solidFill>
                <a:srgbClr val="141B2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C29762CE-1C1D-FE6C-2715-671E9BDDAB5A}"/>
                </a:ext>
              </a:extLst>
            </p:cNvPr>
            <p:cNvSpPr/>
            <p:nvPr/>
          </p:nvSpPr>
          <p:spPr>
            <a:xfrm>
              <a:off x="6172043" y="1707002"/>
              <a:ext cx="161116" cy="48960"/>
            </a:xfrm>
            <a:custGeom>
              <a:avLst/>
              <a:gdLst>
                <a:gd name="connsiteX0" fmla="*/ 1 w 161116"/>
                <a:gd name="connsiteY0" fmla="*/ 14498 h 48960"/>
                <a:gd name="connsiteX1" fmla="*/ 88861 w 161116"/>
                <a:gd name="connsiteY1" fmla="*/ 48873 h 48960"/>
                <a:gd name="connsiteX2" fmla="*/ 161118 w 161116"/>
                <a:gd name="connsiteY2" fmla="*/ 0 h 4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116" h="48960">
                  <a:moveTo>
                    <a:pt x="1" y="14498"/>
                  </a:moveTo>
                  <a:cubicBezTo>
                    <a:pt x="1" y="14498"/>
                    <a:pt x="47237" y="50977"/>
                    <a:pt x="88861" y="48873"/>
                  </a:cubicBezTo>
                  <a:cubicBezTo>
                    <a:pt x="130718" y="46768"/>
                    <a:pt x="141241" y="41156"/>
                    <a:pt x="161118" y="0"/>
                  </a:cubicBezTo>
                </a:path>
              </a:pathLst>
            </a:custGeom>
            <a:noFill/>
            <a:ln w="6999" cap="rnd">
              <a:solidFill>
                <a:srgbClr val="FEA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D2C4CB24-E0B7-6199-F7B5-D2F6661349C9}"/>
                </a:ext>
              </a:extLst>
            </p:cNvPr>
            <p:cNvSpPr/>
            <p:nvPr/>
          </p:nvSpPr>
          <p:spPr>
            <a:xfrm>
              <a:off x="4968460" y="3861854"/>
              <a:ext cx="824525" cy="2338"/>
            </a:xfrm>
            <a:custGeom>
              <a:avLst/>
              <a:gdLst>
                <a:gd name="connsiteX0" fmla="*/ 1 w 824525"/>
                <a:gd name="connsiteY0" fmla="*/ 0 h 2338"/>
                <a:gd name="connsiteX1" fmla="*/ 824527 w 824525"/>
                <a:gd name="connsiteY1" fmla="*/ 0 h 2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24525" h="2338">
                  <a:moveTo>
                    <a:pt x="1" y="0"/>
                  </a:moveTo>
                  <a:lnTo>
                    <a:pt x="824527" y="0"/>
                  </a:lnTo>
                </a:path>
              </a:pathLst>
            </a:custGeom>
            <a:ln w="6999" cap="rnd">
              <a:solidFill>
                <a:srgbClr val="CED5E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87AA7C19-A0A4-4FE1-83D3-CB54ABD128D5}"/>
                </a:ext>
              </a:extLst>
            </p:cNvPr>
            <p:cNvSpPr/>
            <p:nvPr/>
          </p:nvSpPr>
          <p:spPr>
            <a:xfrm>
              <a:off x="5861735" y="3861854"/>
              <a:ext cx="195725" cy="2338"/>
            </a:xfrm>
            <a:custGeom>
              <a:avLst/>
              <a:gdLst>
                <a:gd name="connsiteX0" fmla="*/ 1 w 195725"/>
                <a:gd name="connsiteY0" fmla="*/ 0 h 2338"/>
                <a:gd name="connsiteX1" fmla="*/ 195726 w 195725"/>
                <a:gd name="connsiteY1" fmla="*/ 0 h 2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5725" h="2338">
                  <a:moveTo>
                    <a:pt x="1" y="0"/>
                  </a:moveTo>
                  <a:lnTo>
                    <a:pt x="195726" y="0"/>
                  </a:lnTo>
                </a:path>
              </a:pathLst>
            </a:custGeom>
            <a:ln w="6999" cap="rnd">
              <a:solidFill>
                <a:srgbClr val="CED5E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878D99D1-3806-B375-9C6B-5EF34E9EFFA0}"/>
                </a:ext>
              </a:extLst>
            </p:cNvPr>
            <p:cNvSpPr/>
            <p:nvPr/>
          </p:nvSpPr>
          <p:spPr>
            <a:xfrm>
              <a:off x="6508307" y="1970776"/>
              <a:ext cx="98681" cy="673464"/>
            </a:xfrm>
            <a:custGeom>
              <a:avLst/>
              <a:gdLst>
                <a:gd name="connsiteX0" fmla="*/ 98682 w 98681"/>
                <a:gd name="connsiteY0" fmla="*/ 673464 h 673464"/>
                <a:gd name="connsiteX1" fmla="*/ 1 w 98681"/>
                <a:gd name="connsiteY1" fmla="*/ 0 h 673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8681" h="673464">
                  <a:moveTo>
                    <a:pt x="98682" y="673464"/>
                  </a:moveTo>
                  <a:lnTo>
                    <a:pt x="1" y="0"/>
                  </a:lnTo>
                </a:path>
              </a:pathLst>
            </a:custGeom>
            <a:ln w="6999" cap="rnd">
              <a:solidFill>
                <a:srgbClr val="FEA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A6F65A86-5C54-7513-3923-65CEF2ABB52D}"/>
                </a:ext>
              </a:extLst>
            </p:cNvPr>
            <p:cNvSpPr/>
            <p:nvPr/>
          </p:nvSpPr>
          <p:spPr>
            <a:xfrm>
              <a:off x="5346114" y="2666455"/>
              <a:ext cx="265644" cy="314517"/>
            </a:xfrm>
            <a:custGeom>
              <a:avLst/>
              <a:gdLst>
                <a:gd name="connsiteX0" fmla="*/ 1 w 265644"/>
                <a:gd name="connsiteY0" fmla="*/ 314517 h 314517"/>
                <a:gd name="connsiteX1" fmla="*/ 265645 w 265644"/>
                <a:gd name="connsiteY1" fmla="*/ 0 h 314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5644" h="314517">
                  <a:moveTo>
                    <a:pt x="1" y="314517"/>
                  </a:moveTo>
                  <a:cubicBezTo>
                    <a:pt x="1" y="314517"/>
                    <a:pt x="145451" y="84651"/>
                    <a:pt x="265645" y="0"/>
                  </a:cubicBezTo>
                </a:path>
              </a:pathLst>
            </a:custGeom>
            <a:noFill/>
            <a:ln w="6999" cap="rnd">
              <a:solidFill>
                <a:srgbClr val="37B3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7E481FD9-2B66-4051-B9A3-99D3A5A9B984}"/>
                </a:ext>
              </a:extLst>
            </p:cNvPr>
            <p:cNvSpPr/>
            <p:nvPr/>
          </p:nvSpPr>
          <p:spPr>
            <a:xfrm>
              <a:off x="5131447" y="2666455"/>
              <a:ext cx="202740" cy="495510"/>
            </a:xfrm>
            <a:custGeom>
              <a:avLst/>
              <a:gdLst>
                <a:gd name="connsiteX0" fmla="*/ 202742 w 202740"/>
                <a:gd name="connsiteY0" fmla="*/ 495511 h 495510"/>
                <a:gd name="connsiteX1" fmla="*/ 1 w 202740"/>
                <a:gd name="connsiteY1" fmla="*/ 0 h 495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740" h="495510">
                  <a:moveTo>
                    <a:pt x="202742" y="495511"/>
                  </a:moveTo>
                  <a:cubicBezTo>
                    <a:pt x="202742" y="495511"/>
                    <a:pt x="78104" y="172107"/>
                    <a:pt x="1" y="0"/>
                  </a:cubicBezTo>
                </a:path>
              </a:pathLst>
            </a:custGeom>
            <a:noFill/>
            <a:ln w="6999" cap="rnd">
              <a:solidFill>
                <a:srgbClr val="37B3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2FD8117A-1D55-E875-650E-61591E005AA0}"/>
                </a:ext>
              </a:extLst>
            </p:cNvPr>
            <p:cNvSpPr/>
            <p:nvPr/>
          </p:nvSpPr>
          <p:spPr>
            <a:xfrm>
              <a:off x="5354065" y="1965631"/>
              <a:ext cx="166495" cy="274296"/>
            </a:xfrm>
            <a:custGeom>
              <a:avLst/>
              <a:gdLst>
                <a:gd name="connsiteX0" fmla="*/ 1 w 166495"/>
                <a:gd name="connsiteY0" fmla="*/ 274296 h 274296"/>
                <a:gd name="connsiteX1" fmla="*/ 166496 w 166495"/>
                <a:gd name="connsiteY1" fmla="*/ 0 h 274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6495" h="274296">
                  <a:moveTo>
                    <a:pt x="1" y="274296"/>
                  </a:moveTo>
                  <a:cubicBezTo>
                    <a:pt x="1" y="274296"/>
                    <a:pt x="80910" y="79740"/>
                    <a:pt x="166496" y="0"/>
                  </a:cubicBezTo>
                </a:path>
              </a:pathLst>
            </a:custGeom>
            <a:noFill/>
            <a:ln w="6999" cap="rnd">
              <a:solidFill>
                <a:srgbClr val="37B3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B25C2EA5-24A1-8092-D5FB-F535FC019214}"/>
                </a:ext>
              </a:extLst>
            </p:cNvPr>
            <p:cNvSpPr/>
            <p:nvPr/>
          </p:nvSpPr>
          <p:spPr>
            <a:xfrm>
              <a:off x="5191779" y="2086995"/>
              <a:ext cx="162286" cy="327144"/>
            </a:xfrm>
            <a:custGeom>
              <a:avLst/>
              <a:gdLst>
                <a:gd name="connsiteX0" fmla="*/ 162287 w 162286"/>
                <a:gd name="connsiteY0" fmla="*/ 327144 h 327144"/>
                <a:gd name="connsiteX1" fmla="*/ 1 w 162286"/>
                <a:gd name="connsiteY1" fmla="*/ 0 h 32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2286" h="327144">
                  <a:moveTo>
                    <a:pt x="162287" y="327144"/>
                  </a:moveTo>
                  <a:cubicBezTo>
                    <a:pt x="162287" y="327144"/>
                    <a:pt x="49575" y="77635"/>
                    <a:pt x="1" y="0"/>
                  </a:cubicBezTo>
                </a:path>
              </a:pathLst>
            </a:custGeom>
            <a:noFill/>
            <a:ln w="6999" cap="rnd">
              <a:solidFill>
                <a:srgbClr val="37B3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FFA1E33A-8C17-5123-533F-A07806DE0444}"/>
                </a:ext>
              </a:extLst>
            </p:cNvPr>
            <p:cNvSpPr/>
            <p:nvPr/>
          </p:nvSpPr>
          <p:spPr>
            <a:xfrm>
              <a:off x="6703677" y="1555067"/>
              <a:ext cx="193847" cy="169405"/>
            </a:xfrm>
            <a:custGeom>
              <a:avLst/>
              <a:gdLst>
                <a:gd name="connsiteX0" fmla="*/ 99740 w 193847"/>
                <a:gd name="connsiteY0" fmla="*/ 167603 h 169405"/>
                <a:gd name="connsiteX1" fmla="*/ 18129 w 193847"/>
                <a:gd name="connsiteY1" fmla="*/ 101894 h 169405"/>
                <a:gd name="connsiteX2" fmla="*/ 5034 w 193847"/>
                <a:gd name="connsiteY2" fmla="*/ 3212 h 169405"/>
                <a:gd name="connsiteX3" fmla="*/ 137154 w 193847"/>
                <a:gd name="connsiteY3" fmla="*/ 40393 h 169405"/>
                <a:gd name="connsiteX4" fmla="*/ 193744 w 193847"/>
                <a:gd name="connsiteY4" fmla="*/ 135099 h 169405"/>
                <a:gd name="connsiteX5" fmla="*/ 99740 w 193847"/>
                <a:gd name="connsiteY5" fmla="*/ 167603 h 169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3847" h="169405">
                  <a:moveTo>
                    <a:pt x="99740" y="167603"/>
                  </a:moveTo>
                  <a:cubicBezTo>
                    <a:pt x="99740" y="167603"/>
                    <a:pt x="30523" y="135099"/>
                    <a:pt x="18129" y="101894"/>
                  </a:cubicBezTo>
                  <a:cubicBezTo>
                    <a:pt x="5501" y="68688"/>
                    <a:pt x="-7360" y="13501"/>
                    <a:pt x="5034" y="3212"/>
                  </a:cubicBezTo>
                  <a:cubicBezTo>
                    <a:pt x="17427" y="-7077"/>
                    <a:pt x="115173" y="7889"/>
                    <a:pt x="137154" y="40393"/>
                  </a:cubicBezTo>
                  <a:cubicBezTo>
                    <a:pt x="159369" y="72897"/>
                    <a:pt x="189769" y="89032"/>
                    <a:pt x="193744" y="135099"/>
                  </a:cubicBezTo>
                  <a:cubicBezTo>
                    <a:pt x="197486" y="180932"/>
                    <a:pt x="99740" y="167603"/>
                    <a:pt x="99740" y="167603"/>
                  </a:cubicBezTo>
                  <a:close/>
                </a:path>
              </a:pathLst>
            </a:custGeom>
            <a:solidFill>
              <a:srgbClr val="FFDFD7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</p:grpSp>
      <p:sp>
        <p:nvSpPr>
          <p:cNvPr id="108" name="文本框 107">
            <a:extLst>
              <a:ext uri="{FF2B5EF4-FFF2-40B4-BE49-F238E27FC236}">
                <a16:creationId xmlns:a16="http://schemas.microsoft.com/office/drawing/2014/main" id="{4D06A42A-7E50-D8BC-11B6-1475AA137C9B}"/>
              </a:ext>
            </a:extLst>
          </p:cNvPr>
          <p:cNvSpPr txBox="1"/>
          <p:nvPr/>
        </p:nvSpPr>
        <p:spPr>
          <a:xfrm>
            <a:off x="1179066" y="1748881"/>
            <a:ext cx="3877985" cy="12000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198" dirty="0">
                <a:latin typeface="Aa厚底黑" panose="00020600040101010101" pitchFamily="18" charset="-122"/>
                <a:ea typeface="Aa厚底黑" panose="00020600040101010101" pitchFamily="18" charset="-122"/>
                <a:cs typeface="+mn-ea"/>
                <a:sym typeface="+mn-lt"/>
              </a:rPr>
              <a:t>谢谢观看</a:t>
            </a:r>
          </a:p>
        </p:txBody>
      </p:sp>
      <p:sp>
        <p:nvSpPr>
          <p:cNvPr id="109" name="弧形 108">
            <a:extLst>
              <a:ext uri="{FF2B5EF4-FFF2-40B4-BE49-F238E27FC236}">
                <a16:creationId xmlns:a16="http://schemas.microsoft.com/office/drawing/2014/main" id="{B9B52646-E0E2-4BF0-EFCE-1A3A7BE782B6}"/>
              </a:ext>
            </a:extLst>
          </p:cNvPr>
          <p:cNvSpPr/>
          <p:nvPr/>
        </p:nvSpPr>
        <p:spPr>
          <a:xfrm rot="20067494">
            <a:off x="9370516" y="717534"/>
            <a:ext cx="2539216" cy="740156"/>
          </a:xfrm>
          <a:prstGeom prst="arc">
            <a:avLst>
              <a:gd name="adj1" fmla="val 19891538"/>
              <a:gd name="adj2" fmla="val 11760570"/>
            </a:avLst>
          </a:prstGeom>
          <a:ln>
            <a:solidFill>
              <a:srgbClr val="FFB3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399"/>
          </a:p>
        </p:txBody>
      </p:sp>
      <p:sp>
        <p:nvSpPr>
          <p:cNvPr id="110" name="缺角矩形 109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A2EE42ED-6B46-FAA0-72F3-F91F0E6145CF}"/>
              </a:ext>
            </a:extLst>
          </p:cNvPr>
          <p:cNvSpPr/>
          <p:nvPr/>
        </p:nvSpPr>
        <p:spPr>
          <a:xfrm>
            <a:off x="10685459" y="206286"/>
            <a:ext cx="418971" cy="418971"/>
          </a:xfrm>
          <a:prstGeom prst="plaque">
            <a:avLst>
              <a:gd name="adj" fmla="val 50000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5900CC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/>
          </a:p>
        </p:txBody>
      </p:sp>
      <p:sp>
        <p:nvSpPr>
          <p:cNvPr id="128" name="椭圆 127">
            <a:extLst>
              <a:ext uri="{FF2B5EF4-FFF2-40B4-BE49-F238E27FC236}">
                <a16:creationId xmlns:a16="http://schemas.microsoft.com/office/drawing/2014/main" id="{57458EB5-F449-83CE-8894-CA047DDF93F7}"/>
              </a:ext>
            </a:extLst>
          </p:cNvPr>
          <p:cNvSpPr/>
          <p:nvPr/>
        </p:nvSpPr>
        <p:spPr>
          <a:xfrm>
            <a:off x="6435643" y="2319226"/>
            <a:ext cx="656036" cy="656036"/>
          </a:xfrm>
          <a:prstGeom prst="ellipse">
            <a:avLst/>
          </a:prstGeom>
          <a:solidFill>
            <a:srgbClr val="FFC933"/>
          </a:solidFill>
          <a:ln w="233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 sz="2399">
              <a:cs typeface="+mn-ea"/>
            </a:endParaRP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860CB914-A43C-0F31-834A-EA02B9C4AD84}"/>
              </a:ext>
            </a:extLst>
          </p:cNvPr>
          <p:cNvSpPr txBox="1"/>
          <p:nvPr/>
        </p:nvSpPr>
        <p:spPr>
          <a:xfrm>
            <a:off x="3689257" y="1287130"/>
            <a:ext cx="3659351" cy="420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133" dirty="0">
                <a:solidFill>
                  <a:srgbClr val="CED5E5"/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E-commerce activities</a:t>
            </a:r>
          </a:p>
        </p:txBody>
      </p:sp>
      <p:sp>
        <p:nvSpPr>
          <p:cNvPr id="222" name="任意多边形: 形状 221">
            <a:extLst>
              <a:ext uri="{FF2B5EF4-FFF2-40B4-BE49-F238E27FC236}">
                <a16:creationId xmlns:a16="http://schemas.microsoft.com/office/drawing/2014/main" id="{0D22674D-0387-23A0-1F99-0B1CC74098CA}"/>
              </a:ext>
            </a:extLst>
          </p:cNvPr>
          <p:cNvSpPr/>
          <p:nvPr/>
        </p:nvSpPr>
        <p:spPr>
          <a:xfrm>
            <a:off x="3724698" y="0"/>
            <a:ext cx="3009269" cy="760816"/>
          </a:xfrm>
          <a:custGeom>
            <a:avLst/>
            <a:gdLst>
              <a:gd name="connsiteX0" fmla="*/ 0 w 2257648"/>
              <a:gd name="connsiteY0" fmla="*/ 0 h 570788"/>
              <a:gd name="connsiteX1" fmla="*/ 2257648 w 2257648"/>
              <a:gd name="connsiteY1" fmla="*/ 0 h 570788"/>
              <a:gd name="connsiteX2" fmla="*/ 2213246 w 2257648"/>
              <a:gd name="connsiteY2" fmla="*/ 59378 h 570788"/>
              <a:gd name="connsiteX3" fmla="*/ 1128824 w 2257648"/>
              <a:gd name="connsiteY3" fmla="*/ 570788 h 570788"/>
              <a:gd name="connsiteX4" fmla="*/ 44403 w 2257648"/>
              <a:gd name="connsiteY4" fmla="*/ 59378 h 570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7648" h="570788">
                <a:moveTo>
                  <a:pt x="0" y="0"/>
                </a:moveTo>
                <a:lnTo>
                  <a:pt x="2257648" y="0"/>
                </a:lnTo>
                <a:lnTo>
                  <a:pt x="2213246" y="59378"/>
                </a:lnTo>
                <a:cubicBezTo>
                  <a:pt x="1955488" y="371709"/>
                  <a:pt x="1565405" y="570788"/>
                  <a:pt x="1128824" y="570788"/>
                </a:cubicBezTo>
                <a:cubicBezTo>
                  <a:pt x="692244" y="570788"/>
                  <a:pt x="302161" y="371709"/>
                  <a:pt x="44403" y="59378"/>
                </a:cubicBezTo>
                <a:close/>
              </a:path>
            </a:pathLst>
          </a:custGeom>
          <a:solidFill>
            <a:srgbClr val="FFC933"/>
          </a:solidFill>
          <a:ln w="233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 sz="2399">
              <a:cs typeface="+mn-ea"/>
            </a:endParaRPr>
          </a:p>
        </p:txBody>
      </p:sp>
      <p:sp>
        <p:nvSpPr>
          <p:cNvPr id="132" name="文本框 131">
            <a:extLst>
              <a:ext uri="{FF2B5EF4-FFF2-40B4-BE49-F238E27FC236}">
                <a16:creationId xmlns:a16="http://schemas.microsoft.com/office/drawing/2014/main" id="{0DA9C418-34F7-541E-93F8-85B3E0DE120C}"/>
              </a:ext>
            </a:extLst>
          </p:cNvPr>
          <p:cNvSpPr txBox="1"/>
          <p:nvPr/>
        </p:nvSpPr>
        <p:spPr>
          <a:xfrm>
            <a:off x="1369619" y="3000038"/>
            <a:ext cx="5227868" cy="338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599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618</a:t>
            </a:r>
            <a:r>
              <a:rPr lang="zh-CN" altLang="en-US" sz="1599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电商活动策划方案</a:t>
            </a:r>
            <a:r>
              <a:rPr lang="en-US" altLang="zh-CN" sz="1599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PPT</a:t>
            </a:r>
            <a:r>
              <a:rPr lang="zh-CN" altLang="en-US" sz="1599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模板</a:t>
            </a: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4877B4E8-E6A7-9B05-C598-FADE4FE1237B}"/>
              </a:ext>
            </a:extLst>
          </p:cNvPr>
          <p:cNvSpPr txBox="1"/>
          <p:nvPr/>
        </p:nvSpPr>
        <p:spPr>
          <a:xfrm>
            <a:off x="1354377" y="3849126"/>
            <a:ext cx="5281047" cy="7058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4C04CF87-0CAD-0545-5969-6E10D922CDF0}"/>
              </a:ext>
            </a:extLst>
          </p:cNvPr>
          <p:cNvGrpSpPr/>
          <p:nvPr/>
        </p:nvGrpSpPr>
        <p:grpSpPr>
          <a:xfrm>
            <a:off x="1354561" y="5203035"/>
            <a:ext cx="4690262" cy="357086"/>
            <a:chOff x="4289813" y="5854702"/>
            <a:chExt cx="1899549" cy="267897"/>
          </a:xfrm>
        </p:grpSpPr>
        <p:sp>
          <p:nvSpPr>
            <p:cNvPr id="135" name="文本框 134">
              <a:extLst>
                <a:ext uri="{FF2B5EF4-FFF2-40B4-BE49-F238E27FC236}">
                  <a16:creationId xmlns:a16="http://schemas.microsoft.com/office/drawing/2014/main" id="{A6AD2C6B-E41A-268A-4EC7-C7BF891E8A6C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599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599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599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id="{2BA6E09F-B5D8-469D-2B7A-74F53D072EC9}"/>
                </a:ext>
              </a:extLst>
            </p:cNvPr>
            <p:cNvSpPr txBox="1"/>
            <p:nvPr/>
          </p:nvSpPr>
          <p:spPr>
            <a:xfrm>
              <a:off x="5333898" y="5854702"/>
              <a:ext cx="855464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599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599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2023.06.02</a:t>
              </a:r>
              <a:endParaRPr lang="zh-CN" altLang="en-US" sz="1599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158" name="组合 157">
            <a:extLst>
              <a:ext uri="{FF2B5EF4-FFF2-40B4-BE49-F238E27FC236}">
                <a16:creationId xmlns:a16="http://schemas.microsoft.com/office/drawing/2014/main" id="{99C5D39C-13C4-5FF0-E988-E809047F3D37}"/>
              </a:ext>
            </a:extLst>
          </p:cNvPr>
          <p:cNvGrpSpPr/>
          <p:nvPr/>
        </p:nvGrpSpPr>
        <p:grpSpPr>
          <a:xfrm>
            <a:off x="8563466" y="632528"/>
            <a:ext cx="1085513" cy="388468"/>
            <a:chOff x="231354" y="311925"/>
            <a:chExt cx="814386" cy="291441"/>
          </a:xfrm>
        </p:grpSpPr>
        <p:grpSp>
          <p:nvGrpSpPr>
            <p:cNvPr id="143" name="组合 142">
              <a:extLst>
                <a:ext uri="{FF2B5EF4-FFF2-40B4-BE49-F238E27FC236}">
                  <a16:creationId xmlns:a16="http://schemas.microsoft.com/office/drawing/2014/main" id="{4D73479D-01D4-199C-03A8-37195F06209D}"/>
                </a:ext>
              </a:extLst>
            </p:cNvPr>
            <p:cNvGrpSpPr/>
            <p:nvPr/>
          </p:nvGrpSpPr>
          <p:grpSpPr>
            <a:xfrm>
              <a:off x="231354" y="311925"/>
              <a:ext cx="814386" cy="88937"/>
              <a:chOff x="231354" y="311925"/>
              <a:chExt cx="814386" cy="88937"/>
            </a:xfrm>
          </p:grpSpPr>
          <p:sp>
            <p:nvSpPr>
              <p:cNvPr id="137" name="箭头: V 形 136">
                <a:extLst>
                  <a:ext uri="{FF2B5EF4-FFF2-40B4-BE49-F238E27FC236}">
                    <a16:creationId xmlns:a16="http://schemas.microsoft.com/office/drawing/2014/main" id="{F425FFD6-89E4-CA5F-6768-07F46C570655}"/>
                  </a:ext>
                </a:extLst>
              </p:cNvPr>
              <p:cNvSpPr/>
              <p:nvPr/>
            </p:nvSpPr>
            <p:spPr>
              <a:xfrm rot="5400000">
                <a:off x="254754" y="288525"/>
                <a:ext cx="88932" cy="135731"/>
              </a:xfrm>
              <a:prstGeom prst="chevron">
                <a:avLst>
                  <a:gd name="adj" fmla="val 64784"/>
                </a:avLst>
              </a:prstGeom>
              <a:solidFill>
                <a:srgbClr val="5900CC">
                  <a:alpha val="51000"/>
                </a:srgbClr>
              </a:solidFill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38" name="箭头: V 形 137">
                <a:extLst>
                  <a:ext uri="{FF2B5EF4-FFF2-40B4-BE49-F238E27FC236}">
                    <a16:creationId xmlns:a16="http://schemas.microsoft.com/office/drawing/2014/main" id="{1980FA54-A100-8C78-060E-5D43B4435AC2}"/>
                  </a:ext>
                </a:extLst>
              </p:cNvPr>
              <p:cNvSpPr/>
              <p:nvPr/>
            </p:nvSpPr>
            <p:spPr>
              <a:xfrm rot="5400000">
                <a:off x="390485" y="288526"/>
                <a:ext cx="88932" cy="135731"/>
              </a:xfrm>
              <a:prstGeom prst="chevron">
                <a:avLst>
                  <a:gd name="adj" fmla="val 64784"/>
                </a:avLst>
              </a:prstGeom>
              <a:solidFill>
                <a:srgbClr val="5900CC">
                  <a:alpha val="51000"/>
                </a:srgbClr>
              </a:solidFill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39" name="箭头: V 形 138">
                <a:extLst>
                  <a:ext uri="{FF2B5EF4-FFF2-40B4-BE49-F238E27FC236}">
                    <a16:creationId xmlns:a16="http://schemas.microsoft.com/office/drawing/2014/main" id="{72B66846-82B7-39D2-B67C-3E57C9AC372B}"/>
                  </a:ext>
                </a:extLst>
              </p:cNvPr>
              <p:cNvSpPr/>
              <p:nvPr/>
            </p:nvSpPr>
            <p:spPr>
              <a:xfrm rot="5400000">
                <a:off x="526216" y="288527"/>
                <a:ext cx="88932" cy="135731"/>
              </a:xfrm>
              <a:prstGeom prst="chevron">
                <a:avLst>
                  <a:gd name="adj" fmla="val 64784"/>
                </a:avLst>
              </a:prstGeom>
              <a:solidFill>
                <a:srgbClr val="5900CC">
                  <a:alpha val="51000"/>
                </a:srgbClr>
              </a:solidFill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40" name="箭头: V 形 139">
                <a:extLst>
                  <a:ext uri="{FF2B5EF4-FFF2-40B4-BE49-F238E27FC236}">
                    <a16:creationId xmlns:a16="http://schemas.microsoft.com/office/drawing/2014/main" id="{4AC336C3-F353-9242-FE66-3C394F2E2FE9}"/>
                  </a:ext>
                </a:extLst>
              </p:cNvPr>
              <p:cNvSpPr/>
              <p:nvPr/>
            </p:nvSpPr>
            <p:spPr>
              <a:xfrm rot="5400000">
                <a:off x="661947" y="288528"/>
                <a:ext cx="88932" cy="135731"/>
              </a:xfrm>
              <a:prstGeom prst="chevron">
                <a:avLst>
                  <a:gd name="adj" fmla="val 64784"/>
                </a:avLst>
              </a:prstGeom>
              <a:solidFill>
                <a:srgbClr val="5900CC">
                  <a:alpha val="51000"/>
                </a:srgbClr>
              </a:solidFill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41" name="箭头: V 形 140">
                <a:extLst>
                  <a:ext uri="{FF2B5EF4-FFF2-40B4-BE49-F238E27FC236}">
                    <a16:creationId xmlns:a16="http://schemas.microsoft.com/office/drawing/2014/main" id="{11562B8A-3D1F-C7CF-FF40-D7998827AE03}"/>
                  </a:ext>
                </a:extLst>
              </p:cNvPr>
              <p:cNvSpPr/>
              <p:nvPr/>
            </p:nvSpPr>
            <p:spPr>
              <a:xfrm rot="5400000">
                <a:off x="797678" y="288529"/>
                <a:ext cx="88932" cy="135731"/>
              </a:xfrm>
              <a:prstGeom prst="chevron">
                <a:avLst>
                  <a:gd name="adj" fmla="val 64784"/>
                </a:avLst>
              </a:prstGeom>
              <a:solidFill>
                <a:srgbClr val="5900CC">
                  <a:alpha val="51000"/>
                </a:srgbClr>
              </a:solidFill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42" name="箭头: V 形 141">
                <a:extLst>
                  <a:ext uri="{FF2B5EF4-FFF2-40B4-BE49-F238E27FC236}">
                    <a16:creationId xmlns:a16="http://schemas.microsoft.com/office/drawing/2014/main" id="{308AF013-F661-3F60-351C-61EFCB43FADB}"/>
                  </a:ext>
                </a:extLst>
              </p:cNvPr>
              <p:cNvSpPr/>
              <p:nvPr/>
            </p:nvSpPr>
            <p:spPr>
              <a:xfrm rot="5400000">
                <a:off x="933409" y="288530"/>
                <a:ext cx="88932" cy="135731"/>
              </a:xfrm>
              <a:prstGeom prst="chevron">
                <a:avLst>
                  <a:gd name="adj" fmla="val 64784"/>
                </a:avLst>
              </a:prstGeom>
              <a:solidFill>
                <a:srgbClr val="5900CC">
                  <a:alpha val="51000"/>
                </a:srgbClr>
              </a:solidFill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</p:grpSp>
        <p:grpSp>
          <p:nvGrpSpPr>
            <p:cNvPr id="144" name="组合 143">
              <a:extLst>
                <a:ext uri="{FF2B5EF4-FFF2-40B4-BE49-F238E27FC236}">
                  <a16:creationId xmlns:a16="http://schemas.microsoft.com/office/drawing/2014/main" id="{A8DC9366-CB3B-091F-A43B-06A8A0FECAF7}"/>
                </a:ext>
              </a:extLst>
            </p:cNvPr>
            <p:cNvGrpSpPr/>
            <p:nvPr/>
          </p:nvGrpSpPr>
          <p:grpSpPr>
            <a:xfrm>
              <a:off x="231354" y="413374"/>
              <a:ext cx="814386" cy="88937"/>
              <a:chOff x="231354" y="311925"/>
              <a:chExt cx="814386" cy="88937"/>
            </a:xfrm>
            <a:solidFill>
              <a:srgbClr val="5900CC">
                <a:alpha val="26000"/>
              </a:srgbClr>
            </a:solidFill>
          </p:grpSpPr>
          <p:sp>
            <p:nvSpPr>
              <p:cNvPr id="145" name="箭头: V 形 144">
                <a:extLst>
                  <a:ext uri="{FF2B5EF4-FFF2-40B4-BE49-F238E27FC236}">
                    <a16:creationId xmlns:a16="http://schemas.microsoft.com/office/drawing/2014/main" id="{0F50E182-7D54-6B21-4C70-9CB220B868E2}"/>
                  </a:ext>
                </a:extLst>
              </p:cNvPr>
              <p:cNvSpPr/>
              <p:nvPr/>
            </p:nvSpPr>
            <p:spPr>
              <a:xfrm rot="5400000">
                <a:off x="254754" y="288525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46" name="箭头: V 形 145">
                <a:extLst>
                  <a:ext uri="{FF2B5EF4-FFF2-40B4-BE49-F238E27FC236}">
                    <a16:creationId xmlns:a16="http://schemas.microsoft.com/office/drawing/2014/main" id="{696C1550-96D8-D827-D582-A349D4AD9F90}"/>
                  </a:ext>
                </a:extLst>
              </p:cNvPr>
              <p:cNvSpPr/>
              <p:nvPr/>
            </p:nvSpPr>
            <p:spPr>
              <a:xfrm rot="5400000">
                <a:off x="390485" y="288526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47" name="箭头: V 形 146">
                <a:extLst>
                  <a:ext uri="{FF2B5EF4-FFF2-40B4-BE49-F238E27FC236}">
                    <a16:creationId xmlns:a16="http://schemas.microsoft.com/office/drawing/2014/main" id="{7A4823D1-3536-53FD-9F98-A860A56BD820}"/>
                  </a:ext>
                </a:extLst>
              </p:cNvPr>
              <p:cNvSpPr/>
              <p:nvPr/>
            </p:nvSpPr>
            <p:spPr>
              <a:xfrm rot="5400000">
                <a:off x="526216" y="288527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48" name="箭头: V 形 147">
                <a:extLst>
                  <a:ext uri="{FF2B5EF4-FFF2-40B4-BE49-F238E27FC236}">
                    <a16:creationId xmlns:a16="http://schemas.microsoft.com/office/drawing/2014/main" id="{7B30237F-374E-4EF2-8064-2FBA6E130EF7}"/>
                  </a:ext>
                </a:extLst>
              </p:cNvPr>
              <p:cNvSpPr/>
              <p:nvPr/>
            </p:nvSpPr>
            <p:spPr>
              <a:xfrm rot="5400000">
                <a:off x="661947" y="288528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49" name="箭头: V 形 148">
                <a:extLst>
                  <a:ext uri="{FF2B5EF4-FFF2-40B4-BE49-F238E27FC236}">
                    <a16:creationId xmlns:a16="http://schemas.microsoft.com/office/drawing/2014/main" id="{FDA9C425-0E64-0812-5938-ACE4AC458E48}"/>
                  </a:ext>
                </a:extLst>
              </p:cNvPr>
              <p:cNvSpPr/>
              <p:nvPr/>
            </p:nvSpPr>
            <p:spPr>
              <a:xfrm rot="5400000">
                <a:off x="797678" y="288529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50" name="箭头: V 形 149">
                <a:extLst>
                  <a:ext uri="{FF2B5EF4-FFF2-40B4-BE49-F238E27FC236}">
                    <a16:creationId xmlns:a16="http://schemas.microsoft.com/office/drawing/2014/main" id="{297EF9F8-9DD0-CB53-B17E-8542BD2C052E}"/>
                  </a:ext>
                </a:extLst>
              </p:cNvPr>
              <p:cNvSpPr/>
              <p:nvPr/>
            </p:nvSpPr>
            <p:spPr>
              <a:xfrm rot="5400000">
                <a:off x="933409" y="288530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</p:grpSp>
        <p:grpSp>
          <p:nvGrpSpPr>
            <p:cNvPr id="151" name="组合 150">
              <a:extLst>
                <a:ext uri="{FF2B5EF4-FFF2-40B4-BE49-F238E27FC236}">
                  <a16:creationId xmlns:a16="http://schemas.microsoft.com/office/drawing/2014/main" id="{438C2F47-67CC-E8F7-3636-60850074759D}"/>
                </a:ext>
              </a:extLst>
            </p:cNvPr>
            <p:cNvGrpSpPr/>
            <p:nvPr/>
          </p:nvGrpSpPr>
          <p:grpSpPr>
            <a:xfrm>
              <a:off x="231354" y="514429"/>
              <a:ext cx="814386" cy="88937"/>
              <a:chOff x="231354" y="311925"/>
              <a:chExt cx="814386" cy="88937"/>
            </a:xfrm>
            <a:solidFill>
              <a:srgbClr val="5900CC">
                <a:alpha val="6000"/>
              </a:srgbClr>
            </a:solidFill>
          </p:grpSpPr>
          <p:sp>
            <p:nvSpPr>
              <p:cNvPr id="152" name="箭头: V 形 151">
                <a:extLst>
                  <a:ext uri="{FF2B5EF4-FFF2-40B4-BE49-F238E27FC236}">
                    <a16:creationId xmlns:a16="http://schemas.microsoft.com/office/drawing/2014/main" id="{ED71C06D-B0D3-59B6-B765-AD897D784129}"/>
                  </a:ext>
                </a:extLst>
              </p:cNvPr>
              <p:cNvSpPr/>
              <p:nvPr/>
            </p:nvSpPr>
            <p:spPr>
              <a:xfrm rot="5400000">
                <a:off x="254754" y="288525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53" name="箭头: V 形 152">
                <a:extLst>
                  <a:ext uri="{FF2B5EF4-FFF2-40B4-BE49-F238E27FC236}">
                    <a16:creationId xmlns:a16="http://schemas.microsoft.com/office/drawing/2014/main" id="{8C84C445-B981-6B9E-34F7-0600567EB05C}"/>
                  </a:ext>
                </a:extLst>
              </p:cNvPr>
              <p:cNvSpPr/>
              <p:nvPr/>
            </p:nvSpPr>
            <p:spPr>
              <a:xfrm rot="5400000">
                <a:off x="390485" y="288526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54" name="箭头: V 形 153">
                <a:extLst>
                  <a:ext uri="{FF2B5EF4-FFF2-40B4-BE49-F238E27FC236}">
                    <a16:creationId xmlns:a16="http://schemas.microsoft.com/office/drawing/2014/main" id="{4F443053-65BD-9E09-565D-EE5103BD6329}"/>
                  </a:ext>
                </a:extLst>
              </p:cNvPr>
              <p:cNvSpPr/>
              <p:nvPr/>
            </p:nvSpPr>
            <p:spPr>
              <a:xfrm rot="5400000">
                <a:off x="526216" y="288527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55" name="箭头: V 形 154">
                <a:extLst>
                  <a:ext uri="{FF2B5EF4-FFF2-40B4-BE49-F238E27FC236}">
                    <a16:creationId xmlns:a16="http://schemas.microsoft.com/office/drawing/2014/main" id="{FDA15835-5283-3863-16A8-74E95E9AC1F1}"/>
                  </a:ext>
                </a:extLst>
              </p:cNvPr>
              <p:cNvSpPr/>
              <p:nvPr/>
            </p:nvSpPr>
            <p:spPr>
              <a:xfrm rot="5400000">
                <a:off x="661947" y="288528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56" name="箭头: V 形 155">
                <a:extLst>
                  <a:ext uri="{FF2B5EF4-FFF2-40B4-BE49-F238E27FC236}">
                    <a16:creationId xmlns:a16="http://schemas.microsoft.com/office/drawing/2014/main" id="{070B2C7C-D3C3-8ABD-848C-9341537F5905}"/>
                  </a:ext>
                </a:extLst>
              </p:cNvPr>
              <p:cNvSpPr/>
              <p:nvPr/>
            </p:nvSpPr>
            <p:spPr>
              <a:xfrm rot="5400000">
                <a:off x="797678" y="288529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57" name="箭头: V 形 156">
                <a:extLst>
                  <a:ext uri="{FF2B5EF4-FFF2-40B4-BE49-F238E27FC236}">
                    <a16:creationId xmlns:a16="http://schemas.microsoft.com/office/drawing/2014/main" id="{E38A5526-A359-F012-3CD3-9998DC8DB6F1}"/>
                  </a:ext>
                </a:extLst>
              </p:cNvPr>
              <p:cNvSpPr/>
              <p:nvPr/>
            </p:nvSpPr>
            <p:spPr>
              <a:xfrm rot="5400000">
                <a:off x="933409" y="288530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</p:grpSp>
      </p:grpSp>
      <p:grpSp>
        <p:nvGrpSpPr>
          <p:cNvPr id="210" name="组合 209">
            <a:extLst>
              <a:ext uri="{FF2B5EF4-FFF2-40B4-BE49-F238E27FC236}">
                <a16:creationId xmlns:a16="http://schemas.microsoft.com/office/drawing/2014/main" id="{D8425875-54F7-DAAA-0B3C-637E46E87790}"/>
              </a:ext>
            </a:extLst>
          </p:cNvPr>
          <p:cNvGrpSpPr/>
          <p:nvPr/>
        </p:nvGrpSpPr>
        <p:grpSpPr>
          <a:xfrm>
            <a:off x="-359532" y="5650521"/>
            <a:ext cx="1164826" cy="722042"/>
            <a:chOff x="338456" y="4478529"/>
            <a:chExt cx="873889" cy="541699"/>
          </a:xfrm>
        </p:grpSpPr>
        <p:grpSp>
          <p:nvGrpSpPr>
            <p:cNvPr id="188" name="组合 187">
              <a:extLst>
                <a:ext uri="{FF2B5EF4-FFF2-40B4-BE49-F238E27FC236}">
                  <a16:creationId xmlns:a16="http://schemas.microsoft.com/office/drawing/2014/main" id="{0356A29E-84FF-E8C0-32A2-4F740595F864}"/>
                </a:ext>
              </a:extLst>
            </p:cNvPr>
            <p:cNvGrpSpPr/>
            <p:nvPr/>
          </p:nvGrpSpPr>
          <p:grpSpPr>
            <a:xfrm>
              <a:off x="338456" y="4478529"/>
              <a:ext cx="873889" cy="90169"/>
              <a:chOff x="338456" y="4478529"/>
              <a:chExt cx="873889" cy="90169"/>
            </a:xfrm>
            <a:solidFill>
              <a:srgbClr val="5900CC">
                <a:alpha val="50000"/>
              </a:srgbClr>
            </a:solidFill>
          </p:grpSpPr>
          <p:sp>
            <p:nvSpPr>
              <p:cNvPr id="182" name="椭圆 181">
                <a:extLst>
                  <a:ext uri="{FF2B5EF4-FFF2-40B4-BE49-F238E27FC236}">
                    <a16:creationId xmlns:a16="http://schemas.microsoft.com/office/drawing/2014/main" id="{7756AF14-BD2C-51A2-AA83-26E1D1ADC088}"/>
                  </a:ext>
                </a:extLst>
              </p:cNvPr>
              <p:cNvSpPr/>
              <p:nvPr/>
            </p:nvSpPr>
            <p:spPr>
              <a:xfrm>
                <a:off x="33845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83" name="椭圆 182">
                <a:extLst>
                  <a:ext uri="{FF2B5EF4-FFF2-40B4-BE49-F238E27FC236}">
                    <a16:creationId xmlns:a16="http://schemas.microsoft.com/office/drawing/2014/main" id="{8C405713-5E8A-62CA-0251-BE7B7308BE41}"/>
                  </a:ext>
                </a:extLst>
              </p:cNvPr>
              <p:cNvSpPr/>
              <p:nvPr/>
            </p:nvSpPr>
            <p:spPr>
              <a:xfrm>
                <a:off x="495200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84" name="椭圆 183">
                <a:extLst>
                  <a:ext uri="{FF2B5EF4-FFF2-40B4-BE49-F238E27FC236}">
                    <a16:creationId xmlns:a16="http://schemas.microsoft.com/office/drawing/2014/main" id="{6A4D5185-B4E3-7986-9FA6-2C8B70448FA2}"/>
                  </a:ext>
                </a:extLst>
              </p:cNvPr>
              <p:cNvSpPr/>
              <p:nvPr/>
            </p:nvSpPr>
            <p:spPr>
              <a:xfrm>
                <a:off x="651944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85" name="椭圆 184">
                <a:extLst>
                  <a:ext uri="{FF2B5EF4-FFF2-40B4-BE49-F238E27FC236}">
                    <a16:creationId xmlns:a16="http://schemas.microsoft.com/office/drawing/2014/main" id="{03323897-79C5-B6FB-815A-24E5F60EB1B1}"/>
                  </a:ext>
                </a:extLst>
              </p:cNvPr>
              <p:cNvSpPr/>
              <p:nvPr/>
            </p:nvSpPr>
            <p:spPr>
              <a:xfrm>
                <a:off x="808688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86" name="椭圆 185">
                <a:extLst>
                  <a:ext uri="{FF2B5EF4-FFF2-40B4-BE49-F238E27FC236}">
                    <a16:creationId xmlns:a16="http://schemas.microsoft.com/office/drawing/2014/main" id="{2B03509C-3223-4B9C-B9D4-908329C7D8D5}"/>
                  </a:ext>
                </a:extLst>
              </p:cNvPr>
              <p:cNvSpPr/>
              <p:nvPr/>
            </p:nvSpPr>
            <p:spPr>
              <a:xfrm>
                <a:off x="965432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87" name="椭圆 186">
                <a:extLst>
                  <a:ext uri="{FF2B5EF4-FFF2-40B4-BE49-F238E27FC236}">
                    <a16:creationId xmlns:a16="http://schemas.microsoft.com/office/drawing/2014/main" id="{5331E73E-A1C3-949D-9D5E-F92A24FE4A11}"/>
                  </a:ext>
                </a:extLst>
              </p:cNvPr>
              <p:cNvSpPr/>
              <p:nvPr/>
            </p:nvSpPr>
            <p:spPr>
              <a:xfrm>
                <a:off x="112217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</p:grpSp>
        <p:grpSp>
          <p:nvGrpSpPr>
            <p:cNvPr id="189" name="组合 188">
              <a:extLst>
                <a:ext uri="{FF2B5EF4-FFF2-40B4-BE49-F238E27FC236}">
                  <a16:creationId xmlns:a16="http://schemas.microsoft.com/office/drawing/2014/main" id="{AA439143-1D4D-8A4F-2D16-7EC797A31EC8}"/>
                </a:ext>
              </a:extLst>
            </p:cNvPr>
            <p:cNvGrpSpPr/>
            <p:nvPr/>
          </p:nvGrpSpPr>
          <p:grpSpPr>
            <a:xfrm>
              <a:off x="338456" y="4629039"/>
              <a:ext cx="873889" cy="90169"/>
              <a:chOff x="338456" y="4478529"/>
              <a:chExt cx="873889" cy="90169"/>
            </a:xfrm>
            <a:solidFill>
              <a:srgbClr val="5900CC">
                <a:alpha val="37000"/>
              </a:srgbClr>
            </a:solidFill>
          </p:grpSpPr>
          <p:sp>
            <p:nvSpPr>
              <p:cNvPr id="190" name="椭圆 189">
                <a:extLst>
                  <a:ext uri="{FF2B5EF4-FFF2-40B4-BE49-F238E27FC236}">
                    <a16:creationId xmlns:a16="http://schemas.microsoft.com/office/drawing/2014/main" id="{099F96B0-28E6-1C83-36A2-B758487EB851}"/>
                  </a:ext>
                </a:extLst>
              </p:cNvPr>
              <p:cNvSpPr/>
              <p:nvPr/>
            </p:nvSpPr>
            <p:spPr>
              <a:xfrm>
                <a:off x="33845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91" name="椭圆 190">
                <a:extLst>
                  <a:ext uri="{FF2B5EF4-FFF2-40B4-BE49-F238E27FC236}">
                    <a16:creationId xmlns:a16="http://schemas.microsoft.com/office/drawing/2014/main" id="{C6D006FC-F00E-BD3D-1364-BCA5005543AF}"/>
                  </a:ext>
                </a:extLst>
              </p:cNvPr>
              <p:cNvSpPr/>
              <p:nvPr/>
            </p:nvSpPr>
            <p:spPr>
              <a:xfrm>
                <a:off x="495200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92" name="椭圆 191">
                <a:extLst>
                  <a:ext uri="{FF2B5EF4-FFF2-40B4-BE49-F238E27FC236}">
                    <a16:creationId xmlns:a16="http://schemas.microsoft.com/office/drawing/2014/main" id="{4FADEBBE-7323-81BA-3861-7955A2C84419}"/>
                  </a:ext>
                </a:extLst>
              </p:cNvPr>
              <p:cNvSpPr/>
              <p:nvPr/>
            </p:nvSpPr>
            <p:spPr>
              <a:xfrm>
                <a:off x="651944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93" name="椭圆 192">
                <a:extLst>
                  <a:ext uri="{FF2B5EF4-FFF2-40B4-BE49-F238E27FC236}">
                    <a16:creationId xmlns:a16="http://schemas.microsoft.com/office/drawing/2014/main" id="{D7828935-A66B-755F-4FAD-A4F0CE8F1A2A}"/>
                  </a:ext>
                </a:extLst>
              </p:cNvPr>
              <p:cNvSpPr/>
              <p:nvPr/>
            </p:nvSpPr>
            <p:spPr>
              <a:xfrm>
                <a:off x="808688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94" name="椭圆 193">
                <a:extLst>
                  <a:ext uri="{FF2B5EF4-FFF2-40B4-BE49-F238E27FC236}">
                    <a16:creationId xmlns:a16="http://schemas.microsoft.com/office/drawing/2014/main" id="{B960F000-6DF9-9138-18F0-1773BDCB9AF6}"/>
                  </a:ext>
                </a:extLst>
              </p:cNvPr>
              <p:cNvSpPr/>
              <p:nvPr/>
            </p:nvSpPr>
            <p:spPr>
              <a:xfrm>
                <a:off x="965432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95" name="椭圆 194">
                <a:extLst>
                  <a:ext uri="{FF2B5EF4-FFF2-40B4-BE49-F238E27FC236}">
                    <a16:creationId xmlns:a16="http://schemas.microsoft.com/office/drawing/2014/main" id="{39FF6F06-F560-DA9B-F95F-C9C694DF0622}"/>
                  </a:ext>
                </a:extLst>
              </p:cNvPr>
              <p:cNvSpPr/>
              <p:nvPr/>
            </p:nvSpPr>
            <p:spPr>
              <a:xfrm>
                <a:off x="112217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</p:grpSp>
        <p:grpSp>
          <p:nvGrpSpPr>
            <p:cNvPr id="196" name="组合 195">
              <a:extLst>
                <a:ext uri="{FF2B5EF4-FFF2-40B4-BE49-F238E27FC236}">
                  <a16:creationId xmlns:a16="http://schemas.microsoft.com/office/drawing/2014/main" id="{88DDB9FC-B0D8-1904-9B86-CC8CE2EFF625}"/>
                </a:ext>
              </a:extLst>
            </p:cNvPr>
            <p:cNvGrpSpPr/>
            <p:nvPr/>
          </p:nvGrpSpPr>
          <p:grpSpPr>
            <a:xfrm>
              <a:off x="338456" y="4779549"/>
              <a:ext cx="873889" cy="90169"/>
              <a:chOff x="338456" y="4478529"/>
              <a:chExt cx="873889" cy="90169"/>
            </a:xfrm>
            <a:solidFill>
              <a:srgbClr val="5900CC">
                <a:alpha val="24000"/>
              </a:srgbClr>
            </a:solidFill>
          </p:grpSpPr>
          <p:sp>
            <p:nvSpPr>
              <p:cNvPr id="197" name="椭圆 196">
                <a:extLst>
                  <a:ext uri="{FF2B5EF4-FFF2-40B4-BE49-F238E27FC236}">
                    <a16:creationId xmlns:a16="http://schemas.microsoft.com/office/drawing/2014/main" id="{665C6F59-62C3-4A77-76D7-A8EF59CA42B0}"/>
                  </a:ext>
                </a:extLst>
              </p:cNvPr>
              <p:cNvSpPr/>
              <p:nvPr/>
            </p:nvSpPr>
            <p:spPr>
              <a:xfrm>
                <a:off x="33845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98" name="椭圆 197">
                <a:extLst>
                  <a:ext uri="{FF2B5EF4-FFF2-40B4-BE49-F238E27FC236}">
                    <a16:creationId xmlns:a16="http://schemas.microsoft.com/office/drawing/2014/main" id="{D1A0DD87-0CA8-BD20-204E-0F7F9F6F3C47}"/>
                  </a:ext>
                </a:extLst>
              </p:cNvPr>
              <p:cNvSpPr/>
              <p:nvPr/>
            </p:nvSpPr>
            <p:spPr>
              <a:xfrm>
                <a:off x="495200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99" name="椭圆 198">
                <a:extLst>
                  <a:ext uri="{FF2B5EF4-FFF2-40B4-BE49-F238E27FC236}">
                    <a16:creationId xmlns:a16="http://schemas.microsoft.com/office/drawing/2014/main" id="{DC3D2798-2822-E220-ABAC-5EED25133306}"/>
                  </a:ext>
                </a:extLst>
              </p:cNvPr>
              <p:cNvSpPr/>
              <p:nvPr/>
            </p:nvSpPr>
            <p:spPr>
              <a:xfrm>
                <a:off x="651944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200" name="椭圆 199">
                <a:extLst>
                  <a:ext uri="{FF2B5EF4-FFF2-40B4-BE49-F238E27FC236}">
                    <a16:creationId xmlns:a16="http://schemas.microsoft.com/office/drawing/2014/main" id="{9CE7E7B1-5ABB-DF0B-3624-83D4FB095449}"/>
                  </a:ext>
                </a:extLst>
              </p:cNvPr>
              <p:cNvSpPr/>
              <p:nvPr/>
            </p:nvSpPr>
            <p:spPr>
              <a:xfrm>
                <a:off x="808688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201" name="椭圆 200">
                <a:extLst>
                  <a:ext uri="{FF2B5EF4-FFF2-40B4-BE49-F238E27FC236}">
                    <a16:creationId xmlns:a16="http://schemas.microsoft.com/office/drawing/2014/main" id="{48A49D72-BC05-F2F5-E387-860155F65AA3}"/>
                  </a:ext>
                </a:extLst>
              </p:cNvPr>
              <p:cNvSpPr/>
              <p:nvPr/>
            </p:nvSpPr>
            <p:spPr>
              <a:xfrm>
                <a:off x="965432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202" name="椭圆 201">
                <a:extLst>
                  <a:ext uri="{FF2B5EF4-FFF2-40B4-BE49-F238E27FC236}">
                    <a16:creationId xmlns:a16="http://schemas.microsoft.com/office/drawing/2014/main" id="{3E065BC4-17D5-68BE-71BD-D5EC249C15A5}"/>
                  </a:ext>
                </a:extLst>
              </p:cNvPr>
              <p:cNvSpPr/>
              <p:nvPr/>
            </p:nvSpPr>
            <p:spPr>
              <a:xfrm>
                <a:off x="112217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id="{9732DDAC-3499-82A3-CA19-D8D5C902F39E}"/>
                </a:ext>
              </a:extLst>
            </p:cNvPr>
            <p:cNvGrpSpPr/>
            <p:nvPr/>
          </p:nvGrpSpPr>
          <p:grpSpPr>
            <a:xfrm>
              <a:off x="338456" y="4930059"/>
              <a:ext cx="873889" cy="90169"/>
              <a:chOff x="338456" y="4478529"/>
              <a:chExt cx="873889" cy="90169"/>
            </a:xfrm>
            <a:solidFill>
              <a:srgbClr val="5900CC">
                <a:alpha val="10000"/>
              </a:srgbClr>
            </a:solidFill>
          </p:grpSpPr>
          <p:sp>
            <p:nvSpPr>
              <p:cNvPr id="204" name="椭圆 203">
                <a:extLst>
                  <a:ext uri="{FF2B5EF4-FFF2-40B4-BE49-F238E27FC236}">
                    <a16:creationId xmlns:a16="http://schemas.microsoft.com/office/drawing/2014/main" id="{FBBF18E1-B077-0B34-F107-BE296D2C7010}"/>
                  </a:ext>
                </a:extLst>
              </p:cNvPr>
              <p:cNvSpPr/>
              <p:nvPr/>
            </p:nvSpPr>
            <p:spPr>
              <a:xfrm>
                <a:off x="33845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205" name="椭圆 204">
                <a:extLst>
                  <a:ext uri="{FF2B5EF4-FFF2-40B4-BE49-F238E27FC236}">
                    <a16:creationId xmlns:a16="http://schemas.microsoft.com/office/drawing/2014/main" id="{94F6003A-CA58-6C45-0DCB-401F532BE92C}"/>
                  </a:ext>
                </a:extLst>
              </p:cNvPr>
              <p:cNvSpPr/>
              <p:nvPr/>
            </p:nvSpPr>
            <p:spPr>
              <a:xfrm>
                <a:off x="495200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206" name="椭圆 205">
                <a:extLst>
                  <a:ext uri="{FF2B5EF4-FFF2-40B4-BE49-F238E27FC236}">
                    <a16:creationId xmlns:a16="http://schemas.microsoft.com/office/drawing/2014/main" id="{13D747BD-EAD5-130C-33E2-BB6DDB85B19C}"/>
                  </a:ext>
                </a:extLst>
              </p:cNvPr>
              <p:cNvSpPr/>
              <p:nvPr/>
            </p:nvSpPr>
            <p:spPr>
              <a:xfrm>
                <a:off x="651944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207" name="椭圆 206">
                <a:extLst>
                  <a:ext uri="{FF2B5EF4-FFF2-40B4-BE49-F238E27FC236}">
                    <a16:creationId xmlns:a16="http://schemas.microsoft.com/office/drawing/2014/main" id="{709BD850-B25A-1607-E509-2F1D4A818658}"/>
                  </a:ext>
                </a:extLst>
              </p:cNvPr>
              <p:cNvSpPr/>
              <p:nvPr/>
            </p:nvSpPr>
            <p:spPr>
              <a:xfrm>
                <a:off x="808688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208" name="椭圆 207">
                <a:extLst>
                  <a:ext uri="{FF2B5EF4-FFF2-40B4-BE49-F238E27FC236}">
                    <a16:creationId xmlns:a16="http://schemas.microsoft.com/office/drawing/2014/main" id="{FF5B95CC-9359-B5AD-A88F-A9FAFBFF953A}"/>
                  </a:ext>
                </a:extLst>
              </p:cNvPr>
              <p:cNvSpPr/>
              <p:nvPr/>
            </p:nvSpPr>
            <p:spPr>
              <a:xfrm>
                <a:off x="965432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209" name="椭圆 208">
                <a:extLst>
                  <a:ext uri="{FF2B5EF4-FFF2-40B4-BE49-F238E27FC236}">
                    <a16:creationId xmlns:a16="http://schemas.microsoft.com/office/drawing/2014/main" id="{C9FCB607-873A-6589-5950-475F071B3FE1}"/>
                  </a:ext>
                </a:extLst>
              </p:cNvPr>
              <p:cNvSpPr/>
              <p:nvPr/>
            </p:nvSpPr>
            <p:spPr>
              <a:xfrm>
                <a:off x="112217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</p:grpSp>
      </p:grpSp>
      <p:sp>
        <p:nvSpPr>
          <p:cNvPr id="211" name="iconfont-10187-1799676">
            <a:extLst>
              <a:ext uri="{FF2B5EF4-FFF2-40B4-BE49-F238E27FC236}">
                <a16:creationId xmlns:a16="http://schemas.microsoft.com/office/drawing/2014/main" id="{ADF6BE7C-B182-F756-EAB1-D1436902E180}"/>
              </a:ext>
            </a:extLst>
          </p:cNvPr>
          <p:cNvSpPr/>
          <p:nvPr/>
        </p:nvSpPr>
        <p:spPr>
          <a:xfrm rot="20666272">
            <a:off x="6373836" y="5481751"/>
            <a:ext cx="812663" cy="812663"/>
          </a:xfrm>
          <a:custGeom>
            <a:avLst/>
            <a:gdLst>
              <a:gd name="T0" fmla="*/ 10240 w 10880"/>
              <a:gd name="T1" fmla="*/ 8320 h 10880"/>
              <a:gd name="T2" fmla="*/ 2848 w 10880"/>
              <a:gd name="T3" fmla="*/ 8320 h 10880"/>
              <a:gd name="T4" fmla="*/ 1920 w 10880"/>
              <a:gd name="T5" fmla="*/ 1568 h 10880"/>
              <a:gd name="T6" fmla="*/ 320 w 10880"/>
              <a:gd name="T7" fmla="*/ 0 h 10880"/>
              <a:gd name="T8" fmla="*/ 0 w 10880"/>
              <a:gd name="T9" fmla="*/ 320 h 10880"/>
              <a:gd name="T10" fmla="*/ 320 w 10880"/>
              <a:gd name="T11" fmla="*/ 640 h 10880"/>
              <a:gd name="T12" fmla="*/ 1280 w 10880"/>
              <a:gd name="T13" fmla="*/ 1632 h 10880"/>
              <a:gd name="T14" fmla="*/ 2240 w 10880"/>
              <a:gd name="T15" fmla="*/ 8672 h 10880"/>
              <a:gd name="T16" fmla="*/ 2560 w 10880"/>
              <a:gd name="T17" fmla="*/ 8960 h 10880"/>
              <a:gd name="T18" fmla="*/ 10240 w 10880"/>
              <a:gd name="T19" fmla="*/ 8960 h 10880"/>
              <a:gd name="T20" fmla="*/ 10560 w 10880"/>
              <a:gd name="T21" fmla="*/ 8640 h 10880"/>
              <a:gd name="T22" fmla="*/ 10240 w 10880"/>
              <a:gd name="T23" fmla="*/ 8320 h 10880"/>
              <a:gd name="T24" fmla="*/ 10816 w 10880"/>
              <a:gd name="T25" fmla="*/ 3008 h 10880"/>
              <a:gd name="T26" fmla="*/ 10560 w 10880"/>
              <a:gd name="T27" fmla="*/ 2880 h 10880"/>
              <a:gd name="T28" fmla="*/ 2880 w 10880"/>
              <a:gd name="T29" fmla="*/ 2880 h 10880"/>
              <a:gd name="T30" fmla="*/ 2560 w 10880"/>
              <a:gd name="T31" fmla="*/ 3200 h 10880"/>
              <a:gd name="T32" fmla="*/ 2880 w 10880"/>
              <a:gd name="T33" fmla="*/ 3520 h 10880"/>
              <a:gd name="T34" fmla="*/ 10144 w 10880"/>
              <a:gd name="T35" fmla="*/ 3520 h 10880"/>
              <a:gd name="T36" fmla="*/ 9344 w 10880"/>
              <a:gd name="T37" fmla="*/ 6432 h 10880"/>
              <a:gd name="T38" fmla="*/ 3488 w 10880"/>
              <a:gd name="T39" fmla="*/ 7040 h 10880"/>
              <a:gd name="T40" fmla="*/ 3200 w 10880"/>
              <a:gd name="T41" fmla="*/ 7392 h 10880"/>
              <a:gd name="T42" fmla="*/ 3520 w 10880"/>
              <a:gd name="T43" fmla="*/ 7680 h 10880"/>
              <a:gd name="T44" fmla="*/ 3552 w 10880"/>
              <a:gd name="T45" fmla="*/ 7680 h 10880"/>
              <a:gd name="T46" fmla="*/ 9632 w 10880"/>
              <a:gd name="T47" fmla="*/ 7040 h 10880"/>
              <a:gd name="T48" fmla="*/ 9920 w 10880"/>
              <a:gd name="T49" fmla="*/ 6816 h 10880"/>
              <a:gd name="T50" fmla="*/ 10880 w 10880"/>
              <a:gd name="T51" fmla="*/ 3296 h 10880"/>
              <a:gd name="T52" fmla="*/ 10816 w 10880"/>
              <a:gd name="T53" fmla="*/ 3008 h 10880"/>
              <a:gd name="T54" fmla="*/ 3520 w 10880"/>
              <a:gd name="T55" fmla="*/ 9600 h 10880"/>
              <a:gd name="T56" fmla="*/ 2880 w 10880"/>
              <a:gd name="T57" fmla="*/ 10240 h 10880"/>
              <a:gd name="T58" fmla="*/ 3520 w 10880"/>
              <a:gd name="T59" fmla="*/ 10880 h 10880"/>
              <a:gd name="T60" fmla="*/ 4160 w 10880"/>
              <a:gd name="T61" fmla="*/ 10240 h 10880"/>
              <a:gd name="T62" fmla="*/ 3520 w 10880"/>
              <a:gd name="T63" fmla="*/ 9600 h 10880"/>
              <a:gd name="T64" fmla="*/ 8640 w 10880"/>
              <a:gd name="T65" fmla="*/ 9600 h 10880"/>
              <a:gd name="T66" fmla="*/ 8000 w 10880"/>
              <a:gd name="T67" fmla="*/ 10240 h 10880"/>
              <a:gd name="T68" fmla="*/ 8640 w 10880"/>
              <a:gd name="T69" fmla="*/ 10880 h 10880"/>
              <a:gd name="T70" fmla="*/ 9280 w 10880"/>
              <a:gd name="T71" fmla="*/ 10240 h 10880"/>
              <a:gd name="T72" fmla="*/ 8640 w 10880"/>
              <a:gd name="T73" fmla="*/ 9600 h 108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880" h="10880">
                <a:moveTo>
                  <a:pt x="10240" y="8320"/>
                </a:moveTo>
                <a:lnTo>
                  <a:pt x="2848" y="8320"/>
                </a:lnTo>
                <a:lnTo>
                  <a:pt x="1920" y="1568"/>
                </a:lnTo>
                <a:cubicBezTo>
                  <a:pt x="1792" y="640"/>
                  <a:pt x="1120" y="0"/>
                  <a:pt x="320" y="0"/>
                </a:cubicBezTo>
                <a:cubicBezTo>
                  <a:pt x="128" y="0"/>
                  <a:pt x="0" y="128"/>
                  <a:pt x="0" y="320"/>
                </a:cubicBezTo>
                <a:cubicBezTo>
                  <a:pt x="0" y="512"/>
                  <a:pt x="128" y="640"/>
                  <a:pt x="320" y="640"/>
                </a:cubicBezTo>
                <a:cubicBezTo>
                  <a:pt x="896" y="640"/>
                  <a:pt x="1216" y="1152"/>
                  <a:pt x="1280" y="1632"/>
                </a:cubicBezTo>
                <a:lnTo>
                  <a:pt x="2240" y="8672"/>
                </a:lnTo>
                <a:cubicBezTo>
                  <a:pt x="2272" y="8832"/>
                  <a:pt x="2400" y="8960"/>
                  <a:pt x="2560" y="8960"/>
                </a:cubicBezTo>
                <a:lnTo>
                  <a:pt x="10240" y="8960"/>
                </a:lnTo>
                <a:cubicBezTo>
                  <a:pt x="10432" y="8960"/>
                  <a:pt x="10560" y="8832"/>
                  <a:pt x="10560" y="8640"/>
                </a:cubicBezTo>
                <a:cubicBezTo>
                  <a:pt x="10560" y="8448"/>
                  <a:pt x="10432" y="8320"/>
                  <a:pt x="10240" y="8320"/>
                </a:cubicBezTo>
                <a:close/>
                <a:moveTo>
                  <a:pt x="10816" y="3008"/>
                </a:moveTo>
                <a:cubicBezTo>
                  <a:pt x="10752" y="2944"/>
                  <a:pt x="10656" y="2880"/>
                  <a:pt x="10560" y="2880"/>
                </a:cubicBezTo>
                <a:lnTo>
                  <a:pt x="2880" y="2880"/>
                </a:lnTo>
                <a:cubicBezTo>
                  <a:pt x="2688" y="2880"/>
                  <a:pt x="2560" y="3008"/>
                  <a:pt x="2560" y="3200"/>
                </a:cubicBezTo>
                <a:cubicBezTo>
                  <a:pt x="2560" y="3392"/>
                  <a:pt x="2688" y="3520"/>
                  <a:pt x="2880" y="3520"/>
                </a:cubicBezTo>
                <a:lnTo>
                  <a:pt x="10144" y="3520"/>
                </a:lnTo>
                <a:lnTo>
                  <a:pt x="9344" y="6432"/>
                </a:lnTo>
                <a:lnTo>
                  <a:pt x="3488" y="7040"/>
                </a:lnTo>
                <a:cubicBezTo>
                  <a:pt x="3328" y="7072"/>
                  <a:pt x="3200" y="7200"/>
                  <a:pt x="3200" y="7392"/>
                </a:cubicBezTo>
                <a:cubicBezTo>
                  <a:pt x="3232" y="7552"/>
                  <a:pt x="3360" y="7680"/>
                  <a:pt x="3520" y="7680"/>
                </a:cubicBezTo>
                <a:lnTo>
                  <a:pt x="3552" y="7680"/>
                </a:lnTo>
                <a:lnTo>
                  <a:pt x="9632" y="7040"/>
                </a:lnTo>
                <a:cubicBezTo>
                  <a:pt x="9760" y="7040"/>
                  <a:pt x="9888" y="6944"/>
                  <a:pt x="9920" y="6816"/>
                </a:cubicBezTo>
                <a:lnTo>
                  <a:pt x="10880" y="3296"/>
                </a:lnTo>
                <a:cubicBezTo>
                  <a:pt x="10880" y="3200"/>
                  <a:pt x="10880" y="3072"/>
                  <a:pt x="10816" y="3008"/>
                </a:cubicBezTo>
                <a:close/>
                <a:moveTo>
                  <a:pt x="3520" y="9600"/>
                </a:moveTo>
                <a:cubicBezTo>
                  <a:pt x="3168" y="9600"/>
                  <a:pt x="2880" y="9888"/>
                  <a:pt x="2880" y="10240"/>
                </a:cubicBezTo>
                <a:cubicBezTo>
                  <a:pt x="2880" y="10592"/>
                  <a:pt x="3168" y="10880"/>
                  <a:pt x="3520" y="10880"/>
                </a:cubicBezTo>
                <a:cubicBezTo>
                  <a:pt x="3872" y="10880"/>
                  <a:pt x="4160" y="10592"/>
                  <a:pt x="4160" y="10240"/>
                </a:cubicBezTo>
                <a:cubicBezTo>
                  <a:pt x="4160" y="9888"/>
                  <a:pt x="3872" y="9600"/>
                  <a:pt x="3520" y="9600"/>
                </a:cubicBezTo>
                <a:close/>
                <a:moveTo>
                  <a:pt x="8640" y="9600"/>
                </a:moveTo>
                <a:cubicBezTo>
                  <a:pt x="8288" y="9600"/>
                  <a:pt x="8000" y="9888"/>
                  <a:pt x="8000" y="10240"/>
                </a:cubicBezTo>
                <a:cubicBezTo>
                  <a:pt x="8000" y="10592"/>
                  <a:pt x="8288" y="10880"/>
                  <a:pt x="8640" y="10880"/>
                </a:cubicBezTo>
                <a:cubicBezTo>
                  <a:pt x="8992" y="10880"/>
                  <a:pt x="9280" y="10592"/>
                  <a:pt x="9280" y="10240"/>
                </a:cubicBezTo>
                <a:cubicBezTo>
                  <a:pt x="9280" y="9888"/>
                  <a:pt x="8992" y="9600"/>
                  <a:pt x="8640" y="9600"/>
                </a:cubicBezTo>
                <a:close/>
              </a:path>
            </a:pathLst>
          </a:custGeom>
          <a:solidFill>
            <a:srgbClr val="CED5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/>
          </a:p>
        </p:txBody>
      </p:sp>
      <p:sp>
        <p:nvSpPr>
          <p:cNvPr id="212" name="iconfont-11592-5504441">
            <a:extLst>
              <a:ext uri="{FF2B5EF4-FFF2-40B4-BE49-F238E27FC236}">
                <a16:creationId xmlns:a16="http://schemas.microsoft.com/office/drawing/2014/main" id="{32858132-3423-C36A-F5C8-0F046F5CA74D}"/>
              </a:ext>
            </a:extLst>
          </p:cNvPr>
          <p:cNvSpPr/>
          <p:nvPr/>
        </p:nvSpPr>
        <p:spPr>
          <a:xfrm rot="1678957">
            <a:off x="6975833" y="1852856"/>
            <a:ext cx="376456" cy="376456"/>
          </a:xfrm>
          <a:custGeom>
            <a:avLst/>
            <a:gdLst>
              <a:gd name="T0" fmla="*/ 0 w 11734"/>
              <a:gd name="T1" fmla="*/ 1336 h 11734"/>
              <a:gd name="T2" fmla="*/ 1336 w 11734"/>
              <a:gd name="T3" fmla="*/ 0 h 11734"/>
              <a:gd name="T4" fmla="*/ 10398 w 11734"/>
              <a:gd name="T5" fmla="*/ 0 h 11734"/>
              <a:gd name="T6" fmla="*/ 11734 w 11734"/>
              <a:gd name="T7" fmla="*/ 1336 h 11734"/>
              <a:gd name="T8" fmla="*/ 11734 w 11734"/>
              <a:gd name="T9" fmla="*/ 10398 h 11734"/>
              <a:gd name="T10" fmla="*/ 10398 w 11734"/>
              <a:gd name="T11" fmla="*/ 11734 h 11734"/>
              <a:gd name="T12" fmla="*/ 1336 w 11734"/>
              <a:gd name="T13" fmla="*/ 11734 h 11734"/>
              <a:gd name="T14" fmla="*/ 0 w 11734"/>
              <a:gd name="T15" fmla="*/ 10398 h 11734"/>
              <a:gd name="T16" fmla="*/ 0 w 11734"/>
              <a:gd name="T17" fmla="*/ 1336 h 11734"/>
              <a:gd name="T18" fmla="*/ 1067 w 11734"/>
              <a:gd name="T19" fmla="*/ 1336 h 11734"/>
              <a:gd name="T20" fmla="*/ 1067 w 11734"/>
              <a:gd name="T21" fmla="*/ 10398 h 11734"/>
              <a:gd name="T22" fmla="*/ 1336 w 11734"/>
              <a:gd name="T23" fmla="*/ 10667 h 11734"/>
              <a:gd name="T24" fmla="*/ 10398 w 11734"/>
              <a:gd name="T25" fmla="*/ 10667 h 11734"/>
              <a:gd name="T26" fmla="*/ 10667 w 11734"/>
              <a:gd name="T27" fmla="*/ 10398 h 11734"/>
              <a:gd name="T28" fmla="*/ 10667 w 11734"/>
              <a:gd name="T29" fmla="*/ 1336 h 11734"/>
              <a:gd name="T30" fmla="*/ 10398 w 11734"/>
              <a:gd name="T31" fmla="*/ 1067 h 11734"/>
              <a:gd name="T32" fmla="*/ 1336 w 11734"/>
              <a:gd name="T33" fmla="*/ 1067 h 11734"/>
              <a:gd name="T34" fmla="*/ 1067 w 11734"/>
              <a:gd name="T35" fmla="*/ 1336 h 11734"/>
              <a:gd name="T36" fmla="*/ 7734 w 11734"/>
              <a:gd name="T37" fmla="*/ 2134 h 11734"/>
              <a:gd name="T38" fmla="*/ 8267 w 11734"/>
              <a:gd name="T39" fmla="*/ 1600 h 11734"/>
              <a:gd name="T40" fmla="*/ 8800 w 11734"/>
              <a:gd name="T41" fmla="*/ 2134 h 11734"/>
              <a:gd name="T42" fmla="*/ 8800 w 11734"/>
              <a:gd name="T43" fmla="*/ 3467 h 11734"/>
              <a:gd name="T44" fmla="*/ 5867 w 11734"/>
              <a:gd name="T45" fmla="*/ 6400 h 11734"/>
              <a:gd name="T46" fmla="*/ 2934 w 11734"/>
              <a:gd name="T47" fmla="*/ 3467 h 11734"/>
              <a:gd name="T48" fmla="*/ 2934 w 11734"/>
              <a:gd name="T49" fmla="*/ 2134 h 11734"/>
              <a:gd name="T50" fmla="*/ 3467 w 11734"/>
              <a:gd name="T51" fmla="*/ 1600 h 11734"/>
              <a:gd name="T52" fmla="*/ 4000 w 11734"/>
              <a:gd name="T53" fmla="*/ 2134 h 11734"/>
              <a:gd name="T54" fmla="*/ 4000 w 11734"/>
              <a:gd name="T55" fmla="*/ 3467 h 11734"/>
              <a:gd name="T56" fmla="*/ 5867 w 11734"/>
              <a:gd name="T57" fmla="*/ 5334 h 11734"/>
              <a:gd name="T58" fmla="*/ 7734 w 11734"/>
              <a:gd name="T59" fmla="*/ 3467 h 11734"/>
              <a:gd name="T60" fmla="*/ 7734 w 11734"/>
              <a:gd name="T61" fmla="*/ 2134 h 11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1734" h="11734">
                <a:moveTo>
                  <a:pt x="0" y="1336"/>
                </a:moveTo>
                <a:cubicBezTo>
                  <a:pt x="0" y="598"/>
                  <a:pt x="598" y="0"/>
                  <a:pt x="1336" y="0"/>
                </a:cubicBezTo>
                <a:lnTo>
                  <a:pt x="10398" y="0"/>
                </a:lnTo>
                <a:cubicBezTo>
                  <a:pt x="11136" y="0"/>
                  <a:pt x="11734" y="598"/>
                  <a:pt x="11734" y="1336"/>
                </a:cubicBezTo>
                <a:lnTo>
                  <a:pt x="11734" y="10398"/>
                </a:lnTo>
                <a:cubicBezTo>
                  <a:pt x="11734" y="11136"/>
                  <a:pt x="11136" y="11734"/>
                  <a:pt x="10398" y="11734"/>
                </a:cubicBezTo>
                <a:lnTo>
                  <a:pt x="1336" y="11734"/>
                </a:lnTo>
                <a:cubicBezTo>
                  <a:pt x="598" y="11734"/>
                  <a:pt x="0" y="11136"/>
                  <a:pt x="0" y="10398"/>
                </a:cubicBezTo>
                <a:lnTo>
                  <a:pt x="0" y="1336"/>
                </a:lnTo>
                <a:close/>
                <a:moveTo>
                  <a:pt x="1067" y="1336"/>
                </a:moveTo>
                <a:lnTo>
                  <a:pt x="1067" y="10398"/>
                </a:lnTo>
                <a:cubicBezTo>
                  <a:pt x="1067" y="10547"/>
                  <a:pt x="1187" y="10667"/>
                  <a:pt x="1336" y="10667"/>
                </a:cubicBezTo>
                <a:lnTo>
                  <a:pt x="10398" y="10667"/>
                </a:lnTo>
                <a:cubicBezTo>
                  <a:pt x="10547" y="10667"/>
                  <a:pt x="10667" y="10547"/>
                  <a:pt x="10667" y="10398"/>
                </a:cubicBezTo>
                <a:lnTo>
                  <a:pt x="10667" y="1336"/>
                </a:lnTo>
                <a:cubicBezTo>
                  <a:pt x="10667" y="1187"/>
                  <a:pt x="10547" y="1067"/>
                  <a:pt x="10398" y="1067"/>
                </a:cubicBezTo>
                <a:lnTo>
                  <a:pt x="1336" y="1067"/>
                </a:lnTo>
                <a:cubicBezTo>
                  <a:pt x="1187" y="1067"/>
                  <a:pt x="1067" y="1187"/>
                  <a:pt x="1067" y="1336"/>
                </a:cubicBezTo>
                <a:close/>
                <a:moveTo>
                  <a:pt x="7734" y="2134"/>
                </a:moveTo>
                <a:cubicBezTo>
                  <a:pt x="7734" y="1839"/>
                  <a:pt x="7972" y="1600"/>
                  <a:pt x="8267" y="1600"/>
                </a:cubicBezTo>
                <a:cubicBezTo>
                  <a:pt x="8562" y="1600"/>
                  <a:pt x="8800" y="1839"/>
                  <a:pt x="8800" y="2134"/>
                </a:cubicBezTo>
                <a:lnTo>
                  <a:pt x="8800" y="3467"/>
                </a:lnTo>
                <a:cubicBezTo>
                  <a:pt x="8800" y="5086"/>
                  <a:pt x="7487" y="6400"/>
                  <a:pt x="5867" y="6400"/>
                </a:cubicBezTo>
                <a:cubicBezTo>
                  <a:pt x="4248" y="6400"/>
                  <a:pt x="2934" y="5085"/>
                  <a:pt x="2934" y="3467"/>
                </a:cubicBezTo>
                <a:lnTo>
                  <a:pt x="2934" y="2134"/>
                </a:lnTo>
                <a:cubicBezTo>
                  <a:pt x="2934" y="1839"/>
                  <a:pt x="3172" y="1600"/>
                  <a:pt x="3467" y="1600"/>
                </a:cubicBezTo>
                <a:cubicBezTo>
                  <a:pt x="3762" y="1600"/>
                  <a:pt x="4000" y="1839"/>
                  <a:pt x="4000" y="2134"/>
                </a:cubicBezTo>
                <a:lnTo>
                  <a:pt x="4000" y="3467"/>
                </a:lnTo>
                <a:cubicBezTo>
                  <a:pt x="4000" y="4496"/>
                  <a:pt x="4837" y="5334"/>
                  <a:pt x="5867" y="5334"/>
                </a:cubicBezTo>
                <a:cubicBezTo>
                  <a:pt x="6898" y="5334"/>
                  <a:pt x="7734" y="4497"/>
                  <a:pt x="7734" y="3467"/>
                </a:cubicBezTo>
                <a:lnTo>
                  <a:pt x="7734" y="2134"/>
                </a:lnTo>
                <a:close/>
              </a:path>
            </a:pathLst>
          </a:custGeom>
          <a:solidFill>
            <a:srgbClr val="FFB3DA">
              <a:alpha val="51000"/>
            </a:srgbClr>
          </a:solidFill>
          <a:ln w="233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2399">
              <a:cs typeface="+mn-ea"/>
            </a:endParaRPr>
          </a:p>
        </p:txBody>
      </p:sp>
      <p:sp>
        <p:nvSpPr>
          <p:cNvPr id="213" name="shopping-cart_319633">
            <a:extLst>
              <a:ext uri="{FF2B5EF4-FFF2-40B4-BE49-F238E27FC236}">
                <a16:creationId xmlns:a16="http://schemas.microsoft.com/office/drawing/2014/main" id="{4A5156F6-9420-CE83-047E-DA6523A4CB35}"/>
              </a:ext>
            </a:extLst>
          </p:cNvPr>
          <p:cNvSpPr/>
          <p:nvPr/>
        </p:nvSpPr>
        <p:spPr>
          <a:xfrm rot="19345226">
            <a:off x="2862916" y="1038257"/>
            <a:ext cx="476142" cy="455546"/>
          </a:xfrm>
          <a:custGeom>
            <a:avLst/>
            <a:gdLst>
              <a:gd name="T0" fmla="*/ 6281 w 6554"/>
              <a:gd name="T1" fmla="*/ 4642 h 6280"/>
              <a:gd name="T2" fmla="*/ 6554 w 6554"/>
              <a:gd name="T3" fmla="*/ 4369 h 6280"/>
              <a:gd name="T4" fmla="*/ 6554 w 6554"/>
              <a:gd name="T5" fmla="*/ 1365 h 6280"/>
              <a:gd name="T6" fmla="*/ 6281 w 6554"/>
              <a:gd name="T7" fmla="*/ 1092 h 6280"/>
              <a:gd name="T8" fmla="*/ 1365 w 6554"/>
              <a:gd name="T9" fmla="*/ 1092 h 6280"/>
              <a:gd name="T10" fmla="*/ 1365 w 6554"/>
              <a:gd name="T11" fmla="*/ 273 h 6280"/>
              <a:gd name="T12" fmla="*/ 1092 w 6554"/>
              <a:gd name="T13" fmla="*/ 0 h 6280"/>
              <a:gd name="T14" fmla="*/ 273 w 6554"/>
              <a:gd name="T15" fmla="*/ 0 h 6280"/>
              <a:gd name="T16" fmla="*/ 0 w 6554"/>
              <a:gd name="T17" fmla="*/ 273 h 6280"/>
              <a:gd name="T18" fmla="*/ 273 w 6554"/>
              <a:gd name="T19" fmla="*/ 546 h 6280"/>
              <a:gd name="T20" fmla="*/ 819 w 6554"/>
              <a:gd name="T21" fmla="*/ 546 h 6280"/>
              <a:gd name="T22" fmla="*/ 819 w 6554"/>
              <a:gd name="T23" fmla="*/ 1365 h 6280"/>
              <a:gd name="T24" fmla="*/ 819 w 6554"/>
              <a:gd name="T25" fmla="*/ 1638 h 6280"/>
              <a:gd name="T26" fmla="*/ 819 w 6554"/>
              <a:gd name="T27" fmla="*/ 4369 h 6280"/>
              <a:gd name="T28" fmla="*/ 819 w 6554"/>
              <a:gd name="T29" fmla="*/ 5734 h 6280"/>
              <a:gd name="T30" fmla="*/ 1092 w 6554"/>
              <a:gd name="T31" fmla="*/ 6007 h 6280"/>
              <a:gd name="T32" fmla="*/ 2260 w 6554"/>
              <a:gd name="T33" fmla="*/ 6007 h 6280"/>
              <a:gd name="T34" fmla="*/ 2731 w 6554"/>
              <a:gd name="T35" fmla="*/ 6280 h 6280"/>
              <a:gd name="T36" fmla="*/ 3201 w 6554"/>
              <a:gd name="T37" fmla="*/ 6007 h 6280"/>
              <a:gd name="T38" fmla="*/ 5537 w 6554"/>
              <a:gd name="T39" fmla="*/ 6007 h 6280"/>
              <a:gd name="T40" fmla="*/ 6007 w 6554"/>
              <a:gd name="T41" fmla="*/ 6280 h 6280"/>
              <a:gd name="T42" fmla="*/ 6554 w 6554"/>
              <a:gd name="T43" fmla="*/ 5734 h 6280"/>
              <a:gd name="T44" fmla="*/ 6007 w 6554"/>
              <a:gd name="T45" fmla="*/ 5188 h 6280"/>
              <a:gd name="T46" fmla="*/ 5537 w 6554"/>
              <a:gd name="T47" fmla="*/ 5461 h 6280"/>
              <a:gd name="T48" fmla="*/ 3201 w 6554"/>
              <a:gd name="T49" fmla="*/ 5461 h 6280"/>
              <a:gd name="T50" fmla="*/ 2731 w 6554"/>
              <a:gd name="T51" fmla="*/ 5188 h 6280"/>
              <a:gd name="T52" fmla="*/ 2260 w 6554"/>
              <a:gd name="T53" fmla="*/ 5461 h 6280"/>
              <a:gd name="T54" fmla="*/ 1365 w 6554"/>
              <a:gd name="T55" fmla="*/ 5461 h 6280"/>
              <a:gd name="T56" fmla="*/ 1365 w 6554"/>
              <a:gd name="T57" fmla="*/ 4642 h 6280"/>
              <a:gd name="T58" fmla="*/ 6281 w 6554"/>
              <a:gd name="T59" fmla="*/ 4642 h 6280"/>
              <a:gd name="T60" fmla="*/ 2811 w 6554"/>
              <a:gd name="T61" fmla="*/ 2537 h 6280"/>
              <a:gd name="T62" fmla="*/ 3197 w 6554"/>
              <a:gd name="T63" fmla="*/ 2537 h 6280"/>
              <a:gd name="T64" fmla="*/ 3804 w 6554"/>
              <a:gd name="T65" fmla="*/ 3145 h 6280"/>
              <a:gd name="T66" fmla="*/ 4978 w 6554"/>
              <a:gd name="T67" fmla="*/ 1736 h 6280"/>
              <a:gd name="T68" fmla="*/ 5363 w 6554"/>
              <a:gd name="T69" fmla="*/ 1701 h 6280"/>
              <a:gd name="T70" fmla="*/ 5398 w 6554"/>
              <a:gd name="T71" fmla="*/ 2086 h 6280"/>
              <a:gd name="T72" fmla="*/ 4033 w 6554"/>
              <a:gd name="T73" fmla="*/ 3724 h 6280"/>
              <a:gd name="T74" fmla="*/ 4023 w 6554"/>
              <a:gd name="T75" fmla="*/ 3732 h 6280"/>
              <a:gd name="T76" fmla="*/ 4016 w 6554"/>
              <a:gd name="T77" fmla="*/ 3742 h 6280"/>
              <a:gd name="T78" fmla="*/ 3963 w 6554"/>
              <a:gd name="T79" fmla="*/ 3777 h 6280"/>
              <a:gd name="T80" fmla="*/ 3931 w 6554"/>
              <a:gd name="T81" fmla="*/ 3799 h 6280"/>
              <a:gd name="T82" fmla="*/ 3823 w 6554"/>
              <a:gd name="T83" fmla="*/ 3822 h 6280"/>
              <a:gd name="T84" fmla="*/ 3823 w 6554"/>
              <a:gd name="T85" fmla="*/ 3822 h 6280"/>
              <a:gd name="T86" fmla="*/ 3726 w 6554"/>
              <a:gd name="T87" fmla="*/ 3804 h 6280"/>
              <a:gd name="T88" fmla="*/ 3698 w 6554"/>
              <a:gd name="T89" fmla="*/ 3788 h 6280"/>
              <a:gd name="T90" fmla="*/ 3648 w 6554"/>
              <a:gd name="T91" fmla="*/ 3759 h 6280"/>
              <a:gd name="T92" fmla="*/ 3640 w 6554"/>
              <a:gd name="T93" fmla="*/ 3749 h 6280"/>
              <a:gd name="T94" fmla="*/ 3630 w 6554"/>
              <a:gd name="T95" fmla="*/ 3742 h 6280"/>
              <a:gd name="T96" fmla="*/ 2811 w 6554"/>
              <a:gd name="T97" fmla="*/ 2923 h 6280"/>
              <a:gd name="T98" fmla="*/ 2811 w 6554"/>
              <a:gd name="T99" fmla="*/ 2537 h 6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6554" h="6280">
                <a:moveTo>
                  <a:pt x="6281" y="4642"/>
                </a:moveTo>
                <a:cubicBezTo>
                  <a:pt x="6431" y="4642"/>
                  <a:pt x="6554" y="4520"/>
                  <a:pt x="6554" y="4369"/>
                </a:cubicBezTo>
                <a:lnTo>
                  <a:pt x="6554" y="1365"/>
                </a:lnTo>
                <a:cubicBezTo>
                  <a:pt x="6554" y="1214"/>
                  <a:pt x="6431" y="1092"/>
                  <a:pt x="6281" y="1092"/>
                </a:cubicBezTo>
                <a:lnTo>
                  <a:pt x="1365" y="1092"/>
                </a:lnTo>
                <a:lnTo>
                  <a:pt x="1365" y="273"/>
                </a:lnTo>
                <a:cubicBezTo>
                  <a:pt x="1365" y="122"/>
                  <a:pt x="1243" y="0"/>
                  <a:pt x="1092" y="0"/>
                </a:cubicBezTo>
                <a:lnTo>
                  <a:pt x="273" y="0"/>
                </a:lnTo>
                <a:cubicBezTo>
                  <a:pt x="122" y="0"/>
                  <a:pt x="0" y="122"/>
                  <a:pt x="0" y="273"/>
                </a:cubicBezTo>
                <a:cubicBezTo>
                  <a:pt x="0" y="424"/>
                  <a:pt x="122" y="546"/>
                  <a:pt x="273" y="546"/>
                </a:cubicBezTo>
                <a:lnTo>
                  <a:pt x="819" y="546"/>
                </a:lnTo>
                <a:lnTo>
                  <a:pt x="819" y="1365"/>
                </a:lnTo>
                <a:lnTo>
                  <a:pt x="819" y="1638"/>
                </a:lnTo>
                <a:lnTo>
                  <a:pt x="819" y="4369"/>
                </a:lnTo>
                <a:lnTo>
                  <a:pt x="819" y="5734"/>
                </a:lnTo>
                <a:cubicBezTo>
                  <a:pt x="819" y="5885"/>
                  <a:pt x="942" y="6007"/>
                  <a:pt x="1092" y="6007"/>
                </a:cubicBezTo>
                <a:lnTo>
                  <a:pt x="2260" y="6007"/>
                </a:lnTo>
                <a:cubicBezTo>
                  <a:pt x="2355" y="6169"/>
                  <a:pt x="2529" y="6280"/>
                  <a:pt x="2731" y="6280"/>
                </a:cubicBezTo>
                <a:cubicBezTo>
                  <a:pt x="2932" y="6280"/>
                  <a:pt x="3106" y="6169"/>
                  <a:pt x="3201" y="6007"/>
                </a:cubicBezTo>
                <a:lnTo>
                  <a:pt x="5537" y="6007"/>
                </a:lnTo>
                <a:cubicBezTo>
                  <a:pt x="5632" y="6169"/>
                  <a:pt x="5806" y="6280"/>
                  <a:pt x="6007" y="6280"/>
                </a:cubicBezTo>
                <a:cubicBezTo>
                  <a:pt x="6309" y="6280"/>
                  <a:pt x="6554" y="6036"/>
                  <a:pt x="6554" y="5734"/>
                </a:cubicBezTo>
                <a:cubicBezTo>
                  <a:pt x="6554" y="5432"/>
                  <a:pt x="6309" y="5188"/>
                  <a:pt x="6007" y="5188"/>
                </a:cubicBezTo>
                <a:cubicBezTo>
                  <a:pt x="5806" y="5188"/>
                  <a:pt x="5632" y="5298"/>
                  <a:pt x="5537" y="5461"/>
                </a:cubicBezTo>
                <a:lnTo>
                  <a:pt x="3201" y="5461"/>
                </a:lnTo>
                <a:cubicBezTo>
                  <a:pt x="3106" y="5298"/>
                  <a:pt x="2932" y="5188"/>
                  <a:pt x="2731" y="5188"/>
                </a:cubicBezTo>
                <a:cubicBezTo>
                  <a:pt x="2529" y="5188"/>
                  <a:pt x="2355" y="5298"/>
                  <a:pt x="2260" y="5461"/>
                </a:cubicBezTo>
                <a:lnTo>
                  <a:pt x="1365" y="5461"/>
                </a:lnTo>
                <a:lnTo>
                  <a:pt x="1365" y="4642"/>
                </a:lnTo>
                <a:lnTo>
                  <a:pt x="6281" y="4642"/>
                </a:lnTo>
                <a:close/>
                <a:moveTo>
                  <a:pt x="2811" y="2537"/>
                </a:moveTo>
                <a:cubicBezTo>
                  <a:pt x="2917" y="2430"/>
                  <a:pt x="3090" y="2430"/>
                  <a:pt x="3197" y="2537"/>
                </a:cubicBezTo>
                <a:lnTo>
                  <a:pt x="3804" y="3145"/>
                </a:lnTo>
                <a:lnTo>
                  <a:pt x="4978" y="1736"/>
                </a:lnTo>
                <a:cubicBezTo>
                  <a:pt x="5075" y="1620"/>
                  <a:pt x="5247" y="1605"/>
                  <a:pt x="5363" y="1701"/>
                </a:cubicBezTo>
                <a:cubicBezTo>
                  <a:pt x="5479" y="1798"/>
                  <a:pt x="5495" y="1970"/>
                  <a:pt x="5398" y="2086"/>
                </a:cubicBezTo>
                <a:lnTo>
                  <a:pt x="4033" y="3724"/>
                </a:lnTo>
                <a:cubicBezTo>
                  <a:pt x="4030" y="3728"/>
                  <a:pt x="4026" y="3729"/>
                  <a:pt x="4023" y="3732"/>
                </a:cubicBezTo>
                <a:cubicBezTo>
                  <a:pt x="4020" y="3735"/>
                  <a:pt x="4019" y="3739"/>
                  <a:pt x="4016" y="3742"/>
                </a:cubicBezTo>
                <a:cubicBezTo>
                  <a:pt x="4000" y="3758"/>
                  <a:pt x="3981" y="3767"/>
                  <a:pt x="3963" y="3777"/>
                </a:cubicBezTo>
                <a:cubicBezTo>
                  <a:pt x="3952" y="3784"/>
                  <a:pt x="3943" y="3794"/>
                  <a:pt x="3931" y="3799"/>
                </a:cubicBezTo>
                <a:cubicBezTo>
                  <a:pt x="3896" y="3814"/>
                  <a:pt x="3860" y="3822"/>
                  <a:pt x="3823" y="3822"/>
                </a:cubicBezTo>
                <a:lnTo>
                  <a:pt x="3823" y="3822"/>
                </a:lnTo>
                <a:cubicBezTo>
                  <a:pt x="3790" y="3822"/>
                  <a:pt x="3757" y="3816"/>
                  <a:pt x="3726" y="3804"/>
                </a:cubicBezTo>
                <a:cubicBezTo>
                  <a:pt x="3716" y="3800"/>
                  <a:pt x="3708" y="3793"/>
                  <a:pt x="3698" y="3788"/>
                </a:cubicBezTo>
                <a:cubicBezTo>
                  <a:pt x="3681" y="3779"/>
                  <a:pt x="3663" y="3772"/>
                  <a:pt x="3648" y="3759"/>
                </a:cubicBezTo>
                <a:cubicBezTo>
                  <a:pt x="3645" y="3756"/>
                  <a:pt x="3643" y="3752"/>
                  <a:pt x="3640" y="3749"/>
                </a:cubicBezTo>
                <a:cubicBezTo>
                  <a:pt x="3637" y="3746"/>
                  <a:pt x="3633" y="3745"/>
                  <a:pt x="3630" y="3742"/>
                </a:cubicBezTo>
                <a:lnTo>
                  <a:pt x="2811" y="2923"/>
                </a:lnTo>
                <a:cubicBezTo>
                  <a:pt x="2704" y="2816"/>
                  <a:pt x="2704" y="2644"/>
                  <a:pt x="2811" y="2537"/>
                </a:cubicBezTo>
                <a:close/>
              </a:path>
            </a:pathLst>
          </a:custGeom>
          <a:solidFill>
            <a:srgbClr val="5900CC">
              <a:alpha val="51000"/>
            </a:srgbClr>
          </a:solidFill>
          <a:ln w="233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2399">
              <a:cs typeface="+mn-ea"/>
            </a:endParaRPr>
          </a:p>
        </p:txBody>
      </p:sp>
      <p:grpSp>
        <p:nvGrpSpPr>
          <p:cNvPr id="214" name="图形 2">
            <a:extLst>
              <a:ext uri="{FF2B5EF4-FFF2-40B4-BE49-F238E27FC236}">
                <a16:creationId xmlns:a16="http://schemas.microsoft.com/office/drawing/2014/main" id="{70448AF6-EBC8-196E-749E-2C672AB0F9A5}"/>
              </a:ext>
            </a:extLst>
          </p:cNvPr>
          <p:cNvGrpSpPr/>
          <p:nvPr/>
        </p:nvGrpSpPr>
        <p:grpSpPr>
          <a:xfrm>
            <a:off x="596366" y="343679"/>
            <a:ext cx="636232" cy="558769"/>
            <a:chOff x="11839964" y="-3235537"/>
            <a:chExt cx="477321" cy="419206"/>
          </a:xfr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FFB3DA"/>
              </a:gs>
            </a:gsLst>
            <a:lin ang="13500000" scaled="1"/>
            <a:tileRect/>
          </a:gradFill>
        </p:grpSpPr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8C0C2459-FA74-224B-1538-DEBF16E4C81E}"/>
                </a:ext>
              </a:extLst>
            </p:cNvPr>
            <p:cNvSpPr/>
            <p:nvPr/>
          </p:nvSpPr>
          <p:spPr>
            <a:xfrm>
              <a:off x="11839964" y="-3159947"/>
              <a:ext cx="343633" cy="343616"/>
            </a:xfrm>
            <a:custGeom>
              <a:avLst/>
              <a:gdLst>
                <a:gd name="connsiteX0" fmla="*/ 264099 w 343633"/>
                <a:gd name="connsiteY0" fmla="*/ 343617 h 343616"/>
                <a:gd name="connsiteX1" fmla="*/ 261660 w 343633"/>
                <a:gd name="connsiteY1" fmla="*/ 343211 h 343616"/>
                <a:gd name="connsiteX2" fmla="*/ 6517 w 343633"/>
                <a:gd name="connsiteY2" fmla="*/ 272518 h 343616"/>
                <a:gd name="connsiteX3" fmla="*/ 1236 w 343633"/>
                <a:gd name="connsiteY3" fmla="*/ 268455 h 343616"/>
                <a:gd name="connsiteX4" fmla="*/ 422 w 343633"/>
                <a:gd name="connsiteY4" fmla="*/ 261548 h 343616"/>
                <a:gd name="connsiteX5" fmla="*/ 71116 w 343633"/>
                <a:gd name="connsiteY5" fmla="*/ 6405 h 343616"/>
                <a:gd name="connsiteX6" fmla="*/ 82085 w 343633"/>
                <a:gd name="connsiteY6" fmla="*/ 311 h 343616"/>
                <a:gd name="connsiteX7" fmla="*/ 337229 w 343633"/>
                <a:gd name="connsiteY7" fmla="*/ 71003 h 343616"/>
                <a:gd name="connsiteX8" fmla="*/ 343323 w 343633"/>
                <a:gd name="connsiteY8" fmla="*/ 81973 h 343616"/>
                <a:gd name="connsiteX9" fmla="*/ 272630 w 343633"/>
                <a:gd name="connsiteY9" fmla="*/ 337117 h 343616"/>
                <a:gd name="connsiteX10" fmla="*/ 264099 w 343633"/>
                <a:gd name="connsiteY10" fmla="*/ 343617 h 343616"/>
                <a:gd name="connsiteX11" fmla="*/ 19924 w 343633"/>
                <a:gd name="connsiteY11" fmla="*/ 257892 h 343616"/>
                <a:gd name="connsiteX12" fmla="*/ 257598 w 343633"/>
                <a:gd name="connsiteY12" fmla="*/ 323709 h 343616"/>
                <a:gd name="connsiteX13" fmla="*/ 323415 w 343633"/>
                <a:gd name="connsiteY13" fmla="*/ 86036 h 343616"/>
                <a:gd name="connsiteX14" fmla="*/ 85741 w 343633"/>
                <a:gd name="connsiteY14" fmla="*/ 20218 h 343616"/>
                <a:gd name="connsiteX15" fmla="*/ 19924 w 343633"/>
                <a:gd name="connsiteY15" fmla="*/ 257892 h 34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43633" h="343616">
                  <a:moveTo>
                    <a:pt x="264099" y="343617"/>
                  </a:moveTo>
                  <a:cubicBezTo>
                    <a:pt x="263286" y="343617"/>
                    <a:pt x="262473" y="343617"/>
                    <a:pt x="261660" y="343211"/>
                  </a:cubicBezTo>
                  <a:lnTo>
                    <a:pt x="6517" y="272518"/>
                  </a:lnTo>
                  <a:cubicBezTo>
                    <a:pt x="4080" y="271705"/>
                    <a:pt x="2454" y="270487"/>
                    <a:pt x="1236" y="268455"/>
                  </a:cubicBezTo>
                  <a:cubicBezTo>
                    <a:pt x="17" y="266424"/>
                    <a:pt x="-390" y="263986"/>
                    <a:pt x="422" y="261548"/>
                  </a:cubicBezTo>
                  <a:lnTo>
                    <a:pt x="71116" y="6405"/>
                  </a:lnTo>
                  <a:cubicBezTo>
                    <a:pt x="72335" y="1529"/>
                    <a:pt x="77210" y="-908"/>
                    <a:pt x="82085" y="311"/>
                  </a:cubicBezTo>
                  <a:lnTo>
                    <a:pt x="337229" y="71003"/>
                  </a:lnTo>
                  <a:cubicBezTo>
                    <a:pt x="342104" y="72222"/>
                    <a:pt x="344542" y="77098"/>
                    <a:pt x="343323" y="81973"/>
                  </a:cubicBezTo>
                  <a:lnTo>
                    <a:pt x="272630" y="337117"/>
                  </a:lnTo>
                  <a:cubicBezTo>
                    <a:pt x="271412" y="341179"/>
                    <a:pt x="267755" y="343617"/>
                    <a:pt x="264099" y="343617"/>
                  </a:cubicBezTo>
                  <a:close/>
                  <a:moveTo>
                    <a:pt x="19924" y="257892"/>
                  </a:moveTo>
                  <a:lnTo>
                    <a:pt x="257598" y="323709"/>
                  </a:lnTo>
                  <a:lnTo>
                    <a:pt x="323415" y="86036"/>
                  </a:lnTo>
                  <a:lnTo>
                    <a:pt x="85741" y="20218"/>
                  </a:lnTo>
                  <a:lnTo>
                    <a:pt x="19924" y="257892"/>
                  </a:lnTo>
                  <a:close/>
                </a:path>
              </a:pathLst>
            </a:custGeom>
            <a:grpFill/>
            <a:ln w="23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9">
                <a:cs typeface="+mn-ea"/>
              </a:endParaRPr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F4A9C783-01F1-12DC-CCDF-08A4E2718FD3}"/>
                </a:ext>
              </a:extLst>
            </p:cNvPr>
            <p:cNvSpPr/>
            <p:nvPr/>
          </p:nvSpPr>
          <p:spPr>
            <a:xfrm>
              <a:off x="11973224" y="-3235515"/>
              <a:ext cx="343745" cy="343616"/>
            </a:xfrm>
            <a:custGeom>
              <a:avLst/>
              <a:gdLst>
                <a:gd name="connsiteX0" fmla="*/ 264099 w 343745"/>
                <a:gd name="connsiteY0" fmla="*/ 343617 h 343616"/>
                <a:gd name="connsiteX1" fmla="*/ 261661 w 343745"/>
                <a:gd name="connsiteY1" fmla="*/ 343210 h 343616"/>
                <a:gd name="connsiteX2" fmla="*/ 6517 w 343745"/>
                <a:gd name="connsiteY2" fmla="*/ 272518 h 343616"/>
                <a:gd name="connsiteX3" fmla="*/ 1235 w 343745"/>
                <a:gd name="connsiteY3" fmla="*/ 268455 h 343616"/>
                <a:gd name="connsiteX4" fmla="*/ 423 w 343745"/>
                <a:gd name="connsiteY4" fmla="*/ 261548 h 343616"/>
                <a:gd name="connsiteX5" fmla="*/ 71116 w 343745"/>
                <a:gd name="connsiteY5" fmla="*/ 6405 h 343616"/>
                <a:gd name="connsiteX6" fmla="*/ 82085 w 343745"/>
                <a:gd name="connsiteY6" fmla="*/ 311 h 343616"/>
                <a:gd name="connsiteX7" fmla="*/ 337229 w 343745"/>
                <a:gd name="connsiteY7" fmla="*/ 71003 h 343616"/>
                <a:gd name="connsiteX8" fmla="*/ 342510 w 343745"/>
                <a:gd name="connsiteY8" fmla="*/ 75066 h 343616"/>
                <a:gd name="connsiteX9" fmla="*/ 343323 w 343745"/>
                <a:gd name="connsiteY9" fmla="*/ 81973 h 343616"/>
                <a:gd name="connsiteX10" fmla="*/ 272630 w 343745"/>
                <a:gd name="connsiteY10" fmla="*/ 337116 h 343616"/>
                <a:gd name="connsiteX11" fmla="*/ 264099 w 343745"/>
                <a:gd name="connsiteY11" fmla="*/ 343617 h 343616"/>
                <a:gd name="connsiteX12" fmla="*/ 20331 w 343745"/>
                <a:gd name="connsiteY12" fmla="*/ 257892 h 343616"/>
                <a:gd name="connsiteX13" fmla="*/ 258004 w 343745"/>
                <a:gd name="connsiteY13" fmla="*/ 323709 h 343616"/>
                <a:gd name="connsiteX14" fmla="*/ 323822 w 343745"/>
                <a:gd name="connsiteY14" fmla="*/ 86035 h 343616"/>
                <a:gd name="connsiteX15" fmla="*/ 86148 w 343745"/>
                <a:gd name="connsiteY15" fmla="*/ 20218 h 343616"/>
                <a:gd name="connsiteX16" fmla="*/ 20331 w 343745"/>
                <a:gd name="connsiteY16" fmla="*/ 257892 h 34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43745" h="343616">
                  <a:moveTo>
                    <a:pt x="264099" y="343617"/>
                  </a:moveTo>
                  <a:cubicBezTo>
                    <a:pt x="263285" y="343617"/>
                    <a:pt x="262473" y="343617"/>
                    <a:pt x="261661" y="343210"/>
                  </a:cubicBezTo>
                  <a:lnTo>
                    <a:pt x="6517" y="272518"/>
                  </a:lnTo>
                  <a:cubicBezTo>
                    <a:pt x="4080" y="271705"/>
                    <a:pt x="2454" y="270487"/>
                    <a:pt x="1235" y="268455"/>
                  </a:cubicBezTo>
                  <a:cubicBezTo>
                    <a:pt x="17" y="266424"/>
                    <a:pt x="-390" y="263986"/>
                    <a:pt x="423" y="261548"/>
                  </a:cubicBezTo>
                  <a:lnTo>
                    <a:pt x="71116" y="6405"/>
                  </a:lnTo>
                  <a:cubicBezTo>
                    <a:pt x="72334" y="1529"/>
                    <a:pt x="77210" y="-908"/>
                    <a:pt x="82085" y="311"/>
                  </a:cubicBezTo>
                  <a:lnTo>
                    <a:pt x="337229" y="71003"/>
                  </a:lnTo>
                  <a:cubicBezTo>
                    <a:pt x="339666" y="71816"/>
                    <a:pt x="341292" y="73034"/>
                    <a:pt x="342510" y="75066"/>
                  </a:cubicBezTo>
                  <a:cubicBezTo>
                    <a:pt x="343729" y="77097"/>
                    <a:pt x="344135" y="79535"/>
                    <a:pt x="343323" y="81973"/>
                  </a:cubicBezTo>
                  <a:lnTo>
                    <a:pt x="272630" y="337116"/>
                  </a:lnTo>
                  <a:cubicBezTo>
                    <a:pt x="271818" y="341179"/>
                    <a:pt x="268161" y="343617"/>
                    <a:pt x="264099" y="343617"/>
                  </a:cubicBezTo>
                  <a:close/>
                  <a:moveTo>
                    <a:pt x="20331" y="257892"/>
                  </a:moveTo>
                  <a:lnTo>
                    <a:pt x="258004" y="323709"/>
                  </a:lnTo>
                  <a:lnTo>
                    <a:pt x="323822" y="86035"/>
                  </a:lnTo>
                  <a:lnTo>
                    <a:pt x="86148" y="20218"/>
                  </a:lnTo>
                  <a:lnTo>
                    <a:pt x="20331" y="257892"/>
                  </a:lnTo>
                  <a:close/>
                </a:path>
              </a:pathLst>
            </a:custGeom>
            <a:grpFill/>
            <a:ln w="23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9">
                <a:cs typeface="+mn-ea"/>
              </a:endParaRPr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82DAE1D3-2033-C1BE-1E1D-F31043DFC4B9}"/>
                </a:ext>
              </a:extLst>
            </p:cNvPr>
            <p:cNvSpPr/>
            <p:nvPr/>
          </p:nvSpPr>
          <p:spPr>
            <a:xfrm>
              <a:off x="11910746" y="-3235537"/>
              <a:ext cx="151395" cy="93370"/>
            </a:xfrm>
            <a:custGeom>
              <a:avLst/>
              <a:gdLst>
                <a:gd name="connsiteX0" fmla="*/ 8864 w 151395"/>
                <a:gd name="connsiteY0" fmla="*/ 93371 h 93370"/>
                <a:gd name="connsiteX1" fmla="*/ 1145 w 151395"/>
                <a:gd name="connsiteY1" fmla="*/ 88902 h 93370"/>
                <a:gd name="connsiteX2" fmla="*/ 4396 w 151395"/>
                <a:gd name="connsiteY2" fmla="*/ 76713 h 93370"/>
                <a:gd name="connsiteX3" fmla="*/ 138062 w 151395"/>
                <a:gd name="connsiteY3" fmla="*/ 1145 h 93370"/>
                <a:gd name="connsiteX4" fmla="*/ 150250 w 151395"/>
                <a:gd name="connsiteY4" fmla="*/ 4396 h 93370"/>
                <a:gd name="connsiteX5" fmla="*/ 146999 w 151395"/>
                <a:gd name="connsiteY5" fmla="*/ 16584 h 93370"/>
                <a:gd name="connsiteX6" fmla="*/ 13334 w 151395"/>
                <a:gd name="connsiteY6" fmla="*/ 92152 h 93370"/>
                <a:gd name="connsiteX7" fmla="*/ 8864 w 151395"/>
                <a:gd name="connsiteY7" fmla="*/ 93371 h 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395" h="93370">
                  <a:moveTo>
                    <a:pt x="8864" y="93371"/>
                  </a:moveTo>
                  <a:cubicBezTo>
                    <a:pt x="5615" y="93371"/>
                    <a:pt x="2770" y="91746"/>
                    <a:pt x="1145" y="88902"/>
                  </a:cubicBezTo>
                  <a:cubicBezTo>
                    <a:pt x="-1293" y="84433"/>
                    <a:pt x="333" y="79151"/>
                    <a:pt x="4396" y="76713"/>
                  </a:cubicBezTo>
                  <a:lnTo>
                    <a:pt x="138062" y="1145"/>
                  </a:lnTo>
                  <a:cubicBezTo>
                    <a:pt x="142531" y="-1292"/>
                    <a:pt x="147813" y="333"/>
                    <a:pt x="150250" y="4396"/>
                  </a:cubicBezTo>
                  <a:cubicBezTo>
                    <a:pt x="152688" y="8865"/>
                    <a:pt x="151062" y="14146"/>
                    <a:pt x="146999" y="16584"/>
                  </a:cubicBezTo>
                  <a:lnTo>
                    <a:pt x="13334" y="92152"/>
                  </a:lnTo>
                  <a:cubicBezTo>
                    <a:pt x="12115" y="93371"/>
                    <a:pt x="10490" y="93371"/>
                    <a:pt x="8864" y="93371"/>
                  </a:cubicBezTo>
                  <a:close/>
                </a:path>
              </a:pathLst>
            </a:custGeom>
            <a:grpFill/>
            <a:ln w="23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9">
                <a:cs typeface="+mn-ea"/>
              </a:endParaRPr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BB327238-1581-AD6C-2975-897C0F227575}"/>
                </a:ext>
              </a:extLst>
            </p:cNvPr>
            <p:cNvSpPr/>
            <p:nvPr/>
          </p:nvSpPr>
          <p:spPr>
            <a:xfrm>
              <a:off x="12165890" y="-3164844"/>
              <a:ext cx="151395" cy="93370"/>
            </a:xfrm>
            <a:custGeom>
              <a:avLst/>
              <a:gdLst>
                <a:gd name="connsiteX0" fmla="*/ 8864 w 151395"/>
                <a:gd name="connsiteY0" fmla="*/ 93371 h 93370"/>
                <a:gd name="connsiteX1" fmla="*/ 1145 w 151395"/>
                <a:gd name="connsiteY1" fmla="*/ 88902 h 93370"/>
                <a:gd name="connsiteX2" fmla="*/ 4396 w 151395"/>
                <a:gd name="connsiteY2" fmla="*/ 76713 h 93370"/>
                <a:gd name="connsiteX3" fmla="*/ 138062 w 151395"/>
                <a:gd name="connsiteY3" fmla="*/ 1145 h 93370"/>
                <a:gd name="connsiteX4" fmla="*/ 150250 w 151395"/>
                <a:gd name="connsiteY4" fmla="*/ 4395 h 93370"/>
                <a:gd name="connsiteX5" fmla="*/ 146999 w 151395"/>
                <a:gd name="connsiteY5" fmla="*/ 16584 h 93370"/>
                <a:gd name="connsiteX6" fmla="*/ 13334 w 151395"/>
                <a:gd name="connsiteY6" fmla="*/ 92152 h 93370"/>
                <a:gd name="connsiteX7" fmla="*/ 8864 w 151395"/>
                <a:gd name="connsiteY7" fmla="*/ 93371 h 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395" h="93370">
                  <a:moveTo>
                    <a:pt x="8864" y="93371"/>
                  </a:moveTo>
                  <a:cubicBezTo>
                    <a:pt x="5614" y="93371"/>
                    <a:pt x="2770" y="91746"/>
                    <a:pt x="1145" y="88902"/>
                  </a:cubicBezTo>
                  <a:cubicBezTo>
                    <a:pt x="-1293" y="84433"/>
                    <a:pt x="333" y="79151"/>
                    <a:pt x="4396" y="76713"/>
                  </a:cubicBezTo>
                  <a:lnTo>
                    <a:pt x="138062" y="1145"/>
                  </a:lnTo>
                  <a:cubicBezTo>
                    <a:pt x="142531" y="-1292"/>
                    <a:pt x="147812" y="333"/>
                    <a:pt x="150250" y="4395"/>
                  </a:cubicBezTo>
                  <a:cubicBezTo>
                    <a:pt x="152688" y="8865"/>
                    <a:pt x="151062" y="14146"/>
                    <a:pt x="146999" y="16584"/>
                  </a:cubicBezTo>
                  <a:lnTo>
                    <a:pt x="13334" y="92152"/>
                  </a:lnTo>
                  <a:cubicBezTo>
                    <a:pt x="11708" y="93371"/>
                    <a:pt x="10083" y="93371"/>
                    <a:pt x="8864" y="93371"/>
                  </a:cubicBezTo>
                  <a:close/>
                </a:path>
              </a:pathLst>
            </a:custGeom>
            <a:grpFill/>
            <a:ln w="23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9">
                <a:cs typeface="+mn-ea"/>
              </a:endParaRPr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5CF92477-227C-CA7C-D8EF-9B384EED090A}"/>
                </a:ext>
              </a:extLst>
            </p:cNvPr>
            <p:cNvSpPr/>
            <p:nvPr/>
          </p:nvSpPr>
          <p:spPr>
            <a:xfrm>
              <a:off x="12095197" y="-2909701"/>
              <a:ext cx="151395" cy="93370"/>
            </a:xfrm>
            <a:custGeom>
              <a:avLst/>
              <a:gdLst>
                <a:gd name="connsiteX0" fmla="*/ 8865 w 151395"/>
                <a:gd name="connsiteY0" fmla="*/ 93371 h 93370"/>
                <a:gd name="connsiteX1" fmla="*/ 1145 w 151395"/>
                <a:gd name="connsiteY1" fmla="*/ 88902 h 93370"/>
                <a:gd name="connsiteX2" fmla="*/ 4395 w 151395"/>
                <a:gd name="connsiteY2" fmla="*/ 76713 h 93370"/>
                <a:gd name="connsiteX3" fmla="*/ 138062 w 151395"/>
                <a:gd name="connsiteY3" fmla="*/ 1145 h 93370"/>
                <a:gd name="connsiteX4" fmla="*/ 150250 w 151395"/>
                <a:gd name="connsiteY4" fmla="*/ 4396 h 93370"/>
                <a:gd name="connsiteX5" fmla="*/ 147000 w 151395"/>
                <a:gd name="connsiteY5" fmla="*/ 16584 h 93370"/>
                <a:gd name="connsiteX6" fmla="*/ 13333 w 151395"/>
                <a:gd name="connsiteY6" fmla="*/ 92152 h 93370"/>
                <a:gd name="connsiteX7" fmla="*/ 8865 w 151395"/>
                <a:gd name="connsiteY7" fmla="*/ 93371 h 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395" h="93370">
                  <a:moveTo>
                    <a:pt x="8865" y="93371"/>
                  </a:moveTo>
                  <a:cubicBezTo>
                    <a:pt x="5614" y="93371"/>
                    <a:pt x="2771" y="91746"/>
                    <a:pt x="1145" y="88902"/>
                  </a:cubicBezTo>
                  <a:cubicBezTo>
                    <a:pt x="-1292" y="84433"/>
                    <a:pt x="333" y="79151"/>
                    <a:pt x="4395" y="76713"/>
                  </a:cubicBezTo>
                  <a:lnTo>
                    <a:pt x="138062" y="1145"/>
                  </a:lnTo>
                  <a:cubicBezTo>
                    <a:pt x="142531" y="-1292"/>
                    <a:pt x="147812" y="333"/>
                    <a:pt x="150250" y="4396"/>
                  </a:cubicBezTo>
                  <a:cubicBezTo>
                    <a:pt x="152688" y="8865"/>
                    <a:pt x="151063" y="14146"/>
                    <a:pt x="147000" y="16584"/>
                  </a:cubicBezTo>
                  <a:lnTo>
                    <a:pt x="13333" y="92152"/>
                  </a:lnTo>
                  <a:cubicBezTo>
                    <a:pt x="11709" y="92965"/>
                    <a:pt x="10084" y="93371"/>
                    <a:pt x="8865" y="93371"/>
                  </a:cubicBezTo>
                  <a:close/>
                </a:path>
              </a:pathLst>
            </a:custGeom>
            <a:grpFill/>
            <a:ln w="23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9">
                <a:cs typeface="+mn-ea"/>
              </a:endParaRPr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A967B5AF-1485-9E47-28D9-23EBBB471A4F}"/>
                </a:ext>
              </a:extLst>
            </p:cNvPr>
            <p:cNvSpPr/>
            <p:nvPr/>
          </p:nvSpPr>
          <p:spPr>
            <a:xfrm>
              <a:off x="11840054" y="-2980393"/>
              <a:ext cx="151395" cy="93370"/>
            </a:xfrm>
            <a:custGeom>
              <a:avLst/>
              <a:gdLst>
                <a:gd name="connsiteX0" fmla="*/ 8865 w 151395"/>
                <a:gd name="connsiteY0" fmla="*/ 93371 h 93370"/>
                <a:gd name="connsiteX1" fmla="*/ 1146 w 151395"/>
                <a:gd name="connsiteY1" fmla="*/ 88902 h 93370"/>
                <a:gd name="connsiteX2" fmla="*/ 4395 w 151395"/>
                <a:gd name="connsiteY2" fmla="*/ 76713 h 93370"/>
                <a:gd name="connsiteX3" fmla="*/ 138062 w 151395"/>
                <a:gd name="connsiteY3" fmla="*/ 1145 h 93370"/>
                <a:gd name="connsiteX4" fmla="*/ 150250 w 151395"/>
                <a:gd name="connsiteY4" fmla="*/ 4396 h 93370"/>
                <a:gd name="connsiteX5" fmla="*/ 147000 w 151395"/>
                <a:gd name="connsiteY5" fmla="*/ 16584 h 93370"/>
                <a:gd name="connsiteX6" fmla="*/ 13334 w 151395"/>
                <a:gd name="connsiteY6" fmla="*/ 92152 h 93370"/>
                <a:gd name="connsiteX7" fmla="*/ 8865 w 151395"/>
                <a:gd name="connsiteY7" fmla="*/ 93371 h 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395" h="93370">
                  <a:moveTo>
                    <a:pt x="8865" y="93371"/>
                  </a:moveTo>
                  <a:cubicBezTo>
                    <a:pt x="5614" y="93371"/>
                    <a:pt x="2770" y="91746"/>
                    <a:pt x="1146" y="88902"/>
                  </a:cubicBezTo>
                  <a:cubicBezTo>
                    <a:pt x="-1292" y="84433"/>
                    <a:pt x="332" y="79151"/>
                    <a:pt x="4395" y="76713"/>
                  </a:cubicBezTo>
                  <a:lnTo>
                    <a:pt x="138062" y="1145"/>
                  </a:lnTo>
                  <a:cubicBezTo>
                    <a:pt x="142530" y="-1292"/>
                    <a:pt x="147812" y="333"/>
                    <a:pt x="150250" y="4396"/>
                  </a:cubicBezTo>
                  <a:cubicBezTo>
                    <a:pt x="152687" y="8865"/>
                    <a:pt x="151062" y="14146"/>
                    <a:pt x="147000" y="16584"/>
                  </a:cubicBezTo>
                  <a:lnTo>
                    <a:pt x="13334" y="92152"/>
                  </a:lnTo>
                  <a:cubicBezTo>
                    <a:pt x="12115" y="92965"/>
                    <a:pt x="10489" y="93371"/>
                    <a:pt x="8865" y="93371"/>
                  </a:cubicBezTo>
                  <a:close/>
                </a:path>
              </a:pathLst>
            </a:custGeom>
            <a:grpFill/>
            <a:ln w="23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9">
                <a:cs typeface="+mn-ea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3620945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93792" y="1054717"/>
            <a:ext cx="9515746" cy="13210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6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396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396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396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2396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396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193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193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193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894865"/>
            <a:ext cx="9927083" cy="12408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396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791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396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396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CC1E1155-66B7-AC45-05A4-72AF4F60C0F3}"/>
              </a:ext>
            </a:extLst>
          </p:cNvPr>
          <p:cNvSpPr/>
          <p:nvPr/>
        </p:nvSpPr>
        <p:spPr>
          <a:xfrm>
            <a:off x="1883" y="0"/>
            <a:ext cx="3097355" cy="1983156"/>
          </a:xfrm>
          <a:custGeom>
            <a:avLst/>
            <a:gdLst>
              <a:gd name="connsiteX0" fmla="*/ 0 w 2323733"/>
              <a:gd name="connsiteY0" fmla="*/ 0 h 1487826"/>
              <a:gd name="connsiteX1" fmla="*/ 2319568 w 2323733"/>
              <a:gd name="connsiteY1" fmla="*/ 0 h 1487826"/>
              <a:gd name="connsiteX2" fmla="*/ 2323733 w 2323733"/>
              <a:gd name="connsiteY2" fmla="*/ 82495 h 1487826"/>
              <a:gd name="connsiteX3" fmla="*/ 918402 w 2323733"/>
              <a:gd name="connsiteY3" fmla="*/ 1487826 h 1487826"/>
              <a:gd name="connsiteX4" fmla="*/ 24481 w 2323733"/>
              <a:gd name="connsiteY4" fmla="*/ 1166917 h 1487826"/>
              <a:gd name="connsiteX5" fmla="*/ 0 w 2323733"/>
              <a:gd name="connsiteY5" fmla="*/ 1144667 h 1487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23733" h="1487826">
                <a:moveTo>
                  <a:pt x="0" y="0"/>
                </a:moveTo>
                <a:lnTo>
                  <a:pt x="2319568" y="0"/>
                </a:lnTo>
                <a:lnTo>
                  <a:pt x="2323733" y="82495"/>
                </a:lnTo>
                <a:cubicBezTo>
                  <a:pt x="2323733" y="858638"/>
                  <a:pt x="1694545" y="1487826"/>
                  <a:pt x="918402" y="1487826"/>
                </a:cubicBezTo>
                <a:cubicBezTo>
                  <a:pt x="578840" y="1487826"/>
                  <a:pt x="267405" y="1367396"/>
                  <a:pt x="24481" y="1166917"/>
                </a:cubicBezTo>
                <a:lnTo>
                  <a:pt x="0" y="1144667"/>
                </a:lnTo>
                <a:close/>
              </a:path>
            </a:pathLst>
          </a:custGeom>
          <a:solidFill>
            <a:srgbClr val="FFC933"/>
          </a:solidFill>
          <a:ln w="233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 sz="2399">
              <a:cs typeface="+mn-ea"/>
            </a:endParaRPr>
          </a:p>
        </p:txBody>
      </p:sp>
      <p:sp>
        <p:nvSpPr>
          <p:cNvPr id="127" name="椭圆 126">
            <a:extLst>
              <a:ext uri="{FF2B5EF4-FFF2-40B4-BE49-F238E27FC236}">
                <a16:creationId xmlns:a16="http://schemas.microsoft.com/office/drawing/2014/main" id="{6A336065-9357-80F7-5CE3-8541BC6345E7}"/>
              </a:ext>
            </a:extLst>
          </p:cNvPr>
          <p:cNvSpPr/>
          <p:nvPr/>
        </p:nvSpPr>
        <p:spPr>
          <a:xfrm>
            <a:off x="2286246" y="1615668"/>
            <a:ext cx="1633796" cy="1633796"/>
          </a:xfrm>
          <a:prstGeom prst="ellipse">
            <a:avLst/>
          </a:prstGeom>
          <a:solidFill>
            <a:srgbClr val="FFB3DA"/>
          </a:solidFill>
          <a:ln w="233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 sz="2399">
              <a:cs typeface="+mn-ea"/>
            </a:endParaRPr>
          </a:p>
        </p:txBody>
      </p:sp>
      <p:sp>
        <p:nvSpPr>
          <p:cNvPr id="123" name="任意多边形: 形状 122">
            <a:extLst>
              <a:ext uri="{FF2B5EF4-FFF2-40B4-BE49-F238E27FC236}">
                <a16:creationId xmlns:a16="http://schemas.microsoft.com/office/drawing/2014/main" id="{7A67507F-D698-1DFE-C96E-BAEB1B34326A}"/>
              </a:ext>
            </a:extLst>
          </p:cNvPr>
          <p:cNvSpPr/>
          <p:nvPr/>
        </p:nvSpPr>
        <p:spPr>
          <a:xfrm flipH="1">
            <a:off x="5702419" y="5862618"/>
            <a:ext cx="6487698" cy="995383"/>
          </a:xfrm>
          <a:custGeom>
            <a:avLst/>
            <a:gdLst>
              <a:gd name="connsiteX0" fmla="*/ 883161 w 3721570"/>
              <a:gd name="connsiteY0" fmla="*/ 0 h 826273"/>
              <a:gd name="connsiteX1" fmla="*/ 3695953 w 3721570"/>
              <a:gd name="connsiteY1" fmla="*/ 788320 h 826273"/>
              <a:gd name="connsiteX2" fmla="*/ 3721570 w 3721570"/>
              <a:gd name="connsiteY2" fmla="*/ 826273 h 826273"/>
              <a:gd name="connsiteX3" fmla="*/ 0 w 3721570"/>
              <a:gd name="connsiteY3" fmla="*/ 826273 h 826273"/>
              <a:gd name="connsiteX4" fmla="*/ 0 w 3721570"/>
              <a:gd name="connsiteY4" fmla="*/ 51466 h 826273"/>
              <a:gd name="connsiteX5" fmla="*/ 7348 w 3721570"/>
              <a:gd name="connsiteY5" fmla="*/ 50441 h 826273"/>
              <a:gd name="connsiteX6" fmla="*/ 883161 w 3721570"/>
              <a:gd name="connsiteY6" fmla="*/ 0 h 826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21570" h="826273">
                <a:moveTo>
                  <a:pt x="883161" y="0"/>
                </a:moveTo>
                <a:cubicBezTo>
                  <a:pt x="2204766" y="0"/>
                  <a:pt x="3323056" y="331607"/>
                  <a:pt x="3695953" y="788320"/>
                </a:cubicBezTo>
                <a:lnTo>
                  <a:pt x="3721570" y="826273"/>
                </a:lnTo>
                <a:lnTo>
                  <a:pt x="0" y="826273"/>
                </a:lnTo>
                <a:lnTo>
                  <a:pt x="0" y="51466"/>
                </a:lnTo>
                <a:lnTo>
                  <a:pt x="7348" y="50441"/>
                </a:lnTo>
                <a:cubicBezTo>
                  <a:pt x="284017" y="17660"/>
                  <a:pt x="578176" y="0"/>
                  <a:pt x="883161" y="0"/>
                </a:cubicBezTo>
                <a:close/>
              </a:path>
            </a:pathLst>
          </a:custGeom>
          <a:solidFill>
            <a:srgbClr val="CED5E5"/>
          </a:solidFill>
          <a:ln w="233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399">
              <a:cs typeface="+mn-ea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BDEEDAE3-EF0B-CA9F-21AB-F6C829508C2E}"/>
              </a:ext>
            </a:extLst>
          </p:cNvPr>
          <p:cNvSpPr txBox="1"/>
          <p:nvPr/>
        </p:nvSpPr>
        <p:spPr>
          <a:xfrm>
            <a:off x="9648515" y="541656"/>
            <a:ext cx="1665841" cy="12000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198" dirty="0">
                <a:solidFill>
                  <a:srgbClr val="5900CC"/>
                </a:solidFill>
                <a:latin typeface="Aa厚底黑" panose="00020600040101010101" pitchFamily="18" charset="-122"/>
                <a:ea typeface="Aa厚底黑" panose="00020600040101010101" pitchFamily="18" charset="-122"/>
                <a:cs typeface="+mn-ea"/>
                <a:sym typeface="+mn-lt"/>
              </a:rPr>
              <a:t>618</a:t>
            </a:r>
            <a:endParaRPr lang="zh-CN" altLang="en-US" sz="7198" dirty="0">
              <a:solidFill>
                <a:srgbClr val="5900CC"/>
              </a:solidFill>
              <a:latin typeface="Aa厚底黑" panose="00020600040101010101" pitchFamily="18" charset="-122"/>
              <a:ea typeface="Aa厚底黑" panose="00020600040101010101" pitchFamily="18" charset="-122"/>
              <a:cs typeface="+mn-ea"/>
              <a:sym typeface="+mn-lt"/>
            </a:endParaRPr>
          </a:p>
        </p:txBody>
      </p:sp>
      <p:grpSp>
        <p:nvGrpSpPr>
          <p:cNvPr id="61" name="图形 58">
            <a:extLst>
              <a:ext uri="{FF2B5EF4-FFF2-40B4-BE49-F238E27FC236}">
                <a16:creationId xmlns:a16="http://schemas.microsoft.com/office/drawing/2014/main" id="{D3497978-6FA4-1B86-6FBF-E0A15AEEB5E6}"/>
              </a:ext>
            </a:extLst>
          </p:cNvPr>
          <p:cNvGrpSpPr/>
          <p:nvPr/>
        </p:nvGrpSpPr>
        <p:grpSpPr>
          <a:xfrm>
            <a:off x="8857336" y="3427942"/>
            <a:ext cx="2962863" cy="2932368"/>
            <a:chOff x="4968460" y="977416"/>
            <a:chExt cx="3221402" cy="3188247"/>
          </a:xfrm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C30D793A-9ABD-7341-6239-9837852C5795}"/>
                </a:ext>
              </a:extLst>
            </p:cNvPr>
            <p:cNvSpPr/>
            <p:nvPr/>
          </p:nvSpPr>
          <p:spPr>
            <a:xfrm>
              <a:off x="6496615" y="1035643"/>
              <a:ext cx="1635722" cy="1860210"/>
            </a:xfrm>
            <a:custGeom>
              <a:avLst/>
              <a:gdLst>
                <a:gd name="connsiteX0" fmla="*/ 1 w 1635722"/>
                <a:gd name="connsiteY0" fmla="*/ 0 h 1860210"/>
                <a:gd name="connsiteX1" fmla="*/ 1635723 w 1635722"/>
                <a:gd name="connsiteY1" fmla="*/ 0 h 1860210"/>
                <a:gd name="connsiteX2" fmla="*/ 1635723 w 1635722"/>
                <a:gd name="connsiteY2" fmla="*/ 1860211 h 1860210"/>
                <a:gd name="connsiteX3" fmla="*/ 1 w 1635722"/>
                <a:gd name="connsiteY3" fmla="*/ 1860211 h 18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5722" h="1860210">
                  <a:moveTo>
                    <a:pt x="1" y="0"/>
                  </a:moveTo>
                  <a:lnTo>
                    <a:pt x="1635723" y="0"/>
                  </a:lnTo>
                  <a:lnTo>
                    <a:pt x="1635723" y="1860211"/>
                  </a:lnTo>
                  <a:lnTo>
                    <a:pt x="1" y="1860211"/>
                  </a:lnTo>
                  <a:close/>
                </a:path>
              </a:pathLst>
            </a:custGeom>
            <a:solidFill>
              <a:srgbClr val="F1F2F7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80119298-9F4B-429F-7572-3A569421BBD0}"/>
                </a:ext>
              </a:extLst>
            </p:cNvPr>
            <p:cNvSpPr/>
            <p:nvPr/>
          </p:nvSpPr>
          <p:spPr>
            <a:xfrm>
              <a:off x="6439090" y="977416"/>
              <a:ext cx="1750772" cy="1976663"/>
            </a:xfrm>
            <a:custGeom>
              <a:avLst/>
              <a:gdLst>
                <a:gd name="connsiteX0" fmla="*/ 1 w 1750772"/>
                <a:gd name="connsiteY0" fmla="*/ 0 h 1976663"/>
                <a:gd name="connsiteX1" fmla="*/ 1 w 1750772"/>
                <a:gd name="connsiteY1" fmla="*/ 1976664 h 1976663"/>
                <a:gd name="connsiteX2" fmla="*/ 1750774 w 1750772"/>
                <a:gd name="connsiteY2" fmla="*/ 1976664 h 1976663"/>
                <a:gd name="connsiteX3" fmla="*/ 1750774 w 1750772"/>
                <a:gd name="connsiteY3" fmla="*/ 0 h 1976663"/>
                <a:gd name="connsiteX4" fmla="*/ 1 w 1750772"/>
                <a:gd name="connsiteY4" fmla="*/ 0 h 1976663"/>
                <a:gd name="connsiteX5" fmla="*/ 1693249 w 1750772"/>
                <a:gd name="connsiteY5" fmla="*/ 1918437 h 1976663"/>
                <a:gd name="connsiteX6" fmla="*/ 57526 w 1750772"/>
                <a:gd name="connsiteY6" fmla="*/ 1918437 h 1976663"/>
                <a:gd name="connsiteX7" fmla="*/ 57526 w 1750772"/>
                <a:gd name="connsiteY7" fmla="*/ 58227 h 1976663"/>
                <a:gd name="connsiteX8" fmla="*/ 1693249 w 1750772"/>
                <a:gd name="connsiteY8" fmla="*/ 58227 h 1976663"/>
                <a:gd name="connsiteX9" fmla="*/ 1693249 w 1750772"/>
                <a:gd name="connsiteY9" fmla="*/ 1918437 h 1976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50772" h="1976663">
                  <a:moveTo>
                    <a:pt x="1" y="0"/>
                  </a:moveTo>
                  <a:lnTo>
                    <a:pt x="1" y="1976664"/>
                  </a:lnTo>
                  <a:lnTo>
                    <a:pt x="1750774" y="1976664"/>
                  </a:lnTo>
                  <a:lnTo>
                    <a:pt x="1750774" y="0"/>
                  </a:lnTo>
                  <a:lnTo>
                    <a:pt x="1" y="0"/>
                  </a:lnTo>
                  <a:close/>
                  <a:moveTo>
                    <a:pt x="1693249" y="1918437"/>
                  </a:moveTo>
                  <a:lnTo>
                    <a:pt x="57526" y="1918437"/>
                  </a:lnTo>
                  <a:lnTo>
                    <a:pt x="57526" y="58227"/>
                  </a:lnTo>
                  <a:lnTo>
                    <a:pt x="1693249" y="58227"/>
                  </a:lnTo>
                  <a:lnTo>
                    <a:pt x="1693249" y="1918437"/>
                  </a:lnTo>
                  <a:close/>
                </a:path>
              </a:pathLst>
            </a:custGeom>
            <a:solidFill>
              <a:srgbClr val="CED5E5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3CD25963-B594-D83A-F5C5-B9CF68E4B12A}"/>
                </a:ext>
              </a:extLst>
            </p:cNvPr>
            <p:cNvSpPr/>
            <p:nvPr/>
          </p:nvSpPr>
          <p:spPr>
            <a:xfrm>
              <a:off x="6670827" y="1417974"/>
              <a:ext cx="1229305" cy="1087129"/>
            </a:xfrm>
            <a:custGeom>
              <a:avLst/>
              <a:gdLst>
                <a:gd name="connsiteX0" fmla="*/ 172576 w 1229305"/>
                <a:gd name="connsiteY0" fmla="*/ 1002246 h 1087129"/>
                <a:gd name="connsiteX1" fmla="*/ 919233 w 1229305"/>
                <a:gd name="connsiteY1" fmla="*/ 0 h 1087129"/>
                <a:gd name="connsiteX2" fmla="*/ 1049482 w 1229305"/>
                <a:gd name="connsiteY2" fmla="*/ 75999 h 1087129"/>
                <a:gd name="connsiteX3" fmla="*/ 296278 w 1229305"/>
                <a:gd name="connsiteY3" fmla="*/ 1087130 h 1087129"/>
                <a:gd name="connsiteX4" fmla="*/ 172576 w 1229305"/>
                <a:gd name="connsiteY4" fmla="*/ 1002246 h 1087129"/>
                <a:gd name="connsiteX5" fmla="*/ 981201 w 1229305"/>
                <a:gd name="connsiteY5" fmla="*/ 1007156 h 1087129"/>
                <a:gd name="connsiteX6" fmla="*/ 803481 w 1229305"/>
                <a:gd name="connsiteY6" fmla="*/ 937939 h 1087129"/>
                <a:gd name="connsiteX7" fmla="*/ 733095 w 1229305"/>
                <a:gd name="connsiteY7" fmla="*/ 763727 h 1087129"/>
                <a:gd name="connsiteX8" fmla="*/ 981201 w 1229305"/>
                <a:gd name="connsiteY8" fmla="*/ 520298 h 1087129"/>
                <a:gd name="connsiteX9" fmla="*/ 1158920 w 1229305"/>
                <a:gd name="connsiteY9" fmla="*/ 589515 h 1087129"/>
                <a:gd name="connsiteX10" fmla="*/ 1229307 w 1229305"/>
                <a:gd name="connsiteY10" fmla="*/ 763727 h 1087129"/>
                <a:gd name="connsiteX11" fmla="*/ 1158920 w 1229305"/>
                <a:gd name="connsiteY11" fmla="*/ 937939 h 1087129"/>
                <a:gd name="connsiteX12" fmla="*/ 981201 w 1229305"/>
                <a:gd name="connsiteY12" fmla="*/ 1007156 h 1087129"/>
                <a:gd name="connsiteX13" fmla="*/ 981201 w 1229305"/>
                <a:gd name="connsiteY13" fmla="*/ 657329 h 1087129"/>
                <a:gd name="connsiteX14" fmla="*/ 879947 w 1229305"/>
                <a:gd name="connsiteY14" fmla="*/ 763961 h 1087129"/>
                <a:gd name="connsiteX15" fmla="*/ 981201 w 1229305"/>
                <a:gd name="connsiteY15" fmla="*/ 870593 h 1087129"/>
                <a:gd name="connsiteX16" fmla="*/ 1082454 w 1229305"/>
                <a:gd name="connsiteY16" fmla="*/ 763961 h 1087129"/>
                <a:gd name="connsiteX17" fmla="*/ 981201 w 1229305"/>
                <a:gd name="connsiteY17" fmla="*/ 657329 h 1087129"/>
                <a:gd name="connsiteX18" fmla="*/ 248107 w 1229305"/>
                <a:gd name="connsiteY18" fmla="*/ 557011 h 1087129"/>
                <a:gd name="connsiteX19" fmla="*/ 70387 w 1229305"/>
                <a:gd name="connsiteY19" fmla="*/ 487794 h 1087129"/>
                <a:gd name="connsiteX20" fmla="*/ 1 w 1229305"/>
                <a:gd name="connsiteY20" fmla="*/ 313582 h 1087129"/>
                <a:gd name="connsiteX21" fmla="*/ 70387 w 1229305"/>
                <a:gd name="connsiteY21" fmla="*/ 139370 h 1087129"/>
                <a:gd name="connsiteX22" fmla="*/ 248107 w 1229305"/>
                <a:gd name="connsiteY22" fmla="*/ 70153 h 1087129"/>
                <a:gd name="connsiteX23" fmla="*/ 425827 w 1229305"/>
                <a:gd name="connsiteY23" fmla="*/ 139370 h 1087129"/>
                <a:gd name="connsiteX24" fmla="*/ 496213 w 1229305"/>
                <a:gd name="connsiteY24" fmla="*/ 313582 h 1087129"/>
                <a:gd name="connsiteX25" fmla="*/ 425827 w 1229305"/>
                <a:gd name="connsiteY25" fmla="*/ 487794 h 1087129"/>
                <a:gd name="connsiteX26" fmla="*/ 248107 w 1229305"/>
                <a:gd name="connsiteY26" fmla="*/ 557011 h 1087129"/>
                <a:gd name="connsiteX27" fmla="*/ 248107 w 1229305"/>
                <a:gd name="connsiteY27" fmla="*/ 207184 h 1087129"/>
                <a:gd name="connsiteX28" fmla="*/ 146854 w 1229305"/>
                <a:gd name="connsiteY28" fmla="*/ 313816 h 1087129"/>
                <a:gd name="connsiteX29" fmla="*/ 248107 w 1229305"/>
                <a:gd name="connsiteY29" fmla="*/ 420447 h 1087129"/>
                <a:gd name="connsiteX30" fmla="*/ 349360 w 1229305"/>
                <a:gd name="connsiteY30" fmla="*/ 313816 h 1087129"/>
                <a:gd name="connsiteX31" fmla="*/ 248107 w 1229305"/>
                <a:gd name="connsiteY31" fmla="*/ 207184 h 1087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229305" h="1087129">
                  <a:moveTo>
                    <a:pt x="172576" y="1002246"/>
                  </a:moveTo>
                  <a:lnTo>
                    <a:pt x="919233" y="0"/>
                  </a:lnTo>
                  <a:lnTo>
                    <a:pt x="1049482" y="75999"/>
                  </a:lnTo>
                  <a:lnTo>
                    <a:pt x="296278" y="1087130"/>
                  </a:lnTo>
                  <a:lnTo>
                    <a:pt x="172576" y="1002246"/>
                  </a:lnTo>
                  <a:close/>
                  <a:moveTo>
                    <a:pt x="981201" y="1007156"/>
                  </a:moveTo>
                  <a:cubicBezTo>
                    <a:pt x="912217" y="1007156"/>
                    <a:pt x="849080" y="982603"/>
                    <a:pt x="803481" y="937939"/>
                  </a:cubicBezTo>
                  <a:cubicBezTo>
                    <a:pt x="758116" y="893275"/>
                    <a:pt x="733095" y="831541"/>
                    <a:pt x="733095" y="763727"/>
                  </a:cubicBezTo>
                  <a:cubicBezTo>
                    <a:pt x="733095" y="625059"/>
                    <a:pt x="839727" y="520298"/>
                    <a:pt x="981201" y="520298"/>
                  </a:cubicBezTo>
                  <a:cubicBezTo>
                    <a:pt x="1050184" y="520298"/>
                    <a:pt x="1113321" y="544851"/>
                    <a:pt x="1158920" y="589515"/>
                  </a:cubicBezTo>
                  <a:cubicBezTo>
                    <a:pt x="1204286" y="634179"/>
                    <a:pt x="1229307" y="695913"/>
                    <a:pt x="1229307" y="763727"/>
                  </a:cubicBezTo>
                  <a:cubicBezTo>
                    <a:pt x="1229307" y="831541"/>
                    <a:pt x="1204286" y="893509"/>
                    <a:pt x="1158920" y="937939"/>
                  </a:cubicBezTo>
                  <a:cubicBezTo>
                    <a:pt x="1113555" y="982603"/>
                    <a:pt x="1050418" y="1007156"/>
                    <a:pt x="981201" y="1007156"/>
                  </a:cubicBezTo>
                  <a:close/>
                  <a:moveTo>
                    <a:pt x="981201" y="657329"/>
                  </a:moveTo>
                  <a:cubicBezTo>
                    <a:pt x="923442" y="657329"/>
                    <a:pt x="879947" y="703162"/>
                    <a:pt x="879947" y="763961"/>
                  </a:cubicBezTo>
                  <a:cubicBezTo>
                    <a:pt x="879947" y="824760"/>
                    <a:pt x="923442" y="870593"/>
                    <a:pt x="981201" y="870593"/>
                  </a:cubicBezTo>
                  <a:cubicBezTo>
                    <a:pt x="1038960" y="870593"/>
                    <a:pt x="1082454" y="824760"/>
                    <a:pt x="1082454" y="763961"/>
                  </a:cubicBezTo>
                  <a:cubicBezTo>
                    <a:pt x="1082454" y="703162"/>
                    <a:pt x="1038960" y="657329"/>
                    <a:pt x="981201" y="657329"/>
                  </a:cubicBezTo>
                  <a:close/>
                  <a:moveTo>
                    <a:pt x="248107" y="557011"/>
                  </a:moveTo>
                  <a:cubicBezTo>
                    <a:pt x="179124" y="557011"/>
                    <a:pt x="115986" y="532458"/>
                    <a:pt x="70387" y="487794"/>
                  </a:cubicBezTo>
                  <a:cubicBezTo>
                    <a:pt x="25022" y="443130"/>
                    <a:pt x="1" y="381396"/>
                    <a:pt x="1" y="313582"/>
                  </a:cubicBezTo>
                  <a:cubicBezTo>
                    <a:pt x="1" y="245768"/>
                    <a:pt x="25022" y="183800"/>
                    <a:pt x="70387" y="139370"/>
                  </a:cubicBezTo>
                  <a:cubicBezTo>
                    <a:pt x="115753" y="94706"/>
                    <a:pt x="178890" y="70153"/>
                    <a:pt x="248107" y="70153"/>
                  </a:cubicBezTo>
                  <a:cubicBezTo>
                    <a:pt x="317090" y="70153"/>
                    <a:pt x="380228" y="94706"/>
                    <a:pt x="425827" y="139370"/>
                  </a:cubicBezTo>
                  <a:cubicBezTo>
                    <a:pt x="471192" y="184033"/>
                    <a:pt x="496213" y="245768"/>
                    <a:pt x="496213" y="313582"/>
                  </a:cubicBezTo>
                  <a:cubicBezTo>
                    <a:pt x="496213" y="381396"/>
                    <a:pt x="471192" y="443364"/>
                    <a:pt x="425827" y="487794"/>
                  </a:cubicBezTo>
                  <a:cubicBezTo>
                    <a:pt x="380228" y="532458"/>
                    <a:pt x="317090" y="557011"/>
                    <a:pt x="248107" y="557011"/>
                  </a:cubicBezTo>
                  <a:close/>
                  <a:moveTo>
                    <a:pt x="248107" y="207184"/>
                  </a:moveTo>
                  <a:cubicBezTo>
                    <a:pt x="190348" y="207184"/>
                    <a:pt x="146854" y="253017"/>
                    <a:pt x="146854" y="313816"/>
                  </a:cubicBezTo>
                  <a:cubicBezTo>
                    <a:pt x="146854" y="374614"/>
                    <a:pt x="190348" y="420447"/>
                    <a:pt x="248107" y="420447"/>
                  </a:cubicBezTo>
                  <a:cubicBezTo>
                    <a:pt x="305866" y="420447"/>
                    <a:pt x="349360" y="374614"/>
                    <a:pt x="349360" y="313816"/>
                  </a:cubicBezTo>
                  <a:cubicBezTo>
                    <a:pt x="349360" y="253017"/>
                    <a:pt x="305866" y="207184"/>
                    <a:pt x="248107" y="207184"/>
                  </a:cubicBezTo>
                  <a:close/>
                </a:path>
              </a:pathLst>
            </a:custGeom>
            <a:solidFill>
              <a:srgbClr val="FFFFFF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7C9DE0CB-AFE0-94EB-C86D-EF3D6F26AF1C}"/>
                </a:ext>
              </a:extLst>
            </p:cNvPr>
            <p:cNvSpPr/>
            <p:nvPr/>
          </p:nvSpPr>
          <p:spPr>
            <a:xfrm>
              <a:off x="5950065" y="3883133"/>
              <a:ext cx="328843" cy="282530"/>
            </a:xfrm>
            <a:custGeom>
              <a:avLst/>
              <a:gdLst>
                <a:gd name="connsiteX0" fmla="*/ 321829 w 328843"/>
                <a:gd name="connsiteY0" fmla="*/ 86755 h 282530"/>
                <a:gd name="connsiteX1" fmla="*/ 328845 w 328843"/>
                <a:gd name="connsiteY1" fmla="*/ 0 h 282530"/>
                <a:gd name="connsiteX2" fmla="*/ 192983 w 328843"/>
                <a:gd name="connsiteY2" fmla="*/ 24553 h 282530"/>
                <a:gd name="connsiteX3" fmla="*/ 192983 w 328843"/>
                <a:gd name="connsiteY3" fmla="*/ 98681 h 282530"/>
                <a:gd name="connsiteX4" fmla="*/ 57822 w 328843"/>
                <a:gd name="connsiteY4" fmla="*/ 180292 h 282530"/>
                <a:gd name="connsiteX5" fmla="*/ 765 w 328843"/>
                <a:gd name="connsiteY5" fmla="*/ 270555 h 282530"/>
                <a:gd name="connsiteX6" fmla="*/ 179186 w 328843"/>
                <a:gd name="connsiteY6" fmla="*/ 254653 h 282530"/>
                <a:gd name="connsiteX7" fmla="*/ 321596 w 328843"/>
                <a:gd name="connsiteY7" fmla="*/ 133991 h 282530"/>
                <a:gd name="connsiteX8" fmla="*/ 321829 w 328843"/>
                <a:gd name="connsiteY8" fmla="*/ 86755 h 282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8843" h="282530">
                  <a:moveTo>
                    <a:pt x="321829" y="86755"/>
                  </a:moveTo>
                  <a:cubicBezTo>
                    <a:pt x="326272" y="52380"/>
                    <a:pt x="328845" y="0"/>
                    <a:pt x="328845" y="0"/>
                  </a:cubicBezTo>
                  <a:lnTo>
                    <a:pt x="192983" y="24553"/>
                  </a:lnTo>
                  <a:lnTo>
                    <a:pt x="192983" y="98681"/>
                  </a:lnTo>
                  <a:cubicBezTo>
                    <a:pt x="192983" y="98681"/>
                    <a:pt x="98744" y="145683"/>
                    <a:pt x="57822" y="180292"/>
                  </a:cubicBezTo>
                  <a:cubicBezTo>
                    <a:pt x="16666" y="214667"/>
                    <a:pt x="-4380" y="241325"/>
                    <a:pt x="765" y="270555"/>
                  </a:cubicBezTo>
                  <a:cubicBezTo>
                    <a:pt x="6143" y="299785"/>
                    <a:pt x="142005" y="267983"/>
                    <a:pt x="179186" y="254653"/>
                  </a:cubicBezTo>
                  <a:cubicBezTo>
                    <a:pt x="216367" y="241325"/>
                    <a:pt x="326506" y="180993"/>
                    <a:pt x="321596" y="133991"/>
                  </a:cubicBezTo>
                  <a:cubicBezTo>
                    <a:pt x="318088" y="101253"/>
                    <a:pt x="321829" y="86755"/>
                    <a:pt x="321829" y="86755"/>
                  </a:cubicBezTo>
                  <a:close/>
                </a:path>
              </a:pathLst>
            </a:custGeom>
            <a:solidFill>
              <a:srgbClr val="141B25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6FC30795-170F-E718-A51F-6AD32D415075}"/>
                </a:ext>
              </a:extLst>
            </p:cNvPr>
            <p:cNvSpPr/>
            <p:nvPr/>
          </p:nvSpPr>
          <p:spPr>
            <a:xfrm>
              <a:off x="6400039" y="3839803"/>
              <a:ext cx="385312" cy="233458"/>
            </a:xfrm>
            <a:custGeom>
              <a:avLst/>
              <a:gdLst>
                <a:gd name="connsiteX0" fmla="*/ 232673 w 385312"/>
                <a:gd name="connsiteY0" fmla="*/ 120732 h 233458"/>
                <a:gd name="connsiteX1" fmla="*/ 136798 w 385312"/>
                <a:gd name="connsiteY1" fmla="*/ 109274 h 233458"/>
                <a:gd name="connsiteX2" fmla="*/ 136798 w 385312"/>
                <a:gd name="connsiteY2" fmla="*/ 109274 h 233458"/>
                <a:gd name="connsiteX3" fmla="*/ 149893 w 385312"/>
                <a:gd name="connsiteY3" fmla="*/ 6149 h 233458"/>
                <a:gd name="connsiteX4" fmla="*/ 11927 w 385312"/>
                <a:gd name="connsiteY4" fmla="*/ 70 h 233458"/>
                <a:gd name="connsiteX5" fmla="*/ 17773 w 385312"/>
                <a:gd name="connsiteY5" fmla="*/ 78874 h 233458"/>
                <a:gd name="connsiteX6" fmla="*/ 1 w 385312"/>
                <a:gd name="connsiteY6" fmla="*/ 198835 h 233458"/>
                <a:gd name="connsiteX7" fmla="*/ 365963 w 385312"/>
                <a:gd name="connsiteY7" fmla="*/ 227597 h 233458"/>
                <a:gd name="connsiteX8" fmla="*/ 232673 w 385312"/>
                <a:gd name="connsiteY8" fmla="*/ 120732 h 23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5312" h="233458">
                  <a:moveTo>
                    <a:pt x="232673" y="120732"/>
                  </a:moveTo>
                  <a:cubicBezTo>
                    <a:pt x="185671" y="108806"/>
                    <a:pt x="136798" y="109274"/>
                    <a:pt x="136798" y="109274"/>
                  </a:cubicBezTo>
                  <a:lnTo>
                    <a:pt x="136798" y="109274"/>
                  </a:lnTo>
                  <a:cubicBezTo>
                    <a:pt x="141475" y="75366"/>
                    <a:pt x="149893" y="11294"/>
                    <a:pt x="149893" y="6149"/>
                  </a:cubicBezTo>
                  <a:cubicBezTo>
                    <a:pt x="149893" y="-1100"/>
                    <a:pt x="11927" y="70"/>
                    <a:pt x="11927" y="70"/>
                  </a:cubicBezTo>
                  <a:lnTo>
                    <a:pt x="17773" y="78874"/>
                  </a:lnTo>
                  <a:lnTo>
                    <a:pt x="1" y="198835"/>
                  </a:lnTo>
                  <a:cubicBezTo>
                    <a:pt x="1" y="198835"/>
                    <a:pt x="291601" y="250514"/>
                    <a:pt x="365963" y="227597"/>
                  </a:cubicBezTo>
                  <a:cubicBezTo>
                    <a:pt x="440325" y="204681"/>
                    <a:pt x="279676" y="132658"/>
                    <a:pt x="232673" y="120732"/>
                  </a:cubicBezTo>
                  <a:close/>
                </a:path>
              </a:pathLst>
            </a:custGeom>
            <a:solidFill>
              <a:srgbClr val="141B25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9F4AD080-3CA2-0ADE-50BB-0FB3D1E5AA7F}"/>
                </a:ext>
              </a:extLst>
            </p:cNvPr>
            <p:cNvSpPr/>
            <p:nvPr/>
          </p:nvSpPr>
          <p:spPr>
            <a:xfrm>
              <a:off x="6085989" y="2697322"/>
              <a:ext cx="318024" cy="1238919"/>
            </a:xfrm>
            <a:custGeom>
              <a:avLst/>
              <a:gdLst>
                <a:gd name="connsiteX0" fmla="*/ 49575 w 318024"/>
                <a:gd name="connsiteY0" fmla="*/ 19409 h 1238919"/>
                <a:gd name="connsiteX1" fmla="*/ 1 w 318024"/>
                <a:gd name="connsiteY1" fmla="*/ 1224161 h 1238919"/>
                <a:gd name="connsiteX2" fmla="*/ 267048 w 318024"/>
                <a:gd name="connsiteY2" fmla="*/ 1224161 h 1238919"/>
                <a:gd name="connsiteX3" fmla="*/ 318026 w 318024"/>
                <a:gd name="connsiteY3" fmla="*/ 181461 h 1238919"/>
                <a:gd name="connsiteX4" fmla="*/ 303995 w 318024"/>
                <a:gd name="connsiteY4" fmla="*/ 0 h 1238919"/>
                <a:gd name="connsiteX5" fmla="*/ 49575 w 318024"/>
                <a:gd name="connsiteY5" fmla="*/ 19409 h 1238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8024" h="1238919">
                  <a:moveTo>
                    <a:pt x="49575" y="19409"/>
                  </a:moveTo>
                  <a:lnTo>
                    <a:pt x="1" y="1224161"/>
                  </a:lnTo>
                  <a:cubicBezTo>
                    <a:pt x="1" y="1224161"/>
                    <a:pt x="74830" y="1257367"/>
                    <a:pt x="267048" y="1224161"/>
                  </a:cubicBezTo>
                  <a:lnTo>
                    <a:pt x="318026" y="181461"/>
                  </a:lnTo>
                  <a:lnTo>
                    <a:pt x="303995" y="0"/>
                  </a:lnTo>
                  <a:lnTo>
                    <a:pt x="49575" y="19409"/>
                  </a:lnTo>
                  <a:close/>
                </a:path>
              </a:pathLst>
            </a:custGeom>
            <a:solidFill>
              <a:srgbClr val="283444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DC6EC3D7-4542-5186-9A19-63F20280A870}"/>
                </a:ext>
              </a:extLst>
            </p:cNvPr>
            <p:cNvSpPr/>
            <p:nvPr/>
          </p:nvSpPr>
          <p:spPr>
            <a:xfrm>
              <a:off x="6318428" y="2649151"/>
              <a:ext cx="314068" cy="1223479"/>
            </a:xfrm>
            <a:custGeom>
              <a:avLst/>
              <a:gdLst>
                <a:gd name="connsiteX0" fmla="*/ 37649 w 314068"/>
                <a:gd name="connsiteY0" fmla="*/ 1209429 h 1223479"/>
                <a:gd name="connsiteX1" fmla="*/ 174447 w 314068"/>
                <a:gd name="connsiteY1" fmla="*/ 1221355 h 1223479"/>
                <a:gd name="connsiteX2" fmla="*/ 308906 w 314068"/>
                <a:gd name="connsiteY2" fmla="*/ 1187448 h 1223479"/>
                <a:gd name="connsiteX3" fmla="*/ 278740 w 314068"/>
                <a:gd name="connsiteY3" fmla="*/ 0 h 1223479"/>
                <a:gd name="connsiteX4" fmla="*/ 45834 w 314068"/>
                <a:gd name="connsiteY4" fmla="*/ 48171 h 1223479"/>
                <a:gd name="connsiteX5" fmla="*/ 1 w 314068"/>
                <a:gd name="connsiteY5" fmla="*/ 1178796 h 1223479"/>
                <a:gd name="connsiteX6" fmla="*/ 37649 w 314068"/>
                <a:gd name="connsiteY6" fmla="*/ 1209429 h 1223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4068" h="1223479">
                  <a:moveTo>
                    <a:pt x="37649" y="1209429"/>
                  </a:moveTo>
                  <a:cubicBezTo>
                    <a:pt x="37649" y="1209429"/>
                    <a:pt x="84886" y="1230007"/>
                    <a:pt x="174447" y="1221355"/>
                  </a:cubicBezTo>
                  <a:cubicBezTo>
                    <a:pt x="264008" y="1212703"/>
                    <a:pt x="308906" y="1187448"/>
                    <a:pt x="308906" y="1187448"/>
                  </a:cubicBezTo>
                  <a:cubicBezTo>
                    <a:pt x="308906" y="1187448"/>
                    <a:pt x="332524" y="181461"/>
                    <a:pt x="278740" y="0"/>
                  </a:cubicBezTo>
                  <a:lnTo>
                    <a:pt x="45834" y="48171"/>
                  </a:lnTo>
                  <a:lnTo>
                    <a:pt x="1" y="1178796"/>
                  </a:lnTo>
                  <a:lnTo>
                    <a:pt x="37649" y="1209429"/>
                  </a:lnTo>
                  <a:close/>
                </a:path>
              </a:pathLst>
            </a:custGeom>
            <a:solidFill>
              <a:srgbClr val="283444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grpSp>
          <p:nvGrpSpPr>
            <p:cNvPr id="69" name="图形 58">
              <a:extLst>
                <a:ext uri="{FF2B5EF4-FFF2-40B4-BE49-F238E27FC236}">
                  <a16:creationId xmlns:a16="http://schemas.microsoft.com/office/drawing/2014/main" id="{91B5E173-B1AD-B6D7-C06F-99F33E44DE49}"/>
                </a:ext>
              </a:extLst>
            </p:cNvPr>
            <p:cNvGrpSpPr/>
            <p:nvPr/>
          </p:nvGrpSpPr>
          <p:grpSpPr>
            <a:xfrm>
              <a:off x="6718999" y="1490933"/>
              <a:ext cx="186137" cy="314856"/>
              <a:chOff x="6718999" y="1490933"/>
              <a:chExt cx="186137" cy="314856"/>
            </a:xfrm>
          </p:grpSpPr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9CBB2833-BA6E-76D6-1A51-7C52B8B9A48A}"/>
                  </a:ext>
                </a:extLst>
              </p:cNvPr>
              <p:cNvSpPr/>
              <p:nvPr/>
            </p:nvSpPr>
            <p:spPr>
              <a:xfrm>
                <a:off x="6733029" y="1497246"/>
                <a:ext cx="111542" cy="239220"/>
              </a:xfrm>
              <a:custGeom>
                <a:avLst/>
                <a:gdLst>
                  <a:gd name="connsiteX0" fmla="*/ 4024 w 111542"/>
                  <a:gd name="connsiteY0" fmla="*/ 239440 h 239220"/>
                  <a:gd name="connsiteX1" fmla="*/ 750 w 111542"/>
                  <a:gd name="connsiteY1" fmla="*/ 26878 h 239220"/>
                  <a:gd name="connsiteX2" fmla="*/ 109954 w 111542"/>
                  <a:gd name="connsiteY2" fmla="*/ 220 h 239220"/>
                  <a:gd name="connsiteX3" fmla="*/ 112292 w 111542"/>
                  <a:gd name="connsiteY3" fmla="*/ 207638 h 239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542" h="239220">
                    <a:moveTo>
                      <a:pt x="4024" y="239440"/>
                    </a:moveTo>
                    <a:lnTo>
                      <a:pt x="750" y="26878"/>
                    </a:lnTo>
                    <a:lnTo>
                      <a:pt x="109954" y="220"/>
                    </a:lnTo>
                    <a:lnTo>
                      <a:pt x="112292" y="207638"/>
                    </a:lnTo>
                    <a:close/>
                  </a:path>
                </a:pathLst>
              </a:custGeom>
              <a:solidFill>
                <a:srgbClr val="8B34FF"/>
              </a:solidFill>
              <a:ln w="23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AE75EF96-7D36-F21A-D689-DAFA6492E549}"/>
                  </a:ext>
                </a:extLst>
              </p:cNvPr>
              <p:cNvSpPr/>
              <p:nvPr/>
            </p:nvSpPr>
            <p:spPr>
              <a:xfrm>
                <a:off x="6718999" y="1515720"/>
                <a:ext cx="17304" cy="220746"/>
              </a:xfrm>
              <a:custGeom>
                <a:avLst/>
                <a:gdLst>
                  <a:gd name="connsiteX0" fmla="*/ 14781 w 17304"/>
                  <a:gd name="connsiteY0" fmla="*/ 8404 h 220746"/>
                  <a:gd name="connsiteX1" fmla="*/ 1218 w 17304"/>
                  <a:gd name="connsiteY1" fmla="*/ 220 h 220746"/>
                  <a:gd name="connsiteX2" fmla="*/ 750 w 17304"/>
                  <a:gd name="connsiteY2" fmla="*/ 210911 h 220746"/>
                  <a:gd name="connsiteX3" fmla="*/ 18054 w 17304"/>
                  <a:gd name="connsiteY3" fmla="*/ 220967 h 220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04" h="220746">
                    <a:moveTo>
                      <a:pt x="14781" y="8404"/>
                    </a:moveTo>
                    <a:lnTo>
                      <a:pt x="1218" y="220"/>
                    </a:lnTo>
                    <a:lnTo>
                      <a:pt x="750" y="210911"/>
                    </a:lnTo>
                    <a:lnTo>
                      <a:pt x="18054" y="220967"/>
                    </a:lnTo>
                    <a:close/>
                  </a:path>
                </a:pathLst>
              </a:custGeom>
              <a:solidFill>
                <a:srgbClr val="5900CC"/>
              </a:solidFill>
              <a:ln w="23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E6A305CF-4D9B-174E-D04F-88B4CCDBA47D}"/>
                  </a:ext>
                </a:extLst>
              </p:cNvPr>
              <p:cNvSpPr/>
              <p:nvPr/>
            </p:nvSpPr>
            <p:spPr>
              <a:xfrm>
                <a:off x="6719466" y="1490933"/>
                <a:ext cx="122766" cy="32971"/>
              </a:xfrm>
              <a:custGeom>
                <a:avLst/>
                <a:gdLst>
                  <a:gd name="connsiteX0" fmla="*/ 750 w 122766"/>
                  <a:gd name="connsiteY0" fmla="*/ 25007 h 32971"/>
                  <a:gd name="connsiteX1" fmla="*/ 109019 w 122766"/>
                  <a:gd name="connsiteY1" fmla="*/ 220 h 32971"/>
                  <a:gd name="connsiteX2" fmla="*/ 123517 w 122766"/>
                  <a:gd name="connsiteY2" fmla="*/ 6534 h 32971"/>
                  <a:gd name="connsiteX3" fmla="*/ 14313 w 122766"/>
                  <a:gd name="connsiteY3" fmla="*/ 33192 h 32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766" h="32971">
                    <a:moveTo>
                      <a:pt x="750" y="25007"/>
                    </a:moveTo>
                    <a:lnTo>
                      <a:pt x="109019" y="220"/>
                    </a:lnTo>
                    <a:lnTo>
                      <a:pt x="123517" y="6534"/>
                    </a:lnTo>
                    <a:lnTo>
                      <a:pt x="14313" y="33192"/>
                    </a:lnTo>
                    <a:close/>
                  </a:path>
                </a:pathLst>
              </a:custGeom>
              <a:solidFill>
                <a:srgbClr val="5900CC"/>
              </a:solidFill>
              <a:ln w="23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3AC1784A-B14C-2873-E07F-03DE9B209009}"/>
                  </a:ext>
                </a:extLst>
              </p:cNvPr>
              <p:cNvSpPr/>
              <p:nvPr/>
            </p:nvSpPr>
            <p:spPr>
              <a:xfrm>
                <a:off x="6802246" y="1690166"/>
                <a:ext cx="102890" cy="115623"/>
              </a:xfrm>
              <a:custGeom>
                <a:avLst/>
                <a:gdLst>
                  <a:gd name="connsiteX0" fmla="*/ 750 w 102890"/>
                  <a:gd name="connsiteY0" fmla="*/ 78791 h 115623"/>
                  <a:gd name="connsiteX1" fmla="*/ 2855 w 102890"/>
                  <a:gd name="connsiteY1" fmla="*/ 922 h 115623"/>
                  <a:gd name="connsiteX2" fmla="*/ 95924 w 102890"/>
                  <a:gd name="connsiteY2" fmla="*/ 220 h 115623"/>
                  <a:gd name="connsiteX3" fmla="*/ 103640 w 102890"/>
                  <a:gd name="connsiteY3" fmla="*/ 91184 h 115623"/>
                  <a:gd name="connsiteX4" fmla="*/ 750 w 102890"/>
                  <a:gd name="connsiteY4" fmla="*/ 78791 h 115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890" h="115623">
                    <a:moveTo>
                      <a:pt x="750" y="78791"/>
                    </a:moveTo>
                    <a:lnTo>
                      <a:pt x="2855" y="922"/>
                    </a:lnTo>
                    <a:lnTo>
                      <a:pt x="95924" y="220"/>
                    </a:lnTo>
                    <a:lnTo>
                      <a:pt x="103640" y="91184"/>
                    </a:lnTo>
                    <a:cubicBezTo>
                      <a:pt x="103406" y="90951"/>
                      <a:pt x="24602" y="154322"/>
                      <a:pt x="750" y="78791"/>
                    </a:cubicBezTo>
                    <a:close/>
                  </a:path>
                </a:pathLst>
              </a:custGeom>
              <a:solidFill>
                <a:srgbClr val="FFDFD7"/>
              </a:solidFill>
              <a:ln w="23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</p:grp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5B148CBA-BDEA-F9A5-1293-6C3B377D61DB}"/>
                </a:ext>
              </a:extLst>
            </p:cNvPr>
            <p:cNvSpPr/>
            <p:nvPr/>
          </p:nvSpPr>
          <p:spPr>
            <a:xfrm>
              <a:off x="5085614" y="3404459"/>
              <a:ext cx="556543" cy="457394"/>
            </a:xfrm>
            <a:custGeom>
              <a:avLst/>
              <a:gdLst>
                <a:gd name="connsiteX0" fmla="*/ 1 w 556543"/>
                <a:gd name="connsiteY0" fmla="*/ 0 h 457394"/>
                <a:gd name="connsiteX1" fmla="*/ 3509 w 556543"/>
                <a:gd name="connsiteY1" fmla="*/ 206950 h 457394"/>
                <a:gd name="connsiteX2" fmla="*/ 258396 w 556543"/>
                <a:gd name="connsiteY2" fmla="*/ 457394 h 457394"/>
                <a:gd name="connsiteX3" fmla="*/ 289965 w 556543"/>
                <a:gd name="connsiteY3" fmla="*/ 457394 h 457394"/>
                <a:gd name="connsiteX4" fmla="*/ 544384 w 556543"/>
                <a:gd name="connsiteY4" fmla="*/ 216771 h 457394"/>
                <a:gd name="connsiteX5" fmla="*/ 556544 w 556543"/>
                <a:gd name="connsiteY5" fmla="*/ 0 h 457394"/>
                <a:gd name="connsiteX6" fmla="*/ 1 w 556543"/>
                <a:gd name="connsiteY6" fmla="*/ 0 h 457394"/>
                <a:gd name="connsiteX7" fmla="*/ 1 w 556543"/>
                <a:gd name="connsiteY7" fmla="*/ 0 h 457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6543" h="457394">
                  <a:moveTo>
                    <a:pt x="1" y="0"/>
                  </a:moveTo>
                  <a:lnTo>
                    <a:pt x="3509" y="206950"/>
                  </a:lnTo>
                  <a:cubicBezTo>
                    <a:pt x="5847" y="346086"/>
                    <a:pt x="119260" y="457394"/>
                    <a:pt x="258396" y="457394"/>
                  </a:cubicBezTo>
                  <a:lnTo>
                    <a:pt x="289965" y="457394"/>
                  </a:lnTo>
                  <a:cubicBezTo>
                    <a:pt x="425125" y="457394"/>
                    <a:pt x="536901" y="351932"/>
                    <a:pt x="544384" y="216771"/>
                  </a:cubicBezTo>
                  <a:lnTo>
                    <a:pt x="556544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ED5E5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4D2031F5-13A7-6CCC-C803-AB2119464681}"/>
                </a:ext>
              </a:extLst>
            </p:cNvPr>
            <p:cNvSpPr/>
            <p:nvPr/>
          </p:nvSpPr>
          <p:spPr>
            <a:xfrm>
              <a:off x="4997252" y="2498345"/>
              <a:ext cx="336936" cy="663620"/>
            </a:xfrm>
            <a:custGeom>
              <a:avLst/>
              <a:gdLst>
                <a:gd name="connsiteX0" fmla="*/ 336937 w 336936"/>
                <a:gd name="connsiteY0" fmla="*/ 663621 h 663620"/>
                <a:gd name="connsiteX1" fmla="*/ 2778 w 336936"/>
                <a:gd name="connsiteY1" fmla="*/ 146597 h 663620"/>
                <a:gd name="connsiteX2" fmla="*/ 247376 w 336936"/>
                <a:gd name="connsiteY2" fmla="*/ 108714 h 663620"/>
                <a:gd name="connsiteX3" fmla="*/ 336937 w 336936"/>
                <a:gd name="connsiteY3" fmla="*/ 663621 h 663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6936" h="663620">
                  <a:moveTo>
                    <a:pt x="336937" y="663621"/>
                  </a:moveTo>
                  <a:cubicBezTo>
                    <a:pt x="336937" y="663621"/>
                    <a:pt x="32709" y="369214"/>
                    <a:pt x="2778" y="146597"/>
                  </a:cubicBezTo>
                  <a:cubicBezTo>
                    <a:pt x="-27154" y="-76021"/>
                    <a:pt x="193593" y="-8440"/>
                    <a:pt x="247376" y="108714"/>
                  </a:cubicBezTo>
                  <a:cubicBezTo>
                    <a:pt x="301160" y="226103"/>
                    <a:pt x="336937" y="663621"/>
                    <a:pt x="336937" y="663621"/>
                  </a:cubicBezTo>
                  <a:close/>
                </a:path>
              </a:pathLst>
            </a:custGeom>
            <a:solidFill>
              <a:srgbClr val="52CB96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CCEB34CC-B477-A7FB-7B3F-FE0F40C51813}"/>
                </a:ext>
              </a:extLst>
            </p:cNvPr>
            <p:cNvSpPr/>
            <p:nvPr/>
          </p:nvSpPr>
          <p:spPr>
            <a:xfrm>
              <a:off x="5346114" y="2546448"/>
              <a:ext cx="397682" cy="434523"/>
            </a:xfrm>
            <a:custGeom>
              <a:avLst/>
              <a:gdLst>
                <a:gd name="connsiteX0" fmla="*/ 1 w 397682"/>
                <a:gd name="connsiteY0" fmla="*/ 434524 h 434523"/>
                <a:gd name="connsiteX1" fmla="*/ 157143 w 397682"/>
                <a:gd name="connsiteY1" fmla="*/ 86568 h 434523"/>
                <a:gd name="connsiteX2" fmla="*/ 387711 w 397682"/>
                <a:gd name="connsiteY2" fmla="*/ 48685 h 434523"/>
                <a:gd name="connsiteX3" fmla="*/ 236649 w 397682"/>
                <a:gd name="connsiteY3" fmla="*/ 273407 h 434523"/>
                <a:gd name="connsiteX4" fmla="*/ 1 w 397682"/>
                <a:gd name="connsiteY4" fmla="*/ 434524 h 434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682" h="434523">
                  <a:moveTo>
                    <a:pt x="1" y="434524"/>
                  </a:moveTo>
                  <a:cubicBezTo>
                    <a:pt x="1" y="434524"/>
                    <a:pt x="33908" y="197876"/>
                    <a:pt x="157143" y="86568"/>
                  </a:cubicBezTo>
                  <a:cubicBezTo>
                    <a:pt x="280377" y="-24741"/>
                    <a:pt x="346087" y="-18895"/>
                    <a:pt x="387711" y="48685"/>
                  </a:cubicBezTo>
                  <a:cubicBezTo>
                    <a:pt x="429568" y="116265"/>
                    <a:pt x="332056" y="203722"/>
                    <a:pt x="236649" y="273407"/>
                  </a:cubicBezTo>
                  <a:cubicBezTo>
                    <a:pt x="141241" y="343092"/>
                    <a:pt x="1" y="434524"/>
                    <a:pt x="1" y="434524"/>
                  </a:cubicBezTo>
                  <a:close/>
                </a:path>
              </a:pathLst>
            </a:custGeom>
            <a:solidFill>
              <a:srgbClr val="52CB96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BB828BA3-1B63-56B5-7015-9423EF1FA748}"/>
                </a:ext>
              </a:extLst>
            </p:cNvPr>
            <p:cNvSpPr/>
            <p:nvPr/>
          </p:nvSpPr>
          <p:spPr>
            <a:xfrm>
              <a:off x="5104742" y="1962053"/>
              <a:ext cx="249323" cy="452086"/>
            </a:xfrm>
            <a:custGeom>
              <a:avLst/>
              <a:gdLst>
                <a:gd name="connsiteX0" fmla="*/ 249324 w 249323"/>
                <a:gd name="connsiteY0" fmla="*/ 452087 h 452086"/>
                <a:gd name="connsiteX1" fmla="*/ 30682 w 249323"/>
                <a:gd name="connsiteY1" fmla="*/ 195562 h 452086"/>
                <a:gd name="connsiteX2" fmla="*/ 30682 w 249323"/>
                <a:gd name="connsiteY2" fmla="*/ 772 h 452086"/>
                <a:gd name="connsiteX3" fmla="*/ 187824 w 249323"/>
                <a:gd name="connsiteY3" fmla="*/ 147859 h 452086"/>
                <a:gd name="connsiteX4" fmla="*/ 249324 w 249323"/>
                <a:gd name="connsiteY4" fmla="*/ 452087 h 45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9323" h="452086">
                  <a:moveTo>
                    <a:pt x="249324" y="452087"/>
                  </a:moveTo>
                  <a:cubicBezTo>
                    <a:pt x="249324" y="452087"/>
                    <a:pt x="88207" y="334698"/>
                    <a:pt x="30682" y="195562"/>
                  </a:cubicBezTo>
                  <a:cubicBezTo>
                    <a:pt x="-27077" y="56427"/>
                    <a:pt x="10806" y="6618"/>
                    <a:pt x="30682" y="772"/>
                  </a:cubicBezTo>
                  <a:cubicBezTo>
                    <a:pt x="50559" y="-5308"/>
                    <a:pt x="153917" y="22753"/>
                    <a:pt x="187824" y="147859"/>
                  </a:cubicBezTo>
                  <a:cubicBezTo>
                    <a:pt x="221497" y="273198"/>
                    <a:pt x="249324" y="452087"/>
                    <a:pt x="249324" y="452087"/>
                  </a:cubicBezTo>
                  <a:close/>
                </a:path>
              </a:pathLst>
            </a:custGeom>
            <a:solidFill>
              <a:srgbClr val="52CB96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FA957AA1-1A90-5DA3-56E0-6665D90D67F4}"/>
                </a:ext>
              </a:extLst>
            </p:cNvPr>
            <p:cNvSpPr/>
            <p:nvPr/>
          </p:nvSpPr>
          <p:spPr>
            <a:xfrm>
              <a:off x="5354065" y="1853870"/>
              <a:ext cx="282418" cy="386057"/>
            </a:xfrm>
            <a:custGeom>
              <a:avLst/>
              <a:gdLst>
                <a:gd name="connsiteX0" fmla="*/ 1 w 282418"/>
                <a:gd name="connsiteY0" fmla="*/ 386057 h 386057"/>
                <a:gd name="connsiteX1" fmla="*/ 85587 w 282418"/>
                <a:gd name="connsiteY1" fmla="*/ 75749 h 386057"/>
                <a:gd name="connsiteX2" fmla="*/ 272427 w 282418"/>
                <a:gd name="connsiteY2" fmla="*/ 61719 h 386057"/>
                <a:gd name="connsiteX3" fmla="*/ 190816 w 282418"/>
                <a:gd name="connsiteY3" fmla="*/ 258614 h 386057"/>
                <a:gd name="connsiteX4" fmla="*/ 1 w 282418"/>
                <a:gd name="connsiteY4" fmla="*/ 386057 h 386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418" h="386057">
                  <a:moveTo>
                    <a:pt x="1" y="386057"/>
                  </a:moveTo>
                  <a:cubicBezTo>
                    <a:pt x="1" y="386057"/>
                    <a:pt x="1" y="187292"/>
                    <a:pt x="85587" y="75749"/>
                  </a:cubicBezTo>
                  <a:cubicBezTo>
                    <a:pt x="171173" y="-35793"/>
                    <a:pt x="232673" y="-9837"/>
                    <a:pt x="272427" y="61719"/>
                  </a:cubicBezTo>
                  <a:cubicBezTo>
                    <a:pt x="312180" y="133275"/>
                    <a:pt x="222618" y="224707"/>
                    <a:pt x="190816" y="258614"/>
                  </a:cubicBezTo>
                  <a:cubicBezTo>
                    <a:pt x="159247" y="292755"/>
                    <a:pt x="1" y="386057"/>
                    <a:pt x="1" y="386057"/>
                  </a:cubicBezTo>
                  <a:close/>
                </a:path>
              </a:pathLst>
            </a:custGeom>
            <a:solidFill>
              <a:srgbClr val="52CB96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D9D50AE9-1C9F-E042-57BC-A43F89E45555}"/>
                </a:ext>
              </a:extLst>
            </p:cNvPr>
            <p:cNvSpPr/>
            <p:nvPr/>
          </p:nvSpPr>
          <p:spPr>
            <a:xfrm>
              <a:off x="7458172" y="3178334"/>
              <a:ext cx="489664" cy="612665"/>
            </a:xfrm>
            <a:custGeom>
              <a:avLst/>
              <a:gdLst>
                <a:gd name="connsiteX0" fmla="*/ 32973 w 489664"/>
                <a:gd name="connsiteY0" fmla="*/ 1403 h 612665"/>
                <a:gd name="connsiteX1" fmla="*/ 1 w 489664"/>
                <a:gd name="connsiteY1" fmla="*/ 603312 h 612665"/>
                <a:gd name="connsiteX2" fmla="*/ 489666 w 489664"/>
                <a:gd name="connsiteY2" fmla="*/ 612665 h 612665"/>
                <a:gd name="connsiteX3" fmla="*/ 455992 w 489664"/>
                <a:gd name="connsiteY3" fmla="*/ 0 h 612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9664" h="612665">
                  <a:moveTo>
                    <a:pt x="32973" y="1403"/>
                  </a:moveTo>
                  <a:lnTo>
                    <a:pt x="1" y="603312"/>
                  </a:lnTo>
                  <a:lnTo>
                    <a:pt x="489666" y="612665"/>
                  </a:lnTo>
                  <a:lnTo>
                    <a:pt x="455992" y="0"/>
                  </a:lnTo>
                  <a:close/>
                </a:path>
              </a:pathLst>
            </a:custGeom>
            <a:solidFill>
              <a:srgbClr val="FFC933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5D559F47-5B0C-4D3D-FD30-6BD88F01C13A}"/>
                </a:ext>
              </a:extLst>
            </p:cNvPr>
            <p:cNvSpPr/>
            <p:nvPr/>
          </p:nvSpPr>
          <p:spPr>
            <a:xfrm>
              <a:off x="6141500" y="1342396"/>
              <a:ext cx="245387" cy="297026"/>
            </a:xfrm>
            <a:custGeom>
              <a:avLst/>
              <a:gdLst>
                <a:gd name="connsiteX0" fmla="*/ 221827 w 245387"/>
                <a:gd name="connsiteY0" fmla="*/ 35591 h 297026"/>
                <a:gd name="connsiteX1" fmla="*/ 243106 w 245387"/>
                <a:gd name="connsiteY1" fmla="*/ 249089 h 297026"/>
                <a:gd name="connsiteX2" fmla="*/ 117300 w 245387"/>
                <a:gd name="connsiteY2" fmla="*/ 297026 h 297026"/>
                <a:gd name="connsiteX3" fmla="*/ 43406 w 245387"/>
                <a:gd name="connsiteY3" fmla="*/ 289543 h 297026"/>
                <a:gd name="connsiteX4" fmla="*/ 2483 w 245387"/>
                <a:gd name="connsiteY4" fmla="*/ 79086 h 297026"/>
                <a:gd name="connsiteX5" fmla="*/ 221827 w 245387"/>
                <a:gd name="connsiteY5" fmla="*/ 35591 h 297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5387" h="297026">
                  <a:moveTo>
                    <a:pt x="221827" y="35591"/>
                  </a:moveTo>
                  <a:cubicBezTo>
                    <a:pt x="221827" y="35591"/>
                    <a:pt x="254097" y="210037"/>
                    <a:pt x="243106" y="249089"/>
                  </a:cubicBezTo>
                  <a:cubicBezTo>
                    <a:pt x="232116" y="288140"/>
                    <a:pt x="117300" y="297026"/>
                    <a:pt x="117300" y="297026"/>
                  </a:cubicBezTo>
                  <a:lnTo>
                    <a:pt x="43406" y="289543"/>
                  </a:lnTo>
                  <a:cubicBezTo>
                    <a:pt x="43406" y="289543"/>
                    <a:pt x="-12249" y="126322"/>
                    <a:pt x="2483" y="79086"/>
                  </a:cubicBezTo>
                  <a:cubicBezTo>
                    <a:pt x="17215" y="31850"/>
                    <a:pt x="147933" y="-46020"/>
                    <a:pt x="221827" y="35591"/>
                  </a:cubicBezTo>
                  <a:close/>
                </a:path>
              </a:pathLst>
            </a:custGeom>
            <a:solidFill>
              <a:srgbClr val="FFDFD7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0ED12D07-72D6-DA3B-99C4-4F7F15392E1B}"/>
                </a:ext>
              </a:extLst>
            </p:cNvPr>
            <p:cNvSpPr/>
            <p:nvPr/>
          </p:nvSpPr>
          <p:spPr>
            <a:xfrm>
              <a:off x="6184904" y="1631939"/>
              <a:ext cx="136329" cy="113882"/>
            </a:xfrm>
            <a:custGeom>
              <a:avLst/>
              <a:gdLst>
                <a:gd name="connsiteX0" fmla="*/ 1 w 136329"/>
                <a:gd name="connsiteY0" fmla="*/ 0 h 113882"/>
                <a:gd name="connsiteX1" fmla="*/ 1 w 136329"/>
                <a:gd name="connsiteY1" fmla="*/ 93537 h 113882"/>
                <a:gd name="connsiteX2" fmla="*/ 73193 w 136329"/>
                <a:gd name="connsiteY2" fmla="*/ 112946 h 113882"/>
                <a:gd name="connsiteX3" fmla="*/ 136331 w 136329"/>
                <a:gd name="connsiteY3" fmla="*/ 93771 h 113882"/>
                <a:gd name="connsiteX4" fmla="*/ 92836 w 136329"/>
                <a:gd name="connsiteY4" fmla="*/ 0 h 113882"/>
                <a:gd name="connsiteX5" fmla="*/ 1 w 136329"/>
                <a:gd name="connsiteY5" fmla="*/ 0 h 113882"/>
                <a:gd name="connsiteX6" fmla="*/ 1 w 136329"/>
                <a:gd name="connsiteY6" fmla="*/ 0 h 113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6329" h="113882">
                  <a:moveTo>
                    <a:pt x="1" y="0"/>
                  </a:moveTo>
                  <a:lnTo>
                    <a:pt x="1" y="93537"/>
                  </a:lnTo>
                  <a:cubicBezTo>
                    <a:pt x="1" y="93537"/>
                    <a:pt x="40923" y="119025"/>
                    <a:pt x="73193" y="112946"/>
                  </a:cubicBezTo>
                  <a:cubicBezTo>
                    <a:pt x="105464" y="106866"/>
                    <a:pt x="136331" y="93771"/>
                    <a:pt x="136331" y="93771"/>
                  </a:cubicBezTo>
                  <a:lnTo>
                    <a:pt x="92836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DFD7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ADF97E95-588E-1AA6-516E-1CC3DD3A3A80}"/>
                </a:ext>
              </a:extLst>
            </p:cNvPr>
            <p:cNvSpPr/>
            <p:nvPr/>
          </p:nvSpPr>
          <p:spPr>
            <a:xfrm>
              <a:off x="6076445" y="2713782"/>
              <a:ext cx="149858" cy="195167"/>
            </a:xfrm>
            <a:custGeom>
              <a:avLst/>
              <a:gdLst>
                <a:gd name="connsiteX0" fmla="*/ 2764 w 149858"/>
                <a:gd name="connsiteY0" fmla="*/ 80585 h 195167"/>
                <a:gd name="connsiteX1" fmla="*/ 109162 w 149858"/>
                <a:gd name="connsiteY1" fmla="*/ 195167 h 195167"/>
                <a:gd name="connsiteX2" fmla="*/ 149616 w 149858"/>
                <a:gd name="connsiteY2" fmla="*/ 77545 h 195167"/>
                <a:gd name="connsiteX3" fmla="*/ 89987 w 149858"/>
                <a:gd name="connsiteY3" fmla="*/ 9029 h 195167"/>
                <a:gd name="connsiteX4" fmla="*/ 30825 w 149858"/>
                <a:gd name="connsiteY4" fmla="*/ 6457 h 195167"/>
                <a:gd name="connsiteX5" fmla="*/ 2764 w 149858"/>
                <a:gd name="connsiteY5" fmla="*/ 80585 h 195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858" h="195167">
                  <a:moveTo>
                    <a:pt x="2764" y="80585"/>
                  </a:moveTo>
                  <a:cubicBezTo>
                    <a:pt x="2764" y="80585"/>
                    <a:pt x="29422" y="162429"/>
                    <a:pt x="109162" y="195167"/>
                  </a:cubicBezTo>
                  <a:cubicBezTo>
                    <a:pt x="109162" y="195167"/>
                    <a:pt x="144939" y="129224"/>
                    <a:pt x="149616" y="77545"/>
                  </a:cubicBezTo>
                  <a:cubicBezTo>
                    <a:pt x="154293" y="25866"/>
                    <a:pt x="89987" y="9029"/>
                    <a:pt x="89987" y="9029"/>
                  </a:cubicBezTo>
                  <a:cubicBezTo>
                    <a:pt x="89987" y="9029"/>
                    <a:pt x="43920" y="-9444"/>
                    <a:pt x="30825" y="6457"/>
                  </a:cubicBezTo>
                  <a:cubicBezTo>
                    <a:pt x="17262" y="22124"/>
                    <a:pt x="-8461" y="42001"/>
                    <a:pt x="2764" y="80585"/>
                  </a:cubicBezTo>
                  <a:close/>
                </a:path>
              </a:pathLst>
            </a:custGeom>
            <a:solidFill>
              <a:srgbClr val="FFDFD7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25D98499-9E2B-2F1E-975B-E8CCE242BD96}"/>
                </a:ext>
              </a:extLst>
            </p:cNvPr>
            <p:cNvSpPr/>
            <p:nvPr/>
          </p:nvSpPr>
          <p:spPr>
            <a:xfrm>
              <a:off x="6127102" y="1317729"/>
              <a:ext cx="252837" cy="313742"/>
            </a:xfrm>
            <a:custGeom>
              <a:avLst/>
              <a:gdLst>
                <a:gd name="connsiteX0" fmla="*/ 94283 w 252837"/>
                <a:gd name="connsiteY0" fmla="*/ 108897 h 313742"/>
                <a:gd name="connsiteX1" fmla="*/ 237394 w 252837"/>
                <a:gd name="connsiteY1" fmla="*/ 66571 h 313742"/>
                <a:gd name="connsiteX2" fmla="*/ 227339 w 252837"/>
                <a:gd name="connsiteY2" fmla="*/ 3200 h 313742"/>
                <a:gd name="connsiteX3" fmla="*/ 159291 w 252837"/>
                <a:gd name="connsiteY3" fmla="*/ 14425 h 313742"/>
                <a:gd name="connsiteX4" fmla="*/ 42136 w 252837"/>
                <a:gd name="connsiteY4" fmla="*/ 24480 h 313742"/>
                <a:gd name="connsiteX5" fmla="*/ 6358 w 252837"/>
                <a:gd name="connsiteY5" fmla="*/ 149819 h 313742"/>
                <a:gd name="connsiteX6" fmla="*/ 57570 w 252837"/>
                <a:gd name="connsiteY6" fmla="*/ 313742 h 313742"/>
                <a:gd name="connsiteX7" fmla="*/ 67391 w 252837"/>
                <a:gd name="connsiteY7" fmla="*/ 195886 h 313742"/>
                <a:gd name="connsiteX8" fmla="*/ 84929 w 252837"/>
                <a:gd name="connsiteY8" fmla="*/ 164551 h 313742"/>
                <a:gd name="connsiteX9" fmla="*/ 107612 w 252837"/>
                <a:gd name="connsiteY9" fmla="*/ 181855 h 313742"/>
                <a:gd name="connsiteX10" fmla="*/ 116498 w 252837"/>
                <a:gd name="connsiteY10" fmla="*/ 179517 h 313742"/>
                <a:gd name="connsiteX11" fmla="*/ 94283 w 252837"/>
                <a:gd name="connsiteY11" fmla="*/ 108897 h 313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2837" h="313742">
                  <a:moveTo>
                    <a:pt x="94283" y="108897"/>
                  </a:moveTo>
                  <a:cubicBezTo>
                    <a:pt x="94283" y="108897"/>
                    <a:pt x="208631" y="97906"/>
                    <a:pt x="237394" y="66571"/>
                  </a:cubicBezTo>
                  <a:cubicBezTo>
                    <a:pt x="266156" y="35471"/>
                    <a:pt x="250021" y="11385"/>
                    <a:pt x="227339" y="3200"/>
                  </a:cubicBezTo>
                  <a:cubicBezTo>
                    <a:pt x="204656" y="-4984"/>
                    <a:pt x="175426" y="3902"/>
                    <a:pt x="159291" y="14425"/>
                  </a:cubicBezTo>
                  <a:cubicBezTo>
                    <a:pt x="143156" y="24948"/>
                    <a:pt x="67157" y="8345"/>
                    <a:pt x="42136" y="24480"/>
                  </a:cubicBezTo>
                  <a:cubicBezTo>
                    <a:pt x="17349" y="40615"/>
                    <a:pt x="-13518" y="66104"/>
                    <a:pt x="6358" y="149819"/>
                  </a:cubicBezTo>
                  <a:cubicBezTo>
                    <a:pt x="26001" y="233768"/>
                    <a:pt x="16647" y="260660"/>
                    <a:pt x="57570" y="313742"/>
                  </a:cubicBezTo>
                  <a:lnTo>
                    <a:pt x="67391" y="195886"/>
                  </a:lnTo>
                  <a:lnTo>
                    <a:pt x="84929" y="164551"/>
                  </a:lnTo>
                  <a:lnTo>
                    <a:pt x="107612" y="181855"/>
                  </a:lnTo>
                  <a:lnTo>
                    <a:pt x="116498" y="179517"/>
                  </a:lnTo>
                  <a:cubicBezTo>
                    <a:pt x="116264" y="179283"/>
                    <a:pt x="110418" y="155431"/>
                    <a:pt x="94283" y="108897"/>
                  </a:cubicBezTo>
                  <a:close/>
                </a:path>
              </a:pathLst>
            </a:custGeom>
            <a:solidFill>
              <a:srgbClr val="5900CC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70CE3B64-ECF0-C62C-CAB3-B137F669D574}"/>
                </a:ext>
              </a:extLst>
            </p:cNvPr>
            <p:cNvSpPr/>
            <p:nvPr/>
          </p:nvSpPr>
          <p:spPr>
            <a:xfrm>
              <a:off x="6163079" y="1458896"/>
              <a:ext cx="74119" cy="96126"/>
            </a:xfrm>
            <a:custGeom>
              <a:avLst/>
              <a:gdLst>
                <a:gd name="connsiteX0" fmla="*/ 71635 w 74119"/>
                <a:gd name="connsiteY0" fmla="*/ 40455 h 96126"/>
                <a:gd name="connsiteX1" fmla="*/ 27438 w 74119"/>
                <a:gd name="connsiteY1" fmla="*/ 0 h 96126"/>
                <a:gd name="connsiteX2" fmla="*/ 3587 w 74119"/>
                <a:gd name="connsiteY2" fmla="*/ 50510 h 96126"/>
                <a:gd name="connsiteX3" fmla="*/ 57604 w 74119"/>
                <a:gd name="connsiteY3" fmla="*/ 96109 h 96126"/>
                <a:gd name="connsiteX4" fmla="*/ 71635 w 74119"/>
                <a:gd name="connsiteY4" fmla="*/ 40455 h 96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119" h="96126">
                  <a:moveTo>
                    <a:pt x="71635" y="40455"/>
                  </a:moveTo>
                  <a:cubicBezTo>
                    <a:pt x="71635" y="40455"/>
                    <a:pt x="59241" y="0"/>
                    <a:pt x="27438" y="0"/>
                  </a:cubicBezTo>
                  <a:cubicBezTo>
                    <a:pt x="-4364" y="0"/>
                    <a:pt x="-2493" y="38584"/>
                    <a:pt x="3587" y="50510"/>
                  </a:cubicBezTo>
                  <a:cubicBezTo>
                    <a:pt x="9900" y="62436"/>
                    <a:pt x="32583" y="95174"/>
                    <a:pt x="57604" y="96109"/>
                  </a:cubicBezTo>
                  <a:cubicBezTo>
                    <a:pt x="82859" y="97278"/>
                    <a:pt x="71635" y="40455"/>
                    <a:pt x="71635" y="40455"/>
                  </a:cubicBezTo>
                  <a:close/>
                </a:path>
              </a:pathLst>
            </a:custGeom>
            <a:solidFill>
              <a:srgbClr val="FFDFD7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00B81962-E507-D97C-DFA8-A6CEC1EBB2DD}"/>
                </a:ext>
              </a:extLst>
            </p:cNvPr>
            <p:cNvSpPr/>
            <p:nvPr/>
          </p:nvSpPr>
          <p:spPr>
            <a:xfrm>
              <a:off x="5919387" y="1707002"/>
              <a:ext cx="265984" cy="1110748"/>
            </a:xfrm>
            <a:custGeom>
              <a:avLst/>
              <a:gdLst>
                <a:gd name="connsiteX0" fmla="*/ 265518 w 265984"/>
                <a:gd name="connsiteY0" fmla="*/ 0 h 1110748"/>
                <a:gd name="connsiteX1" fmla="*/ 120069 w 265984"/>
                <a:gd name="connsiteY1" fmla="*/ 174914 h 1110748"/>
                <a:gd name="connsiteX2" fmla="*/ 809 w 265984"/>
                <a:gd name="connsiteY2" fmla="*/ 611028 h 1110748"/>
                <a:gd name="connsiteX3" fmla="*/ 150702 w 265984"/>
                <a:gd name="connsiteY3" fmla="*/ 1110748 h 1110748"/>
                <a:gd name="connsiteX4" fmla="*/ 265986 w 265984"/>
                <a:gd name="connsiteY4" fmla="*/ 1011365 h 1110748"/>
                <a:gd name="connsiteX5" fmla="*/ 148130 w 265984"/>
                <a:gd name="connsiteY5" fmla="*/ 617108 h 1110748"/>
                <a:gd name="connsiteX6" fmla="*/ 189286 w 265984"/>
                <a:gd name="connsiteY6" fmla="*/ 385605 h 1110748"/>
                <a:gd name="connsiteX7" fmla="*/ 265518 w 265984"/>
                <a:gd name="connsiteY7" fmla="*/ 0 h 111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5984" h="1110748">
                  <a:moveTo>
                    <a:pt x="265518" y="0"/>
                  </a:moveTo>
                  <a:cubicBezTo>
                    <a:pt x="265518" y="0"/>
                    <a:pt x="150702" y="128379"/>
                    <a:pt x="120069" y="174914"/>
                  </a:cubicBezTo>
                  <a:cubicBezTo>
                    <a:pt x="89669" y="221214"/>
                    <a:pt x="-9947" y="547423"/>
                    <a:pt x="809" y="611028"/>
                  </a:cubicBezTo>
                  <a:cubicBezTo>
                    <a:pt x="11332" y="674633"/>
                    <a:pt x="116093" y="1031242"/>
                    <a:pt x="150702" y="1110748"/>
                  </a:cubicBezTo>
                  <a:cubicBezTo>
                    <a:pt x="150702" y="1110748"/>
                    <a:pt x="169175" y="1027267"/>
                    <a:pt x="265986" y="1011365"/>
                  </a:cubicBezTo>
                  <a:cubicBezTo>
                    <a:pt x="265986" y="1011365"/>
                    <a:pt x="161459" y="704565"/>
                    <a:pt x="148130" y="617108"/>
                  </a:cubicBezTo>
                  <a:cubicBezTo>
                    <a:pt x="134801" y="529651"/>
                    <a:pt x="189286" y="385605"/>
                    <a:pt x="189286" y="385605"/>
                  </a:cubicBezTo>
                  <a:lnTo>
                    <a:pt x="265518" y="0"/>
                  </a:lnTo>
                  <a:close/>
                </a:path>
              </a:pathLst>
            </a:custGeom>
            <a:solidFill>
              <a:srgbClr val="FFC933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513A69D0-8AB4-C92A-F619-B50B9C18DCB6}"/>
                </a:ext>
              </a:extLst>
            </p:cNvPr>
            <p:cNvSpPr/>
            <p:nvPr/>
          </p:nvSpPr>
          <p:spPr>
            <a:xfrm>
              <a:off x="6075466" y="1700923"/>
              <a:ext cx="876582" cy="1026538"/>
            </a:xfrm>
            <a:custGeom>
              <a:avLst/>
              <a:gdLst>
                <a:gd name="connsiteX0" fmla="*/ 109439 w 876582"/>
                <a:gd name="connsiteY0" fmla="*/ 6080 h 1026538"/>
                <a:gd name="connsiteX1" fmla="*/ 1 w 876582"/>
                <a:gd name="connsiteY1" fmla="*/ 204845 h 1026538"/>
                <a:gd name="connsiteX2" fmla="*/ 22450 w 876582"/>
                <a:gd name="connsiteY2" fmla="*/ 353335 h 1026538"/>
                <a:gd name="connsiteX3" fmla="*/ 33440 w 876582"/>
                <a:gd name="connsiteY3" fmla="*/ 1009495 h 1026538"/>
                <a:gd name="connsiteX4" fmla="*/ 324807 w 876582"/>
                <a:gd name="connsiteY4" fmla="*/ 1009495 h 1026538"/>
                <a:gd name="connsiteX5" fmla="*/ 531523 w 876582"/>
                <a:gd name="connsiteY5" fmla="*/ 943317 h 1026538"/>
                <a:gd name="connsiteX6" fmla="*/ 444066 w 876582"/>
                <a:gd name="connsiteY6" fmla="*/ 346553 h 1026538"/>
                <a:gd name="connsiteX7" fmla="*/ 732393 w 876582"/>
                <a:gd name="connsiteY7" fmla="*/ 530119 h 1026538"/>
                <a:gd name="connsiteX8" fmla="*/ 869190 w 876582"/>
                <a:gd name="connsiteY8" fmla="*/ 504630 h 1026538"/>
                <a:gd name="connsiteX9" fmla="*/ 831542 w 876582"/>
                <a:gd name="connsiteY9" fmla="*/ 62903 h 1026538"/>
                <a:gd name="connsiteX10" fmla="*/ 723273 w 876582"/>
                <a:gd name="connsiteY10" fmla="*/ 54485 h 1026538"/>
                <a:gd name="connsiteX11" fmla="*/ 743150 w 876582"/>
                <a:gd name="connsiteY11" fmla="*/ 353335 h 1026538"/>
                <a:gd name="connsiteX12" fmla="*/ 402676 w 876582"/>
                <a:gd name="connsiteY12" fmla="*/ 73426 h 1026538"/>
                <a:gd name="connsiteX13" fmla="*/ 234310 w 876582"/>
                <a:gd name="connsiteY13" fmla="*/ 0 h 1026538"/>
                <a:gd name="connsiteX14" fmla="*/ 184502 w 876582"/>
                <a:gd name="connsiteY14" fmla="*/ 31802 h 1026538"/>
                <a:gd name="connsiteX15" fmla="*/ 109439 w 876582"/>
                <a:gd name="connsiteY15" fmla="*/ 6080 h 1026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76582" h="1026538">
                  <a:moveTo>
                    <a:pt x="109439" y="6080"/>
                  </a:moveTo>
                  <a:lnTo>
                    <a:pt x="1" y="204845"/>
                  </a:lnTo>
                  <a:lnTo>
                    <a:pt x="22450" y="353335"/>
                  </a:lnTo>
                  <a:lnTo>
                    <a:pt x="33440" y="1009495"/>
                  </a:lnTo>
                  <a:cubicBezTo>
                    <a:pt x="33440" y="1009495"/>
                    <a:pt x="161586" y="1047845"/>
                    <a:pt x="324807" y="1009495"/>
                  </a:cubicBezTo>
                  <a:cubicBezTo>
                    <a:pt x="487795" y="971145"/>
                    <a:pt x="531523" y="943317"/>
                    <a:pt x="531523" y="943317"/>
                  </a:cubicBezTo>
                  <a:lnTo>
                    <a:pt x="444066" y="346553"/>
                  </a:lnTo>
                  <a:cubicBezTo>
                    <a:pt x="444066" y="346553"/>
                    <a:pt x="667385" y="516790"/>
                    <a:pt x="732393" y="530119"/>
                  </a:cubicBezTo>
                  <a:cubicBezTo>
                    <a:pt x="837154" y="551633"/>
                    <a:pt x="840194" y="544384"/>
                    <a:pt x="869190" y="504630"/>
                  </a:cubicBezTo>
                  <a:cubicBezTo>
                    <a:pt x="898421" y="464877"/>
                    <a:pt x="831542" y="62903"/>
                    <a:pt x="831542" y="62903"/>
                  </a:cubicBezTo>
                  <a:cubicBezTo>
                    <a:pt x="831542" y="62903"/>
                    <a:pt x="756011" y="85820"/>
                    <a:pt x="723273" y="54485"/>
                  </a:cubicBezTo>
                  <a:cubicBezTo>
                    <a:pt x="723273" y="54485"/>
                    <a:pt x="738239" y="249743"/>
                    <a:pt x="743150" y="353335"/>
                  </a:cubicBezTo>
                  <a:cubicBezTo>
                    <a:pt x="743150" y="353335"/>
                    <a:pt x="479610" y="131653"/>
                    <a:pt x="402676" y="73426"/>
                  </a:cubicBezTo>
                  <a:cubicBezTo>
                    <a:pt x="325743" y="15200"/>
                    <a:pt x="234310" y="0"/>
                    <a:pt x="234310" y="0"/>
                  </a:cubicBezTo>
                  <a:cubicBezTo>
                    <a:pt x="234310" y="0"/>
                    <a:pt x="229166" y="31802"/>
                    <a:pt x="184502" y="31802"/>
                  </a:cubicBezTo>
                  <a:cubicBezTo>
                    <a:pt x="139838" y="31802"/>
                    <a:pt x="109439" y="6080"/>
                    <a:pt x="109439" y="6080"/>
                  </a:cubicBezTo>
                  <a:close/>
                </a:path>
              </a:pathLst>
            </a:custGeom>
            <a:solidFill>
              <a:srgbClr val="FFC933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03359A4F-6CC7-0207-3A4D-A966475FB609}"/>
                </a:ext>
              </a:extLst>
            </p:cNvPr>
            <p:cNvSpPr/>
            <p:nvPr/>
          </p:nvSpPr>
          <p:spPr>
            <a:xfrm>
              <a:off x="6086223" y="2878783"/>
              <a:ext cx="318024" cy="1057873"/>
            </a:xfrm>
            <a:custGeom>
              <a:avLst/>
              <a:gdLst>
                <a:gd name="connsiteX0" fmla="*/ 318026 w 318024"/>
                <a:gd name="connsiteY0" fmla="*/ 0 h 1057873"/>
                <a:gd name="connsiteX1" fmla="*/ 267048 w 318024"/>
                <a:gd name="connsiteY1" fmla="*/ 1042700 h 1057873"/>
                <a:gd name="connsiteX2" fmla="*/ 1 w 318024"/>
                <a:gd name="connsiteY2" fmla="*/ 1042700 h 1057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8024" h="1057873">
                  <a:moveTo>
                    <a:pt x="318026" y="0"/>
                  </a:moveTo>
                  <a:lnTo>
                    <a:pt x="267048" y="1042700"/>
                  </a:lnTo>
                  <a:cubicBezTo>
                    <a:pt x="267048" y="1042700"/>
                    <a:pt x="94941" y="1076841"/>
                    <a:pt x="1" y="1042700"/>
                  </a:cubicBezTo>
                </a:path>
              </a:pathLst>
            </a:custGeom>
            <a:noFill/>
            <a:ln w="6999" cap="rnd">
              <a:solidFill>
                <a:srgbClr val="141B2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FB29A281-8850-E443-B094-814949F2D9C4}"/>
                </a:ext>
              </a:extLst>
            </p:cNvPr>
            <p:cNvSpPr/>
            <p:nvPr/>
          </p:nvSpPr>
          <p:spPr>
            <a:xfrm>
              <a:off x="6356310" y="3836833"/>
              <a:ext cx="271256" cy="35654"/>
            </a:xfrm>
            <a:custGeom>
              <a:avLst/>
              <a:gdLst>
                <a:gd name="connsiteX0" fmla="*/ 1 w 271256"/>
                <a:gd name="connsiteY0" fmla="*/ 19175 h 35654"/>
                <a:gd name="connsiteX1" fmla="*/ 145918 w 271256"/>
                <a:gd name="connsiteY1" fmla="*/ 32738 h 35654"/>
                <a:gd name="connsiteX2" fmla="*/ 271257 w 271256"/>
                <a:gd name="connsiteY2" fmla="*/ 0 h 35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256" h="35654">
                  <a:moveTo>
                    <a:pt x="1" y="19175"/>
                  </a:moveTo>
                  <a:cubicBezTo>
                    <a:pt x="1" y="19175"/>
                    <a:pt x="38117" y="43962"/>
                    <a:pt x="145918" y="32738"/>
                  </a:cubicBezTo>
                  <a:cubicBezTo>
                    <a:pt x="246002" y="22449"/>
                    <a:pt x="271257" y="0"/>
                    <a:pt x="271257" y="0"/>
                  </a:cubicBezTo>
                </a:path>
              </a:pathLst>
            </a:custGeom>
            <a:noFill/>
            <a:ln w="6999" cap="rnd">
              <a:solidFill>
                <a:srgbClr val="141B2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7F59F516-50E9-E0D2-3FAF-07CF08347451}"/>
                </a:ext>
              </a:extLst>
            </p:cNvPr>
            <p:cNvSpPr/>
            <p:nvPr/>
          </p:nvSpPr>
          <p:spPr>
            <a:xfrm>
              <a:off x="6365664" y="2871534"/>
              <a:ext cx="76933" cy="14498"/>
            </a:xfrm>
            <a:custGeom>
              <a:avLst/>
              <a:gdLst>
                <a:gd name="connsiteX0" fmla="*/ 1 w 76933"/>
                <a:gd name="connsiteY0" fmla="*/ 14498 h 14498"/>
                <a:gd name="connsiteX1" fmla="*/ 76935 w 76933"/>
                <a:gd name="connsiteY1" fmla="*/ 0 h 14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6933" h="14498">
                  <a:moveTo>
                    <a:pt x="1" y="14498"/>
                  </a:moveTo>
                  <a:lnTo>
                    <a:pt x="76935" y="0"/>
                  </a:lnTo>
                </a:path>
              </a:pathLst>
            </a:custGeom>
            <a:ln w="6999" cap="rnd">
              <a:solidFill>
                <a:srgbClr val="141B2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F96CB39A-971E-EC84-CF92-20414E5801DC}"/>
                </a:ext>
              </a:extLst>
            </p:cNvPr>
            <p:cNvSpPr/>
            <p:nvPr/>
          </p:nvSpPr>
          <p:spPr>
            <a:xfrm>
              <a:off x="6801545" y="3384583"/>
              <a:ext cx="839024" cy="574782"/>
            </a:xfrm>
            <a:custGeom>
              <a:avLst/>
              <a:gdLst>
                <a:gd name="connsiteX0" fmla="*/ 1 w 839024"/>
                <a:gd name="connsiteY0" fmla="*/ 0 h 574782"/>
                <a:gd name="connsiteX1" fmla="*/ 14499 w 839024"/>
                <a:gd name="connsiteY1" fmla="*/ 574783 h 574782"/>
                <a:gd name="connsiteX2" fmla="*/ 839025 w 839024"/>
                <a:gd name="connsiteY2" fmla="*/ 574783 h 574782"/>
                <a:gd name="connsiteX3" fmla="*/ 819149 w 839024"/>
                <a:gd name="connsiteY3" fmla="*/ 0 h 574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9024" h="574782">
                  <a:moveTo>
                    <a:pt x="1" y="0"/>
                  </a:moveTo>
                  <a:lnTo>
                    <a:pt x="14499" y="574783"/>
                  </a:lnTo>
                  <a:lnTo>
                    <a:pt x="839025" y="574783"/>
                  </a:lnTo>
                  <a:lnTo>
                    <a:pt x="819149" y="0"/>
                  </a:lnTo>
                  <a:close/>
                </a:path>
              </a:pathLst>
            </a:custGeom>
            <a:solidFill>
              <a:srgbClr val="FFB3DA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7A53BDDF-50DF-2ABA-AA31-ED1CF816E6E9}"/>
                </a:ext>
              </a:extLst>
            </p:cNvPr>
            <p:cNvSpPr/>
            <p:nvPr/>
          </p:nvSpPr>
          <p:spPr>
            <a:xfrm>
              <a:off x="7735274" y="3456138"/>
              <a:ext cx="425358" cy="423721"/>
            </a:xfrm>
            <a:custGeom>
              <a:avLst/>
              <a:gdLst>
                <a:gd name="connsiteX0" fmla="*/ 1 w 425358"/>
                <a:gd name="connsiteY0" fmla="*/ 468 h 423721"/>
                <a:gd name="connsiteX1" fmla="*/ 27594 w 425358"/>
                <a:gd name="connsiteY1" fmla="*/ 423721 h 423721"/>
                <a:gd name="connsiteX2" fmla="*/ 425359 w 425358"/>
                <a:gd name="connsiteY2" fmla="*/ 423488 h 423721"/>
                <a:gd name="connsiteX3" fmla="*/ 425359 w 425358"/>
                <a:gd name="connsiteY3" fmla="*/ 0 h 423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358" h="423721">
                  <a:moveTo>
                    <a:pt x="1" y="468"/>
                  </a:moveTo>
                  <a:lnTo>
                    <a:pt x="27594" y="423721"/>
                  </a:lnTo>
                  <a:lnTo>
                    <a:pt x="425359" y="423488"/>
                  </a:lnTo>
                  <a:lnTo>
                    <a:pt x="425359" y="0"/>
                  </a:lnTo>
                  <a:close/>
                </a:path>
              </a:pathLst>
            </a:custGeom>
            <a:solidFill>
              <a:srgbClr val="8B34FF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9D28B905-BBB0-6529-CD7E-CD5796327219}"/>
                </a:ext>
              </a:extLst>
            </p:cNvPr>
            <p:cNvSpPr/>
            <p:nvPr/>
          </p:nvSpPr>
          <p:spPr>
            <a:xfrm>
              <a:off x="5319222" y="2226833"/>
              <a:ext cx="43494" cy="1177626"/>
            </a:xfrm>
            <a:custGeom>
              <a:avLst/>
              <a:gdLst>
                <a:gd name="connsiteX0" fmla="*/ 40689 w 43494"/>
                <a:gd name="connsiteY0" fmla="*/ 8418 h 1177626"/>
                <a:gd name="connsiteX1" fmla="*/ 43496 w 43494"/>
                <a:gd name="connsiteY1" fmla="*/ 1177627 h 1177626"/>
                <a:gd name="connsiteX2" fmla="*/ 1 w 43494"/>
                <a:gd name="connsiteY2" fmla="*/ 1177627 h 1177626"/>
                <a:gd name="connsiteX3" fmla="*/ 35311 w 43494"/>
                <a:gd name="connsiteY3" fmla="*/ 0 h 1177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494" h="1177626">
                  <a:moveTo>
                    <a:pt x="40689" y="8418"/>
                  </a:moveTo>
                  <a:lnTo>
                    <a:pt x="43496" y="1177627"/>
                  </a:lnTo>
                  <a:lnTo>
                    <a:pt x="1" y="1177627"/>
                  </a:lnTo>
                  <a:lnTo>
                    <a:pt x="35311" y="0"/>
                  </a:lnTo>
                </a:path>
              </a:pathLst>
            </a:custGeom>
            <a:solidFill>
              <a:srgbClr val="37B37F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4D25079F-10D2-42D9-ED97-6B3BAA2AAD83}"/>
                </a:ext>
              </a:extLst>
            </p:cNvPr>
            <p:cNvSpPr/>
            <p:nvPr/>
          </p:nvSpPr>
          <p:spPr>
            <a:xfrm>
              <a:off x="7125649" y="3417087"/>
              <a:ext cx="188944" cy="188944"/>
            </a:xfrm>
            <a:custGeom>
              <a:avLst/>
              <a:gdLst>
                <a:gd name="connsiteX0" fmla="*/ 1 w 188944"/>
                <a:gd name="connsiteY0" fmla="*/ 0 h 188944"/>
                <a:gd name="connsiteX1" fmla="*/ 1 w 188944"/>
                <a:gd name="connsiteY1" fmla="*/ 110139 h 188944"/>
                <a:gd name="connsiteX2" fmla="*/ 78806 w 188944"/>
                <a:gd name="connsiteY2" fmla="*/ 188944 h 188944"/>
                <a:gd name="connsiteX3" fmla="*/ 110140 w 188944"/>
                <a:gd name="connsiteY3" fmla="*/ 188944 h 188944"/>
                <a:gd name="connsiteX4" fmla="*/ 188945 w 188944"/>
                <a:gd name="connsiteY4" fmla="*/ 110139 h 188944"/>
                <a:gd name="connsiteX5" fmla="*/ 188945 w 188944"/>
                <a:gd name="connsiteY5" fmla="*/ 0 h 188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8944" h="188944">
                  <a:moveTo>
                    <a:pt x="1" y="0"/>
                  </a:moveTo>
                  <a:lnTo>
                    <a:pt x="1" y="110139"/>
                  </a:lnTo>
                  <a:cubicBezTo>
                    <a:pt x="1" y="153634"/>
                    <a:pt x="35311" y="188944"/>
                    <a:pt x="78806" y="188944"/>
                  </a:cubicBezTo>
                  <a:lnTo>
                    <a:pt x="110140" y="188944"/>
                  </a:lnTo>
                  <a:cubicBezTo>
                    <a:pt x="153635" y="188944"/>
                    <a:pt x="188945" y="153634"/>
                    <a:pt x="188945" y="110139"/>
                  </a:cubicBezTo>
                  <a:lnTo>
                    <a:pt x="188945" y="0"/>
                  </a:lnTo>
                </a:path>
              </a:pathLst>
            </a:custGeom>
            <a:noFill/>
            <a:ln w="11665" cap="flat">
              <a:solidFill>
                <a:srgbClr val="ED85C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0970B1E3-D2E0-EBFF-2E3A-19A983C08909}"/>
                </a:ext>
              </a:extLst>
            </p:cNvPr>
            <p:cNvSpPr/>
            <p:nvPr/>
          </p:nvSpPr>
          <p:spPr>
            <a:xfrm>
              <a:off x="7641036" y="3202186"/>
              <a:ext cx="131185" cy="131185"/>
            </a:xfrm>
            <a:custGeom>
              <a:avLst/>
              <a:gdLst>
                <a:gd name="connsiteX0" fmla="*/ 1 w 131185"/>
                <a:gd name="connsiteY0" fmla="*/ 0 h 131185"/>
                <a:gd name="connsiteX1" fmla="*/ 1 w 131185"/>
                <a:gd name="connsiteY1" fmla="*/ 76466 h 131185"/>
                <a:gd name="connsiteX2" fmla="*/ 54720 w 131185"/>
                <a:gd name="connsiteY2" fmla="*/ 131185 h 131185"/>
                <a:gd name="connsiteX3" fmla="*/ 76467 w 131185"/>
                <a:gd name="connsiteY3" fmla="*/ 131185 h 131185"/>
                <a:gd name="connsiteX4" fmla="*/ 131186 w 131185"/>
                <a:gd name="connsiteY4" fmla="*/ 76466 h 131185"/>
                <a:gd name="connsiteX5" fmla="*/ 131186 w 131185"/>
                <a:gd name="connsiteY5" fmla="*/ 0 h 131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185" h="131185">
                  <a:moveTo>
                    <a:pt x="1" y="0"/>
                  </a:moveTo>
                  <a:lnTo>
                    <a:pt x="1" y="76466"/>
                  </a:lnTo>
                  <a:cubicBezTo>
                    <a:pt x="1" y="106632"/>
                    <a:pt x="24554" y="131185"/>
                    <a:pt x="54720" y="131185"/>
                  </a:cubicBezTo>
                  <a:lnTo>
                    <a:pt x="76467" y="131185"/>
                  </a:lnTo>
                  <a:cubicBezTo>
                    <a:pt x="106633" y="131185"/>
                    <a:pt x="131186" y="106632"/>
                    <a:pt x="131186" y="76466"/>
                  </a:cubicBezTo>
                  <a:lnTo>
                    <a:pt x="131186" y="0"/>
                  </a:lnTo>
                </a:path>
              </a:pathLst>
            </a:custGeom>
            <a:noFill/>
            <a:ln w="11665" cap="flat">
              <a:solidFill>
                <a:srgbClr val="FEA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4C2802F4-E7F8-F59D-5EA5-45C376BEB439}"/>
                </a:ext>
              </a:extLst>
            </p:cNvPr>
            <p:cNvSpPr/>
            <p:nvPr/>
          </p:nvSpPr>
          <p:spPr>
            <a:xfrm>
              <a:off x="7886336" y="3480926"/>
              <a:ext cx="131185" cy="131185"/>
            </a:xfrm>
            <a:custGeom>
              <a:avLst/>
              <a:gdLst>
                <a:gd name="connsiteX0" fmla="*/ 1 w 131185"/>
                <a:gd name="connsiteY0" fmla="*/ 0 h 131185"/>
                <a:gd name="connsiteX1" fmla="*/ 1 w 131185"/>
                <a:gd name="connsiteY1" fmla="*/ 76466 h 131185"/>
                <a:gd name="connsiteX2" fmla="*/ 54720 w 131185"/>
                <a:gd name="connsiteY2" fmla="*/ 131185 h 131185"/>
                <a:gd name="connsiteX3" fmla="*/ 76467 w 131185"/>
                <a:gd name="connsiteY3" fmla="*/ 131185 h 131185"/>
                <a:gd name="connsiteX4" fmla="*/ 131186 w 131185"/>
                <a:gd name="connsiteY4" fmla="*/ 76466 h 131185"/>
                <a:gd name="connsiteX5" fmla="*/ 131186 w 131185"/>
                <a:gd name="connsiteY5" fmla="*/ 0 h 131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185" h="131185">
                  <a:moveTo>
                    <a:pt x="1" y="0"/>
                  </a:moveTo>
                  <a:lnTo>
                    <a:pt x="1" y="76466"/>
                  </a:lnTo>
                  <a:cubicBezTo>
                    <a:pt x="1" y="106632"/>
                    <a:pt x="24554" y="131185"/>
                    <a:pt x="54720" y="131185"/>
                  </a:cubicBezTo>
                  <a:lnTo>
                    <a:pt x="76467" y="131185"/>
                  </a:lnTo>
                  <a:cubicBezTo>
                    <a:pt x="106633" y="131185"/>
                    <a:pt x="131186" y="106632"/>
                    <a:pt x="131186" y="76466"/>
                  </a:cubicBezTo>
                  <a:lnTo>
                    <a:pt x="131186" y="0"/>
                  </a:lnTo>
                </a:path>
              </a:pathLst>
            </a:custGeom>
            <a:noFill/>
            <a:ln w="11665" cap="flat">
              <a:solidFill>
                <a:srgbClr val="5900C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0644F991-18DF-5167-E696-C70E9FB11F92}"/>
                </a:ext>
              </a:extLst>
            </p:cNvPr>
            <p:cNvSpPr/>
            <p:nvPr/>
          </p:nvSpPr>
          <p:spPr>
            <a:xfrm>
              <a:off x="6065416" y="2092607"/>
              <a:ext cx="119955" cy="725143"/>
            </a:xfrm>
            <a:custGeom>
              <a:avLst/>
              <a:gdLst>
                <a:gd name="connsiteX0" fmla="*/ 4673 w 119955"/>
                <a:gd name="connsiteY0" fmla="*/ 725143 h 725143"/>
                <a:gd name="connsiteX1" fmla="*/ 119957 w 119955"/>
                <a:gd name="connsiteY1" fmla="*/ 625760 h 725143"/>
                <a:gd name="connsiteX2" fmla="*/ 2101 w 119955"/>
                <a:gd name="connsiteY2" fmla="*/ 231503 h 725143"/>
                <a:gd name="connsiteX3" fmla="*/ 43257 w 119955"/>
                <a:gd name="connsiteY3" fmla="*/ 0 h 725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955" h="725143">
                  <a:moveTo>
                    <a:pt x="4673" y="725143"/>
                  </a:moveTo>
                  <a:cubicBezTo>
                    <a:pt x="4673" y="725143"/>
                    <a:pt x="23147" y="641662"/>
                    <a:pt x="119957" y="625760"/>
                  </a:cubicBezTo>
                  <a:cubicBezTo>
                    <a:pt x="119957" y="625760"/>
                    <a:pt x="15430" y="318960"/>
                    <a:pt x="2101" y="231503"/>
                  </a:cubicBezTo>
                  <a:cubicBezTo>
                    <a:pt x="-11228" y="144047"/>
                    <a:pt x="43257" y="0"/>
                    <a:pt x="43257" y="0"/>
                  </a:cubicBezTo>
                </a:path>
              </a:pathLst>
            </a:custGeom>
            <a:noFill/>
            <a:ln w="6999" cap="rnd">
              <a:solidFill>
                <a:srgbClr val="FEA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09387789-9BBB-2C22-7ADC-369F9998586C}"/>
                </a:ext>
              </a:extLst>
            </p:cNvPr>
            <p:cNvSpPr/>
            <p:nvPr/>
          </p:nvSpPr>
          <p:spPr>
            <a:xfrm>
              <a:off x="6159649" y="2747598"/>
              <a:ext cx="66696" cy="196660"/>
            </a:xfrm>
            <a:custGeom>
              <a:avLst/>
              <a:gdLst>
                <a:gd name="connsiteX0" fmla="*/ 1 w 66696"/>
                <a:gd name="connsiteY0" fmla="*/ 196661 h 196660"/>
                <a:gd name="connsiteX1" fmla="*/ 25724 w 66696"/>
                <a:gd name="connsiteY1" fmla="*/ 161351 h 196660"/>
                <a:gd name="connsiteX2" fmla="*/ 66178 w 66696"/>
                <a:gd name="connsiteY2" fmla="*/ 43728 h 196660"/>
                <a:gd name="connsiteX3" fmla="*/ 66178 w 66696"/>
                <a:gd name="connsiteY3" fmla="*/ 0 h 196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96" h="196660">
                  <a:moveTo>
                    <a:pt x="1" y="196661"/>
                  </a:moveTo>
                  <a:cubicBezTo>
                    <a:pt x="14967" y="179824"/>
                    <a:pt x="25724" y="161351"/>
                    <a:pt x="25724" y="161351"/>
                  </a:cubicBezTo>
                  <a:cubicBezTo>
                    <a:pt x="25724" y="161351"/>
                    <a:pt x="61501" y="95407"/>
                    <a:pt x="66178" y="43728"/>
                  </a:cubicBezTo>
                  <a:cubicBezTo>
                    <a:pt x="66178" y="43728"/>
                    <a:pt x="67347" y="20578"/>
                    <a:pt x="66178" y="0"/>
                  </a:cubicBezTo>
                </a:path>
              </a:pathLst>
            </a:custGeom>
            <a:noFill/>
            <a:ln w="6999" cap="rnd">
              <a:solidFill>
                <a:srgbClr val="141B2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C29762CE-1C1D-FE6C-2715-671E9BDDAB5A}"/>
                </a:ext>
              </a:extLst>
            </p:cNvPr>
            <p:cNvSpPr/>
            <p:nvPr/>
          </p:nvSpPr>
          <p:spPr>
            <a:xfrm>
              <a:off x="6172043" y="1707002"/>
              <a:ext cx="161116" cy="48960"/>
            </a:xfrm>
            <a:custGeom>
              <a:avLst/>
              <a:gdLst>
                <a:gd name="connsiteX0" fmla="*/ 1 w 161116"/>
                <a:gd name="connsiteY0" fmla="*/ 14498 h 48960"/>
                <a:gd name="connsiteX1" fmla="*/ 88861 w 161116"/>
                <a:gd name="connsiteY1" fmla="*/ 48873 h 48960"/>
                <a:gd name="connsiteX2" fmla="*/ 161118 w 161116"/>
                <a:gd name="connsiteY2" fmla="*/ 0 h 4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116" h="48960">
                  <a:moveTo>
                    <a:pt x="1" y="14498"/>
                  </a:moveTo>
                  <a:cubicBezTo>
                    <a:pt x="1" y="14498"/>
                    <a:pt x="47237" y="50977"/>
                    <a:pt x="88861" y="48873"/>
                  </a:cubicBezTo>
                  <a:cubicBezTo>
                    <a:pt x="130718" y="46768"/>
                    <a:pt x="141241" y="41156"/>
                    <a:pt x="161118" y="0"/>
                  </a:cubicBezTo>
                </a:path>
              </a:pathLst>
            </a:custGeom>
            <a:noFill/>
            <a:ln w="6999" cap="rnd">
              <a:solidFill>
                <a:srgbClr val="FEA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D2C4CB24-E0B7-6199-F7B5-D2F6661349C9}"/>
                </a:ext>
              </a:extLst>
            </p:cNvPr>
            <p:cNvSpPr/>
            <p:nvPr/>
          </p:nvSpPr>
          <p:spPr>
            <a:xfrm>
              <a:off x="4968460" y="3861854"/>
              <a:ext cx="824525" cy="2338"/>
            </a:xfrm>
            <a:custGeom>
              <a:avLst/>
              <a:gdLst>
                <a:gd name="connsiteX0" fmla="*/ 1 w 824525"/>
                <a:gd name="connsiteY0" fmla="*/ 0 h 2338"/>
                <a:gd name="connsiteX1" fmla="*/ 824527 w 824525"/>
                <a:gd name="connsiteY1" fmla="*/ 0 h 2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24525" h="2338">
                  <a:moveTo>
                    <a:pt x="1" y="0"/>
                  </a:moveTo>
                  <a:lnTo>
                    <a:pt x="824527" y="0"/>
                  </a:lnTo>
                </a:path>
              </a:pathLst>
            </a:custGeom>
            <a:ln w="6999" cap="rnd">
              <a:solidFill>
                <a:srgbClr val="CED5E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87AA7C19-A0A4-4FE1-83D3-CB54ABD128D5}"/>
                </a:ext>
              </a:extLst>
            </p:cNvPr>
            <p:cNvSpPr/>
            <p:nvPr/>
          </p:nvSpPr>
          <p:spPr>
            <a:xfrm>
              <a:off x="5861735" y="3861854"/>
              <a:ext cx="195725" cy="2338"/>
            </a:xfrm>
            <a:custGeom>
              <a:avLst/>
              <a:gdLst>
                <a:gd name="connsiteX0" fmla="*/ 1 w 195725"/>
                <a:gd name="connsiteY0" fmla="*/ 0 h 2338"/>
                <a:gd name="connsiteX1" fmla="*/ 195726 w 195725"/>
                <a:gd name="connsiteY1" fmla="*/ 0 h 2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5725" h="2338">
                  <a:moveTo>
                    <a:pt x="1" y="0"/>
                  </a:moveTo>
                  <a:lnTo>
                    <a:pt x="195726" y="0"/>
                  </a:lnTo>
                </a:path>
              </a:pathLst>
            </a:custGeom>
            <a:ln w="6999" cap="rnd">
              <a:solidFill>
                <a:srgbClr val="CED5E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878D99D1-3806-B375-9C6B-5EF34E9EFFA0}"/>
                </a:ext>
              </a:extLst>
            </p:cNvPr>
            <p:cNvSpPr/>
            <p:nvPr/>
          </p:nvSpPr>
          <p:spPr>
            <a:xfrm>
              <a:off x="6508307" y="1970776"/>
              <a:ext cx="98681" cy="673464"/>
            </a:xfrm>
            <a:custGeom>
              <a:avLst/>
              <a:gdLst>
                <a:gd name="connsiteX0" fmla="*/ 98682 w 98681"/>
                <a:gd name="connsiteY0" fmla="*/ 673464 h 673464"/>
                <a:gd name="connsiteX1" fmla="*/ 1 w 98681"/>
                <a:gd name="connsiteY1" fmla="*/ 0 h 673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8681" h="673464">
                  <a:moveTo>
                    <a:pt x="98682" y="673464"/>
                  </a:moveTo>
                  <a:lnTo>
                    <a:pt x="1" y="0"/>
                  </a:lnTo>
                </a:path>
              </a:pathLst>
            </a:custGeom>
            <a:ln w="6999" cap="rnd">
              <a:solidFill>
                <a:srgbClr val="FEA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A6F65A86-5C54-7513-3923-65CEF2ABB52D}"/>
                </a:ext>
              </a:extLst>
            </p:cNvPr>
            <p:cNvSpPr/>
            <p:nvPr/>
          </p:nvSpPr>
          <p:spPr>
            <a:xfrm>
              <a:off x="5346114" y="2666455"/>
              <a:ext cx="265644" cy="314517"/>
            </a:xfrm>
            <a:custGeom>
              <a:avLst/>
              <a:gdLst>
                <a:gd name="connsiteX0" fmla="*/ 1 w 265644"/>
                <a:gd name="connsiteY0" fmla="*/ 314517 h 314517"/>
                <a:gd name="connsiteX1" fmla="*/ 265645 w 265644"/>
                <a:gd name="connsiteY1" fmla="*/ 0 h 314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5644" h="314517">
                  <a:moveTo>
                    <a:pt x="1" y="314517"/>
                  </a:moveTo>
                  <a:cubicBezTo>
                    <a:pt x="1" y="314517"/>
                    <a:pt x="145451" y="84651"/>
                    <a:pt x="265645" y="0"/>
                  </a:cubicBezTo>
                </a:path>
              </a:pathLst>
            </a:custGeom>
            <a:noFill/>
            <a:ln w="6999" cap="rnd">
              <a:solidFill>
                <a:srgbClr val="37B3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7E481FD9-2B66-4051-B9A3-99D3A5A9B984}"/>
                </a:ext>
              </a:extLst>
            </p:cNvPr>
            <p:cNvSpPr/>
            <p:nvPr/>
          </p:nvSpPr>
          <p:spPr>
            <a:xfrm>
              <a:off x="5131447" y="2666455"/>
              <a:ext cx="202740" cy="495510"/>
            </a:xfrm>
            <a:custGeom>
              <a:avLst/>
              <a:gdLst>
                <a:gd name="connsiteX0" fmla="*/ 202742 w 202740"/>
                <a:gd name="connsiteY0" fmla="*/ 495511 h 495510"/>
                <a:gd name="connsiteX1" fmla="*/ 1 w 202740"/>
                <a:gd name="connsiteY1" fmla="*/ 0 h 495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740" h="495510">
                  <a:moveTo>
                    <a:pt x="202742" y="495511"/>
                  </a:moveTo>
                  <a:cubicBezTo>
                    <a:pt x="202742" y="495511"/>
                    <a:pt x="78104" y="172107"/>
                    <a:pt x="1" y="0"/>
                  </a:cubicBezTo>
                </a:path>
              </a:pathLst>
            </a:custGeom>
            <a:noFill/>
            <a:ln w="6999" cap="rnd">
              <a:solidFill>
                <a:srgbClr val="37B3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2FD8117A-1D55-E875-650E-61591E005AA0}"/>
                </a:ext>
              </a:extLst>
            </p:cNvPr>
            <p:cNvSpPr/>
            <p:nvPr/>
          </p:nvSpPr>
          <p:spPr>
            <a:xfrm>
              <a:off x="5354065" y="1965631"/>
              <a:ext cx="166495" cy="274296"/>
            </a:xfrm>
            <a:custGeom>
              <a:avLst/>
              <a:gdLst>
                <a:gd name="connsiteX0" fmla="*/ 1 w 166495"/>
                <a:gd name="connsiteY0" fmla="*/ 274296 h 274296"/>
                <a:gd name="connsiteX1" fmla="*/ 166496 w 166495"/>
                <a:gd name="connsiteY1" fmla="*/ 0 h 274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6495" h="274296">
                  <a:moveTo>
                    <a:pt x="1" y="274296"/>
                  </a:moveTo>
                  <a:cubicBezTo>
                    <a:pt x="1" y="274296"/>
                    <a:pt x="80910" y="79740"/>
                    <a:pt x="166496" y="0"/>
                  </a:cubicBezTo>
                </a:path>
              </a:pathLst>
            </a:custGeom>
            <a:noFill/>
            <a:ln w="6999" cap="rnd">
              <a:solidFill>
                <a:srgbClr val="37B3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B25C2EA5-24A1-8092-D5FB-F535FC019214}"/>
                </a:ext>
              </a:extLst>
            </p:cNvPr>
            <p:cNvSpPr/>
            <p:nvPr/>
          </p:nvSpPr>
          <p:spPr>
            <a:xfrm>
              <a:off x="5191779" y="2086995"/>
              <a:ext cx="162286" cy="327144"/>
            </a:xfrm>
            <a:custGeom>
              <a:avLst/>
              <a:gdLst>
                <a:gd name="connsiteX0" fmla="*/ 162287 w 162286"/>
                <a:gd name="connsiteY0" fmla="*/ 327144 h 327144"/>
                <a:gd name="connsiteX1" fmla="*/ 1 w 162286"/>
                <a:gd name="connsiteY1" fmla="*/ 0 h 32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2286" h="327144">
                  <a:moveTo>
                    <a:pt x="162287" y="327144"/>
                  </a:moveTo>
                  <a:cubicBezTo>
                    <a:pt x="162287" y="327144"/>
                    <a:pt x="49575" y="77635"/>
                    <a:pt x="1" y="0"/>
                  </a:cubicBezTo>
                </a:path>
              </a:pathLst>
            </a:custGeom>
            <a:noFill/>
            <a:ln w="6999" cap="rnd">
              <a:solidFill>
                <a:srgbClr val="37B3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FFA1E33A-8C17-5123-533F-A07806DE0444}"/>
                </a:ext>
              </a:extLst>
            </p:cNvPr>
            <p:cNvSpPr/>
            <p:nvPr/>
          </p:nvSpPr>
          <p:spPr>
            <a:xfrm>
              <a:off x="6703677" y="1555067"/>
              <a:ext cx="193847" cy="169405"/>
            </a:xfrm>
            <a:custGeom>
              <a:avLst/>
              <a:gdLst>
                <a:gd name="connsiteX0" fmla="*/ 99740 w 193847"/>
                <a:gd name="connsiteY0" fmla="*/ 167603 h 169405"/>
                <a:gd name="connsiteX1" fmla="*/ 18129 w 193847"/>
                <a:gd name="connsiteY1" fmla="*/ 101894 h 169405"/>
                <a:gd name="connsiteX2" fmla="*/ 5034 w 193847"/>
                <a:gd name="connsiteY2" fmla="*/ 3212 h 169405"/>
                <a:gd name="connsiteX3" fmla="*/ 137154 w 193847"/>
                <a:gd name="connsiteY3" fmla="*/ 40393 h 169405"/>
                <a:gd name="connsiteX4" fmla="*/ 193744 w 193847"/>
                <a:gd name="connsiteY4" fmla="*/ 135099 h 169405"/>
                <a:gd name="connsiteX5" fmla="*/ 99740 w 193847"/>
                <a:gd name="connsiteY5" fmla="*/ 167603 h 169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3847" h="169405">
                  <a:moveTo>
                    <a:pt x="99740" y="167603"/>
                  </a:moveTo>
                  <a:cubicBezTo>
                    <a:pt x="99740" y="167603"/>
                    <a:pt x="30523" y="135099"/>
                    <a:pt x="18129" y="101894"/>
                  </a:cubicBezTo>
                  <a:cubicBezTo>
                    <a:pt x="5501" y="68688"/>
                    <a:pt x="-7360" y="13501"/>
                    <a:pt x="5034" y="3212"/>
                  </a:cubicBezTo>
                  <a:cubicBezTo>
                    <a:pt x="17427" y="-7077"/>
                    <a:pt x="115173" y="7889"/>
                    <a:pt x="137154" y="40393"/>
                  </a:cubicBezTo>
                  <a:cubicBezTo>
                    <a:pt x="159369" y="72897"/>
                    <a:pt x="189769" y="89032"/>
                    <a:pt x="193744" y="135099"/>
                  </a:cubicBezTo>
                  <a:cubicBezTo>
                    <a:pt x="197486" y="180932"/>
                    <a:pt x="99740" y="167603"/>
                    <a:pt x="99740" y="167603"/>
                  </a:cubicBezTo>
                  <a:close/>
                </a:path>
              </a:pathLst>
            </a:custGeom>
            <a:solidFill>
              <a:srgbClr val="FFDFD7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</p:grpSp>
      <p:sp>
        <p:nvSpPr>
          <p:cNvPr id="108" name="文本框 107">
            <a:extLst>
              <a:ext uri="{FF2B5EF4-FFF2-40B4-BE49-F238E27FC236}">
                <a16:creationId xmlns:a16="http://schemas.microsoft.com/office/drawing/2014/main" id="{4D06A42A-7E50-D8BC-11B6-1475AA137C9B}"/>
              </a:ext>
            </a:extLst>
          </p:cNvPr>
          <p:cNvSpPr txBox="1"/>
          <p:nvPr/>
        </p:nvSpPr>
        <p:spPr>
          <a:xfrm>
            <a:off x="2494343" y="1899653"/>
            <a:ext cx="1148071" cy="12000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198" dirty="0">
                <a:latin typeface="Aa厚底黑" panose="00020600040101010101" pitchFamily="18" charset="-122"/>
                <a:ea typeface="Aa厚底黑" panose="00020600040101010101" pitchFamily="18" charset="-122"/>
                <a:cs typeface="+mn-ea"/>
                <a:sym typeface="+mn-lt"/>
              </a:rPr>
              <a:t>01</a:t>
            </a:r>
            <a:endParaRPr lang="zh-CN" altLang="en-US" sz="7198" dirty="0">
              <a:latin typeface="Aa厚底黑" panose="00020600040101010101" pitchFamily="18" charset="-122"/>
              <a:ea typeface="Aa厚底黑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109" name="弧形 108">
            <a:extLst>
              <a:ext uri="{FF2B5EF4-FFF2-40B4-BE49-F238E27FC236}">
                <a16:creationId xmlns:a16="http://schemas.microsoft.com/office/drawing/2014/main" id="{B9B52646-E0E2-4BF0-EFCE-1A3A7BE782B6}"/>
              </a:ext>
            </a:extLst>
          </p:cNvPr>
          <p:cNvSpPr/>
          <p:nvPr/>
        </p:nvSpPr>
        <p:spPr>
          <a:xfrm rot="20067494">
            <a:off x="9370516" y="717534"/>
            <a:ext cx="2539216" cy="740156"/>
          </a:xfrm>
          <a:prstGeom prst="arc">
            <a:avLst>
              <a:gd name="adj1" fmla="val 19891538"/>
              <a:gd name="adj2" fmla="val 11760570"/>
            </a:avLst>
          </a:prstGeom>
          <a:ln>
            <a:solidFill>
              <a:srgbClr val="FFB3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399"/>
          </a:p>
        </p:txBody>
      </p:sp>
      <p:sp>
        <p:nvSpPr>
          <p:cNvPr id="110" name="缺角矩形 109">
            <a:extLst>
              <a:ext uri="{FF2B5EF4-FFF2-40B4-BE49-F238E27FC236}">
                <a16:creationId xmlns:a16="http://schemas.microsoft.com/office/drawing/2014/main" id="{A2EE42ED-6B46-FAA0-72F3-F91F0E6145CF}"/>
              </a:ext>
            </a:extLst>
          </p:cNvPr>
          <p:cNvSpPr/>
          <p:nvPr/>
        </p:nvSpPr>
        <p:spPr>
          <a:xfrm>
            <a:off x="10685459" y="206286"/>
            <a:ext cx="418971" cy="418971"/>
          </a:xfrm>
          <a:prstGeom prst="plaque">
            <a:avLst>
              <a:gd name="adj" fmla="val 50000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5900CC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/>
          </a:p>
        </p:txBody>
      </p:sp>
      <p:grpSp>
        <p:nvGrpSpPr>
          <p:cNvPr id="158" name="组合 157">
            <a:extLst>
              <a:ext uri="{FF2B5EF4-FFF2-40B4-BE49-F238E27FC236}">
                <a16:creationId xmlns:a16="http://schemas.microsoft.com/office/drawing/2014/main" id="{99C5D39C-13C4-5FF0-E988-E809047F3D37}"/>
              </a:ext>
            </a:extLst>
          </p:cNvPr>
          <p:cNvGrpSpPr/>
          <p:nvPr/>
        </p:nvGrpSpPr>
        <p:grpSpPr>
          <a:xfrm>
            <a:off x="8563466" y="632528"/>
            <a:ext cx="1085513" cy="388468"/>
            <a:chOff x="231354" y="311925"/>
            <a:chExt cx="814386" cy="291441"/>
          </a:xfrm>
        </p:grpSpPr>
        <p:grpSp>
          <p:nvGrpSpPr>
            <p:cNvPr id="143" name="组合 142">
              <a:extLst>
                <a:ext uri="{FF2B5EF4-FFF2-40B4-BE49-F238E27FC236}">
                  <a16:creationId xmlns:a16="http://schemas.microsoft.com/office/drawing/2014/main" id="{4D73479D-01D4-199C-03A8-37195F06209D}"/>
                </a:ext>
              </a:extLst>
            </p:cNvPr>
            <p:cNvGrpSpPr/>
            <p:nvPr/>
          </p:nvGrpSpPr>
          <p:grpSpPr>
            <a:xfrm>
              <a:off x="231354" y="311925"/>
              <a:ext cx="814386" cy="88937"/>
              <a:chOff x="231354" y="311925"/>
              <a:chExt cx="814386" cy="88937"/>
            </a:xfrm>
          </p:grpSpPr>
          <p:sp>
            <p:nvSpPr>
              <p:cNvPr id="137" name="箭头: V 形 136">
                <a:extLst>
                  <a:ext uri="{FF2B5EF4-FFF2-40B4-BE49-F238E27FC236}">
                    <a16:creationId xmlns:a16="http://schemas.microsoft.com/office/drawing/2014/main" id="{F425FFD6-89E4-CA5F-6768-07F46C570655}"/>
                  </a:ext>
                </a:extLst>
              </p:cNvPr>
              <p:cNvSpPr/>
              <p:nvPr/>
            </p:nvSpPr>
            <p:spPr>
              <a:xfrm rot="5400000">
                <a:off x="254754" y="288525"/>
                <a:ext cx="88932" cy="135731"/>
              </a:xfrm>
              <a:prstGeom prst="chevron">
                <a:avLst>
                  <a:gd name="adj" fmla="val 64784"/>
                </a:avLst>
              </a:prstGeom>
              <a:solidFill>
                <a:srgbClr val="5900CC">
                  <a:alpha val="51000"/>
                </a:srgbClr>
              </a:solidFill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38" name="箭头: V 形 137">
                <a:extLst>
                  <a:ext uri="{FF2B5EF4-FFF2-40B4-BE49-F238E27FC236}">
                    <a16:creationId xmlns:a16="http://schemas.microsoft.com/office/drawing/2014/main" id="{1980FA54-A100-8C78-060E-5D43B4435AC2}"/>
                  </a:ext>
                </a:extLst>
              </p:cNvPr>
              <p:cNvSpPr/>
              <p:nvPr/>
            </p:nvSpPr>
            <p:spPr>
              <a:xfrm rot="5400000">
                <a:off x="390485" y="288526"/>
                <a:ext cx="88932" cy="135731"/>
              </a:xfrm>
              <a:prstGeom prst="chevron">
                <a:avLst>
                  <a:gd name="adj" fmla="val 64784"/>
                </a:avLst>
              </a:prstGeom>
              <a:solidFill>
                <a:srgbClr val="5900CC">
                  <a:alpha val="51000"/>
                </a:srgbClr>
              </a:solidFill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39" name="箭头: V 形 138">
                <a:extLst>
                  <a:ext uri="{FF2B5EF4-FFF2-40B4-BE49-F238E27FC236}">
                    <a16:creationId xmlns:a16="http://schemas.microsoft.com/office/drawing/2014/main" id="{72B66846-82B7-39D2-B67C-3E57C9AC372B}"/>
                  </a:ext>
                </a:extLst>
              </p:cNvPr>
              <p:cNvSpPr/>
              <p:nvPr/>
            </p:nvSpPr>
            <p:spPr>
              <a:xfrm rot="5400000">
                <a:off x="526216" y="288527"/>
                <a:ext cx="88932" cy="135731"/>
              </a:xfrm>
              <a:prstGeom prst="chevron">
                <a:avLst>
                  <a:gd name="adj" fmla="val 64784"/>
                </a:avLst>
              </a:prstGeom>
              <a:solidFill>
                <a:srgbClr val="5900CC">
                  <a:alpha val="51000"/>
                </a:srgbClr>
              </a:solidFill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40" name="箭头: V 形 139">
                <a:extLst>
                  <a:ext uri="{FF2B5EF4-FFF2-40B4-BE49-F238E27FC236}">
                    <a16:creationId xmlns:a16="http://schemas.microsoft.com/office/drawing/2014/main" id="{4AC336C3-F353-9242-FE66-3C394F2E2FE9}"/>
                  </a:ext>
                </a:extLst>
              </p:cNvPr>
              <p:cNvSpPr/>
              <p:nvPr/>
            </p:nvSpPr>
            <p:spPr>
              <a:xfrm rot="5400000">
                <a:off x="661947" y="288528"/>
                <a:ext cx="88932" cy="135731"/>
              </a:xfrm>
              <a:prstGeom prst="chevron">
                <a:avLst>
                  <a:gd name="adj" fmla="val 64784"/>
                </a:avLst>
              </a:prstGeom>
              <a:solidFill>
                <a:srgbClr val="5900CC">
                  <a:alpha val="51000"/>
                </a:srgbClr>
              </a:solidFill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41" name="箭头: V 形 140">
                <a:extLst>
                  <a:ext uri="{FF2B5EF4-FFF2-40B4-BE49-F238E27FC236}">
                    <a16:creationId xmlns:a16="http://schemas.microsoft.com/office/drawing/2014/main" id="{11562B8A-3D1F-C7CF-FF40-D7998827AE03}"/>
                  </a:ext>
                </a:extLst>
              </p:cNvPr>
              <p:cNvSpPr/>
              <p:nvPr/>
            </p:nvSpPr>
            <p:spPr>
              <a:xfrm rot="5400000">
                <a:off x="797678" y="288529"/>
                <a:ext cx="88932" cy="135731"/>
              </a:xfrm>
              <a:prstGeom prst="chevron">
                <a:avLst>
                  <a:gd name="adj" fmla="val 64784"/>
                </a:avLst>
              </a:prstGeom>
              <a:solidFill>
                <a:srgbClr val="5900CC">
                  <a:alpha val="51000"/>
                </a:srgbClr>
              </a:solidFill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42" name="箭头: V 形 141">
                <a:extLst>
                  <a:ext uri="{FF2B5EF4-FFF2-40B4-BE49-F238E27FC236}">
                    <a16:creationId xmlns:a16="http://schemas.microsoft.com/office/drawing/2014/main" id="{308AF013-F661-3F60-351C-61EFCB43FADB}"/>
                  </a:ext>
                </a:extLst>
              </p:cNvPr>
              <p:cNvSpPr/>
              <p:nvPr/>
            </p:nvSpPr>
            <p:spPr>
              <a:xfrm rot="5400000">
                <a:off x="933409" y="288530"/>
                <a:ext cx="88932" cy="135731"/>
              </a:xfrm>
              <a:prstGeom prst="chevron">
                <a:avLst>
                  <a:gd name="adj" fmla="val 64784"/>
                </a:avLst>
              </a:prstGeom>
              <a:solidFill>
                <a:srgbClr val="5900CC">
                  <a:alpha val="51000"/>
                </a:srgbClr>
              </a:solidFill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</p:grpSp>
        <p:grpSp>
          <p:nvGrpSpPr>
            <p:cNvPr id="144" name="组合 143">
              <a:extLst>
                <a:ext uri="{FF2B5EF4-FFF2-40B4-BE49-F238E27FC236}">
                  <a16:creationId xmlns:a16="http://schemas.microsoft.com/office/drawing/2014/main" id="{A8DC9366-CB3B-091F-A43B-06A8A0FECAF7}"/>
                </a:ext>
              </a:extLst>
            </p:cNvPr>
            <p:cNvGrpSpPr/>
            <p:nvPr/>
          </p:nvGrpSpPr>
          <p:grpSpPr>
            <a:xfrm>
              <a:off x="231354" y="413374"/>
              <a:ext cx="814386" cy="88937"/>
              <a:chOff x="231354" y="311925"/>
              <a:chExt cx="814386" cy="88937"/>
            </a:xfrm>
            <a:solidFill>
              <a:srgbClr val="5900CC">
                <a:alpha val="26000"/>
              </a:srgbClr>
            </a:solidFill>
          </p:grpSpPr>
          <p:sp>
            <p:nvSpPr>
              <p:cNvPr id="145" name="箭头: V 形 144">
                <a:extLst>
                  <a:ext uri="{FF2B5EF4-FFF2-40B4-BE49-F238E27FC236}">
                    <a16:creationId xmlns:a16="http://schemas.microsoft.com/office/drawing/2014/main" id="{0F50E182-7D54-6B21-4C70-9CB220B868E2}"/>
                  </a:ext>
                </a:extLst>
              </p:cNvPr>
              <p:cNvSpPr/>
              <p:nvPr/>
            </p:nvSpPr>
            <p:spPr>
              <a:xfrm rot="5400000">
                <a:off x="254754" y="288525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46" name="箭头: V 形 145">
                <a:extLst>
                  <a:ext uri="{FF2B5EF4-FFF2-40B4-BE49-F238E27FC236}">
                    <a16:creationId xmlns:a16="http://schemas.microsoft.com/office/drawing/2014/main" id="{696C1550-96D8-D827-D582-A349D4AD9F90}"/>
                  </a:ext>
                </a:extLst>
              </p:cNvPr>
              <p:cNvSpPr/>
              <p:nvPr/>
            </p:nvSpPr>
            <p:spPr>
              <a:xfrm rot="5400000">
                <a:off x="390485" y="288526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47" name="箭头: V 形 146">
                <a:extLst>
                  <a:ext uri="{FF2B5EF4-FFF2-40B4-BE49-F238E27FC236}">
                    <a16:creationId xmlns:a16="http://schemas.microsoft.com/office/drawing/2014/main" id="{7A4823D1-3536-53FD-9F98-A860A56BD820}"/>
                  </a:ext>
                </a:extLst>
              </p:cNvPr>
              <p:cNvSpPr/>
              <p:nvPr/>
            </p:nvSpPr>
            <p:spPr>
              <a:xfrm rot="5400000">
                <a:off x="526216" y="288527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48" name="箭头: V 形 147">
                <a:extLst>
                  <a:ext uri="{FF2B5EF4-FFF2-40B4-BE49-F238E27FC236}">
                    <a16:creationId xmlns:a16="http://schemas.microsoft.com/office/drawing/2014/main" id="{7B30237F-374E-4EF2-8064-2FBA6E130EF7}"/>
                  </a:ext>
                </a:extLst>
              </p:cNvPr>
              <p:cNvSpPr/>
              <p:nvPr/>
            </p:nvSpPr>
            <p:spPr>
              <a:xfrm rot="5400000">
                <a:off x="661947" y="288528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49" name="箭头: V 形 148">
                <a:extLst>
                  <a:ext uri="{FF2B5EF4-FFF2-40B4-BE49-F238E27FC236}">
                    <a16:creationId xmlns:a16="http://schemas.microsoft.com/office/drawing/2014/main" id="{FDA9C425-0E64-0812-5938-ACE4AC458E48}"/>
                  </a:ext>
                </a:extLst>
              </p:cNvPr>
              <p:cNvSpPr/>
              <p:nvPr/>
            </p:nvSpPr>
            <p:spPr>
              <a:xfrm rot="5400000">
                <a:off x="797678" y="288529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50" name="箭头: V 形 149">
                <a:extLst>
                  <a:ext uri="{FF2B5EF4-FFF2-40B4-BE49-F238E27FC236}">
                    <a16:creationId xmlns:a16="http://schemas.microsoft.com/office/drawing/2014/main" id="{297EF9F8-9DD0-CB53-B17E-8542BD2C052E}"/>
                  </a:ext>
                </a:extLst>
              </p:cNvPr>
              <p:cNvSpPr/>
              <p:nvPr/>
            </p:nvSpPr>
            <p:spPr>
              <a:xfrm rot="5400000">
                <a:off x="933409" y="288530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</p:grpSp>
        <p:grpSp>
          <p:nvGrpSpPr>
            <p:cNvPr id="151" name="组合 150">
              <a:extLst>
                <a:ext uri="{FF2B5EF4-FFF2-40B4-BE49-F238E27FC236}">
                  <a16:creationId xmlns:a16="http://schemas.microsoft.com/office/drawing/2014/main" id="{438C2F47-67CC-E8F7-3636-60850074759D}"/>
                </a:ext>
              </a:extLst>
            </p:cNvPr>
            <p:cNvGrpSpPr/>
            <p:nvPr/>
          </p:nvGrpSpPr>
          <p:grpSpPr>
            <a:xfrm>
              <a:off x="231354" y="514429"/>
              <a:ext cx="814386" cy="88937"/>
              <a:chOff x="231354" y="311925"/>
              <a:chExt cx="814386" cy="88937"/>
            </a:xfrm>
            <a:solidFill>
              <a:srgbClr val="5900CC">
                <a:alpha val="6000"/>
              </a:srgbClr>
            </a:solidFill>
          </p:grpSpPr>
          <p:sp>
            <p:nvSpPr>
              <p:cNvPr id="152" name="箭头: V 形 151">
                <a:extLst>
                  <a:ext uri="{FF2B5EF4-FFF2-40B4-BE49-F238E27FC236}">
                    <a16:creationId xmlns:a16="http://schemas.microsoft.com/office/drawing/2014/main" id="{ED71C06D-B0D3-59B6-B765-AD897D784129}"/>
                  </a:ext>
                </a:extLst>
              </p:cNvPr>
              <p:cNvSpPr/>
              <p:nvPr/>
            </p:nvSpPr>
            <p:spPr>
              <a:xfrm rot="5400000">
                <a:off x="254754" y="288525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53" name="箭头: V 形 152">
                <a:extLst>
                  <a:ext uri="{FF2B5EF4-FFF2-40B4-BE49-F238E27FC236}">
                    <a16:creationId xmlns:a16="http://schemas.microsoft.com/office/drawing/2014/main" id="{8C84C445-B981-6B9E-34F7-0600567EB05C}"/>
                  </a:ext>
                </a:extLst>
              </p:cNvPr>
              <p:cNvSpPr/>
              <p:nvPr/>
            </p:nvSpPr>
            <p:spPr>
              <a:xfrm rot="5400000">
                <a:off x="390485" y="288526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54" name="箭头: V 形 153">
                <a:extLst>
                  <a:ext uri="{FF2B5EF4-FFF2-40B4-BE49-F238E27FC236}">
                    <a16:creationId xmlns:a16="http://schemas.microsoft.com/office/drawing/2014/main" id="{4F443053-65BD-9E09-565D-EE5103BD6329}"/>
                  </a:ext>
                </a:extLst>
              </p:cNvPr>
              <p:cNvSpPr/>
              <p:nvPr/>
            </p:nvSpPr>
            <p:spPr>
              <a:xfrm rot="5400000">
                <a:off x="526216" y="288527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55" name="箭头: V 形 154">
                <a:extLst>
                  <a:ext uri="{FF2B5EF4-FFF2-40B4-BE49-F238E27FC236}">
                    <a16:creationId xmlns:a16="http://schemas.microsoft.com/office/drawing/2014/main" id="{FDA15835-5283-3863-16A8-74E95E9AC1F1}"/>
                  </a:ext>
                </a:extLst>
              </p:cNvPr>
              <p:cNvSpPr/>
              <p:nvPr/>
            </p:nvSpPr>
            <p:spPr>
              <a:xfrm rot="5400000">
                <a:off x="661947" y="288528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56" name="箭头: V 形 155">
                <a:extLst>
                  <a:ext uri="{FF2B5EF4-FFF2-40B4-BE49-F238E27FC236}">
                    <a16:creationId xmlns:a16="http://schemas.microsoft.com/office/drawing/2014/main" id="{070B2C7C-D3C3-8ABD-848C-9341537F5905}"/>
                  </a:ext>
                </a:extLst>
              </p:cNvPr>
              <p:cNvSpPr/>
              <p:nvPr/>
            </p:nvSpPr>
            <p:spPr>
              <a:xfrm rot="5400000">
                <a:off x="797678" y="288529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57" name="箭头: V 形 156">
                <a:extLst>
                  <a:ext uri="{FF2B5EF4-FFF2-40B4-BE49-F238E27FC236}">
                    <a16:creationId xmlns:a16="http://schemas.microsoft.com/office/drawing/2014/main" id="{E38A5526-A359-F012-3CD3-9998DC8DB6F1}"/>
                  </a:ext>
                </a:extLst>
              </p:cNvPr>
              <p:cNvSpPr/>
              <p:nvPr/>
            </p:nvSpPr>
            <p:spPr>
              <a:xfrm rot="5400000">
                <a:off x="933409" y="288530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</p:grpSp>
      </p:grpSp>
      <p:grpSp>
        <p:nvGrpSpPr>
          <p:cNvPr id="210" name="组合 209">
            <a:extLst>
              <a:ext uri="{FF2B5EF4-FFF2-40B4-BE49-F238E27FC236}">
                <a16:creationId xmlns:a16="http://schemas.microsoft.com/office/drawing/2014/main" id="{D8425875-54F7-DAAA-0B3C-637E46E87790}"/>
              </a:ext>
            </a:extLst>
          </p:cNvPr>
          <p:cNvGrpSpPr/>
          <p:nvPr/>
        </p:nvGrpSpPr>
        <p:grpSpPr>
          <a:xfrm>
            <a:off x="1189480" y="5192413"/>
            <a:ext cx="1164826" cy="722042"/>
            <a:chOff x="338456" y="4478529"/>
            <a:chExt cx="873889" cy="541699"/>
          </a:xfrm>
        </p:grpSpPr>
        <p:grpSp>
          <p:nvGrpSpPr>
            <p:cNvPr id="188" name="组合 187">
              <a:extLst>
                <a:ext uri="{FF2B5EF4-FFF2-40B4-BE49-F238E27FC236}">
                  <a16:creationId xmlns:a16="http://schemas.microsoft.com/office/drawing/2014/main" id="{0356A29E-84FF-E8C0-32A2-4F740595F864}"/>
                </a:ext>
              </a:extLst>
            </p:cNvPr>
            <p:cNvGrpSpPr/>
            <p:nvPr/>
          </p:nvGrpSpPr>
          <p:grpSpPr>
            <a:xfrm>
              <a:off x="338456" y="4478529"/>
              <a:ext cx="873889" cy="90169"/>
              <a:chOff x="338456" y="4478529"/>
              <a:chExt cx="873889" cy="90169"/>
            </a:xfrm>
            <a:solidFill>
              <a:srgbClr val="5900CC">
                <a:alpha val="50000"/>
              </a:srgbClr>
            </a:solidFill>
          </p:grpSpPr>
          <p:sp>
            <p:nvSpPr>
              <p:cNvPr id="182" name="椭圆 181">
                <a:extLst>
                  <a:ext uri="{FF2B5EF4-FFF2-40B4-BE49-F238E27FC236}">
                    <a16:creationId xmlns:a16="http://schemas.microsoft.com/office/drawing/2014/main" id="{7756AF14-BD2C-51A2-AA83-26E1D1ADC088}"/>
                  </a:ext>
                </a:extLst>
              </p:cNvPr>
              <p:cNvSpPr/>
              <p:nvPr/>
            </p:nvSpPr>
            <p:spPr>
              <a:xfrm>
                <a:off x="33845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83" name="椭圆 182">
                <a:extLst>
                  <a:ext uri="{FF2B5EF4-FFF2-40B4-BE49-F238E27FC236}">
                    <a16:creationId xmlns:a16="http://schemas.microsoft.com/office/drawing/2014/main" id="{8C405713-5E8A-62CA-0251-BE7B7308BE41}"/>
                  </a:ext>
                </a:extLst>
              </p:cNvPr>
              <p:cNvSpPr/>
              <p:nvPr/>
            </p:nvSpPr>
            <p:spPr>
              <a:xfrm>
                <a:off x="495200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84" name="椭圆 183">
                <a:extLst>
                  <a:ext uri="{FF2B5EF4-FFF2-40B4-BE49-F238E27FC236}">
                    <a16:creationId xmlns:a16="http://schemas.microsoft.com/office/drawing/2014/main" id="{6A4D5185-B4E3-7986-9FA6-2C8B70448FA2}"/>
                  </a:ext>
                </a:extLst>
              </p:cNvPr>
              <p:cNvSpPr/>
              <p:nvPr/>
            </p:nvSpPr>
            <p:spPr>
              <a:xfrm>
                <a:off x="651944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85" name="椭圆 184">
                <a:extLst>
                  <a:ext uri="{FF2B5EF4-FFF2-40B4-BE49-F238E27FC236}">
                    <a16:creationId xmlns:a16="http://schemas.microsoft.com/office/drawing/2014/main" id="{03323897-79C5-B6FB-815A-24E5F60EB1B1}"/>
                  </a:ext>
                </a:extLst>
              </p:cNvPr>
              <p:cNvSpPr/>
              <p:nvPr/>
            </p:nvSpPr>
            <p:spPr>
              <a:xfrm>
                <a:off x="808688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86" name="椭圆 185">
                <a:extLst>
                  <a:ext uri="{FF2B5EF4-FFF2-40B4-BE49-F238E27FC236}">
                    <a16:creationId xmlns:a16="http://schemas.microsoft.com/office/drawing/2014/main" id="{2B03509C-3223-4B9C-B9D4-908329C7D8D5}"/>
                  </a:ext>
                </a:extLst>
              </p:cNvPr>
              <p:cNvSpPr/>
              <p:nvPr/>
            </p:nvSpPr>
            <p:spPr>
              <a:xfrm>
                <a:off x="965432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87" name="椭圆 186">
                <a:extLst>
                  <a:ext uri="{FF2B5EF4-FFF2-40B4-BE49-F238E27FC236}">
                    <a16:creationId xmlns:a16="http://schemas.microsoft.com/office/drawing/2014/main" id="{5331E73E-A1C3-949D-9D5E-F92A24FE4A11}"/>
                  </a:ext>
                </a:extLst>
              </p:cNvPr>
              <p:cNvSpPr/>
              <p:nvPr/>
            </p:nvSpPr>
            <p:spPr>
              <a:xfrm>
                <a:off x="112217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</p:grpSp>
        <p:grpSp>
          <p:nvGrpSpPr>
            <p:cNvPr id="189" name="组合 188">
              <a:extLst>
                <a:ext uri="{FF2B5EF4-FFF2-40B4-BE49-F238E27FC236}">
                  <a16:creationId xmlns:a16="http://schemas.microsoft.com/office/drawing/2014/main" id="{AA439143-1D4D-8A4F-2D16-7EC797A31EC8}"/>
                </a:ext>
              </a:extLst>
            </p:cNvPr>
            <p:cNvGrpSpPr/>
            <p:nvPr/>
          </p:nvGrpSpPr>
          <p:grpSpPr>
            <a:xfrm>
              <a:off x="338456" y="4629039"/>
              <a:ext cx="873889" cy="90169"/>
              <a:chOff x="338456" y="4478529"/>
              <a:chExt cx="873889" cy="90169"/>
            </a:xfrm>
            <a:solidFill>
              <a:srgbClr val="5900CC">
                <a:alpha val="37000"/>
              </a:srgbClr>
            </a:solidFill>
          </p:grpSpPr>
          <p:sp>
            <p:nvSpPr>
              <p:cNvPr id="190" name="椭圆 189">
                <a:extLst>
                  <a:ext uri="{FF2B5EF4-FFF2-40B4-BE49-F238E27FC236}">
                    <a16:creationId xmlns:a16="http://schemas.microsoft.com/office/drawing/2014/main" id="{099F96B0-28E6-1C83-36A2-B758487EB851}"/>
                  </a:ext>
                </a:extLst>
              </p:cNvPr>
              <p:cNvSpPr/>
              <p:nvPr/>
            </p:nvSpPr>
            <p:spPr>
              <a:xfrm>
                <a:off x="33845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91" name="椭圆 190">
                <a:extLst>
                  <a:ext uri="{FF2B5EF4-FFF2-40B4-BE49-F238E27FC236}">
                    <a16:creationId xmlns:a16="http://schemas.microsoft.com/office/drawing/2014/main" id="{C6D006FC-F00E-BD3D-1364-BCA5005543AF}"/>
                  </a:ext>
                </a:extLst>
              </p:cNvPr>
              <p:cNvSpPr/>
              <p:nvPr/>
            </p:nvSpPr>
            <p:spPr>
              <a:xfrm>
                <a:off x="495200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92" name="椭圆 191">
                <a:extLst>
                  <a:ext uri="{FF2B5EF4-FFF2-40B4-BE49-F238E27FC236}">
                    <a16:creationId xmlns:a16="http://schemas.microsoft.com/office/drawing/2014/main" id="{4FADEBBE-7323-81BA-3861-7955A2C84419}"/>
                  </a:ext>
                </a:extLst>
              </p:cNvPr>
              <p:cNvSpPr/>
              <p:nvPr/>
            </p:nvSpPr>
            <p:spPr>
              <a:xfrm>
                <a:off x="651944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93" name="椭圆 192">
                <a:extLst>
                  <a:ext uri="{FF2B5EF4-FFF2-40B4-BE49-F238E27FC236}">
                    <a16:creationId xmlns:a16="http://schemas.microsoft.com/office/drawing/2014/main" id="{D7828935-A66B-755F-4FAD-A4F0CE8F1A2A}"/>
                  </a:ext>
                </a:extLst>
              </p:cNvPr>
              <p:cNvSpPr/>
              <p:nvPr/>
            </p:nvSpPr>
            <p:spPr>
              <a:xfrm>
                <a:off x="808688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94" name="椭圆 193">
                <a:extLst>
                  <a:ext uri="{FF2B5EF4-FFF2-40B4-BE49-F238E27FC236}">
                    <a16:creationId xmlns:a16="http://schemas.microsoft.com/office/drawing/2014/main" id="{B960F000-6DF9-9138-18F0-1773BDCB9AF6}"/>
                  </a:ext>
                </a:extLst>
              </p:cNvPr>
              <p:cNvSpPr/>
              <p:nvPr/>
            </p:nvSpPr>
            <p:spPr>
              <a:xfrm>
                <a:off x="965432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95" name="椭圆 194">
                <a:extLst>
                  <a:ext uri="{FF2B5EF4-FFF2-40B4-BE49-F238E27FC236}">
                    <a16:creationId xmlns:a16="http://schemas.microsoft.com/office/drawing/2014/main" id="{39FF6F06-F560-DA9B-F95F-C9C694DF0622}"/>
                  </a:ext>
                </a:extLst>
              </p:cNvPr>
              <p:cNvSpPr/>
              <p:nvPr/>
            </p:nvSpPr>
            <p:spPr>
              <a:xfrm>
                <a:off x="112217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</p:grpSp>
        <p:grpSp>
          <p:nvGrpSpPr>
            <p:cNvPr id="196" name="组合 195">
              <a:extLst>
                <a:ext uri="{FF2B5EF4-FFF2-40B4-BE49-F238E27FC236}">
                  <a16:creationId xmlns:a16="http://schemas.microsoft.com/office/drawing/2014/main" id="{88DDB9FC-B0D8-1904-9B86-CC8CE2EFF625}"/>
                </a:ext>
              </a:extLst>
            </p:cNvPr>
            <p:cNvGrpSpPr/>
            <p:nvPr/>
          </p:nvGrpSpPr>
          <p:grpSpPr>
            <a:xfrm>
              <a:off x="338456" y="4779549"/>
              <a:ext cx="873889" cy="90169"/>
              <a:chOff x="338456" y="4478529"/>
              <a:chExt cx="873889" cy="90169"/>
            </a:xfrm>
            <a:solidFill>
              <a:srgbClr val="5900CC">
                <a:alpha val="24000"/>
              </a:srgbClr>
            </a:solidFill>
          </p:grpSpPr>
          <p:sp>
            <p:nvSpPr>
              <p:cNvPr id="197" name="椭圆 196">
                <a:extLst>
                  <a:ext uri="{FF2B5EF4-FFF2-40B4-BE49-F238E27FC236}">
                    <a16:creationId xmlns:a16="http://schemas.microsoft.com/office/drawing/2014/main" id="{665C6F59-62C3-4A77-76D7-A8EF59CA42B0}"/>
                  </a:ext>
                </a:extLst>
              </p:cNvPr>
              <p:cNvSpPr/>
              <p:nvPr/>
            </p:nvSpPr>
            <p:spPr>
              <a:xfrm>
                <a:off x="33845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98" name="椭圆 197">
                <a:extLst>
                  <a:ext uri="{FF2B5EF4-FFF2-40B4-BE49-F238E27FC236}">
                    <a16:creationId xmlns:a16="http://schemas.microsoft.com/office/drawing/2014/main" id="{D1A0DD87-0CA8-BD20-204E-0F7F9F6F3C47}"/>
                  </a:ext>
                </a:extLst>
              </p:cNvPr>
              <p:cNvSpPr/>
              <p:nvPr/>
            </p:nvSpPr>
            <p:spPr>
              <a:xfrm>
                <a:off x="495200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99" name="椭圆 198">
                <a:extLst>
                  <a:ext uri="{FF2B5EF4-FFF2-40B4-BE49-F238E27FC236}">
                    <a16:creationId xmlns:a16="http://schemas.microsoft.com/office/drawing/2014/main" id="{DC3D2798-2822-E220-ABAC-5EED25133306}"/>
                  </a:ext>
                </a:extLst>
              </p:cNvPr>
              <p:cNvSpPr/>
              <p:nvPr/>
            </p:nvSpPr>
            <p:spPr>
              <a:xfrm>
                <a:off x="651944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200" name="椭圆 199">
                <a:extLst>
                  <a:ext uri="{FF2B5EF4-FFF2-40B4-BE49-F238E27FC236}">
                    <a16:creationId xmlns:a16="http://schemas.microsoft.com/office/drawing/2014/main" id="{9CE7E7B1-5ABB-DF0B-3624-83D4FB095449}"/>
                  </a:ext>
                </a:extLst>
              </p:cNvPr>
              <p:cNvSpPr/>
              <p:nvPr/>
            </p:nvSpPr>
            <p:spPr>
              <a:xfrm>
                <a:off x="808688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201" name="椭圆 200">
                <a:extLst>
                  <a:ext uri="{FF2B5EF4-FFF2-40B4-BE49-F238E27FC236}">
                    <a16:creationId xmlns:a16="http://schemas.microsoft.com/office/drawing/2014/main" id="{48A49D72-BC05-F2F5-E387-860155F65AA3}"/>
                  </a:ext>
                </a:extLst>
              </p:cNvPr>
              <p:cNvSpPr/>
              <p:nvPr/>
            </p:nvSpPr>
            <p:spPr>
              <a:xfrm>
                <a:off x="965432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202" name="椭圆 201">
                <a:extLst>
                  <a:ext uri="{FF2B5EF4-FFF2-40B4-BE49-F238E27FC236}">
                    <a16:creationId xmlns:a16="http://schemas.microsoft.com/office/drawing/2014/main" id="{3E065BC4-17D5-68BE-71BD-D5EC249C15A5}"/>
                  </a:ext>
                </a:extLst>
              </p:cNvPr>
              <p:cNvSpPr/>
              <p:nvPr/>
            </p:nvSpPr>
            <p:spPr>
              <a:xfrm>
                <a:off x="112217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id="{9732DDAC-3499-82A3-CA19-D8D5C902F39E}"/>
                </a:ext>
              </a:extLst>
            </p:cNvPr>
            <p:cNvGrpSpPr/>
            <p:nvPr/>
          </p:nvGrpSpPr>
          <p:grpSpPr>
            <a:xfrm>
              <a:off x="338456" y="4930059"/>
              <a:ext cx="873889" cy="90169"/>
              <a:chOff x="338456" y="4478529"/>
              <a:chExt cx="873889" cy="90169"/>
            </a:xfrm>
            <a:solidFill>
              <a:srgbClr val="5900CC">
                <a:alpha val="10000"/>
              </a:srgbClr>
            </a:solidFill>
          </p:grpSpPr>
          <p:sp>
            <p:nvSpPr>
              <p:cNvPr id="204" name="椭圆 203">
                <a:extLst>
                  <a:ext uri="{FF2B5EF4-FFF2-40B4-BE49-F238E27FC236}">
                    <a16:creationId xmlns:a16="http://schemas.microsoft.com/office/drawing/2014/main" id="{FBBF18E1-B077-0B34-F107-BE296D2C7010}"/>
                  </a:ext>
                </a:extLst>
              </p:cNvPr>
              <p:cNvSpPr/>
              <p:nvPr/>
            </p:nvSpPr>
            <p:spPr>
              <a:xfrm>
                <a:off x="33845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205" name="椭圆 204">
                <a:extLst>
                  <a:ext uri="{FF2B5EF4-FFF2-40B4-BE49-F238E27FC236}">
                    <a16:creationId xmlns:a16="http://schemas.microsoft.com/office/drawing/2014/main" id="{94F6003A-CA58-6C45-0DCB-401F532BE92C}"/>
                  </a:ext>
                </a:extLst>
              </p:cNvPr>
              <p:cNvSpPr/>
              <p:nvPr/>
            </p:nvSpPr>
            <p:spPr>
              <a:xfrm>
                <a:off x="495200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206" name="椭圆 205">
                <a:extLst>
                  <a:ext uri="{FF2B5EF4-FFF2-40B4-BE49-F238E27FC236}">
                    <a16:creationId xmlns:a16="http://schemas.microsoft.com/office/drawing/2014/main" id="{13D747BD-EAD5-130C-33E2-BB6DDB85B19C}"/>
                  </a:ext>
                </a:extLst>
              </p:cNvPr>
              <p:cNvSpPr/>
              <p:nvPr/>
            </p:nvSpPr>
            <p:spPr>
              <a:xfrm>
                <a:off x="651944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207" name="椭圆 206">
                <a:extLst>
                  <a:ext uri="{FF2B5EF4-FFF2-40B4-BE49-F238E27FC236}">
                    <a16:creationId xmlns:a16="http://schemas.microsoft.com/office/drawing/2014/main" id="{709BD850-B25A-1607-E509-2F1D4A818658}"/>
                  </a:ext>
                </a:extLst>
              </p:cNvPr>
              <p:cNvSpPr/>
              <p:nvPr/>
            </p:nvSpPr>
            <p:spPr>
              <a:xfrm>
                <a:off x="808688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208" name="椭圆 207">
                <a:extLst>
                  <a:ext uri="{FF2B5EF4-FFF2-40B4-BE49-F238E27FC236}">
                    <a16:creationId xmlns:a16="http://schemas.microsoft.com/office/drawing/2014/main" id="{FF5B95CC-9359-B5AD-A88F-A9FAFBFF953A}"/>
                  </a:ext>
                </a:extLst>
              </p:cNvPr>
              <p:cNvSpPr/>
              <p:nvPr/>
            </p:nvSpPr>
            <p:spPr>
              <a:xfrm>
                <a:off x="965432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209" name="椭圆 208">
                <a:extLst>
                  <a:ext uri="{FF2B5EF4-FFF2-40B4-BE49-F238E27FC236}">
                    <a16:creationId xmlns:a16="http://schemas.microsoft.com/office/drawing/2014/main" id="{C9FCB607-873A-6589-5950-475F071B3FE1}"/>
                  </a:ext>
                </a:extLst>
              </p:cNvPr>
              <p:cNvSpPr/>
              <p:nvPr/>
            </p:nvSpPr>
            <p:spPr>
              <a:xfrm>
                <a:off x="112217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</p:grpSp>
      </p:grpSp>
      <p:sp>
        <p:nvSpPr>
          <p:cNvPr id="211" name="iconfont-10187-1799676">
            <a:extLst>
              <a:ext uri="{FF2B5EF4-FFF2-40B4-BE49-F238E27FC236}">
                <a16:creationId xmlns:a16="http://schemas.microsoft.com/office/drawing/2014/main" id="{ADF6BE7C-B182-F756-EAB1-D1436902E180}"/>
              </a:ext>
            </a:extLst>
          </p:cNvPr>
          <p:cNvSpPr/>
          <p:nvPr/>
        </p:nvSpPr>
        <p:spPr>
          <a:xfrm rot="20994786">
            <a:off x="7367689" y="5273075"/>
            <a:ext cx="812663" cy="812663"/>
          </a:xfrm>
          <a:custGeom>
            <a:avLst/>
            <a:gdLst>
              <a:gd name="T0" fmla="*/ 10240 w 10880"/>
              <a:gd name="T1" fmla="*/ 8320 h 10880"/>
              <a:gd name="T2" fmla="*/ 2848 w 10880"/>
              <a:gd name="T3" fmla="*/ 8320 h 10880"/>
              <a:gd name="T4" fmla="*/ 1920 w 10880"/>
              <a:gd name="T5" fmla="*/ 1568 h 10880"/>
              <a:gd name="T6" fmla="*/ 320 w 10880"/>
              <a:gd name="T7" fmla="*/ 0 h 10880"/>
              <a:gd name="T8" fmla="*/ 0 w 10880"/>
              <a:gd name="T9" fmla="*/ 320 h 10880"/>
              <a:gd name="T10" fmla="*/ 320 w 10880"/>
              <a:gd name="T11" fmla="*/ 640 h 10880"/>
              <a:gd name="T12" fmla="*/ 1280 w 10880"/>
              <a:gd name="T13" fmla="*/ 1632 h 10880"/>
              <a:gd name="T14" fmla="*/ 2240 w 10880"/>
              <a:gd name="T15" fmla="*/ 8672 h 10880"/>
              <a:gd name="T16" fmla="*/ 2560 w 10880"/>
              <a:gd name="T17" fmla="*/ 8960 h 10880"/>
              <a:gd name="T18" fmla="*/ 10240 w 10880"/>
              <a:gd name="T19" fmla="*/ 8960 h 10880"/>
              <a:gd name="T20" fmla="*/ 10560 w 10880"/>
              <a:gd name="T21" fmla="*/ 8640 h 10880"/>
              <a:gd name="T22" fmla="*/ 10240 w 10880"/>
              <a:gd name="T23" fmla="*/ 8320 h 10880"/>
              <a:gd name="T24" fmla="*/ 10816 w 10880"/>
              <a:gd name="T25" fmla="*/ 3008 h 10880"/>
              <a:gd name="T26" fmla="*/ 10560 w 10880"/>
              <a:gd name="T27" fmla="*/ 2880 h 10880"/>
              <a:gd name="T28" fmla="*/ 2880 w 10880"/>
              <a:gd name="T29" fmla="*/ 2880 h 10880"/>
              <a:gd name="T30" fmla="*/ 2560 w 10880"/>
              <a:gd name="T31" fmla="*/ 3200 h 10880"/>
              <a:gd name="T32" fmla="*/ 2880 w 10880"/>
              <a:gd name="T33" fmla="*/ 3520 h 10880"/>
              <a:gd name="T34" fmla="*/ 10144 w 10880"/>
              <a:gd name="T35" fmla="*/ 3520 h 10880"/>
              <a:gd name="T36" fmla="*/ 9344 w 10880"/>
              <a:gd name="T37" fmla="*/ 6432 h 10880"/>
              <a:gd name="T38" fmla="*/ 3488 w 10880"/>
              <a:gd name="T39" fmla="*/ 7040 h 10880"/>
              <a:gd name="T40" fmla="*/ 3200 w 10880"/>
              <a:gd name="T41" fmla="*/ 7392 h 10880"/>
              <a:gd name="T42" fmla="*/ 3520 w 10880"/>
              <a:gd name="T43" fmla="*/ 7680 h 10880"/>
              <a:gd name="T44" fmla="*/ 3552 w 10880"/>
              <a:gd name="T45" fmla="*/ 7680 h 10880"/>
              <a:gd name="T46" fmla="*/ 9632 w 10880"/>
              <a:gd name="T47" fmla="*/ 7040 h 10880"/>
              <a:gd name="T48" fmla="*/ 9920 w 10880"/>
              <a:gd name="T49" fmla="*/ 6816 h 10880"/>
              <a:gd name="T50" fmla="*/ 10880 w 10880"/>
              <a:gd name="T51" fmla="*/ 3296 h 10880"/>
              <a:gd name="T52" fmla="*/ 10816 w 10880"/>
              <a:gd name="T53" fmla="*/ 3008 h 10880"/>
              <a:gd name="T54" fmla="*/ 3520 w 10880"/>
              <a:gd name="T55" fmla="*/ 9600 h 10880"/>
              <a:gd name="T56" fmla="*/ 2880 w 10880"/>
              <a:gd name="T57" fmla="*/ 10240 h 10880"/>
              <a:gd name="T58" fmla="*/ 3520 w 10880"/>
              <a:gd name="T59" fmla="*/ 10880 h 10880"/>
              <a:gd name="T60" fmla="*/ 4160 w 10880"/>
              <a:gd name="T61" fmla="*/ 10240 h 10880"/>
              <a:gd name="T62" fmla="*/ 3520 w 10880"/>
              <a:gd name="T63" fmla="*/ 9600 h 10880"/>
              <a:gd name="T64" fmla="*/ 8640 w 10880"/>
              <a:gd name="T65" fmla="*/ 9600 h 10880"/>
              <a:gd name="T66" fmla="*/ 8000 w 10880"/>
              <a:gd name="T67" fmla="*/ 10240 h 10880"/>
              <a:gd name="T68" fmla="*/ 8640 w 10880"/>
              <a:gd name="T69" fmla="*/ 10880 h 10880"/>
              <a:gd name="T70" fmla="*/ 9280 w 10880"/>
              <a:gd name="T71" fmla="*/ 10240 h 10880"/>
              <a:gd name="T72" fmla="*/ 8640 w 10880"/>
              <a:gd name="T73" fmla="*/ 9600 h 108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880" h="10880">
                <a:moveTo>
                  <a:pt x="10240" y="8320"/>
                </a:moveTo>
                <a:lnTo>
                  <a:pt x="2848" y="8320"/>
                </a:lnTo>
                <a:lnTo>
                  <a:pt x="1920" y="1568"/>
                </a:lnTo>
                <a:cubicBezTo>
                  <a:pt x="1792" y="640"/>
                  <a:pt x="1120" y="0"/>
                  <a:pt x="320" y="0"/>
                </a:cubicBezTo>
                <a:cubicBezTo>
                  <a:pt x="128" y="0"/>
                  <a:pt x="0" y="128"/>
                  <a:pt x="0" y="320"/>
                </a:cubicBezTo>
                <a:cubicBezTo>
                  <a:pt x="0" y="512"/>
                  <a:pt x="128" y="640"/>
                  <a:pt x="320" y="640"/>
                </a:cubicBezTo>
                <a:cubicBezTo>
                  <a:pt x="896" y="640"/>
                  <a:pt x="1216" y="1152"/>
                  <a:pt x="1280" y="1632"/>
                </a:cubicBezTo>
                <a:lnTo>
                  <a:pt x="2240" y="8672"/>
                </a:lnTo>
                <a:cubicBezTo>
                  <a:pt x="2272" y="8832"/>
                  <a:pt x="2400" y="8960"/>
                  <a:pt x="2560" y="8960"/>
                </a:cubicBezTo>
                <a:lnTo>
                  <a:pt x="10240" y="8960"/>
                </a:lnTo>
                <a:cubicBezTo>
                  <a:pt x="10432" y="8960"/>
                  <a:pt x="10560" y="8832"/>
                  <a:pt x="10560" y="8640"/>
                </a:cubicBezTo>
                <a:cubicBezTo>
                  <a:pt x="10560" y="8448"/>
                  <a:pt x="10432" y="8320"/>
                  <a:pt x="10240" y="8320"/>
                </a:cubicBezTo>
                <a:close/>
                <a:moveTo>
                  <a:pt x="10816" y="3008"/>
                </a:moveTo>
                <a:cubicBezTo>
                  <a:pt x="10752" y="2944"/>
                  <a:pt x="10656" y="2880"/>
                  <a:pt x="10560" y="2880"/>
                </a:cubicBezTo>
                <a:lnTo>
                  <a:pt x="2880" y="2880"/>
                </a:lnTo>
                <a:cubicBezTo>
                  <a:pt x="2688" y="2880"/>
                  <a:pt x="2560" y="3008"/>
                  <a:pt x="2560" y="3200"/>
                </a:cubicBezTo>
                <a:cubicBezTo>
                  <a:pt x="2560" y="3392"/>
                  <a:pt x="2688" y="3520"/>
                  <a:pt x="2880" y="3520"/>
                </a:cubicBezTo>
                <a:lnTo>
                  <a:pt x="10144" y="3520"/>
                </a:lnTo>
                <a:lnTo>
                  <a:pt x="9344" y="6432"/>
                </a:lnTo>
                <a:lnTo>
                  <a:pt x="3488" y="7040"/>
                </a:lnTo>
                <a:cubicBezTo>
                  <a:pt x="3328" y="7072"/>
                  <a:pt x="3200" y="7200"/>
                  <a:pt x="3200" y="7392"/>
                </a:cubicBezTo>
                <a:cubicBezTo>
                  <a:pt x="3232" y="7552"/>
                  <a:pt x="3360" y="7680"/>
                  <a:pt x="3520" y="7680"/>
                </a:cubicBezTo>
                <a:lnTo>
                  <a:pt x="3552" y="7680"/>
                </a:lnTo>
                <a:lnTo>
                  <a:pt x="9632" y="7040"/>
                </a:lnTo>
                <a:cubicBezTo>
                  <a:pt x="9760" y="7040"/>
                  <a:pt x="9888" y="6944"/>
                  <a:pt x="9920" y="6816"/>
                </a:cubicBezTo>
                <a:lnTo>
                  <a:pt x="10880" y="3296"/>
                </a:lnTo>
                <a:cubicBezTo>
                  <a:pt x="10880" y="3200"/>
                  <a:pt x="10880" y="3072"/>
                  <a:pt x="10816" y="3008"/>
                </a:cubicBezTo>
                <a:close/>
                <a:moveTo>
                  <a:pt x="3520" y="9600"/>
                </a:moveTo>
                <a:cubicBezTo>
                  <a:pt x="3168" y="9600"/>
                  <a:pt x="2880" y="9888"/>
                  <a:pt x="2880" y="10240"/>
                </a:cubicBezTo>
                <a:cubicBezTo>
                  <a:pt x="2880" y="10592"/>
                  <a:pt x="3168" y="10880"/>
                  <a:pt x="3520" y="10880"/>
                </a:cubicBezTo>
                <a:cubicBezTo>
                  <a:pt x="3872" y="10880"/>
                  <a:pt x="4160" y="10592"/>
                  <a:pt x="4160" y="10240"/>
                </a:cubicBezTo>
                <a:cubicBezTo>
                  <a:pt x="4160" y="9888"/>
                  <a:pt x="3872" y="9600"/>
                  <a:pt x="3520" y="9600"/>
                </a:cubicBezTo>
                <a:close/>
                <a:moveTo>
                  <a:pt x="8640" y="9600"/>
                </a:moveTo>
                <a:cubicBezTo>
                  <a:pt x="8288" y="9600"/>
                  <a:pt x="8000" y="9888"/>
                  <a:pt x="8000" y="10240"/>
                </a:cubicBezTo>
                <a:cubicBezTo>
                  <a:pt x="8000" y="10592"/>
                  <a:pt x="8288" y="10880"/>
                  <a:pt x="8640" y="10880"/>
                </a:cubicBezTo>
                <a:cubicBezTo>
                  <a:pt x="8992" y="10880"/>
                  <a:pt x="9280" y="10592"/>
                  <a:pt x="9280" y="10240"/>
                </a:cubicBezTo>
                <a:cubicBezTo>
                  <a:pt x="9280" y="9888"/>
                  <a:pt x="8992" y="9600"/>
                  <a:pt x="8640" y="9600"/>
                </a:cubicBezTo>
                <a:close/>
              </a:path>
            </a:pathLst>
          </a:custGeom>
          <a:solidFill>
            <a:srgbClr val="CED5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/>
          </a:p>
        </p:txBody>
      </p:sp>
      <p:sp>
        <p:nvSpPr>
          <p:cNvPr id="212" name="iconfont-11592-5504441">
            <a:extLst>
              <a:ext uri="{FF2B5EF4-FFF2-40B4-BE49-F238E27FC236}">
                <a16:creationId xmlns:a16="http://schemas.microsoft.com/office/drawing/2014/main" id="{32858132-3423-C36A-F5C8-0F046F5CA74D}"/>
              </a:ext>
            </a:extLst>
          </p:cNvPr>
          <p:cNvSpPr/>
          <p:nvPr/>
        </p:nvSpPr>
        <p:spPr>
          <a:xfrm rot="1678957">
            <a:off x="11304937" y="1535873"/>
            <a:ext cx="376456" cy="376456"/>
          </a:xfrm>
          <a:custGeom>
            <a:avLst/>
            <a:gdLst>
              <a:gd name="T0" fmla="*/ 0 w 11734"/>
              <a:gd name="T1" fmla="*/ 1336 h 11734"/>
              <a:gd name="T2" fmla="*/ 1336 w 11734"/>
              <a:gd name="T3" fmla="*/ 0 h 11734"/>
              <a:gd name="T4" fmla="*/ 10398 w 11734"/>
              <a:gd name="T5" fmla="*/ 0 h 11734"/>
              <a:gd name="T6" fmla="*/ 11734 w 11734"/>
              <a:gd name="T7" fmla="*/ 1336 h 11734"/>
              <a:gd name="T8" fmla="*/ 11734 w 11734"/>
              <a:gd name="T9" fmla="*/ 10398 h 11734"/>
              <a:gd name="T10" fmla="*/ 10398 w 11734"/>
              <a:gd name="T11" fmla="*/ 11734 h 11734"/>
              <a:gd name="T12" fmla="*/ 1336 w 11734"/>
              <a:gd name="T13" fmla="*/ 11734 h 11734"/>
              <a:gd name="T14" fmla="*/ 0 w 11734"/>
              <a:gd name="T15" fmla="*/ 10398 h 11734"/>
              <a:gd name="T16" fmla="*/ 0 w 11734"/>
              <a:gd name="T17" fmla="*/ 1336 h 11734"/>
              <a:gd name="T18" fmla="*/ 1067 w 11734"/>
              <a:gd name="T19" fmla="*/ 1336 h 11734"/>
              <a:gd name="T20" fmla="*/ 1067 w 11734"/>
              <a:gd name="T21" fmla="*/ 10398 h 11734"/>
              <a:gd name="T22" fmla="*/ 1336 w 11734"/>
              <a:gd name="T23" fmla="*/ 10667 h 11734"/>
              <a:gd name="T24" fmla="*/ 10398 w 11734"/>
              <a:gd name="T25" fmla="*/ 10667 h 11734"/>
              <a:gd name="T26" fmla="*/ 10667 w 11734"/>
              <a:gd name="T27" fmla="*/ 10398 h 11734"/>
              <a:gd name="T28" fmla="*/ 10667 w 11734"/>
              <a:gd name="T29" fmla="*/ 1336 h 11734"/>
              <a:gd name="T30" fmla="*/ 10398 w 11734"/>
              <a:gd name="T31" fmla="*/ 1067 h 11734"/>
              <a:gd name="T32" fmla="*/ 1336 w 11734"/>
              <a:gd name="T33" fmla="*/ 1067 h 11734"/>
              <a:gd name="T34" fmla="*/ 1067 w 11734"/>
              <a:gd name="T35" fmla="*/ 1336 h 11734"/>
              <a:gd name="T36" fmla="*/ 7734 w 11734"/>
              <a:gd name="T37" fmla="*/ 2134 h 11734"/>
              <a:gd name="T38" fmla="*/ 8267 w 11734"/>
              <a:gd name="T39" fmla="*/ 1600 h 11734"/>
              <a:gd name="T40" fmla="*/ 8800 w 11734"/>
              <a:gd name="T41" fmla="*/ 2134 h 11734"/>
              <a:gd name="T42" fmla="*/ 8800 w 11734"/>
              <a:gd name="T43" fmla="*/ 3467 h 11734"/>
              <a:gd name="T44" fmla="*/ 5867 w 11734"/>
              <a:gd name="T45" fmla="*/ 6400 h 11734"/>
              <a:gd name="T46" fmla="*/ 2934 w 11734"/>
              <a:gd name="T47" fmla="*/ 3467 h 11734"/>
              <a:gd name="T48" fmla="*/ 2934 w 11734"/>
              <a:gd name="T49" fmla="*/ 2134 h 11734"/>
              <a:gd name="T50" fmla="*/ 3467 w 11734"/>
              <a:gd name="T51" fmla="*/ 1600 h 11734"/>
              <a:gd name="T52" fmla="*/ 4000 w 11734"/>
              <a:gd name="T53" fmla="*/ 2134 h 11734"/>
              <a:gd name="T54" fmla="*/ 4000 w 11734"/>
              <a:gd name="T55" fmla="*/ 3467 h 11734"/>
              <a:gd name="T56" fmla="*/ 5867 w 11734"/>
              <a:gd name="T57" fmla="*/ 5334 h 11734"/>
              <a:gd name="T58" fmla="*/ 7734 w 11734"/>
              <a:gd name="T59" fmla="*/ 3467 h 11734"/>
              <a:gd name="T60" fmla="*/ 7734 w 11734"/>
              <a:gd name="T61" fmla="*/ 2134 h 11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1734" h="11734">
                <a:moveTo>
                  <a:pt x="0" y="1336"/>
                </a:moveTo>
                <a:cubicBezTo>
                  <a:pt x="0" y="598"/>
                  <a:pt x="598" y="0"/>
                  <a:pt x="1336" y="0"/>
                </a:cubicBezTo>
                <a:lnTo>
                  <a:pt x="10398" y="0"/>
                </a:lnTo>
                <a:cubicBezTo>
                  <a:pt x="11136" y="0"/>
                  <a:pt x="11734" y="598"/>
                  <a:pt x="11734" y="1336"/>
                </a:cubicBezTo>
                <a:lnTo>
                  <a:pt x="11734" y="10398"/>
                </a:lnTo>
                <a:cubicBezTo>
                  <a:pt x="11734" y="11136"/>
                  <a:pt x="11136" y="11734"/>
                  <a:pt x="10398" y="11734"/>
                </a:cubicBezTo>
                <a:lnTo>
                  <a:pt x="1336" y="11734"/>
                </a:lnTo>
                <a:cubicBezTo>
                  <a:pt x="598" y="11734"/>
                  <a:pt x="0" y="11136"/>
                  <a:pt x="0" y="10398"/>
                </a:cubicBezTo>
                <a:lnTo>
                  <a:pt x="0" y="1336"/>
                </a:lnTo>
                <a:close/>
                <a:moveTo>
                  <a:pt x="1067" y="1336"/>
                </a:moveTo>
                <a:lnTo>
                  <a:pt x="1067" y="10398"/>
                </a:lnTo>
                <a:cubicBezTo>
                  <a:pt x="1067" y="10547"/>
                  <a:pt x="1187" y="10667"/>
                  <a:pt x="1336" y="10667"/>
                </a:cubicBezTo>
                <a:lnTo>
                  <a:pt x="10398" y="10667"/>
                </a:lnTo>
                <a:cubicBezTo>
                  <a:pt x="10547" y="10667"/>
                  <a:pt x="10667" y="10547"/>
                  <a:pt x="10667" y="10398"/>
                </a:cubicBezTo>
                <a:lnTo>
                  <a:pt x="10667" y="1336"/>
                </a:lnTo>
                <a:cubicBezTo>
                  <a:pt x="10667" y="1187"/>
                  <a:pt x="10547" y="1067"/>
                  <a:pt x="10398" y="1067"/>
                </a:cubicBezTo>
                <a:lnTo>
                  <a:pt x="1336" y="1067"/>
                </a:lnTo>
                <a:cubicBezTo>
                  <a:pt x="1187" y="1067"/>
                  <a:pt x="1067" y="1187"/>
                  <a:pt x="1067" y="1336"/>
                </a:cubicBezTo>
                <a:close/>
                <a:moveTo>
                  <a:pt x="7734" y="2134"/>
                </a:moveTo>
                <a:cubicBezTo>
                  <a:pt x="7734" y="1839"/>
                  <a:pt x="7972" y="1600"/>
                  <a:pt x="8267" y="1600"/>
                </a:cubicBezTo>
                <a:cubicBezTo>
                  <a:pt x="8562" y="1600"/>
                  <a:pt x="8800" y="1839"/>
                  <a:pt x="8800" y="2134"/>
                </a:cubicBezTo>
                <a:lnTo>
                  <a:pt x="8800" y="3467"/>
                </a:lnTo>
                <a:cubicBezTo>
                  <a:pt x="8800" y="5086"/>
                  <a:pt x="7487" y="6400"/>
                  <a:pt x="5867" y="6400"/>
                </a:cubicBezTo>
                <a:cubicBezTo>
                  <a:pt x="4248" y="6400"/>
                  <a:pt x="2934" y="5085"/>
                  <a:pt x="2934" y="3467"/>
                </a:cubicBezTo>
                <a:lnTo>
                  <a:pt x="2934" y="2134"/>
                </a:lnTo>
                <a:cubicBezTo>
                  <a:pt x="2934" y="1839"/>
                  <a:pt x="3172" y="1600"/>
                  <a:pt x="3467" y="1600"/>
                </a:cubicBezTo>
                <a:cubicBezTo>
                  <a:pt x="3762" y="1600"/>
                  <a:pt x="4000" y="1839"/>
                  <a:pt x="4000" y="2134"/>
                </a:cubicBezTo>
                <a:lnTo>
                  <a:pt x="4000" y="3467"/>
                </a:lnTo>
                <a:cubicBezTo>
                  <a:pt x="4000" y="4496"/>
                  <a:pt x="4837" y="5334"/>
                  <a:pt x="5867" y="5334"/>
                </a:cubicBezTo>
                <a:cubicBezTo>
                  <a:pt x="6898" y="5334"/>
                  <a:pt x="7734" y="4497"/>
                  <a:pt x="7734" y="3467"/>
                </a:cubicBezTo>
                <a:lnTo>
                  <a:pt x="7734" y="2134"/>
                </a:lnTo>
                <a:close/>
              </a:path>
            </a:pathLst>
          </a:custGeom>
          <a:solidFill>
            <a:srgbClr val="FFB3DA">
              <a:alpha val="51000"/>
            </a:srgbClr>
          </a:solidFill>
          <a:ln w="233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2399">
              <a:cs typeface="+mn-ea"/>
            </a:endParaRPr>
          </a:p>
        </p:txBody>
      </p:sp>
      <p:sp>
        <p:nvSpPr>
          <p:cNvPr id="213" name="shopping-cart_319633">
            <a:extLst>
              <a:ext uri="{FF2B5EF4-FFF2-40B4-BE49-F238E27FC236}">
                <a16:creationId xmlns:a16="http://schemas.microsoft.com/office/drawing/2014/main" id="{4A5156F6-9420-CE83-047E-DA6523A4CB35}"/>
              </a:ext>
            </a:extLst>
          </p:cNvPr>
          <p:cNvSpPr/>
          <p:nvPr/>
        </p:nvSpPr>
        <p:spPr>
          <a:xfrm rot="19345226">
            <a:off x="3276169" y="807083"/>
            <a:ext cx="476142" cy="455546"/>
          </a:xfrm>
          <a:custGeom>
            <a:avLst/>
            <a:gdLst>
              <a:gd name="T0" fmla="*/ 6281 w 6554"/>
              <a:gd name="T1" fmla="*/ 4642 h 6280"/>
              <a:gd name="T2" fmla="*/ 6554 w 6554"/>
              <a:gd name="T3" fmla="*/ 4369 h 6280"/>
              <a:gd name="T4" fmla="*/ 6554 w 6554"/>
              <a:gd name="T5" fmla="*/ 1365 h 6280"/>
              <a:gd name="T6" fmla="*/ 6281 w 6554"/>
              <a:gd name="T7" fmla="*/ 1092 h 6280"/>
              <a:gd name="T8" fmla="*/ 1365 w 6554"/>
              <a:gd name="T9" fmla="*/ 1092 h 6280"/>
              <a:gd name="T10" fmla="*/ 1365 w 6554"/>
              <a:gd name="T11" fmla="*/ 273 h 6280"/>
              <a:gd name="T12" fmla="*/ 1092 w 6554"/>
              <a:gd name="T13" fmla="*/ 0 h 6280"/>
              <a:gd name="T14" fmla="*/ 273 w 6554"/>
              <a:gd name="T15" fmla="*/ 0 h 6280"/>
              <a:gd name="T16" fmla="*/ 0 w 6554"/>
              <a:gd name="T17" fmla="*/ 273 h 6280"/>
              <a:gd name="T18" fmla="*/ 273 w 6554"/>
              <a:gd name="T19" fmla="*/ 546 h 6280"/>
              <a:gd name="T20" fmla="*/ 819 w 6554"/>
              <a:gd name="T21" fmla="*/ 546 h 6280"/>
              <a:gd name="T22" fmla="*/ 819 w 6554"/>
              <a:gd name="T23" fmla="*/ 1365 h 6280"/>
              <a:gd name="T24" fmla="*/ 819 w 6554"/>
              <a:gd name="T25" fmla="*/ 1638 h 6280"/>
              <a:gd name="T26" fmla="*/ 819 w 6554"/>
              <a:gd name="T27" fmla="*/ 4369 h 6280"/>
              <a:gd name="T28" fmla="*/ 819 w 6554"/>
              <a:gd name="T29" fmla="*/ 5734 h 6280"/>
              <a:gd name="T30" fmla="*/ 1092 w 6554"/>
              <a:gd name="T31" fmla="*/ 6007 h 6280"/>
              <a:gd name="T32" fmla="*/ 2260 w 6554"/>
              <a:gd name="T33" fmla="*/ 6007 h 6280"/>
              <a:gd name="T34" fmla="*/ 2731 w 6554"/>
              <a:gd name="T35" fmla="*/ 6280 h 6280"/>
              <a:gd name="T36" fmla="*/ 3201 w 6554"/>
              <a:gd name="T37" fmla="*/ 6007 h 6280"/>
              <a:gd name="T38" fmla="*/ 5537 w 6554"/>
              <a:gd name="T39" fmla="*/ 6007 h 6280"/>
              <a:gd name="T40" fmla="*/ 6007 w 6554"/>
              <a:gd name="T41" fmla="*/ 6280 h 6280"/>
              <a:gd name="T42" fmla="*/ 6554 w 6554"/>
              <a:gd name="T43" fmla="*/ 5734 h 6280"/>
              <a:gd name="T44" fmla="*/ 6007 w 6554"/>
              <a:gd name="T45" fmla="*/ 5188 h 6280"/>
              <a:gd name="T46" fmla="*/ 5537 w 6554"/>
              <a:gd name="T47" fmla="*/ 5461 h 6280"/>
              <a:gd name="T48" fmla="*/ 3201 w 6554"/>
              <a:gd name="T49" fmla="*/ 5461 h 6280"/>
              <a:gd name="T50" fmla="*/ 2731 w 6554"/>
              <a:gd name="T51" fmla="*/ 5188 h 6280"/>
              <a:gd name="T52" fmla="*/ 2260 w 6554"/>
              <a:gd name="T53" fmla="*/ 5461 h 6280"/>
              <a:gd name="T54" fmla="*/ 1365 w 6554"/>
              <a:gd name="T55" fmla="*/ 5461 h 6280"/>
              <a:gd name="T56" fmla="*/ 1365 w 6554"/>
              <a:gd name="T57" fmla="*/ 4642 h 6280"/>
              <a:gd name="T58" fmla="*/ 6281 w 6554"/>
              <a:gd name="T59" fmla="*/ 4642 h 6280"/>
              <a:gd name="T60" fmla="*/ 2811 w 6554"/>
              <a:gd name="T61" fmla="*/ 2537 h 6280"/>
              <a:gd name="T62" fmla="*/ 3197 w 6554"/>
              <a:gd name="T63" fmla="*/ 2537 h 6280"/>
              <a:gd name="T64" fmla="*/ 3804 w 6554"/>
              <a:gd name="T65" fmla="*/ 3145 h 6280"/>
              <a:gd name="T66" fmla="*/ 4978 w 6554"/>
              <a:gd name="T67" fmla="*/ 1736 h 6280"/>
              <a:gd name="T68" fmla="*/ 5363 w 6554"/>
              <a:gd name="T69" fmla="*/ 1701 h 6280"/>
              <a:gd name="T70" fmla="*/ 5398 w 6554"/>
              <a:gd name="T71" fmla="*/ 2086 h 6280"/>
              <a:gd name="T72" fmla="*/ 4033 w 6554"/>
              <a:gd name="T73" fmla="*/ 3724 h 6280"/>
              <a:gd name="T74" fmla="*/ 4023 w 6554"/>
              <a:gd name="T75" fmla="*/ 3732 h 6280"/>
              <a:gd name="T76" fmla="*/ 4016 w 6554"/>
              <a:gd name="T77" fmla="*/ 3742 h 6280"/>
              <a:gd name="T78" fmla="*/ 3963 w 6554"/>
              <a:gd name="T79" fmla="*/ 3777 h 6280"/>
              <a:gd name="T80" fmla="*/ 3931 w 6554"/>
              <a:gd name="T81" fmla="*/ 3799 h 6280"/>
              <a:gd name="T82" fmla="*/ 3823 w 6554"/>
              <a:gd name="T83" fmla="*/ 3822 h 6280"/>
              <a:gd name="T84" fmla="*/ 3823 w 6554"/>
              <a:gd name="T85" fmla="*/ 3822 h 6280"/>
              <a:gd name="T86" fmla="*/ 3726 w 6554"/>
              <a:gd name="T87" fmla="*/ 3804 h 6280"/>
              <a:gd name="T88" fmla="*/ 3698 w 6554"/>
              <a:gd name="T89" fmla="*/ 3788 h 6280"/>
              <a:gd name="T90" fmla="*/ 3648 w 6554"/>
              <a:gd name="T91" fmla="*/ 3759 h 6280"/>
              <a:gd name="T92" fmla="*/ 3640 w 6554"/>
              <a:gd name="T93" fmla="*/ 3749 h 6280"/>
              <a:gd name="T94" fmla="*/ 3630 w 6554"/>
              <a:gd name="T95" fmla="*/ 3742 h 6280"/>
              <a:gd name="T96" fmla="*/ 2811 w 6554"/>
              <a:gd name="T97" fmla="*/ 2923 h 6280"/>
              <a:gd name="T98" fmla="*/ 2811 w 6554"/>
              <a:gd name="T99" fmla="*/ 2537 h 6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6554" h="6280">
                <a:moveTo>
                  <a:pt x="6281" y="4642"/>
                </a:moveTo>
                <a:cubicBezTo>
                  <a:pt x="6431" y="4642"/>
                  <a:pt x="6554" y="4520"/>
                  <a:pt x="6554" y="4369"/>
                </a:cubicBezTo>
                <a:lnTo>
                  <a:pt x="6554" y="1365"/>
                </a:lnTo>
                <a:cubicBezTo>
                  <a:pt x="6554" y="1214"/>
                  <a:pt x="6431" y="1092"/>
                  <a:pt x="6281" y="1092"/>
                </a:cubicBezTo>
                <a:lnTo>
                  <a:pt x="1365" y="1092"/>
                </a:lnTo>
                <a:lnTo>
                  <a:pt x="1365" y="273"/>
                </a:lnTo>
                <a:cubicBezTo>
                  <a:pt x="1365" y="122"/>
                  <a:pt x="1243" y="0"/>
                  <a:pt x="1092" y="0"/>
                </a:cubicBezTo>
                <a:lnTo>
                  <a:pt x="273" y="0"/>
                </a:lnTo>
                <a:cubicBezTo>
                  <a:pt x="122" y="0"/>
                  <a:pt x="0" y="122"/>
                  <a:pt x="0" y="273"/>
                </a:cubicBezTo>
                <a:cubicBezTo>
                  <a:pt x="0" y="424"/>
                  <a:pt x="122" y="546"/>
                  <a:pt x="273" y="546"/>
                </a:cubicBezTo>
                <a:lnTo>
                  <a:pt x="819" y="546"/>
                </a:lnTo>
                <a:lnTo>
                  <a:pt x="819" y="1365"/>
                </a:lnTo>
                <a:lnTo>
                  <a:pt x="819" y="1638"/>
                </a:lnTo>
                <a:lnTo>
                  <a:pt x="819" y="4369"/>
                </a:lnTo>
                <a:lnTo>
                  <a:pt x="819" y="5734"/>
                </a:lnTo>
                <a:cubicBezTo>
                  <a:pt x="819" y="5885"/>
                  <a:pt x="942" y="6007"/>
                  <a:pt x="1092" y="6007"/>
                </a:cubicBezTo>
                <a:lnTo>
                  <a:pt x="2260" y="6007"/>
                </a:lnTo>
                <a:cubicBezTo>
                  <a:pt x="2355" y="6169"/>
                  <a:pt x="2529" y="6280"/>
                  <a:pt x="2731" y="6280"/>
                </a:cubicBezTo>
                <a:cubicBezTo>
                  <a:pt x="2932" y="6280"/>
                  <a:pt x="3106" y="6169"/>
                  <a:pt x="3201" y="6007"/>
                </a:cubicBezTo>
                <a:lnTo>
                  <a:pt x="5537" y="6007"/>
                </a:lnTo>
                <a:cubicBezTo>
                  <a:pt x="5632" y="6169"/>
                  <a:pt x="5806" y="6280"/>
                  <a:pt x="6007" y="6280"/>
                </a:cubicBezTo>
                <a:cubicBezTo>
                  <a:pt x="6309" y="6280"/>
                  <a:pt x="6554" y="6036"/>
                  <a:pt x="6554" y="5734"/>
                </a:cubicBezTo>
                <a:cubicBezTo>
                  <a:pt x="6554" y="5432"/>
                  <a:pt x="6309" y="5188"/>
                  <a:pt x="6007" y="5188"/>
                </a:cubicBezTo>
                <a:cubicBezTo>
                  <a:pt x="5806" y="5188"/>
                  <a:pt x="5632" y="5298"/>
                  <a:pt x="5537" y="5461"/>
                </a:cubicBezTo>
                <a:lnTo>
                  <a:pt x="3201" y="5461"/>
                </a:lnTo>
                <a:cubicBezTo>
                  <a:pt x="3106" y="5298"/>
                  <a:pt x="2932" y="5188"/>
                  <a:pt x="2731" y="5188"/>
                </a:cubicBezTo>
                <a:cubicBezTo>
                  <a:pt x="2529" y="5188"/>
                  <a:pt x="2355" y="5298"/>
                  <a:pt x="2260" y="5461"/>
                </a:cubicBezTo>
                <a:lnTo>
                  <a:pt x="1365" y="5461"/>
                </a:lnTo>
                <a:lnTo>
                  <a:pt x="1365" y="4642"/>
                </a:lnTo>
                <a:lnTo>
                  <a:pt x="6281" y="4642"/>
                </a:lnTo>
                <a:close/>
                <a:moveTo>
                  <a:pt x="2811" y="2537"/>
                </a:moveTo>
                <a:cubicBezTo>
                  <a:pt x="2917" y="2430"/>
                  <a:pt x="3090" y="2430"/>
                  <a:pt x="3197" y="2537"/>
                </a:cubicBezTo>
                <a:lnTo>
                  <a:pt x="3804" y="3145"/>
                </a:lnTo>
                <a:lnTo>
                  <a:pt x="4978" y="1736"/>
                </a:lnTo>
                <a:cubicBezTo>
                  <a:pt x="5075" y="1620"/>
                  <a:pt x="5247" y="1605"/>
                  <a:pt x="5363" y="1701"/>
                </a:cubicBezTo>
                <a:cubicBezTo>
                  <a:pt x="5479" y="1798"/>
                  <a:pt x="5495" y="1970"/>
                  <a:pt x="5398" y="2086"/>
                </a:cubicBezTo>
                <a:lnTo>
                  <a:pt x="4033" y="3724"/>
                </a:lnTo>
                <a:cubicBezTo>
                  <a:pt x="4030" y="3728"/>
                  <a:pt x="4026" y="3729"/>
                  <a:pt x="4023" y="3732"/>
                </a:cubicBezTo>
                <a:cubicBezTo>
                  <a:pt x="4020" y="3735"/>
                  <a:pt x="4019" y="3739"/>
                  <a:pt x="4016" y="3742"/>
                </a:cubicBezTo>
                <a:cubicBezTo>
                  <a:pt x="4000" y="3758"/>
                  <a:pt x="3981" y="3767"/>
                  <a:pt x="3963" y="3777"/>
                </a:cubicBezTo>
                <a:cubicBezTo>
                  <a:pt x="3952" y="3784"/>
                  <a:pt x="3943" y="3794"/>
                  <a:pt x="3931" y="3799"/>
                </a:cubicBezTo>
                <a:cubicBezTo>
                  <a:pt x="3896" y="3814"/>
                  <a:pt x="3860" y="3822"/>
                  <a:pt x="3823" y="3822"/>
                </a:cubicBezTo>
                <a:lnTo>
                  <a:pt x="3823" y="3822"/>
                </a:lnTo>
                <a:cubicBezTo>
                  <a:pt x="3790" y="3822"/>
                  <a:pt x="3757" y="3816"/>
                  <a:pt x="3726" y="3804"/>
                </a:cubicBezTo>
                <a:cubicBezTo>
                  <a:pt x="3716" y="3800"/>
                  <a:pt x="3708" y="3793"/>
                  <a:pt x="3698" y="3788"/>
                </a:cubicBezTo>
                <a:cubicBezTo>
                  <a:pt x="3681" y="3779"/>
                  <a:pt x="3663" y="3772"/>
                  <a:pt x="3648" y="3759"/>
                </a:cubicBezTo>
                <a:cubicBezTo>
                  <a:pt x="3645" y="3756"/>
                  <a:pt x="3643" y="3752"/>
                  <a:pt x="3640" y="3749"/>
                </a:cubicBezTo>
                <a:cubicBezTo>
                  <a:pt x="3637" y="3746"/>
                  <a:pt x="3633" y="3745"/>
                  <a:pt x="3630" y="3742"/>
                </a:cubicBezTo>
                <a:lnTo>
                  <a:pt x="2811" y="2923"/>
                </a:lnTo>
                <a:cubicBezTo>
                  <a:pt x="2704" y="2816"/>
                  <a:pt x="2704" y="2644"/>
                  <a:pt x="2811" y="2537"/>
                </a:cubicBezTo>
                <a:close/>
              </a:path>
            </a:pathLst>
          </a:custGeom>
          <a:solidFill>
            <a:srgbClr val="5900CC">
              <a:alpha val="51000"/>
            </a:srgbClr>
          </a:solidFill>
          <a:ln w="233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2399">
              <a:cs typeface="+mn-ea"/>
            </a:endParaRPr>
          </a:p>
        </p:txBody>
      </p:sp>
      <p:grpSp>
        <p:nvGrpSpPr>
          <p:cNvPr id="214" name="图形 2">
            <a:extLst>
              <a:ext uri="{FF2B5EF4-FFF2-40B4-BE49-F238E27FC236}">
                <a16:creationId xmlns:a16="http://schemas.microsoft.com/office/drawing/2014/main" id="{70448AF6-EBC8-196E-749E-2C672AB0F9A5}"/>
              </a:ext>
            </a:extLst>
          </p:cNvPr>
          <p:cNvGrpSpPr/>
          <p:nvPr/>
        </p:nvGrpSpPr>
        <p:grpSpPr>
          <a:xfrm>
            <a:off x="1236562" y="2571611"/>
            <a:ext cx="636232" cy="558769"/>
            <a:chOff x="11839964" y="-3235537"/>
            <a:chExt cx="477321" cy="419206"/>
          </a:xfr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FFB3DA"/>
              </a:gs>
            </a:gsLst>
            <a:lin ang="13500000" scaled="1"/>
            <a:tileRect/>
          </a:gradFill>
        </p:grpSpPr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8C0C2459-FA74-224B-1538-DEBF16E4C81E}"/>
                </a:ext>
              </a:extLst>
            </p:cNvPr>
            <p:cNvSpPr/>
            <p:nvPr/>
          </p:nvSpPr>
          <p:spPr>
            <a:xfrm>
              <a:off x="11839964" y="-3159947"/>
              <a:ext cx="343633" cy="343616"/>
            </a:xfrm>
            <a:custGeom>
              <a:avLst/>
              <a:gdLst>
                <a:gd name="connsiteX0" fmla="*/ 264099 w 343633"/>
                <a:gd name="connsiteY0" fmla="*/ 343617 h 343616"/>
                <a:gd name="connsiteX1" fmla="*/ 261660 w 343633"/>
                <a:gd name="connsiteY1" fmla="*/ 343211 h 343616"/>
                <a:gd name="connsiteX2" fmla="*/ 6517 w 343633"/>
                <a:gd name="connsiteY2" fmla="*/ 272518 h 343616"/>
                <a:gd name="connsiteX3" fmla="*/ 1236 w 343633"/>
                <a:gd name="connsiteY3" fmla="*/ 268455 h 343616"/>
                <a:gd name="connsiteX4" fmla="*/ 422 w 343633"/>
                <a:gd name="connsiteY4" fmla="*/ 261548 h 343616"/>
                <a:gd name="connsiteX5" fmla="*/ 71116 w 343633"/>
                <a:gd name="connsiteY5" fmla="*/ 6405 h 343616"/>
                <a:gd name="connsiteX6" fmla="*/ 82085 w 343633"/>
                <a:gd name="connsiteY6" fmla="*/ 311 h 343616"/>
                <a:gd name="connsiteX7" fmla="*/ 337229 w 343633"/>
                <a:gd name="connsiteY7" fmla="*/ 71003 h 343616"/>
                <a:gd name="connsiteX8" fmla="*/ 343323 w 343633"/>
                <a:gd name="connsiteY8" fmla="*/ 81973 h 343616"/>
                <a:gd name="connsiteX9" fmla="*/ 272630 w 343633"/>
                <a:gd name="connsiteY9" fmla="*/ 337117 h 343616"/>
                <a:gd name="connsiteX10" fmla="*/ 264099 w 343633"/>
                <a:gd name="connsiteY10" fmla="*/ 343617 h 343616"/>
                <a:gd name="connsiteX11" fmla="*/ 19924 w 343633"/>
                <a:gd name="connsiteY11" fmla="*/ 257892 h 343616"/>
                <a:gd name="connsiteX12" fmla="*/ 257598 w 343633"/>
                <a:gd name="connsiteY12" fmla="*/ 323709 h 343616"/>
                <a:gd name="connsiteX13" fmla="*/ 323415 w 343633"/>
                <a:gd name="connsiteY13" fmla="*/ 86036 h 343616"/>
                <a:gd name="connsiteX14" fmla="*/ 85741 w 343633"/>
                <a:gd name="connsiteY14" fmla="*/ 20218 h 343616"/>
                <a:gd name="connsiteX15" fmla="*/ 19924 w 343633"/>
                <a:gd name="connsiteY15" fmla="*/ 257892 h 34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43633" h="343616">
                  <a:moveTo>
                    <a:pt x="264099" y="343617"/>
                  </a:moveTo>
                  <a:cubicBezTo>
                    <a:pt x="263286" y="343617"/>
                    <a:pt x="262473" y="343617"/>
                    <a:pt x="261660" y="343211"/>
                  </a:cubicBezTo>
                  <a:lnTo>
                    <a:pt x="6517" y="272518"/>
                  </a:lnTo>
                  <a:cubicBezTo>
                    <a:pt x="4080" y="271705"/>
                    <a:pt x="2454" y="270487"/>
                    <a:pt x="1236" y="268455"/>
                  </a:cubicBezTo>
                  <a:cubicBezTo>
                    <a:pt x="17" y="266424"/>
                    <a:pt x="-390" y="263986"/>
                    <a:pt x="422" y="261548"/>
                  </a:cubicBezTo>
                  <a:lnTo>
                    <a:pt x="71116" y="6405"/>
                  </a:lnTo>
                  <a:cubicBezTo>
                    <a:pt x="72335" y="1529"/>
                    <a:pt x="77210" y="-908"/>
                    <a:pt x="82085" y="311"/>
                  </a:cubicBezTo>
                  <a:lnTo>
                    <a:pt x="337229" y="71003"/>
                  </a:lnTo>
                  <a:cubicBezTo>
                    <a:pt x="342104" y="72222"/>
                    <a:pt x="344542" y="77098"/>
                    <a:pt x="343323" y="81973"/>
                  </a:cubicBezTo>
                  <a:lnTo>
                    <a:pt x="272630" y="337117"/>
                  </a:lnTo>
                  <a:cubicBezTo>
                    <a:pt x="271412" y="341179"/>
                    <a:pt x="267755" y="343617"/>
                    <a:pt x="264099" y="343617"/>
                  </a:cubicBezTo>
                  <a:close/>
                  <a:moveTo>
                    <a:pt x="19924" y="257892"/>
                  </a:moveTo>
                  <a:lnTo>
                    <a:pt x="257598" y="323709"/>
                  </a:lnTo>
                  <a:lnTo>
                    <a:pt x="323415" y="86036"/>
                  </a:lnTo>
                  <a:lnTo>
                    <a:pt x="85741" y="20218"/>
                  </a:lnTo>
                  <a:lnTo>
                    <a:pt x="19924" y="257892"/>
                  </a:lnTo>
                  <a:close/>
                </a:path>
              </a:pathLst>
            </a:custGeom>
            <a:grpFill/>
            <a:ln w="23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9">
                <a:cs typeface="+mn-ea"/>
              </a:endParaRPr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F4A9C783-01F1-12DC-CCDF-08A4E2718FD3}"/>
                </a:ext>
              </a:extLst>
            </p:cNvPr>
            <p:cNvSpPr/>
            <p:nvPr/>
          </p:nvSpPr>
          <p:spPr>
            <a:xfrm>
              <a:off x="11973224" y="-3235515"/>
              <a:ext cx="343745" cy="343616"/>
            </a:xfrm>
            <a:custGeom>
              <a:avLst/>
              <a:gdLst>
                <a:gd name="connsiteX0" fmla="*/ 264099 w 343745"/>
                <a:gd name="connsiteY0" fmla="*/ 343617 h 343616"/>
                <a:gd name="connsiteX1" fmla="*/ 261661 w 343745"/>
                <a:gd name="connsiteY1" fmla="*/ 343210 h 343616"/>
                <a:gd name="connsiteX2" fmla="*/ 6517 w 343745"/>
                <a:gd name="connsiteY2" fmla="*/ 272518 h 343616"/>
                <a:gd name="connsiteX3" fmla="*/ 1235 w 343745"/>
                <a:gd name="connsiteY3" fmla="*/ 268455 h 343616"/>
                <a:gd name="connsiteX4" fmla="*/ 423 w 343745"/>
                <a:gd name="connsiteY4" fmla="*/ 261548 h 343616"/>
                <a:gd name="connsiteX5" fmla="*/ 71116 w 343745"/>
                <a:gd name="connsiteY5" fmla="*/ 6405 h 343616"/>
                <a:gd name="connsiteX6" fmla="*/ 82085 w 343745"/>
                <a:gd name="connsiteY6" fmla="*/ 311 h 343616"/>
                <a:gd name="connsiteX7" fmla="*/ 337229 w 343745"/>
                <a:gd name="connsiteY7" fmla="*/ 71003 h 343616"/>
                <a:gd name="connsiteX8" fmla="*/ 342510 w 343745"/>
                <a:gd name="connsiteY8" fmla="*/ 75066 h 343616"/>
                <a:gd name="connsiteX9" fmla="*/ 343323 w 343745"/>
                <a:gd name="connsiteY9" fmla="*/ 81973 h 343616"/>
                <a:gd name="connsiteX10" fmla="*/ 272630 w 343745"/>
                <a:gd name="connsiteY10" fmla="*/ 337116 h 343616"/>
                <a:gd name="connsiteX11" fmla="*/ 264099 w 343745"/>
                <a:gd name="connsiteY11" fmla="*/ 343617 h 343616"/>
                <a:gd name="connsiteX12" fmla="*/ 20331 w 343745"/>
                <a:gd name="connsiteY12" fmla="*/ 257892 h 343616"/>
                <a:gd name="connsiteX13" fmla="*/ 258004 w 343745"/>
                <a:gd name="connsiteY13" fmla="*/ 323709 h 343616"/>
                <a:gd name="connsiteX14" fmla="*/ 323822 w 343745"/>
                <a:gd name="connsiteY14" fmla="*/ 86035 h 343616"/>
                <a:gd name="connsiteX15" fmla="*/ 86148 w 343745"/>
                <a:gd name="connsiteY15" fmla="*/ 20218 h 343616"/>
                <a:gd name="connsiteX16" fmla="*/ 20331 w 343745"/>
                <a:gd name="connsiteY16" fmla="*/ 257892 h 34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43745" h="343616">
                  <a:moveTo>
                    <a:pt x="264099" y="343617"/>
                  </a:moveTo>
                  <a:cubicBezTo>
                    <a:pt x="263285" y="343617"/>
                    <a:pt x="262473" y="343617"/>
                    <a:pt x="261661" y="343210"/>
                  </a:cubicBezTo>
                  <a:lnTo>
                    <a:pt x="6517" y="272518"/>
                  </a:lnTo>
                  <a:cubicBezTo>
                    <a:pt x="4080" y="271705"/>
                    <a:pt x="2454" y="270487"/>
                    <a:pt x="1235" y="268455"/>
                  </a:cubicBezTo>
                  <a:cubicBezTo>
                    <a:pt x="17" y="266424"/>
                    <a:pt x="-390" y="263986"/>
                    <a:pt x="423" y="261548"/>
                  </a:cubicBezTo>
                  <a:lnTo>
                    <a:pt x="71116" y="6405"/>
                  </a:lnTo>
                  <a:cubicBezTo>
                    <a:pt x="72334" y="1529"/>
                    <a:pt x="77210" y="-908"/>
                    <a:pt x="82085" y="311"/>
                  </a:cubicBezTo>
                  <a:lnTo>
                    <a:pt x="337229" y="71003"/>
                  </a:lnTo>
                  <a:cubicBezTo>
                    <a:pt x="339666" y="71816"/>
                    <a:pt x="341292" y="73034"/>
                    <a:pt x="342510" y="75066"/>
                  </a:cubicBezTo>
                  <a:cubicBezTo>
                    <a:pt x="343729" y="77097"/>
                    <a:pt x="344135" y="79535"/>
                    <a:pt x="343323" y="81973"/>
                  </a:cubicBezTo>
                  <a:lnTo>
                    <a:pt x="272630" y="337116"/>
                  </a:lnTo>
                  <a:cubicBezTo>
                    <a:pt x="271818" y="341179"/>
                    <a:pt x="268161" y="343617"/>
                    <a:pt x="264099" y="343617"/>
                  </a:cubicBezTo>
                  <a:close/>
                  <a:moveTo>
                    <a:pt x="20331" y="257892"/>
                  </a:moveTo>
                  <a:lnTo>
                    <a:pt x="258004" y="323709"/>
                  </a:lnTo>
                  <a:lnTo>
                    <a:pt x="323822" y="86035"/>
                  </a:lnTo>
                  <a:lnTo>
                    <a:pt x="86148" y="20218"/>
                  </a:lnTo>
                  <a:lnTo>
                    <a:pt x="20331" y="257892"/>
                  </a:lnTo>
                  <a:close/>
                </a:path>
              </a:pathLst>
            </a:custGeom>
            <a:grpFill/>
            <a:ln w="23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9">
                <a:cs typeface="+mn-ea"/>
              </a:endParaRPr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82DAE1D3-2033-C1BE-1E1D-F31043DFC4B9}"/>
                </a:ext>
              </a:extLst>
            </p:cNvPr>
            <p:cNvSpPr/>
            <p:nvPr/>
          </p:nvSpPr>
          <p:spPr>
            <a:xfrm>
              <a:off x="11910746" y="-3235537"/>
              <a:ext cx="151395" cy="93370"/>
            </a:xfrm>
            <a:custGeom>
              <a:avLst/>
              <a:gdLst>
                <a:gd name="connsiteX0" fmla="*/ 8864 w 151395"/>
                <a:gd name="connsiteY0" fmla="*/ 93371 h 93370"/>
                <a:gd name="connsiteX1" fmla="*/ 1145 w 151395"/>
                <a:gd name="connsiteY1" fmla="*/ 88902 h 93370"/>
                <a:gd name="connsiteX2" fmla="*/ 4396 w 151395"/>
                <a:gd name="connsiteY2" fmla="*/ 76713 h 93370"/>
                <a:gd name="connsiteX3" fmla="*/ 138062 w 151395"/>
                <a:gd name="connsiteY3" fmla="*/ 1145 h 93370"/>
                <a:gd name="connsiteX4" fmla="*/ 150250 w 151395"/>
                <a:gd name="connsiteY4" fmla="*/ 4396 h 93370"/>
                <a:gd name="connsiteX5" fmla="*/ 146999 w 151395"/>
                <a:gd name="connsiteY5" fmla="*/ 16584 h 93370"/>
                <a:gd name="connsiteX6" fmla="*/ 13334 w 151395"/>
                <a:gd name="connsiteY6" fmla="*/ 92152 h 93370"/>
                <a:gd name="connsiteX7" fmla="*/ 8864 w 151395"/>
                <a:gd name="connsiteY7" fmla="*/ 93371 h 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395" h="93370">
                  <a:moveTo>
                    <a:pt x="8864" y="93371"/>
                  </a:moveTo>
                  <a:cubicBezTo>
                    <a:pt x="5615" y="93371"/>
                    <a:pt x="2770" y="91746"/>
                    <a:pt x="1145" y="88902"/>
                  </a:cubicBezTo>
                  <a:cubicBezTo>
                    <a:pt x="-1293" y="84433"/>
                    <a:pt x="333" y="79151"/>
                    <a:pt x="4396" y="76713"/>
                  </a:cubicBezTo>
                  <a:lnTo>
                    <a:pt x="138062" y="1145"/>
                  </a:lnTo>
                  <a:cubicBezTo>
                    <a:pt x="142531" y="-1292"/>
                    <a:pt x="147813" y="333"/>
                    <a:pt x="150250" y="4396"/>
                  </a:cubicBezTo>
                  <a:cubicBezTo>
                    <a:pt x="152688" y="8865"/>
                    <a:pt x="151062" y="14146"/>
                    <a:pt x="146999" y="16584"/>
                  </a:cubicBezTo>
                  <a:lnTo>
                    <a:pt x="13334" y="92152"/>
                  </a:lnTo>
                  <a:cubicBezTo>
                    <a:pt x="12115" y="93371"/>
                    <a:pt x="10490" y="93371"/>
                    <a:pt x="8864" y="93371"/>
                  </a:cubicBezTo>
                  <a:close/>
                </a:path>
              </a:pathLst>
            </a:custGeom>
            <a:grpFill/>
            <a:ln w="23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9">
                <a:cs typeface="+mn-ea"/>
              </a:endParaRPr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BB327238-1581-AD6C-2975-897C0F227575}"/>
                </a:ext>
              </a:extLst>
            </p:cNvPr>
            <p:cNvSpPr/>
            <p:nvPr/>
          </p:nvSpPr>
          <p:spPr>
            <a:xfrm>
              <a:off x="12165890" y="-3164844"/>
              <a:ext cx="151395" cy="93370"/>
            </a:xfrm>
            <a:custGeom>
              <a:avLst/>
              <a:gdLst>
                <a:gd name="connsiteX0" fmla="*/ 8864 w 151395"/>
                <a:gd name="connsiteY0" fmla="*/ 93371 h 93370"/>
                <a:gd name="connsiteX1" fmla="*/ 1145 w 151395"/>
                <a:gd name="connsiteY1" fmla="*/ 88902 h 93370"/>
                <a:gd name="connsiteX2" fmla="*/ 4396 w 151395"/>
                <a:gd name="connsiteY2" fmla="*/ 76713 h 93370"/>
                <a:gd name="connsiteX3" fmla="*/ 138062 w 151395"/>
                <a:gd name="connsiteY3" fmla="*/ 1145 h 93370"/>
                <a:gd name="connsiteX4" fmla="*/ 150250 w 151395"/>
                <a:gd name="connsiteY4" fmla="*/ 4395 h 93370"/>
                <a:gd name="connsiteX5" fmla="*/ 146999 w 151395"/>
                <a:gd name="connsiteY5" fmla="*/ 16584 h 93370"/>
                <a:gd name="connsiteX6" fmla="*/ 13334 w 151395"/>
                <a:gd name="connsiteY6" fmla="*/ 92152 h 93370"/>
                <a:gd name="connsiteX7" fmla="*/ 8864 w 151395"/>
                <a:gd name="connsiteY7" fmla="*/ 93371 h 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395" h="93370">
                  <a:moveTo>
                    <a:pt x="8864" y="93371"/>
                  </a:moveTo>
                  <a:cubicBezTo>
                    <a:pt x="5614" y="93371"/>
                    <a:pt x="2770" y="91746"/>
                    <a:pt x="1145" y="88902"/>
                  </a:cubicBezTo>
                  <a:cubicBezTo>
                    <a:pt x="-1293" y="84433"/>
                    <a:pt x="333" y="79151"/>
                    <a:pt x="4396" y="76713"/>
                  </a:cubicBezTo>
                  <a:lnTo>
                    <a:pt x="138062" y="1145"/>
                  </a:lnTo>
                  <a:cubicBezTo>
                    <a:pt x="142531" y="-1292"/>
                    <a:pt x="147812" y="333"/>
                    <a:pt x="150250" y="4395"/>
                  </a:cubicBezTo>
                  <a:cubicBezTo>
                    <a:pt x="152688" y="8865"/>
                    <a:pt x="151062" y="14146"/>
                    <a:pt x="146999" y="16584"/>
                  </a:cubicBezTo>
                  <a:lnTo>
                    <a:pt x="13334" y="92152"/>
                  </a:lnTo>
                  <a:cubicBezTo>
                    <a:pt x="11708" y="93371"/>
                    <a:pt x="10083" y="93371"/>
                    <a:pt x="8864" y="93371"/>
                  </a:cubicBezTo>
                  <a:close/>
                </a:path>
              </a:pathLst>
            </a:custGeom>
            <a:grpFill/>
            <a:ln w="23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9">
                <a:cs typeface="+mn-ea"/>
              </a:endParaRPr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5CF92477-227C-CA7C-D8EF-9B384EED090A}"/>
                </a:ext>
              </a:extLst>
            </p:cNvPr>
            <p:cNvSpPr/>
            <p:nvPr/>
          </p:nvSpPr>
          <p:spPr>
            <a:xfrm>
              <a:off x="12095197" y="-2909701"/>
              <a:ext cx="151395" cy="93370"/>
            </a:xfrm>
            <a:custGeom>
              <a:avLst/>
              <a:gdLst>
                <a:gd name="connsiteX0" fmla="*/ 8865 w 151395"/>
                <a:gd name="connsiteY0" fmla="*/ 93371 h 93370"/>
                <a:gd name="connsiteX1" fmla="*/ 1145 w 151395"/>
                <a:gd name="connsiteY1" fmla="*/ 88902 h 93370"/>
                <a:gd name="connsiteX2" fmla="*/ 4395 w 151395"/>
                <a:gd name="connsiteY2" fmla="*/ 76713 h 93370"/>
                <a:gd name="connsiteX3" fmla="*/ 138062 w 151395"/>
                <a:gd name="connsiteY3" fmla="*/ 1145 h 93370"/>
                <a:gd name="connsiteX4" fmla="*/ 150250 w 151395"/>
                <a:gd name="connsiteY4" fmla="*/ 4396 h 93370"/>
                <a:gd name="connsiteX5" fmla="*/ 147000 w 151395"/>
                <a:gd name="connsiteY5" fmla="*/ 16584 h 93370"/>
                <a:gd name="connsiteX6" fmla="*/ 13333 w 151395"/>
                <a:gd name="connsiteY6" fmla="*/ 92152 h 93370"/>
                <a:gd name="connsiteX7" fmla="*/ 8865 w 151395"/>
                <a:gd name="connsiteY7" fmla="*/ 93371 h 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395" h="93370">
                  <a:moveTo>
                    <a:pt x="8865" y="93371"/>
                  </a:moveTo>
                  <a:cubicBezTo>
                    <a:pt x="5614" y="93371"/>
                    <a:pt x="2771" y="91746"/>
                    <a:pt x="1145" y="88902"/>
                  </a:cubicBezTo>
                  <a:cubicBezTo>
                    <a:pt x="-1292" y="84433"/>
                    <a:pt x="333" y="79151"/>
                    <a:pt x="4395" y="76713"/>
                  </a:cubicBezTo>
                  <a:lnTo>
                    <a:pt x="138062" y="1145"/>
                  </a:lnTo>
                  <a:cubicBezTo>
                    <a:pt x="142531" y="-1292"/>
                    <a:pt x="147812" y="333"/>
                    <a:pt x="150250" y="4396"/>
                  </a:cubicBezTo>
                  <a:cubicBezTo>
                    <a:pt x="152688" y="8865"/>
                    <a:pt x="151063" y="14146"/>
                    <a:pt x="147000" y="16584"/>
                  </a:cubicBezTo>
                  <a:lnTo>
                    <a:pt x="13333" y="92152"/>
                  </a:lnTo>
                  <a:cubicBezTo>
                    <a:pt x="11709" y="92965"/>
                    <a:pt x="10084" y="93371"/>
                    <a:pt x="8865" y="93371"/>
                  </a:cubicBezTo>
                  <a:close/>
                </a:path>
              </a:pathLst>
            </a:custGeom>
            <a:grpFill/>
            <a:ln w="23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9">
                <a:cs typeface="+mn-ea"/>
              </a:endParaRPr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A967B5AF-1485-9E47-28D9-23EBBB471A4F}"/>
                </a:ext>
              </a:extLst>
            </p:cNvPr>
            <p:cNvSpPr/>
            <p:nvPr/>
          </p:nvSpPr>
          <p:spPr>
            <a:xfrm>
              <a:off x="11840054" y="-2980393"/>
              <a:ext cx="151395" cy="93370"/>
            </a:xfrm>
            <a:custGeom>
              <a:avLst/>
              <a:gdLst>
                <a:gd name="connsiteX0" fmla="*/ 8865 w 151395"/>
                <a:gd name="connsiteY0" fmla="*/ 93371 h 93370"/>
                <a:gd name="connsiteX1" fmla="*/ 1146 w 151395"/>
                <a:gd name="connsiteY1" fmla="*/ 88902 h 93370"/>
                <a:gd name="connsiteX2" fmla="*/ 4395 w 151395"/>
                <a:gd name="connsiteY2" fmla="*/ 76713 h 93370"/>
                <a:gd name="connsiteX3" fmla="*/ 138062 w 151395"/>
                <a:gd name="connsiteY3" fmla="*/ 1145 h 93370"/>
                <a:gd name="connsiteX4" fmla="*/ 150250 w 151395"/>
                <a:gd name="connsiteY4" fmla="*/ 4396 h 93370"/>
                <a:gd name="connsiteX5" fmla="*/ 147000 w 151395"/>
                <a:gd name="connsiteY5" fmla="*/ 16584 h 93370"/>
                <a:gd name="connsiteX6" fmla="*/ 13334 w 151395"/>
                <a:gd name="connsiteY6" fmla="*/ 92152 h 93370"/>
                <a:gd name="connsiteX7" fmla="*/ 8865 w 151395"/>
                <a:gd name="connsiteY7" fmla="*/ 93371 h 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395" h="93370">
                  <a:moveTo>
                    <a:pt x="8865" y="93371"/>
                  </a:moveTo>
                  <a:cubicBezTo>
                    <a:pt x="5614" y="93371"/>
                    <a:pt x="2770" y="91746"/>
                    <a:pt x="1146" y="88902"/>
                  </a:cubicBezTo>
                  <a:cubicBezTo>
                    <a:pt x="-1292" y="84433"/>
                    <a:pt x="332" y="79151"/>
                    <a:pt x="4395" y="76713"/>
                  </a:cubicBezTo>
                  <a:lnTo>
                    <a:pt x="138062" y="1145"/>
                  </a:lnTo>
                  <a:cubicBezTo>
                    <a:pt x="142530" y="-1292"/>
                    <a:pt x="147812" y="333"/>
                    <a:pt x="150250" y="4396"/>
                  </a:cubicBezTo>
                  <a:cubicBezTo>
                    <a:pt x="152687" y="8865"/>
                    <a:pt x="151062" y="14146"/>
                    <a:pt x="147000" y="16584"/>
                  </a:cubicBezTo>
                  <a:lnTo>
                    <a:pt x="13334" y="92152"/>
                  </a:lnTo>
                  <a:cubicBezTo>
                    <a:pt x="12115" y="92965"/>
                    <a:pt x="10489" y="93371"/>
                    <a:pt x="8865" y="93371"/>
                  </a:cubicBezTo>
                  <a:close/>
                </a:path>
              </a:pathLst>
            </a:custGeom>
            <a:grpFill/>
            <a:ln w="23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9">
                <a:cs typeface="+mn-ea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B0B15F3-19BB-0AD1-947E-BF62E4CD5A6D}"/>
              </a:ext>
            </a:extLst>
          </p:cNvPr>
          <p:cNvGrpSpPr/>
          <p:nvPr/>
        </p:nvGrpSpPr>
        <p:grpSpPr>
          <a:xfrm>
            <a:off x="4300145" y="2338339"/>
            <a:ext cx="3591711" cy="772631"/>
            <a:chOff x="1420185" y="1905145"/>
            <a:chExt cx="2694615" cy="579652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CBF93954-8EC5-5DB5-4849-DD02F423F3E9}"/>
                </a:ext>
              </a:extLst>
            </p:cNvPr>
            <p:cNvSpPr/>
            <p:nvPr/>
          </p:nvSpPr>
          <p:spPr>
            <a:xfrm>
              <a:off x="1496385" y="1996092"/>
              <a:ext cx="2618415" cy="488705"/>
            </a:xfrm>
            <a:prstGeom prst="roundRect">
              <a:avLst>
                <a:gd name="adj" fmla="val 0"/>
              </a:avLst>
            </a:prstGeom>
            <a:solidFill>
              <a:srgbClr val="FFB3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/>
            </a:p>
          </p:txBody>
        </p:sp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99A34487-6717-24FE-7E1B-669025EFF5A9}"/>
                </a:ext>
              </a:extLst>
            </p:cNvPr>
            <p:cNvSpPr/>
            <p:nvPr/>
          </p:nvSpPr>
          <p:spPr>
            <a:xfrm>
              <a:off x="1420185" y="1905145"/>
              <a:ext cx="2618415" cy="488705"/>
            </a:xfrm>
            <a:prstGeom prst="roundRect">
              <a:avLst>
                <a:gd name="adj" fmla="val 0"/>
              </a:avLst>
            </a:prstGeom>
            <a:solidFill>
              <a:srgbClr val="5900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/>
            </a:p>
          </p:txBody>
        </p:sp>
        <p:sp>
          <p:nvSpPr>
            <p:cNvPr id="12" name="groceries-store_73571">
              <a:extLst>
                <a:ext uri="{FF2B5EF4-FFF2-40B4-BE49-F238E27FC236}">
                  <a16:creationId xmlns:a16="http://schemas.microsoft.com/office/drawing/2014/main" id="{D44FECCC-AB7F-77E5-AA3D-A50A7100CE0F}"/>
                </a:ext>
              </a:extLst>
            </p:cNvPr>
            <p:cNvSpPr/>
            <p:nvPr/>
          </p:nvSpPr>
          <p:spPr>
            <a:xfrm>
              <a:off x="1601326" y="2056067"/>
              <a:ext cx="349173" cy="344318"/>
            </a:xfrm>
            <a:custGeom>
              <a:avLst/>
              <a:gdLst>
                <a:gd name="connsiteX0" fmla="*/ 163568 w 608979"/>
                <a:gd name="connsiteY0" fmla="*/ 360518 h 600511"/>
                <a:gd name="connsiteX1" fmla="*/ 239545 w 608979"/>
                <a:gd name="connsiteY1" fmla="*/ 360518 h 600511"/>
                <a:gd name="connsiteX2" fmla="*/ 287554 w 608979"/>
                <a:gd name="connsiteY2" fmla="*/ 408446 h 600511"/>
                <a:gd name="connsiteX3" fmla="*/ 239545 w 608979"/>
                <a:gd name="connsiteY3" fmla="*/ 456487 h 600511"/>
                <a:gd name="connsiteX4" fmla="*/ 163568 w 608979"/>
                <a:gd name="connsiteY4" fmla="*/ 456487 h 600511"/>
                <a:gd name="connsiteX5" fmla="*/ 115445 w 608979"/>
                <a:gd name="connsiteY5" fmla="*/ 408446 h 600511"/>
                <a:gd name="connsiteX6" fmla="*/ 163568 w 608979"/>
                <a:gd name="connsiteY6" fmla="*/ 360518 h 600511"/>
                <a:gd name="connsiteX7" fmla="*/ 220768 w 608979"/>
                <a:gd name="connsiteY7" fmla="*/ 245042 h 600511"/>
                <a:gd name="connsiteX8" fmla="*/ 136989 w 608979"/>
                <a:gd name="connsiteY8" fmla="*/ 273524 h 600511"/>
                <a:gd name="connsiteX9" fmla="*/ 86382 w 608979"/>
                <a:gd name="connsiteY9" fmla="*/ 263917 h 600511"/>
                <a:gd name="connsiteX10" fmla="*/ 86382 w 608979"/>
                <a:gd name="connsiteY10" fmla="*/ 540155 h 600511"/>
                <a:gd name="connsiteX11" fmla="*/ 319830 w 608979"/>
                <a:gd name="connsiteY11" fmla="*/ 540155 h 600511"/>
                <a:gd name="connsiteX12" fmla="*/ 319830 w 608979"/>
                <a:gd name="connsiteY12" fmla="*/ 386778 h 600511"/>
                <a:gd name="connsiteX13" fmla="*/ 346096 w 608979"/>
                <a:gd name="connsiteY13" fmla="*/ 360555 h 600511"/>
                <a:gd name="connsiteX14" fmla="*/ 451951 w 608979"/>
                <a:gd name="connsiteY14" fmla="*/ 360555 h 600511"/>
                <a:gd name="connsiteX15" fmla="*/ 478217 w 608979"/>
                <a:gd name="connsiteY15" fmla="*/ 386778 h 600511"/>
                <a:gd name="connsiteX16" fmla="*/ 478217 w 608979"/>
                <a:gd name="connsiteY16" fmla="*/ 540155 h 600511"/>
                <a:gd name="connsiteX17" fmla="*/ 522597 w 608979"/>
                <a:gd name="connsiteY17" fmla="*/ 540155 h 600511"/>
                <a:gd name="connsiteX18" fmla="*/ 522597 w 608979"/>
                <a:gd name="connsiteY18" fmla="*/ 263917 h 600511"/>
                <a:gd name="connsiteX19" fmla="*/ 471990 w 608979"/>
                <a:gd name="connsiteY19" fmla="*/ 273524 h 600511"/>
                <a:gd name="connsiteX20" fmla="*/ 388211 w 608979"/>
                <a:gd name="connsiteY20" fmla="*/ 245042 h 600511"/>
                <a:gd name="connsiteX21" fmla="*/ 304433 w 608979"/>
                <a:gd name="connsiteY21" fmla="*/ 273524 h 600511"/>
                <a:gd name="connsiteX22" fmla="*/ 220768 w 608979"/>
                <a:gd name="connsiteY22" fmla="*/ 245042 h 600511"/>
                <a:gd name="connsiteX23" fmla="*/ 418213 w 608979"/>
                <a:gd name="connsiteY23" fmla="*/ 60356 h 600511"/>
                <a:gd name="connsiteX24" fmla="*/ 418213 w 608979"/>
                <a:gd name="connsiteY24" fmla="*/ 191128 h 600511"/>
                <a:gd name="connsiteX25" fmla="*/ 471990 w 608979"/>
                <a:gd name="connsiteY25" fmla="*/ 213281 h 600511"/>
                <a:gd name="connsiteX26" fmla="*/ 548523 w 608979"/>
                <a:gd name="connsiteY26" fmla="*/ 140605 h 600511"/>
                <a:gd name="connsiteX27" fmla="*/ 525767 w 608979"/>
                <a:gd name="connsiteY27" fmla="*/ 60356 h 600511"/>
                <a:gd name="connsiteX28" fmla="*/ 250883 w 608979"/>
                <a:gd name="connsiteY28" fmla="*/ 60356 h 600511"/>
                <a:gd name="connsiteX29" fmla="*/ 250883 w 608979"/>
                <a:gd name="connsiteY29" fmla="*/ 191354 h 600511"/>
                <a:gd name="connsiteX30" fmla="*/ 304433 w 608979"/>
                <a:gd name="connsiteY30" fmla="*/ 213281 h 600511"/>
                <a:gd name="connsiteX31" fmla="*/ 357757 w 608979"/>
                <a:gd name="connsiteY31" fmla="*/ 191580 h 600511"/>
                <a:gd name="connsiteX32" fmla="*/ 357757 w 608979"/>
                <a:gd name="connsiteY32" fmla="*/ 60356 h 600511"/>
                <a:gd name="connsiteX33" fmla="*/ 82986 w 608979"/>
                <a:gd name="connsiteY33" fmla="*/ 60356 h 600511"/>
                <a:gd name="connsiteX34" fmla="*/ 60456 w 608979"/>
                <a:gd name="connsiteY34" fmla="*/ 140605 h 600511"/>
                <a:gd name="connsiteX35" fmla="*/ 136989 w 608979"/>
                <a:gd name="connsiteY35" fmla="*/ 213281 h 600511"/>
                <a:gd name="connsiteX36" fmla="*/ 190539 w 608979"/>
                <a:gd name="connsiteY36" fmla="*/ 191354 h 600511"/>
                <a:gd name="connsiteX37" fmla="*/ 190539 w 608979"/>
                <a:gd name="connsiteY37" fmla="*/ 60356 h 600511"/>
                <a:gd name="connsiteX38" fmla="*/ 60004 w 608979"/>
                <a:gd name="connsiteY38" fmla="*/ 0 h 600511"/>
                <a:gd name="connsiteX39" fmla="*/ 548636 w 608979"/>
                <a:gd name="connsiteY39" fmla="*/ 0 h 600511"/>
                <a:gd name="connsiteX40" fmla="*/ 577619 w 608979"/>
                <a:gd name="connsiteY40" fmla="*/ 21927 h 600511"/>
                <a:gd name="connsiteX41" fmla="*/ 607847 w 608979"/>
                <a:gd name="connsiteY41" fmla="*/ 128624 h 600511"/>
                <a:gd name="connsiteX42" fmla="*/ 608979 w 608979"/>
                <a:gd name="connsiteY42" fmla="*/ 136762 h 600511"/>
                <a:gd name="connsiteX43" fmla="*/ 582940 w 608979"/>
                <a:gd name="connsiteY43" fmla="*/ 216898 h 600511"/>
                <a:gd name="connsiteX44" fmla="*/ 582940 w 608979"/>
                <a:gd name="connsiteY44" fmla="*/ 570333 h 600511"/>
                <a:gd name="connsiteX45" fmla="*/ 552712 w 608979"/>
                <a:gd name="connsiteY45" fmla="*/ 600511 h 600511"/>
                <a:gd name="connsiteX46" fmla="*/ 56267 w 608979"/>
                <a:gd name="connsiteY46" fmla="*/ 600511 h 600511"/>
                <a:gd name="connsiteX47" fmla="*/ 26039 w 608979"/>
                <a:gd name="connsiteY47" fmla="*/ 570333 h 600511"/>
                <a:gd name="connsiteX48" fmla="*/ 26039 w 608979"/>
                <a:gd name="connsiteY48" fmla="*/ 216898 h 600511"/>
                <a:gd name="connsiteX49" fmla="*/ 0 w 608979"/>
                <a:gd name="connsiteY49" fmla="*/ 136762 h 600511"/>
                <a:gd name="connsiteX50" fmla="*/ 1132 w 608979"/>
                <a:gd name="connsiteY50" fmla="*/ 128624 h 600511"/>
                <a:gd name="connsiteX51" fmla="*/ 31021 w 608979"/>
                <a:gd name="connsiteY51" fmla="*/ 22040 h 600511"/>
                <a:gd name="connsiteX52" fmla="*/ 60004 w 608979"/>
                <a:gd name="connsiteY52" fmla="*/ 0 h 600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608979" h="600511">
                  <a:moveTo>
                    <a:pt x="163568" y="360518"/>
                  </a:moveTo>
                  <a:lnTo>
                    <a:pt x="239545" y="360518"/>
                  </a:lnTo>
                  <a:cubicBezTo>
                    <a:pt x="266040" y="360518"/>
                    <a:pt x="287554" y="381995"/>
                    <a:pt x="287554" y="408446"/>
                  </a:cubicBezTo>
                  <a:cubicBezTo>
                    <a:pt x="287554" y="435010"/>
                    <a:pt x="266040" y="456487"/>
                    <a:pt x="239545" y="456487"/>
                  </a:cubicBezTo>
                  <a:lnTo>
                    <a:pt x="163568" y="456487"/>
                  </a:lnTo>
                  <a:cubicBezTo>
                    <a:pt x="136959" y="456487"/>
                    <a:pt x="115445" y="435010"/>
                    <a:pt x="115445" y="408446"/>
                  </a:cubicBezTo>
                  <a:cubicBezTo>
                    <a:pt x="115445" y="381995"/>
                    <a:pt x="136959" y="360518"/>
                    <a:pt x="163568" y="360518"/>
                  </a:cubicBezTo>
                  <a:close/>
                  <a:moveTo>
                    <a:pt x="220768" y="245042"/>
                  </a:moveTo>
                  <a:cubicBezTo>
                    <a:pt x="196993" y="263352"/>
                    <a:pt x="167783" y="273524"/>
                    <a:pt x="136989" y="273524"/>
                  </a:cubicBezTo>
                  <a:cubicBezTo>
                    <a:pt x="119101" y="273524"/>
                    <a:pt x="102006" y="270134"/>
                    <a:pt x="86382" y="263917"/>
                  </a:cubicBezTo>
                  <a:lnTo>
                    <a:pt x="86382" y="540155"/>
                  </a:lnTo>
                  <a:lnTo>
                    <a:pt x="319830" y="540155"/>
                  </a:lnTo>
                  <a:lnTo>
                    <a:pt x="319830" y="386778"/>
                  </a:lnTo>
                  <a:cubicBezTo>
                    <a:pt x="319830" y="372310"/>
                    <a:pt x="331604" y="360555"/>
                    <a:pt x="346096" y="360555"/>
                  </a:cubicBezTo>
                  <a:lnTo>
                    <a:pt x="451951" y="360555"/>
                  </a:lnTo>
                  <a:cubicBezTo>
                    <a:pt x="466442" y="360555"/>
                    <a:pt x="478217" y="372310"/>
                    <a:pt x="478217" y="386778"/>
                  </a:cubicBezTo>
                  <a:lnTo>
                    <a:pt x="478217" y="540155"/>
                  </a:lnTo>
                  <a:lnTo>
                    <a:pt x="522597" y="540155"/>
                  </a:lnTo>
                  <a:lnTo>
                    <a:pt x="522597" y="263917"/>
                  </a:lnTo>
                  <a:cubicBezTo>
                    <a:pt x="506860" y="270134"/>
                    <a:pt x="489878" y="273524"/>
                    <a:pt x="471990" y="273524"/>
                  </a:cubicBezTo>
                  <a:cubicBezTo>
                    <a:pt x="441196" y="273524"/>
                    <a:pt x="411986" y="263352"/>
                    <a:pt x="388211" y="245042"/>
                  </a:cubicBezTo>
                  <a:cubicBezTo>
                    <a:pt x="364550" y="263352"/>
                    <a:pt x="335340" y="273524"/>
                    <a:pt x="304433" y="273524"/>
                  </a:cubicBezTo>
                  <a:cubicBezTo>
                    <a:pt x="273639" y="273524"/>
                    <a:pt x="244429" y="263352"/>
                    <a:pt x="220768" y="245042"/>
                  </a:cubicBezTo>
                  <a:close/>
                  <a:moveTo>
                    <a:pt x="418213" y="60356"/>
                  </a:moveTo>
                  <a:lnTo>
                    <a:pt x="418213" y="191128"/>
                  </a:lnTo>
                  <a:cubicBezTo>
                    <a:pt x="432478" y="205256"/>
                    <a:pt x="451611" y="213281"/>
                    <a:pt x="471990" y="213281"/>
                  </a:cubicBezTo>
                  <a:cubicBezTo>
                    <a:pt x="512973" y="213281"/>
                    <a:pt x="546485" y="180956"/>
                    <a:pt x="548523" y="140605"/>
                  </a:cubicBezTo>
                  <a:lnTo>
                    <a:pt x="525767" y="60356"/>
                  </a:lnTo>
                  <a:close/>
                  <a:moveTo>
                    <a:pt x="250883" y="60356"/>
                  </a:moveTo>
                  <a:lnTo>
                    <a:pt x="250883" y="191354"/>
                  </a:lnTo>
                  <a:cubicBezTo>
                    <a:pt x="265148" y="205369"/>
                    <a:pt x="284168" y="213281"/>
                    <a:pt x="304433" y="213281"/>
                  </a:cubicBezTo>
                  <a:cubicBezTo>
                    <a:pt x="324585" y="213281"/>
                    <a:pt x="343605" y="205482"/>
                    <a:pt x="357757" y="191580"/>
                  </a:cubicBezTo>
                  <a:lnTo>
                    <a:pt x="357757" y="60356"/>
                  </a:lnTo>
                  <a:close/>
                  <a:moveTo>
                    <a:pt x="82986" y="60356"/>
                  </a:moveTo>
                  <a:lnTo>
                    <a:pt x="60456" y="140605"/>
                  </a:lnTo>
                  <a:cubicBezTo>
                    <a:pt x="62494" y="180956"/>
                    <a:pt x="96006" y="213281"/>
                    <a:pt x="136989" y="213281"/>
                  </a:cubicBezTo>
                  <a:cubicBezTo>
                    <a:pt x="157254" y="213281"/>
                    <a:pt x="176274" y="205369"/>
                    <a:pt x="190539" y="191354"/>
                  </a:cubicBezTo>
                  <a:lnTo>
                    <a:pt x="190539" y="60356"/>
                  </a:lnTo>
                  <a:close/>
                  <a:moveTo>
                    <a:pt x="60004" y="0"/>
                  </a:moveTo>
                  <a:lnTo>
                    <a:pt x="548636" y="0"/>
                  </a:lnTo>
                  <a:cubicBezTo>
                    <a:pt x="562108" y="0"/>
                    <a:pt x="573996" y="9042"/>
                    <a:pt x="577619" y="21927"/>
                  </a:cubicBezTo>
                  <a:lnTo>
                    <a:pt x="607847" y="128624"/>
                  </a:lnTo>
                  <a:cubicBezTo>
                    <a:pt x="608526" y="131224"/>
                    <a:pt x="608979" y="134049"/>
                    <a:pt x="608979" y="136762"/>
                  </a:cubicBezTo>
                  <a:cubicBezTo>
                    <a:pt x="608979" y="166714"/>
                    <a:pt x="599243" y="194406"/>
                    <a:pt x="582940" y="216898"/>
                  </a:cubicBezTo>
                  <a:lnTo>
                    <a:pt x="582940" y="570333"/>
                  </a:lnTo>
                  <a:cubicBezTo>
                    <a:pt x="582940" y="586948"/>
                    <a:pt x="569467" y="600511"/>
                    <a:pt x="552712" y="600511"/>
                  </a:cubicBezTo>
                  <a:lnTo>
                    <a:pt x="56267" y="600511"/>
                  </a:lnTo>
                  <a:cubicBezTo>
                    <a:pt x="39512" y="600511"/>
                    <a:pt x="26039" y="586948"/>
                    <a:pt x="26039" y="570333"/>
                  </a:cubicBezTo>
                  <a:lnTo>
                    <a:pt x="26039" y="216898"/>
                  </a:lnTo>
                  <a:cubicBezTo>
                    <a:pt x="9623" y="194406"/>
                    <a:pt x="0" y="166714"/>
                    <a:pt x="0" y="136762"/>
                  </a:cubicBezTo>
                  <a:cubicBezTo>
                    <a:pt x="0" y="134049"/>
                    <a:pt x="340" y="131337"/>
                    <a:pt x="1132" y="128624"/>
                  </a:cubicBezTo>
                  <a:lnTo>
                    <a:pt x="31021" y="22040"/>
                  </a:lnTo>
                  <a:cubicBezTo>
                    <a:pt x="34644" y="9042"/>
                    <a:pt x="46531" y="0"/>
                    <a:pt x="6000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 dirty="0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ABD3AA7-DAE0-B5BA-C292-C09F9E741A1A}"/>
                </a:ext>
              </a:extLst>
            </p:cNvPr>
            <p:cNvSpPr txBox="1"/>
            <p:nvPr/>
          </p:nvSpPr>
          <p:spPr>
            <a:xfrm>
              <a:off x="2352796" y="1975837"/>
              <a:ext cx="1062157" cy="3462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399" b="1" dirty="0">
                  <a:solidFill>
                    <a:schemeClr val="bg1"/>
                  </a:solidFill>
                </a:rPr>
                <a:t>市场调研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6DD53690-DB84-A8C1-1373-5FA03CA0ADF0}"/>
              </a:ext>
            </a:extLst>
          </p:cNvPr>
          <p:cNvSpPr txBox="1"/>
          <p:nvPr/>
        </p:nvSpPr>
        <p:spPr>
          <a:xfrm>
            <a:off x="2866068" y="3330958"/>
            <a:ext cx="6417867" cy="11721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 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模板网，幻灯片演示模板及素 材免费下载！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模板网 唯一访问网址：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www.51pptmo ban.com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71246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CB0B15F3-19BB-0AD1-947E-BF62E4CD5A6D}"/>
              </a:ext>
            </a:extLst>
          </p:cNvPr>
          <p:cNvGrpSpPr/>
          <p:nvPr/>
        </p:nvGrpSpPr>
        <p:grpSpPr>
          <a:xfrm>
            <a:off x="429298" y="256255"/>
            <a:ext cx="3591711" cy="772631"/>
            <a:chOff x="1420185" y="1905145"/>
            <a:chExt cx="2694615" cy="579652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CBF93954-8EC5-5DB5-4849-DD02F423F3E9}"/>
                </a:ext>
              </a:extLst>
            </p:cNvPr>
            <p:cNvSpPr/>
            <p:nvPr/>
          </p:nvSpPr>
          <p:spPr>
            <a:xfrm>
              <a:off x="1496385" y="1996092"/>
              <a:ext cx="2618415" cy="488705"/>
            </a:xfrm>
            <a:prstGeom prst="roundRect">
              <a:avLst>
                <a:gd name="adj" fmla="val 0"/>
              </a:avLst>
            </a:prstGeom>
            <a:solidFill>
              <a:srgbClr val="FFB3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/>
            </a:p>
          </p:txBody>
        </p:sp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99A34487-6717-24FE-7E1B-669025EFF5A9}"/>
                </a:ext>
              </a:extLst>
            </p:cNvPr>
            <p:cNvSpPr/>
            <p:nvPr/>
          </p:nvSpPr>
          <p:spPr>
            <a:xfrm>
              <a:off x="1420185" y="1905145"/>
              <a:ext cx="2618415" cy="488705"/>
            </a:xfrm>
            <a:prstGeom prst="roundRect">
              <a:avLst>
                <a:gd name="adj" fmla="val 0"/>
              </a:avLst>
            </a:prstGeom>
            <a:solidFill>
              <a:srgbClr val="5900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/>
            </a:p>
          </p:txBody>
        </p:sp>
        <p:sp>
          <p:nvSpPr>
            <p:cNvPr id="12" name="groceries-store_73571">
              <a:extLst>
                <a:ext uri="{FF2B5EF4-FFF2-40B4-BE49-F238E27FC236}">
                  <a16:creationId xmlns:a16="http://schemas.microsoft.com/office/drawing/2014/main" id="{D44FECCC-AB7F-77E5-AA3D-A50A7100CE0F}"/>
                </a:ext>
              </a:extLst>
            </p:cNvPr>
            <p:cNvSpPr/>
            <p:nvPr/>
          </p:nvSpPr>
          <p:spPr>
            <a:xfrm>
              <a:off x="1601326" y="2056067"/>
              <a:ext cx="349173" cy="344318"/>
            </a:xfrm>
            <a:custGeom>
              <a:avLst/>
              <a:gdLst>
                <a:gd name="connsiteX0" fmla="*/ 163568 w 608979"/>
                <a:gd name="connsiteY0" fmla="*/ 360518 h 600511"/>
                <a:gd name="connsiteX1" fmla="*/ 239545 w 608979"/>
                <a:gd name="connsiteY1" fmla="*/ 360518 h 600511"/>
                <a:gd name="connsiteX2" fmla="*/ 287554 w 608979"/>
                <a:gd name="connsiteY2" fmla="*/ 408446 h 600511"/>
                <a:gd name="connsiteX3" fmla="*/ 239545 w 608979"/>
                <a:gd name="connsiteY3" fmla="*/ 456487 h 600511"/>
                <a:gd name="connsiteX4" fmla="*/ 163568 w 608979"/>
                <a:gd name="connsiteY4" fmla="*/ 456487 h 600511"/>
                <a:gd name="connsiteX5" fmla="*/ 115445 w 608979"/>
                <a:gd name="connsiteY5" fmla="*/ 408446 h 600511"/>
                <a:gd name="connsiteX6" fmla="*/ 163568 w 608979"/>
                <a:gd name="connsiteY6" fmla="*/ 360518 h 600511"/>
                <a:gd name="connsiteX7" fmla="*/ 220768 w 608979"/>
                <a:gd name="connsiteY7" fmla="*/ 245042 h 600511"/>
                <a:gd name="connsiteX8" fmla="*/ 136989 w 608979"/>
                <a:gd name="connsiteY8" fmla="*/ 273524 h 600511"/>
                <a:gd name="connsiteX9" fmla="*/ 86382 w 608979"/>
                <a:gd name="connsiteY9" fmla="*/ 263917 h 600511"/>
                <a:gd name="connsiteX10" fmla="*/ 86382 w 608979"/>
                <a:gd name="connsiteY10" fmla="*/ 540155 h 600511"/>
                <a:gd name="connsiteX11" fmla="*/ 319830 w 608979"/>
                <a:gd name="connsiteY11" fmla="*/ 540155 h 600511"/>
                <a:gd name="connsiteX12" fmla="*/ 319830 w 608979"/>
                <a:gd name="connsiteY12" fmla="*/ 386778 h 600511"/>
                <a:gd name="connsiteX13" fmla="*/ 346096 w 608979"/>
                <a:gd name="connsiteY13" fmla="*/ 360555 h 600511"/>
                <a:gd name="connsiteX14" fmla="*/ 451951 w 608979"/>
                <a:gd name="connsiteY14" fmla="*/ 360555 h 600511"/>
                <a:gd name="connsiteX15" fmla="*/ 478217 w 608979"/>
                <a:gd name="connsiteY15" fmla="*/ 386778 h 600511"/>
                <a:gd name="connsiteX16" fmla="*/ 478217 w 608979"/>
                <a:gd name="connsiteY16" fmla="*/ 540155 h 600511"/>
                <a:gd name="connsiteX17" fmla="*/ 522597 w 608979"/>
                <a:gd name="connsiteY17" fmla="*/ 540155 h 600511"/>
                <a:gd name="connsiteX18" fmla="*/ 522597 w 608979"/>
                <a:gd name="connsiteY18" fmla="*/ 263917 h 600511"/>
                <a:gd name="connsiteX19" fmla="*/ 471990 w 608979"/>
                <a:gd name="connsiteY19" fmla="*/ 273524 h 600511"/>
                <a:gd name="connsiteX20" fmla="*/ 388211 w 608979"/>
                <a:gd name="connsiteY20" fmla="*/ 245042 h 600511"/>
                <a:gd name="connsiteX21" fmla="*/ 304433 w 608979"/>
                <a:gd name="connsiteY21" fmla="*/ 273524 h 600511"/>
                <a:gd name="connsiteX22" fmla="*/ 220768 w 608979"/>
                <a:gd name="connsiteY22" fmla="*/ 245042 h 600511"/>
                <a:gd name="connsiteX23" fmla="*/ 418213 w 608979"/>
                <a:gd name="connsiteY23" fmla="*/ 60356 h 600511"/>
                <a:gd name="connsiteX24" fmla="*/ 418213 w 608979"/>
                <a:gd name="connsiteY24" fmla="*/ 191128 h 600511"/>
                <a:gd name="connsiteX25" fmla="*/ 471990 w 608979"/>
                <a:gd name="connsiteY25" fmla="*/ 213281 h 600511"/>
                <a:gd name="connsiteX26" fmla="*/ 548523 w 608979"/>
                <a:gd name="connsiteY26" fmla="*/ 140605 h 600511"/>
                <a:gd name="connsiteX27" fmla="*/ 525767 w 608979"/>
                <a:gd name="connsiteY27" fmla="*/ 60356 h 600511"/>
                <a:gd name="connsiteX28" fmla="*/ 250883 w 608979"/>
                <a:gd name="connsiteY28" fmla="*/ 60356 h 600511"/>
                <a:gd name="connsiteX29" fmla="*/ 250883 w 608979"/>
                <a:gd name="connsiteY29" fmla="*/ 191354 h 600511"/>
                <a:gd name="connsiteX30" fmla="*/ 304433 w 608979"/>
                <a:gd name="connsiteY30" fmla="*/ 213281 h 600511"/>
                <a:gd name="connsiteX31" fmla="*/ 357757 w 608979"/>
                <a:gd name="connsiteY31" fmla="*/ 191580 h 600511"/>
                <a:gd name="connsiteX32" fmla="*/ 357757 w 608979"/>
                <a:gd name="connsiteY32" fmla="*/ 60356 h 600511"/>
                <a:gd name="connsiteX33" fmla="*/ 82986 w 608979"/>
                <a:gd name="connsiteY33" fmla="*/ 60356 h 600511"/>
                <a:gd name="connsiteX34" fmla="*/ 60456 w 608979"/>
                <a:gd name="connsiteY34" fmla="*/ 140605 h 600511"/>
                <a:gd name="connsiteX35" fmla="*/ 136989 w 608979"/>
                <a:gd name="connsiteY35" fmla="*/ 213281 h 600511"/>
                <a:gd name="connsiteX36" fmla="*/ 190539 w 608979"/>
                <a:gd name="connsiteY36" fmla="*/ 191354 h 600511"/>
                <a:gd name="connsiteX37" fmla="*/ 190539 w 608979"/>
                <a:gd name="connsiteY37" fmla="*/ 60356 h 600511"/>
                <a:gd name="connsiteX38" fmla="*/ 60004 w 608979"/>
                <a:gd name="connsiteY38" fmla="*/ 0 h 600511"/>
                <a:gd name="connsiteX39" fmla="*/ 548636 w 608979"/>
                <a:gd name="connsiteY39" fmla="*/ 0 h 600511"/>
                <a:gd name="connsiteX40" fmla="*/ 577619 w 608979"/>
                <a:gd name="connsiteY40" fmla="*/ 21927 h 600511"/>
                <a:gd name="connsiteX41" fmla="*/ 607847 w 608979"/>
                <a:gd name="connsiteY41" fmla="*/ 128624 h 600511"/>
                <a:gd name="connsiteX42" fmla="*/ 608979 w 608979"/>
                <a:gd name="connsiteY42" fmla="*/ 136762 h 600511"/>
                <a:gd name="connsiteX43" fmla="*/ 582940 w 608979"/>
                <a:gd name="connsiteY43" fmla="*/ 216898 h 600511"/>
                <a:gd name="connsiteX44" fmla="*/ 582940 w 608979"/>
                <a:gd name="connsiteY44" fmla="*/ 570333 h 600511"/>
                <a:gd name="connsiteX45" fmla="*/ 552712 w 608979"/>
                <a:gd name="connsiteY45" fmla="*/ 600511 h 600511"/>
                <a:gd name="connsiteX46" fmla="*/ 56267 w 608979"/>
                <a:gd name="connsiteY46" fmla="*/ 600511 h 600511"/>
                <a:gd name="connsiteX47" fmla="*/ 26039 w 608979"/>
                <a:gd name="connsiteY47" fmla="*/ 570333 h 600511"/>
                <a:gd name="connsiteX48" fmla="*/ 26039 w 608979"/>
                <a:gd name="connsiteY48" fmla="*/ 216898 h 600511"/>
                <a:gd name="connsiteX49" fmla="*/ 0 w 608979"/>
                <a:gd name="connsiteY49" fmla="*/ 136762 h 600511"/>
                <a:gd name="connsiteX50" fmla="*/ 1132 w 608979"/>
                <a:gd name="connsiteY50" fmla="*/ 128624 h 600511"/>
                <a:gd name="connsiteX51" fmla="*/ 31021 w 608979"/>
                <a:gd name="connsiteY51" fmla="*/ 22040 h 600511"/>
                <a:gd name="connsiteX52" fmla="*/ 60004 w 608979"/>
                <a:gd name="connsiteY52" fmla="*/ 0 h 600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608979" h="600511">
                  <a:moveTo>
                    <a:pt x="163568" y="360518"/>
                  </a:moveTo>
                  <a:lnTo>
                    <a:pt x="239545" y="360518"/>
                  </a:lnTo>
                  <a:cubicBezTo>
                    <a:pt x="266040" y="360518"/>
                    <a:pt x="287554" y="381995"/>
                    <a:pt x="287554" y="408446"/>
                  </a:cubicBezTo>
                  <a:cubicBezTo>
                    <a:pt x="287554" y="435010"/>
                    <a:pt x="266040" y="456487"/>
                    <a:pt x="239545" y="456487"/>
                  </a:cubicBezTo>
                  <a:lnTo>
                    <a:pt x="163568" y="456487"/>
                  </a:lnTo>
                  <a:cubicBezTo>
                    <a:pt x="136959" y="456487"/>
                    <a:pt x="115445" y="435010"/>
                    <a:pt x="115445" y="408446"/>
                  </a:cubicBezTo>
                  <a:cubicBezTo>
                    <a:pt x="115445" y="381995"/>
                    <a:pt x="136959" y="360518"/>
                    <a:pt x="163568" y="360518"/>
                  </a:cubicBezTo>
                  <a:close/>
                  <a:moveTo>
                    <a:pt x="220768" y="245042"/>
                  </a:moveTo>
                  <a:cubicBezTo>
                    <a:pt x="196993" y="263352"/>
                    <a:pt x="167783" y="273524"/>
                    <a:pt x="136989" y="273524"/>
                  </a:cubicBezTo>
                  <a:cubicBezTo>
                    <a:pt x="119101" y="273524"/>
                    <a:pt x="102006" y="270134"/>
                    <a:pt x="86382" y="263917"/>
                  </a:cubicBezTo>
                  <a:lnTo>
                    <a:pt x="86382" y="540155"/>
                  </a:lnTo>
                  <a:lnTo>
                    <a:pt x="319830" y="540155"/>
                  </a:lnTo>
                  <a:lnTo>
                    <a:pt x="319830" y="386778"/>
                  </a:lnTo>
                  <a:cubicBezTo>
                    <a:pt x="319830" y="372310"/>
                    <a:pt x="331604" y="360555"/>
                    <a:pt x="346096" y="360555"/>
                  </a:cubicBezTo>
                  <a:lnTo>
                    <a:pt x="451951" y="360555"/>
                  </a:lnTo>
                  <a:cubicBezTo>
                    <a:pt x="466442" y="360555"/>
                    <a:pt x="478217" y="372310"/>
                    <a:pt x="478217" y="386778"/>
                  </a:cubicBezTo>
                  <a:lnTo>
                    <a:pt x="478217" y="540155"/>
                  </a:lnTo>
                  <a:lnTo>
                    <a:pt x="522597" y="540155"/>
                  </a:lnTo>
                  <a:lnTo>
                    <a:pt x="522597" y="263917"/>
                  </a:lnTo>
                  <a:cubicBezTo>
                    <a:pt x="506860" y="270134"/>
                    <a:pt x="489878" y="273524"/>
                    <a:pt x="471990" y="273524"/>
                  </a:cubicBezTo>
                  <a:cubicBezTo>
                    <a:pt x="441196" y="273524"/>
                    <a:pt x="411986" y="263352"/>
                    <a:pt x="388211" y="245042"/>
                  </a:cubicBezTo>
                  <a:cubicBezTo>
                    <a:pt x="364550" y="263352"/>
                    <a:pt x="335340" y="273524"/>
                    <a:pt x="304433" y="273524"/>
                  </a:cubicBezTo>
                  <a:cubicBezTo>
                    <a:pt x="273639" y="273524"/>
                    <a:pt x="244429" y="263352"/>
                    <a:pt x="220768" y="245042"/>
                  </a:cubicBezTo>
                  <a:close/>
                  <a:moveTo>
                    <a:pt x="418213" y="60356"/>
                  </a:moveTo>
                  <a:lnTo>
                    <a:pt x="418213" y="191128"/>
                  </a:lnTo>
                  <a:cubicBezTo>
                    <a:pt x="432478" y="205256"/>
                    <a:pt x="451611" y="213281"/>
                    <a:pt x="471990" y="213281"/>
                  </a:cubicBezTo>
                  <a:cubicBezTo>
                    <a:pt x="512973" y="213281"/>
                    <a:pt x="546485" y="180956"/>
                    <a:pt x="548523" y="140605"/>
                  </a:cubicBezTo>
                  <a:lnTo>
                    <a:pt x="525767" y="60356"/>
                  </a:lnTo>
                  <a:close/>
                  <a:moveTo>
                    <a:pt x="250883" y="60356"/>
                  </a:moveTo>
                  <a:lnTo>
                    <a:pt x="250883" y="191354"/>
                  </a:lnTo>
                  <a:cubicBezTo>
                    <a:pt x="265148" y="205369"/>
                    <a:pt x="284168" y="213281"/>
                    <a:pt x="304433" y="213281"/>
                  </a:cubicBezTo>
                  <a:cubicBezTo>
                    <a:pt x="324585" y="213281"/>
                    <a:pt x="343605" y="205482"/>
                    <a:pt x="357757" y="191580"/>
                  </a:cubicBezTo>
                  <a:lnTo>
                    <a:pt x="357757" y="60356"/>
                  </a:lnTo>
                  <a:close/>
                  <a:moveTo>
                    <a:pt x="82986" y="60356"/>
                  </a:moveTo>
                  <a:lnTo>
                    <a:pt x="60456" y="140605"/>
                  </a:lnTo>
                  <a:cubicBezTo>
                    <a:pt x="62494" y="180956"/>
                    <a:pt x="96006" y="213281"/>
                    <a:pt x="136989" y="213281"/>
                  </a:cubicBezTo>
                  <a:cubicBezTo>
                    <a:pt x="157254" y="213281"/>
                    <a:pt x="176274" y="205369"/>
                    <a:pt x="190539" y="191354"/>
                  </a:cubicBezTo>
                  <a:lnTo>
                    <a:pt x="190539" y="60356"/>
                  </a:lnTo>
                  <a:close/>
                  <a:moveTo>
                    <a:pt x="60004" y="0"/>
                  </a:moveTo>
                  <a:lnTo>
                    <a:pt x="548636" y="0"/>
                  </a:lnTo>
                  <a:cubicBezTo>
                    <a:pt x="562108" y="0"/>
                    <a:pt x="573996" y="9042"/>
                    <a:pt x="577619" y="21927"/>
                  </a:cubicBezTo>
                  <a:lnTo>
                    <a:pt x="607847" y="128624"/>
                  </a:lnTo>
                  <a:cubicBezTo>
                    <a:pt x="608526" y="131224"/>
                    <a:pt x="608979" y="134049"/>
                    <a:pt x="608979" y="136762"/>
                  </a:cubicBezTo>
                  <a:cubicBezTo>
                    <a:pt x="608979" y="166714"/>
                    <a:pt x="599243" y="194406"/>
                    <a:pt x="582940" y="216898"/>
                  </a:cubicBezTo>
                  <a:lnTo>
                    <a:pt x="582940" y="570333"/>
                  </a:lnTo>
                  <a:cubicBezTo>
                    <a:pt x="582940" y="586948"/>
                    <a:pt x="569467" y="600511"/>
                    <a:pt x="552712" y="600511"/>
                  </a:cubicBezTo>
                  <a:lnTo>
                    <a:pt x="56267" y="600511"/>
                  </a:lnTo>
                  <a:cubicBezTo>
                    <a:pt x="39512" y="600511"/>
                    <a:pt x="26039" y="586948"/>
                    <a:pt x="26039" y="570333"/>
                  </a:cubicBezTo>
                  <a:lnTo>
                    <a:pt x="26039" y="216898"/>
                  </a:lnTo>
                  <a:cubicBezTo>
                    <a:pt x="9623" y="194406"/>
                    <a:pt x="0" y="166714"/>
                    <a:pt x="0" y="136762"/>
                  </a:cubicBezTo>
                  <a:cubicBezTo>
                    <a:pt x="0" y="134049"/>
                    <a:pt x="340" y="131337"/>
                    <a:pt x="1132" y="128624"/>
                  </a:cubicBezTo>
                  <a:lnTo>
                    <a:pt x="31021" y="22040"/>
                  </a:lnTo>
                  <a:cubicBezTo>
                    <a:pt x="34644" y="9042"/>
                    <a:pt x="46531" y="0"/>
                    <a:pt x="6000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 dirty="0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ABD3AA7-DAE0-B5BA-C292-C09F9E741A1A}"/>
                </a:ext>
              </a:extLst>
            </p:cNvPr>
            <p:cNvSpPr txBox="1"/>
            <p:nvPr/>
          </p:nvSpPr>
          <p:spPr>
            <a:xfrm>
              <a:off x="2352796" y="1975837"/>
              <a:ext cx="1062157" cy="3462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399" b="1" dirty="0">
                  <a:solidFill>
                    <a:schemeClr val="bg1"/>
                  </a:solidFill>
                </a:rPr>
                <a:t>市场调研</a:t>
              </a:r>
            </a:p>
          </p:txBody>
        </p:sp>
      </p:grpSp>
      <p:grpSp>
        <p:nvGrpSpPr>
          <p:cNvPr id="22" name="Group 41">
            <a:extLst>
              <a:ext uri="{FF2B5EF4-FFF2-40B4-BE49-F238E27FC236}">
                <a16:creationId xmlns:a16="http://schemas.microsoft.com/office/drawing/2014/main" id="{0A90B313-D6DE-9879-4B3F-2FEB1B92DABF}"/>
              </a:ext>
            </a:extLst>
          </p:cNvPr>
          <p:cNvGrpSpPr>
            <a:grpSpLocks noChangeAspect="1"/>
          </p:cNvGrpSpPr>
          <p:nvPr/>
        </p:nvGrpSpPr>
        <p:grpSpPr>
          <a:xfrm>
            <a:off x="2174368" y="3647875"/>
            <a:ext cx="2426546" cy="545896"/>
            <a:chOff x="6630561" y="2371885"/>
            <a:chExt cx="3192362" cy="717960"/>
          </a:xfrm>
          <a:solidFill>
            <a:schemeClr val="bg2">
              <a:lumMod val="75000"/>
            </a:schemeClr>
          </a:solidFill>
        </p:grpSpPr>
        <p:sp>
          <p:nvSpPr>
            <p:cNvPr id="23" name="Freeform 10">
              <a:extLst>
                <a:ext uri="{FF2B5EF4-FFF2-40B4-BE49-F238E27FC236}">
                  <a16:creationId xmlns:a16="http://schemas.microsoft.com/office/drawing/2014/main" id="{2A86109D-7EB5-BA33-C8AB-FA8770CB3FA4}"/>
                </a:ext>
              </a:extLst>
            </p:cNvPr>
            <p:cNvSpPr>
              <a:spLocks/>
            </p:cNvSpPr>
            <p:nvPr/>
          </p:nvSpPr>
          <p:spPr bwMode="auto">
            <a:xfrm rot="5400000" flipV="1">
              <a:off x="8023469" y="1277624"/>
              <a:ext cx="662035" cy="2936872"/>
            </a:xfrm>
            <a:custGeom>
              <a:avLst/>
              <a:gdLst>
                <a:gd name="T0" fmla="*/ 0 w 630"/>
                <a:gd name="T1" fmla="*/ 0 h 2415"/>
                <a:gd name="T2" fmla="*/ 0 w 630"/>
                <a:gd name="T3" fmla="*/ 2415 h 2415"/>
                <a:gd name="T4" fmla="*/ 630 w 630"/>
                <a:gd name="T5" fmla="*/ 2415 h 2415"/>
                <a:gd name="T6" fmla="*/ 630 w 630"/>
                <a:gd name="T7" fmla="*/ 257 h 2415"/>
                <a:gd name="T8" fmla="*/ 0 w 630"/>
                <a:gd name="T9" fmla="*/ 0 h 2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0" h="2415">
                  <a:moveTo>
                    <a:pt x="0" y="0"/>
                  </a:moveTo>
                  <a:lnTo>
                    <a:pt x="0" y="2415"/>
                  </a:lnTo>
                  <a:lnTo>
                    <a:pt x="630" y="2415"/>
                  </a:lnTo>
                  <a:lnTo>
                    <a:pt x="630" y="2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933"/>
            </a:solidFill>
            <a:ln>
              <a:noFill/>
            </a:ln>
          </p:spPr>
          <p:txBody>
            <a:bodyPr lIns="91396" tIns="45698" rIns="91396" bIns="45698"/>
            <a:lstStyle/>
            <a:p>
              <a:pPr>
                <a:defRPr/>
              </a:pPr>
              <a:endParaRPr lang="id-ID" sz="1333" dirty="0">
                <a:cs typeface="+mn-ea"/>
                <a:sym typeface="+mn-lt"/>
              </a:endParaRPr>
            </a:p>
          </p:txBody>
        </p:sp>
        <p:sp>
          <p:nvSpPr>
            <p:cNvPr id="24" name="Oval 43">
              <a:extLst>
                <a:ext uri="{FF2B5EF4-FFF2-40B4-BE49-F238E27FC236}">
                  <a16:creationId xmlns:a16="http://schemas.microsoft.com/office/drawing/2014/main" id="{D9007E2F-2D5B-1B09-8CAE-2C4B6032176D}"/>
                </a:ext>
              </a:extLst>
            </p:cNvPr>
            <p:cNvSpPr/>
            <p:nvPr/>
          </p:nvSpPr>
          <p:spPr>
            <a:xfrm>
              <a:off x="6630561" y="2371885"/>
              <a:ext cx="729127" cy="7179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solidFill>
                <a:srgbClr val="FFC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d-ID" sz="1333" dirty="0">
                <a:cs typeface="+mn-ea"/>
                <a:sym typeface="+mn-lt"/>
              </a:endParaRPr>
            </a:p>
          </p:txBody>
        </p:sp>
      </p:grpSp>
      <p:sp>
        <p:nvSpPr>
          <p:cNvPr id="26" name="Freeform 10">
            <a:extLst>
              <a:ext uri="{FF2B5EF4-FFF2-40B4-BE49-F238E27FC236}">
                <a16:creationId xmlns:a16="http://schemas.microsoft.com/office/drawing/2014/main" id="{FF5F9E33-FCCC-4F76-3B13-0FE0AB584BEA}"/>
              </a:ext>
            </a:extLst>
          </p:cNvPr>
          <p:cNvSpPr>
            <a:spLocks/>
          </p:cNvSpPr>
          <p:nvPr/>
        </p:nvSpPr>
        <p:spPr bwMode="auto">
          <a:xfrm rot="5400000">
            <a:off x="8826261" y="3538541"/>
            <a:ext cx="678677" cy="2570217"/>
          </a:xfrm>
          <a:custGeom>
            <a:avLst/>
            <a:gdLst>
              <a:gd name="T0" fmla="*/ 0 w 630"/>
              <a:gd name="T1" fmla="*/ 0 h 2415"/>
              <a:gd name="T2" fmla="*/ 0 w 630"/>
              <a:gd name="T3" fmla="*/ 2415 h 2415"/>
              <a:gd name="T4" fmla="*/ 630 w 630"/>
              <a:gd name="T5" fmla="*/ 2415 h 2415"/>
              <a:gd name="T6" fmla="*/ 630 w 630"/>
              <a:gd name="T7" fmla="*/ 257 h 2415"/>
              <a:gd name="T8" fmla="*/ 0 w 630"/>
              <a:gd name="T9" fmla="*/ 0 h 2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0" h="2415">
                <a:moveTo>
                  <a:pt x="0" y="0"/>
                </a:moveTo>
                <a:lnTo>
                  <a:pt x="0" y="2415"/>
                </a:lnTo>
                <a:lnTo>
                  <a:pt x="630" y="2415"/>
                </a:lnTo>
                <a:lnTo>
                  <a:pt x="630" y="257"/>
                </a:lnTo>
                <a:lnTo>
                  <a:pt x="0" y="0"/>
                </a:lnTo>
                <a:close/>
              </a:path>
            </a:pathLst>
          </a:custGeom>
          <a:solidFill>
            <a:srgbClr val="5900CC"/>
          </a:solidFill>
          <a:ln>
            <a:noFill/>
          </a:ln>
        </p:spPr>
        <p:txBody>
          <a:bodyPr lIns="91396" tIns="45698" rIns="91396" bIns="45698"/>
          <a:lstStyle/>
          <a:p>
            <a:pPr>
              <a:defRPr/>
            </a:pPr>
            <a:endParaRPr lang="id-ID" sz="1333" dirty="0">
              <a:cs typeface="+mn-ea"/>
              <a:sym typeface="+mn-lt"/>
            </a:endParaRPr>
          </a:p>
        </p:txBody>
      </p:sp>
      <p:sp>
        <p:nvSpPr>
          <p:cNvPr id="27" name="Oval 40">
            <a:extLst>
              <a:ext uri="{FF2B5EF4-FFF2-40B4-BE49-F238E27FC236}">
                <a16:creationId xmlns:a16="http://schemas.microsoft.com/office/drawing/2014/main" id="{119BBC19-31FD-8F9C-49CC-7799D1B53754}"/>
              </a:ext>
            </a:extLst>
          </p:cNvPr>
          <p:cNvSpPr/>
          <p:nvPr/>
        </p:nvSpPr>
        <p:spPr>
          <a:xfrm>
            <a:off x="9956650" y="4440068"/>
            <a:ext cx="747228" cy="736008"/>
          </a:xfrm>
          <a:prstGeom prst="ellipse">
            <a:avLst/>
          </a:prstGeom>
          <a:solidFill>
            <a:schemeClr val="bg2"/>
          </a:solidFill>
          <a:ln w="79375">
            <a:solidFill>
              <a:srgbClr val="59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 sz="1333" dirty="0">
              <a:cs typeface="+mn-ea"/>
              <a:sym typeface="+mn-lt"/>
            </a:endParaRPr>
          </a:p>
        </p:txBody>
      </p:sp>
      <p:grpSp>
        <p:nvGrpSpPr>
          <p:cNvPr id="28" name="Group 44">
            <a:extLst>
              <a:ext uri="{FF2B5EF4-FFF2-40B4-BE49-F238E27FC236}">
                <a16:creationId xmlns:a16="http://schemas.microsoft.com/office/drawing/2014/main" id="{7095391B-B5E5-98E6-64B2-B2744D26D2D6}"/>
              </a:ext>
            </a:extLst>
          </p:cNvPr>
          <p:cNvGrpSpPr>
            <a:grpSpLocks noChangeAspect="1"/>
          </p:cNvGrpSpPr>
          <p:nvPr/>
        </p:nvGrpSpPr>
        <p:grpSpPr>
          <a:xfrm>
            <a:off x="7315302" y="2854366"/>
            <a:ext cx="2220504" cy="498773"/>
            <a:chOff x="3368612" y="2371884"/>
            <a:chExt cx="3197297" cy="717959"/>
          </a:xfrm>
          <a:solidFill>
            <a:srgbClr val="FFB3DA"/>
          </a:solidFill>
        </p:grpSpPr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91434DBB-499D-2A78-1FB1-2E8D935FA0E1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4511583" y="1272074"/>
              <a:ext cx="662034" cy="2947976"/>
            </a:xfrm>
            <a:custGeom>
              <a:avLst/>
              <a:gdLst>
                <a:gd name="T0" fmla="*/ 0 w 630"/>
                <a:gd name="T1" fmla="*/ 0 h 2415"/>
                <a:gd name="T2" fmla="*/ 0 w 630"/>
                <a:gd name="T3" fmla="*/ 2415 h 2415"/>
                <a:gd name="T4" fmla="*/ 630 w 630"/>
                <a:gd name="T5" fmla="*/ 2415 h 2415"/>
                <a:gd name="T6" fmla="*/ 630 w 630"/>
                <a:gd name="T7" fmla="*/ 257 h 2415"/>
                <a:gd name="T8" fmla="*/ 0 w 630"/>
                <a:gd name="T9" fmla="*/ 0 h 2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0" h="2415">
                  <a:moveTo>
                    <a:pt x="0" y="0"/>
                  </a:moveTo>
                  <a:lnTo>
                    <a:pt x="0" y="2415"/>
                  </a:lnTo>
                  <a:lnTo>
                    <a:pt x="630" y="2415"/>
                  </a:lnTo>
                  <a:lnTo>
                    <a:pt x="630" y="25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396" tIns="45698" rIns="91396" bIns="45698"/>
            <a:lstStyle/>
            <a:p>
              <a:pPr>
                <a:defRPr/>
              </a:pPr>
              <a:endParaRPr lang="id-ID" sz="1333" dirty="0">
                <a:cs typeface="+mn-ea"/>
                <a:sym typeface="+mn-lt"/>
              </a:endParaRPr>
            </a:p>
          </p:txBody>
        </p:sp>
        <p:sp>
          <p:nvSpPr>
            <p:cNvPr id="30" name="Oval 46">
              <a:extLst>
                <a:ext uri="{FF2B5EF4-FFF2-40B4-BE49-F238E27FC236}">
                  <a16:creationId xmlns:a16="http://schemas.microsoft.com/office/drawing/2014/main" id="{49F3DE5F-C908-5EE9-76E3-6A8A86B80512}"/>
                </a:ext>
              </a:extLst>
            </p:cNvPr>
            <p:cNvSpPr/>
            <p:nvPr/>
          </p:nvSpPr>
          <p:spPr>
            <a:xfrm>
              <a:off x="5836781" y="2371884"/>
              <a:ext cx="729128" cy="717959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FFB3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d-ID" sz="1333" dirty="0">
                <a:cs typeface="+mn-ea"/>
                <a:sym typeface="+mn-lt"/>
              </a:endParaRPr>
            </a:p>
          </p:txBody>
        </p:sp>
      </p:grpSp>
      <p:grpSp>
        <p:nvGrpSpPr>
          <p:cNvPr id="31" name="Group 47">
            <a:extLst>
              <a:ext uri="{FF2B5EF4-FFF2-40B4-BE49-F238E27FC236}">
                <a16:creationId xmlns:a16="http://schemas.microsoft.com/office/drawing/2014/main" id="{B9C784A2-12A2-47B8-EE16-F00B281307BA}"/>
              </a:ext>
            </a:extLst>
          </p:cNvPr>
          <p:cNvGrpSpPr>
            <a:grpSpLocks noChangeAspect="1"/>
          </p:cNvGrpSpPr>
          <p:nvPr/>
        </p:nvGrpSpPr>
        <p:grpSpPr>
          <a:xfrm>
            <a:off x="3305410" y="2303107"/>
            <a:ext cx="1677606" cy="379606"/>
            <a:chOff x="6630561" y="2371884"/>
            <a:chExt cx="3173892" cy="717959"/>
          </a:xfrm>
          <a:solidFill>
            <a:srgbClr val="CED5E5"/>
          </a:solidFill>
        </p:grpSpPr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C5C6A55F-5B3C-31C0-DE37-7CE59A1C5FAE}"/>
                </a:ext>
              </a:extLst>
            </p:cNvPr>
            <p:cNvSpPr>
              <a:spLocks/>
            </p:cNvSpPr>
            <p:nvPr/>
          </p:nvSpPr>
          <p:spPr bwMode="auto">
            <a:xfrm rot="5400000" flipV="1">
              <a:off x="8009930" y="1282491"/>
              <a:ext cx="662038" cy="2927008"/>
            </a:xfrm>
            <a:custGeom>
              <a:avLst/>
              <a:gdLst>
                <a:gd name="T0" fmla="*/ 0 w 630"/>
                <a:gd name="T1" fmla="*/ 0 h 2415"/>
                <a:gd name="T2" fmla="*/ 0 w 630"/>
                <a:gd name="T3" fmla="*/ 2415 h 2415"/>
                <a:gd name="T4" fmla="*/ 630 w 630"/>
                <a:gd name="T5" fmla="*/ 2415 h 2415"/>
                <a:gd name="T6" fmla="*/ 630 w 630"/>
                <a:gd name="T7" fmla="*/ 257 h 2415"/>
                <a:gd name="T8" fmla="*/ 0 w 630"/>
                <a:gd name="T9" fmla="*/ 0 h 2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0" h="2415">
                  <a:moveTo>
                    <a:pt x="0" y="0"/>
                  </a:moveTo>
                  <a:lnTo>
                    <a:pt x="0" y="2415"/>
                  </a:lnTo>
                  <a:lnTo>
                    <a:pt x="630" y="2415"/>
                  </a:lnTo>
                  <a:lnTo>
                    <a:pt x="630" y="25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396" tIns="45698" rIns="91396" bIns="45698"/>
            <a:lstStyle/>
            <a:p>
              <a:pPr>
                <a:defRPr/>
              </a:pPr>
              <a:endParaRPr lang="id-ID" sz="1333" dirty="0">
                <a:cs typeface="+mn-ea"/>
                <a:sym typeface="+mn-lt"/>
              </a:endParaRPr>
            </a:p>
          </p:txBody>
        </p:sp>
        <p:sp>
          <p:nvSpPr>
            <p:cNvPr id="33" name="Oval 49">
              <a:extLst>
                <a:ext uri="{FF2B5EF4-FFF2-40B4-BE49-F238E27FC236}">
                  <a16:creationId xmlns:a16="http://schemas.microsoft.com/office/drawing/2014/main" id="{62004118-387C-F72D-D0BB-866537A34BD8}"/>
                </a:ext>
              </a:extLst>
            </p:cNvPr>
            <p:cNvSpPr/>
            <p:nvPr/>
          </p:nvSpPr>
          <p:spPr>
            <a:xfrm>
              <a:off x="6630561" y="2371884"/>
              <a:ext cx="729128" cy="717959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CED5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d-ID" sz="1333" dirty="0">
                <a:cs typeface="+mn-ea"/>
                <a:sym typeface="+mn-lt"/>
              </a:endParaRPr>
            </a:p>
          </p:txBody>
        </p:sp>
      </p:grpSp>
      <p:grpSp>
        <p:nvGrpSpPr>
          <p:cNvPr id="34" name="Group 37">
            <a:extLst>
              <a:ext uri="{FF2B5EF4-FFF2-40B4-BE49-F238E27FC236}">
                <a16:creationId xmlns:a16="http://schemas.microsoft.com/office/drawing/2014/main" id="{C2D53F52-5EB7-5A44-BD25-12308A68CDED}"/>
              </a:ext>
            </a:extLst>
          </p:cNvPr>
          <p:cNvGrpSpPr>
            <a:grpSpLocks/>
          </p:cNvGrpSpPr>
          <p:nvPr/>
        </p:nvGrpSpPr>
        <p:grpSpPr bwMode="auto">
          <a:xfrm>
            <a:off x="4208942" y="4232797"/>
            <a:ext cx="3671705" cy="1226925"/>
            <a:chOff x="2006724" y="3845890"/>
            <a:chExt cx="3673129" cy="1227356"/>
          </a:xfrm>
        </p:grpSpPr>
        <p:sp>
          <p:nvSpPr>
            <p:cNvPr id="35" name="Oval 36">
              <a:extLst>
                <a:ext uri="{FF2B5EF4-FFF2-40B4-BE49-F238E27FC236}">
                  <a16:creationId xmlns:a16="http://schemas.microsoft.com/office/drawing/2014/main" id="{5C1D02D0-6E2E-8635-7CB5-0B7246DF87F8}"/>
                </a:ext>
              </a:extLst>
            </p:cNvPr>
            <p:cNvSpPr/>
            <p:nvPr/>
          </p:nvSpPr>
          <p:spPr>
            <a:xfrm>
              <a:off x="2062282" y="4258713"/>
              <a:ext cx="3482647" cy="676395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57000"/>
              </a:schemeClr>
            </a:solidFill>
            <a:ln>
              <a:noFill/>
            </a:ln>
            <a:effectLst>
              <a:outerShdw blurRad="685800" sx="119000" sy="119000" algn="ctr" rotWithShape="0">
                <a:prstClr val="black">
                  <a:alpha val="8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zh-CN" altLang="zh-CN" sz="1333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36" name="Group 2">
              <a:extLst>
                <a:ext uri="{FF2B5EF4-FFF2-40B4-BE49-F238E27FC236}">
                  <a16:creationId xmlns:a16="http://schemas.microsoft.com/office/drawing/2014/main" id="{9E51BBF2-FEB7-A9A7-7EE1-A26EC6F66F8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06724" y="3845890"/>
              <a:ext cx="3673129" cy="1227356"/>
              <a:chOff x="6213792" y="4114590"/>
              <a:chExt cx="3394232" cy="818709"/>
            </a:xfrm>
          </p:grpSpPr>
          <p:sp>
            <p:nvSpPr>
              <p:cNvPr id="37" name="Freeform 23">
                <a:extLst>
                  <a:ext uri="{FF2B5EF4-FFF2-40B4-BE49-F238E27FC236}">
                    <a16:creationId xmlns:a16="http://schemas.microsoft.com/office/drawing/2014/main" id="{BFCBAB2D-69FE-A742-9F5F-C497728208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18942" y="4188729"/>
                <a:ext cx="674739" cy="534862"/>
              </a:xfrm>
              <a:custGeom>
                <a:avLst/>
                <a:gdLst>
                  <a:gd name="T0" fmla="*/ 752 w 752"/>
                  <a:gd name="T1" fmla="*/ 88 h 595"/>
                  <a:gd name="T2" fmla="*/ 752 w 752"/>
                  <a:gd name="T3" fmla="*/ 595 h 595"/>
                  <a:gd name="T4" fmla="*/ 0 w 752"/>
                  <a:gd name="T5" fmla="*/ 395 h 595"/>
                  <a:gd name="T6" fmla="*/ 0 w 752"/>
                  <a:gd name="T7" fmla="*/ 0 h 595"/>
                  <a:gd name="T8" fmla="*/ 752 w 752"/>
                  <a:gd name="T9" fmla="*/ 88 h 5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2" h="595">
                    <a:moveTo>
                      <a:pt x="752" y="88"/>
                    </a:moveTo>
                    <a:lnTo>
                      <a:pt x="752" y="595"/>
                    </a:lnTo>
                    <a:lnTo>
                      <a:pt x="0" y="395"/>
                    </a:lnTo>
                    <a:lnTo>
                      <a:pt x="0" y="0"/>
                    </a:lnTo>
                    <a:lnTo>
                      <a:pt x="752" y="88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lIns="91396" tIns="45698" rIns="91396" bIns="45698"/>
              <a:lstStyle/>
              <a:p>
                <a:endParaRPr lang="id-ID" sz="1333" dirty="0">
                  <a:cs typeface="+mn-ea"/>
                  <a:sym typeface="+mn-lt"/>
                </a:endParaRPr>
              </a:p>
            </p:txBody>
          </p:sp>
          <p:sp>
            <p:nvSpPr>
              <p:cNvPr id="38" name="Freeform 24">
                <a:extLst>
                  <a:ext uri="{FF2B5EF4-FFF2-40B4-BE49-F238E27FC236}">
                    <a16:creationId xmlns:a16="http://schemas.microsoft.com/office/drawing/2014/main" id="{E8F98CA1-19A1-855C-475C-6B0C7DAF1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9602" y="4195084"/>
                <a:ext cx="1289339" cy="570872"/>
              </a:xfrm>
              <a:custGeom>
                <a:avLst/>
                <a:gdLst>
                  <a:gd name="T0" fmla="*/ 1437 w 1437"/>
                  <a:gd name="T1" fmla="*/ 0 h 636"/>
                  <a:gd name="T2" fmla="*/ 1437 w 1437"/>
                  <a:gd name="T3" fmla="*/ 395 h 636"/>
                  <a:gd name="T4" fmla="*/ 0 w 1437"/>
                  <a:gd name="T5" fmla="*/ 636 h 636"/>
                  <a:gd name="T6" fmla="*/ 0 w 1437"/>
                  <a:gd name="T7" fmla="*/ 129 h 636"/>
                  <a:gd name="T8" fmla="*/ 1437 w 1437"/>
                  <a:gd name="T9" fmla="*/ 0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7" h="636">
                    <a:moveTo>
                      <a:pt x="1437" y="0"/>
                    </a:moveTo>
                    <a:lnTo>
                      <a:pt x="1437" y="395"/>
                    </a:lnTo>
                    <a:lnTo>
                      <a:pt x="0" y="636"/>
                    </a:lnTo>
                    <a:lnTo>
                      <a:pt x="0" y="129"/>
                    </a:lnTo>
                    <a:lnTo>
                      <a:pt x="1437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innerShdw blurRad="482600" dist="190500">
                  <a:schemeClr val="bg1">
                    <a:lumMod val="95000"/>
                    <a:alpha val="50000"/>
                  </a:schemeClr>
                </a:innerShdw>
              </a:effectLst>
            </p:spPr>
            <p:txBody>
              <a:bodyPr lIns="91396" tIns="45698" rIns="91396" bIns="45698"/>
              <a:lstStyle/>
              <a:p>
                <a:endParaRPr lang="id-ID" sz="1333" dirty="0">
                  <a:cs typeface="+mn-ea"/>
                  <a:sym typeface="+mn-lt"/>
                </a:endParaRPr>
              </a:p>
            </p:txBody>
          </p:sp>
          <p:sp>
            <p:nvSpPr>
              <p:cNvPr id="39" name="Freeform 25">
                <a:extLst>
                  <a:ext uri="{FF2B5EF4-FFF2-40B4-BE49-F238E27FC236}">
                    <a16:creationId xmlns:a16="http://schemas.microsoft.com/office/drawing/2014/main" id="{7E6A9B76-2ABE-7259-7E1E-2E08E3C099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3792" y="4311588"/>
                <a:ext cx="1389083" cy="618533"/>
              </a:xfrm>
              <a:custGeom>
                <a:avLst/>
                <a:gdLst>
                  <a:gd name="T0" fmla="*/ 1547 w 1547"/>
                  <a:gd name="T1" fmla="*/ 183 h 690"/>
                  <a:gd name="T2" fmla="*/ 1547 w 1547"/>
                  <a:gd name="T3" fmla="*/ 690 h 690"/>
                  <a:gd name="T4" fmla="*/ 0 w 1547"/>
                  <a:gd name="T5" fmla="*/ 504 h 690"/>
                  <a:gd name="T6" fmla="*/ 0 w 1547"/>
                  <a:gd name="T7" fmla="*/ 0 h 690"/>
                  <a:gd name="T8" fmla="*/ 1547 w 1547"/>
                  <a:gd name="T9" fmla="*/ 183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7" h="690">
                    <a:moveTo>
                      <a:pt x="1547" y="183"/>
                    </a:moveTo>
                    <a:lnTo>
                      <a:pt x="1547" y="690"/>
                    </a:lnTo>
                    <a:lnTo>
                      <a:pt x="0" y="504"/>
                    </a:lnTo>
                    <a:lnTo>
                      <a:pt x="0" y="0"/>
                    </a:lnTo>
                    <a:lnTo>
                      <a:pt x="1547" y="18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5900CC"/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lIns="91396" tIns="45698" rIns="91396" bIns="45698"/>
              <a:lstStyle/>
              <a:p>
                <a:endParaRPr lang="id-ID" sz="1333" dirty="0">
                  <a:cs typeface="+mn-ea"/>
                  <a:sym typeface="+mn-lt"/>
                </a:endParaRPr>
              </a:p>
            </p:txBody>
          </p:sp>
          <p:sp>
            <p:nvSpPr>
              <p:cNvPr id="40" name="Freeform 26">
                <a:extLst>
                  <a:ext uri="{FF2B5EF4-FFF2-40B4-BE49-F238E27FC236}">
                    <a16:creationId xmlns:a16="http://schemas.microsoft.com/office/drawing/2014/main" id="{22F37B64-16B1-BEC9-19ED-9C68D91CF1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02875" y="4279815"/>
                <a:ext cx="2005149" cy="653484"/>
              </a:xfrm>
              <a:custGeom>
                <a:avLst/>
                <a:gdLst>
                  <a:gd name="T0" fmla="*/ 2234 w 2234"/>
                  <a:gd name="T1" fmla="*/ 0 h 728"/>
                  <a:gd name="T2" fmla="*/ 2234 w 2234"/>
                  <a:gd name="T3" fmla="*/ 507 h 728"/>
                  <a:gd name="T4" fmla="*/ 0 w 2234"/>
                  <a:gd name="T5" fmla="*/ 728 h 728"/>
                  <a:gd name="T6" fmla="*/ 0 w 2234"/>
                  <a:gd name="T7" fmla="*/ 221 h 728"/>
                  <a:gd name="T8" fmla="*/ 2234 w 2234"/>
                  <a:gd name="T9" fmla="*/ 0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34" h="728">
                    <a:moveTo>
                      <a:pt x="2234" y="0"/>
                    </a:moveTo>
                    <a:lnTo>
                      <a:pt x="2234" y="507"/>
                    </a:lnTo>
                    <a:lnTo>
                      <a:pt x="0" y="728"/>
                    </a:lnTo>
                    <a:lnTo>
                      <a:pt x="0" y="221"/>
                    </a:lnTo>
                    <a:lnTo>
                      <a:pt x="223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5900CC"/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lIns="91396" tIns="45698" rIns="91396" bIns="45698"/>
              <a:lstStyle/>
              <a:p>
                <a:pPr>
                  <a:defRPr/>
                </a:pPr>
                <a:endParaRPr lang="id-ID" sz="1333" dirty="0">
                  <a:cs typeface="+mn-ea"/>
                  <a:sym typeface="+mn-lt"/>
                </a:endParaRPr>
              </a:p>
            </p:txBody>
          </p:sp>
          <p:sp>
            <p:nvSpPr>
              <p:cNvPr id="41" name="Freeform 27">
                <a:extLst>
                  <a:ext uri="{FF2B5EF4-FFF2-40B4-BE49-F238E27FC236}">
                    <a16:creationId xmlns:a16="http://schemas.microsoft.com/office/drawing/2014/main" id="{661A0EF0-B503-33DC-DBD7-94C1C76EB4C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13792" y="4114590"/>
                <a:ext cx="3394232" cy="363282"/>
              </a:xfrm>
              <a:custGeom>
                <a:avLst/>
                <a:gdLst>
                  <a:gd name="T0" fmla="*/ 2236 w 3781"/>
                  <a:gd name="T1" fmla="*/ 0 h 405"/>
                  <a:gd name="T2" fmla="*/ 3781 w 3781"/>
                  <a:gd name="T3" fmla="*/ 184 h 405"/>
                  <a:gd name="T4" fmla="*/ 1547 w 3781"/>
                  <a:gd name="T5" fmla="*/ 405 h 405"/>
                  <a:gd name="T6" fmla="*/ 0 w 3781"/>
                  <a:gd name="T7" fmla="*/ 222 h 405"/>
                  <a:gd name="T8" fmla="*/ 2236 w 3781"/>
                  <a:gd name="T9" fmla="*/ 0 h 405"/>
                  <a:gd name="T10" fmla="*/ 797 w 3781"/>
                  <a:gd name="T11" fmla="*/ 222 h 405"/>
                  <a:gd name="T12" fmla="*/ 1550 w 3781"/>
                  <a:gd name="T13" fmla="*/ 312 h 405"/>
                  <a:gd name="T14" fmla="*/ 2986 w 3781"/>
                  <a:gd name="T15" fmla="*/ 181 h 405"/>
                  <a:gd name="T16" fmla="*/ 2234 w 3781"/>
                  <a:gd name="T17" fmla="*/ 93 h 405"/>
                  <a:gd name="T18" fmla="*/ 797 w 3781"/>
                  <a:gd name="T19" fmla="*/ 222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81" h="405">
                    <a:moveTo>
                      <a:pt x="2236" y="0"/>
                    </a:moveTo>
                    <a:lnTo>
                      <a:pt x="3781" y="184"/>
                    </a:lnTo>
                    <a:lnTo>
                      <a:pt x="1547" y="405"/>
                    </a:lnTo>
                    <a:lnTo>
                      <a:pt x="0" y="222"/>
                    </a:lnTo>
                    <a:lnTo>
                      <a:pt x="2236" y="0"/>
                    </a:lnTo>
                    <a:close/>
                    <a:moveTo>
                      <a:pt x="797" y="222"/>
                    </a:moveTo>
                    <a:lnTo>
                      <a:pt x="1550" y="312"/>
                    </a:lnTo>
                    <a:lnTo>
                      <a:pt x="2986" y="181"/>
                    </a:lnTo>
                    <a:lnTo>
                      <a:pt x="2234" y="93"/>
                    </a:lnTo>
                    <a:lnTo>
                      <a:pt x="797" y="222"/>
                    </a:lnTo>
                    <a:close/>
                  </a:path>
                </a:pathLst>
              </a:custGeom>
              <a:solidFill>
                <a:srgbClr val="5900CC"/>
              </a:solidFill>
              <a:ln>
                <a:noFill/>
              </a:ln>
            </p:spPr>
            <p:txBody>
              <a:bodyPr lIns="91396" tIns="45698" rIns="91396" bIns="45698"/>
              <a:lstStyle/>
              <a:p>
                <a:pPr>
                  <a:defRPr/>
                </a:pPr>
                <a:endParaRPr lang="id-ID" sz="1333" dirty="0">
                  <a:cs typeface="+mn-ea"/>
                  <a:sym typeface="+mn-lt"/>
                </a:endParaRPr>
              </a:p>
            </p:txBody>
          </p:sp>
          <p:sp>
            <p:nvSpPr>
              <p:cNvPr id="42" name="Freeform 28">
                <a:extLst>
                  <a:ext uri="{FF2B5EF4-FFF2-40B4-BE49-F238E27FC236}">
                    <a16:creationId xmlns:a16="http://schemas.microsoft.com/office/drawing/2014/main" id="{635A0C58-50F6-2E42-7802-1462BEFBB94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13792" y="4114590"/>
                <a:ext cx="3394232" cy="363282"/>
              </a:xfrm>
              <a:custGeom>
                <a:avLst/>
                <a:gdLst>
                  <a:gd name="T0" fmla="*/ 2236 w 3781"/>
                  <a:gd name="T1" fmla="*/ 0 h 405"/>
                  <a:gd name="T2" fmla="*/ 3781 w 3781"/>
                  <a:gd name="T3" fmla="*/ 184 h 405"/>
                  <a:gd name="T4" fmla="*/ 1547 w 3781"/>
                  <a:gd name="T5" fmla="*/ 405 h 405"/>
                  <a:gd name="T6" fmla="*/ 0 w 3781"/>
                  <a:gd name="T7" fmla="*/ 222 h 405"/>
                  <a:gd name="T8" fmla="*/ 2236 w 3781"/>
                  <a:gd name="T9" fmla="*/ 0 h 405"/>
                  <a:gd name="T10" fmla="*/ 797 w 3781"/>
                  <a:gd name="T11" fmla="*/ 222 h 405"/>
                  <a:gd name="T12" fmla="*/ 1550 w 3781"/>
                  <a:gd name="T13" fmla="*/ 312 h 405"/>
                  <a:gd name="T14" fmla="*/ 2986 w 3781"/>
                  <a:gd name="T15" fmla="*/ 181 h 405"/>
                  <a:gd name="T16" fmla="*/ 2234 w 3781"/>
                  <a:gd name="T17" fmla="*/ 93 h 405"/>
                  <a:gd name="T18" fmla="*/ 797 w 3781"/>
                  <a:gd name="T19" fmla="*/ 222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81" h="405">
                    <a:moveTo>
                      <a:pt x="2236" y="0"/>
                    </a:moveTo>
                    <a:lnTo>
                      <a:pt x="3781" y="184"/>
                    </a:lnTo>
                    <a:lnTo>
                      <a:pt x="1547" y="405"/>
                    </a:lnTo>
                    <a:lnTo>
                      <a:pt x="0" y="222"/>
                    </a:lnTo>
                    <a:lnTo>
                      <a:pt x="2236" y="0"/>
                    </a:lnTo>
                    <a:moveTo>
                      <a:pt x="797" y="222"/>
                    </a:moveTo>
                    <a:lnTo>
                      <a:pt x="1550" y="312"/>
                    </a:lnTo>
                    <a:lnTo>
                      <a:pt x="2986" y="181"/>
                    </a:lnTo>
                    <a:lnTo>
                      <a:pt x="2234" y="93"/>
                    </a:lnTo>
                    <a:lnTo>
                      <a:pt x="797" y="22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396" tIns="45698" rIns="91396" bIns="45698"/>
              <a:lstStyle/>
              <a:p>
                <a:pPr>
                  <a:defRPr/>
                </a:pPr>
                <a:endParaRPr lang="id-ID" sz="1333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3" name="Group 3">
            <a:extLst>
              <a:ext uri="{FF2B5EF4-FFF2-40B4-BE49-F238E27FC236}">
                <a16:creationId xmlns:a16="http://schemas.microsoft.com/office/drawing/2014/main" id="{846BD8EB-AF17-8C7E-A8DF-F8616301872E}"/>
              </a:ext>
            </a:extLst>
          </p:cNvPr>
          <p:cNvGrpSpPr>
            <a:grpSpLocks/>
          </p:cNvGrpSpPr>
          <p:nvPr/>
        </p:nvGrpSpPr>
        <p:grpSpPr bwMode="auto">
          <a:xfrm>
            <a:off x="4588168" y="3445538"/>
            <a:ext cx="2870402" cy="953923"/>
            <a:chOff x="6213792" y="4114590"/>
            <a:chExt cx="3394232" cy="814592"/>
          </a:xfrm>
        </p:grpSpPr>
        <p:sp>
          <p:nvSpPr>
            <p:cNvPr id="44" name="Freeform 23">
              <a:extLst>
                <a:ext uri="{FF2B5EF4-FFF2-40B4-BE49-F238E27FC236}">
                  <a16:creationId xmlns:a16="http://schemas.microsoft.com/office/drawing/2014/main" id="{4956BC09-D884-D324-4399-5A42BF6098B2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9560" y="4189137"/>
              <a:ext cx="675469" cy="534025"/>
            </a:xfrm>
            <a:custGeom>
              <a:avLst/>
              <a:gdLst>
                <a:gd name="T0" fmla="*/ 752 w 752"/>
                <a:gd name="T1" fmla="*/ 88 h 595"/>
                <a:gd name="T2" fmla="*/ 752 w 752"/>
                <a:gd name="T3" fmla="*/ 595 h 595"/>
                <a:gd name="T4" fmla="*/ 0 w 752"/>
                <a:gd name="T5" fmla="*/ 395 h 595"/>
                <a:gd name="T6" fmla="*/ 0 w 752"/>
                <a:gd name="T7" fmla="*/ 0 h 595"/>
                <a:gd name="T8" fmla="*/ 752 w 752"/>
                <a:gd name="T9" fmla="*/ 88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2" h="595">
                  <a:moveTo>
                    <a:pt x="752" y="88"/>
                  </a:moveTo>
                  <a:lnTo>
                    <a:pt x="752" y="595"/>
                  </a:lnTo>
                  <a:lnTo>
                    <a:pt x="0" y="395"/>
                  </a:lnTo>
                  <a:lnTo>
                    <a:pt x="0" y="0"/>
                  </a:lnTo>
                  <a:lnTo>
                    <a:pt x="752" y="8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lIns="91396" tIns="45698" rIns="91396" bIns="45698"/>
            <a:lstStyle/>
            <a:p>
              <a:pPr>
                <a:defRPr/>
              </a:pPr>
              <a:endParaRPr lang="id-ID" sz="1333" dirty="0">
                <a:cs typeface="+mn-ea"/>
                <a:sym typeface="+mn-lt"/>
              </a:endParaRPr>
            </a:p>
          </p:txBody>
        </p:sp>
        <p:sp>
          <p:nvSpPr>
            <p:cNvPr id="45" name="Freeform 24">
              <a:extLst>
                <a:ext uri="{FF2B5EF4-FFF2-40B4-BE49-F238E27FC236}">
                  <a16:creationId xmlns:a16="http://schemas.microsoft.com/office/drawing/2014/main" id="{32146028-871E-CF75-E628-857C430EBE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28663" y="4194559"/>
              <a:ext cx="1290897" cy="570620"/>
            </a:xfrm>
            <a:custGeom>
              <a:avLst/>
              <a:gdLst>
                <a:gd name="T0" fmla="*/ 1437 w 1437"/>
                <a:gd name="T1" fmla="*/ 0 h 636"/>
                <a:gd name="T2" fmla="*/ 1437 w 1437"/>
                <a:gd name="T3" fmla="*/ 395 h 636"/>
                <a:gd name="T4" fmla="*/ 0 w 1437"/>
                <a:gd name="T5" fmla="*/ 636 h 636"/>
                <a:gd name="T6" fmla="*/ 0 w 1437"/>
                <a:gd name="T7" fmla="*/ 129 h 636"/>
                <a:gd name="T8" fmla="*/ 1437 w 1437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7" h="636">
                  <a:moveTo>
                    <a:pt x="1437" y="0"/>
                  </a:moveTo>
                  <a:lnTo>
                    <a:pt x="1437" y="395"/>
                  </a:lnTo>
                  <a:lnTo>
                    <a:pt x="0" y="636"/>
                  </a:lnTo>
                  <a:lnTo>
                    <a:pt x="0" y="129"/>
                  </a:lnTo>
                  <a:lnTo>
                    <a:pt x="1437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>
              <a:innerShdw blurRad="482600" dist="190500">
                <a:schemeClr val="bg1">
                  <a:lumMod val="95000"/>
                  <a:alpha val="50000"/>
                </a:schemeClr>
              </a:innerShdw>
            </a:effectLst>
          </p:spPr>
          <p:txBody>
            <a:bodyPr lIns="91396" tIns="45698" rIns="91396" bIns="45698"/>
            <a:lstStyle/>
            <a:p>
              <a:endParaRPr lang="id-ID" sz="1333" dirty="0">
                <a:cs typeface="+mn-ea"/>
                <a:sym typeface="+mn-lt"/>
              </a:endParaRPr>
            </a:p>
          </p:txBody>
        </p:sp>
        <p:sp>
          <p:nvSpPr>
            <p:cNvPr id="46" name="Freeform 25">
              <a:extLst>
                <a:ext uri="{FF2B5EF4-FFF2-40B4-BE49-F238E27FC236}">
                  <a16:creationId xmlns:a16="http://schemas.microsoft.com/office/drawing/2014/main" id="{D8B7C37C-2E78-13C4-990D-F59E9C6E501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3792" y="4300279"/>
              <a:ext cx="1388464" cy="619414"/>
            </a:xfrm>
            <a:custGeom>
              <a:avLst/>
              <a:gdLst>
                <a:gd name="T0" fmla="*/ 1547 w 1547"/>
                <a:gd name="T1" fmla="*/ 183 h 690"/>
                <a:gd name="T2" fmla="*/ 1547 w 1547"/>
                <a:gd name="T3" fmla="*/ 690 h 690"/>
                <a:gd name="T4" fmla="*/ 0 w 1547"/>
                <a:gd name="T5" fmla="*/ 504 h 690"/>
                <a:gd name="T6" fmla="*/ 0 w 1547"/>
                <a:gd name="T7" fmla="*/ 0 h 690"/>
                <a:gd name="T8" fmla="*/ 1547 w 1547"/>
                <a:gd name="T9" fmla="*/ 183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7" h="690">
                  <a:moveTo>
                    <a:pt x="1547" y="183"/>
                  </a:moveTo>
                  <a:lnTo>
                    <a:pt x="1547" y="690"/>
                  </a:lnTo>
                  <a:lnTo>
                    <a:pt x="0" y="504"/>
                  </a:lnTo>
                  <a:lnTo>
                    <a:pt x="0" y="0"/>
                  </a:lnTo>
                  <a:lnTo>
                    <a:pt x="1547" y="18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FFC933"/>
                </a:gs>
              </a:gsLst>
              <a:lin ang="18900000" scaled="1"/>
            </a:gra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lIns="91396" tIns="45698" rIns="91396" bIns="45698"/>
            <a:lstStyle/>
            <a:p>
              <a:pPr>
                <a:defRPr/>
              </a:pPr>
              <a:endParaRPr lang="id-ID" sz="1333" dirty="0">
                <a:cs typeface="+mn-ea"/>
                <a:sym typeface="+mn-lt"/>
              </a:endParaRPr>
            </a:p>
          </p:txBody>
        </p:sp>
        <p:sp>
          <p:nvSpPr>
            <p:cNvPr id="47" name="Freeform 26">
              <a:extLst>
                <a:ext uri="{FF2B5EF4-FFF2-40B4-BE49-F238E27FC236}">
                  <a16:creationId xmlns:a16="http://schemas.microsoft.com/office/drawing/2014/main" id="{CA93EFF7-B891-CCDB-31B6-12878704AF59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2256" y="4275882"/>
              <a:ext cx="2005768" cy="653300"/>
            </a:xfrm>
            <a:custGeom>
              <a:avLst/>
              <a:gdLst>
                <a:gd name="T0" fmla="*/ 2234 w 2234"/>
                <a:gd name="T1" fmla="*/ 0 h 728"/>
                <a:gd name="T2" fmla="*/ 2234 w 2234"/>
                <a:gd name="T3" fmla="*/ 507 h 728"/>
                <a:gd name="T4" fmla="*/ 0 w 2234"/>
                <a:gd name="T5" fmla="*/ 728 h 728"/>
                <a:gd name="T6" fmla="*/ 0 w 2234"/>
                <a:gd name="T7" fmla="*/ 221 h 728"/>
                <a:gd name="T8" fmla="*/ 2234 w 2234"/>
                <a:gd name="T9" fmla="*/ 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4" h="728">
                  <a:moveTo>
                    <a:pt x="2234" y="0"/>
                  </a:moveTo>
                  <a:lnTo>
                    <a:pt x="2234" y="507"/>
                  </a:lnTo>
                  <a:lnTo>
                    <a:pt x="0" y="728"/>
                  </a:lnTo>
                  <a:lnTo>
                    <a:pt x="0" y="221"/>
                  </a:lnTo>
                  <a:lnTo>
                    <a:pt x="2234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FFC933"/>
                </a:gs>
              </a:gsLst>
              <a:lin ang="18900000" scaled="1"/>
            </a:gra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lIns="91396" tIns="45698" rIns="91396" bIns="45698"/>
            <a:lstStyle/>
            <a:p>
              <a:endParaRPr lang="id-ID" sz="1333" dirty="0">
                <a:cs typeface="+mn-ea"/>
                <a:sym typeface="+mn-lt"/>
              </a:endParaRPr>
            </a:p>
          </p:txBody>
        </p:sp>
        <p:sp>
          <p:nvSpPr>
            <p:cNvPr id="48" name="Freeform 27">
              <a:extLst>
                <a:ext uri="{FF2B5EF4-FFF2-40B4-BE49-F238E27FC236}">
                  <a16:creationId xmlns:a16="http://schemas.microsoft.com/office/drawing/2014/main" id="{D9251710-2F73-3D5D-358D-A3CB7F4C5F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13792" y="4114590"/>
              <a:ext cx="3394232" cy="363245"/>
            </a:xfrm>
            <a:custGeom>
              <a:avLst/>
              <a:gdLst>
                <a:gd name="T0" fmla="*/ 2236 w 3781"/>
                <a:gd name="T1" fmla="*/ 0 h 405"/>
                <a:gd name="T2" fmla="*/ 3781 w 3781"/>
                <a:gd name="T3" fmla="*/ 184 h 405"/>
                <a:gd name="T4" fmla="*/ 1547 w 3781"/>
                <a:gd name="T5" fmla="*/ 405 h 405"/>
                <a:gd name="T6" fmla="*/ 0 w 3781"/>
                <a:gd name="T7" fmla="*/ 222 h 405"/>
                <a:gd name="T8" fmla="*/ 2236 w 3781"/>
                <a:gd name="T9" fmla="*/ 0 h 405"/>
                <a:gd name="T10" fmla="*/ 797 w 3781"/>
                <a:gd name="T11" fmla="*/ 222 h 405"/>
                <a:gd name="T12" fmla="*/ 1550 w 3781"/>
                <a:gd name="T13" fmla="*/ 312 h 405"/>
                <a:gd name="T14" fmla="*/ 2986 w 3781"/>
                <a:gd name="T15" fmla="*/ 181 h 405"/>
                <a:gd name="T16" fmla="*/ 2234 w 3781"/>
                <a:gd name="T17" fmla="*/ 93 h 405"/>
                <a:gd name="T18" fmla="*/ 797 w 3781"/>
                <a:gd name="T19" fmla="*/ 222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81" h="405">
                  <a:moveTo>
                    <a:pt x="2236" y="0"/>
                  </a:moveTo>
                  <a:lnTo>
                    <a:pt x="3781" y="184"/>
                  </a:lnTo>
                  <a:lnTo>
                    <a:pt x="1547" y="405"/>
                  </a:lnTo>
                  <a:lnTo>
                    <a:pt x="0" y="222"/>
                  </a:lnTo>
                  <a:lnTo>
                    <a:pt x="2236" y="0"/>
                  </a:lnTo>
                  <a:close/>
                  <a:moveTo>
                    <a:pt x="797" y="222"/>
                  </a:moveTo>
                  <a:lnTo>
                    <a:pt x="1550" y="312"/>
                  </a:lnTo>
                  <a:lnTo>
                    <a:pt x="2986" y="181"/>
                  </a:lnTo>
                  <a:lnTo>
                    <a:pt x="2234" y="93"/>
                  </a:lnTo>
                  <a:lnTo>
                    <a:pt x="797" y="222"/>
                  </a:lnTo>
                  <a:close/>
                </a:path>
              </a:pathLst>
            </a:custGeom>
            <a:solidFill>
              <a:srgbClr val="FFC933"/>
            </a:solidFill>
            <a:ln>
              <a:noFill/>
            </a:ln>
          </p:spPr>
          <p:txBody>
            <a:bodyPr lIns="91396" tIns="45698" rIns="91396" bIns="45698"/>
            <a:lstStyle/>
            <a:p>
              <a:pPr>
                <a:defRPr/>
              </a:pPr>
              <a:endParaRPr lang="id-ID" sz="1333" dirty="0">
                <a:cs typeface="+mn-ea"/>
                <a:sym typeface="+mn-lt"/>
              </a:endParaRPr>
            </a:p>
          </p:txBody>
        </p:sp>
        <p:sp>
          <p:nvSpPr>
            <p:cNvPr id="49" name="Freeform 28">
              <a:extLst>
                <a:ext uri="{FF2B5EF4-FFF2-40B4-BE49-F238E27FC236}">
                  <a16:creationId xmlns:a16="http://schemas.microsoft.com/office/drawing/2014/main" id="{F5D0BF2B-90C6-B748-1310-CF81A41A30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13792" y="4114590"/>
              <a:ext cx="3394232" cy="363245"/>
            </a:xfrm>
            <a:custGeom>
              <a:avLst/>
              <a:gdLst>
                <a:gd name="T0" fmla="*/ 2236 w 3781"/>
                <a:gd name="T1" fmla="*/ 0 h 405"/>
                <a:gd name="T2" fmla="*/ 3781 w 3781"/>
                <a:gd name="T3" fmla="*/ 184 h 405"/>
                <a:gd name="T4" fmla="*/ 1547 w 3781"/>
                <a:gd name="T5" fmla="*/ 405 h 405"/>
                <a:gd name="T6" fmla="*/ 0 w 3781"/>
                <a:gd name="T7" fmla="*/ 222 h 405"/>
                <a:gd name="T8" fmla="*/ 2236 w 3781"/>
                <a:gd name="T9" fmla="*/ 0 h 405"/>
                <a:gd name="T10" fmla="*/ 797 w 3781"/>
                <a:gd name="T11" fmla="*/ 222 h 405"/>
                <a:gd name="T12" fmla="*/ 1550 w 3781"/>
                <a:gd name="T13" fmla="*/ 312 h 405"/>
                <a:gd name="T14" fmla="*/ 2986 w 3781"/>
                <a:gd name="T15" fmla="*/ 181 h 405"/>
                <a:gd name="T16" fmla="*/ 2234 w 3781"/>
                <a:gd name="T17" fmla="*/ 93 h 405"/>
                <a:gd name="T18" fmla="*/ 797 w 3781"/>
                <a:gd name="T19" fmla="*/ 222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81" h="405">
                  <a:moveTo>
                    <a:pt x="2236" y="0"/>
                  </a:moveTo>
                  <a:lnTo>
                    <a:pt x="3781" y="184"/>
                  </a:lnTo>
                  <a:lnTo>
                    <a:pt x="1547" y="405"/>
                  </a:lnTo>
                  <a:lnTo>
                    <a:pt x="0" y="222"/>
                  </a:lnTo>
                  <a:lnTo>
                    <a:pt x="2236" y="0"/>
                  </a:lnTo>
                  <a:moveTo>
                    <a:pt x="797" y="222"/>
                  </a:moveTo>
                  <a:lnTo>
                    <a:pt x="1550" y="312"/>
                  </a:lnTo>
                  <a:lnTo>
                    <a:pt x="2986" y="181"/>
                  </a:lnTo>
                  <a:lnTo>
                    <a:pt x="2234" y="93"/>
                  </a:lnTo>
                  <a:lnTo>
                    <a:pt x="797" y="22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96" tIns="45698" rIns="91396" bIns="45698"/>
            <a:lstStyle/>
            <a:p>
              <a:pPr>
                <a:defRPr/>
              </a:pPr>
              <a:endParaRPr lang="id-ID" sz="1333" dirty="0">
                <a:cs typeface="+mn-ea"/>
                <a:sym typeface="+mn-lt"/>
              </a:endParaRPr>
            </a:p>
          </p:txBody>
        </p:sp>
      </p:grpSp>
      <p:grpSp>
        <p:nvGrpSpPr>
          <p:cNvPr id="50" name="Group 4">
            <a:extLst>
              <a:ext uri="{FF2B5EF4-FFF2-40B4-BE49-F238E27FC236}">
                <a16:creationId xmlns:a16="http://schemas.microsoft.com/office/drawing/2014/main" id="{3C328D44-3FB6-DBA8-C47F-876BCD6D6E5B}"/>
              </a:ext>
            </a:extLst>
          </p:cNvPr>
          <p:cNvGrpSpPr>
            <a:grpSpLocks/>
          </p:cNvGrpSpPr>
          <p:nvPr/>
        </p:nvGrpSpPr>
        <p:grpSpPr bwMode="auto">
          <a:xfrm>
            <a:off x="4773817" y="2702714"/>
            <a:ext cx="2556230" cy="847578"/>
            <a:chOff x="6213792" y="4114590"/>
            <a:chExt cx="3413610" cy="816016"/>
          </a:xfrm>
        </p:grpSpPr>
        <p:sp>
          <p:nvSpPr>
            <p:cNvPr id="51" name="Freeform 23">
              <a:extLst>
                <a:ext uri="{FF2B5EF4-FFF2-40B4-BE49-F238E27FC236}">
                  <a16:creationId xmlns:a16="http://schemas.microsoft.com/office/drawing/2014/main" id="{A1D5974E-E334-A105-1F84-CDC0AA98541F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8307" y="4189468"/>
              <a:ext cx="675942" cy="533313"/>
            </a:xfrm>
            <a:custGeom>
              <a:avLst/>
              <a:gdLst>
                <a:gd name="T0" fmla="*/ 752 w 752"/>
                <a:gd name="T1" fmla="*/ 88 h 595"/>
                <a:gd name="T2" fmla="*/ 752 w 752"/>
                <a:gd name="T3" fmla="*/ 595 h 595"/>
                <a:gd name="T4" fmla="*/ 0 w 752"/>
                <a:gd name="T5" fmla="*/ 395 h 595"/>
                <a:gd name="T6" fmla="*/ 0 w 752"/>
                <a:gd name="T7" fmla="*/ 0 h 595"/>
                <a:gd name="T8" fmla="*/ 752 w 752"/>
                <a:gd name="T9" fmla="*/ 88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2" h="595">
                  <a:moveTo>
                    <a:pt x="752" y="88"/>
                  </a:moveTo>
                  <a:lnTo>
                    <a:pt x="752" y="595"/>
                  </a:lnTo>
                  <a:lnTo>
                    <a:pt x="0" y="395"/>
                  </a:lnTo>
                  <a:lnTo>
                    <a:pt x="0" y="0"/>
                  </a:lnTo>
                  <a:lnTo>
                    <a:pt x="752" y="8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lIns="91396" tIns="45698" rIns="91396" bIns="45698"/>
            <a:lstStyle/>
            <a:p>
              <a:endParaRPr lang="id-ID" sz="1333" dirty="0">
                <a:cs typeface="+mn-ea"/>
                <a:sym typeface="+mn-lt"/>
              </a:endParaRPr>
            </a:p>
          </p:txBody>
        </p:sp>
        <p:sp>
          <p:nvSpPr>
            <p:cNvPr id="52" name="Freeform 24">
              <a:extLst>
                <a:ext uri="{FF2B5EF4-FFF2-40B4-BE49-F238E27FC236}">
                  <a16:creationId xmlns:a16="http://schemas.microsoft.com/office/drawing/2014/main" id="{B69AFE41-4659-F326-AF2B-BF773CFD2E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929265" y="4193426"/>
              <a:ext cx="1290006" cy="570942"/>
            </a:xfrm>
            <a:custGeom>
              <a:avLst/>
              <a:gdLst>
                <a:gd name="T0" fmla="*/ 1437 w 1437"/>
                <a:gd name="T1" fmla="*/ 0 h 636"/>
                <a:gd name="T2" fmla="*/ 1437 w 1437"/>
                <a:gd name="T3" fmla="*/ 395 h 636"/>
                <a:gd name="T4" fmla="*/ 0 w 1437"/>
                <a:gd name="T5" fmla="*/ 636 h 636"/>
                <a:gd name="T6" fmla="*/ 0 w 1437"/>
                <a:gd name="T7" fmla="*/ 129 h 636"/>
                <a:gd name="T8" fmla="*/ 1437 w 1437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7" h="636">
                  <a:moveTo>
                    <a:pt x="1437" y="0"/>
                  </a:moveTo>
                  <a:lnTo>
                    <a:pt x="1437" y="395"/>
                  </a:lnTo>
                  <a:lnTo>
                    <a:pt x="0" y="636"/>
                  </a:lnTo>
                  <a:lnTo>
                    <a:pt x="0" y="129"/>
                  </a:lnTo>
                  <a:lnTo>
                    <a:pt x="1437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>
              <a:innerShdw blurRad="482600" dist="190500">
                <a:schemeClr val="bg1">
                  <a:lumMod val="95000"/>
                  <a:alpha val="50000"/>
                </a:schemeClr>
              </a:innerShdw>
            </a:effectLst>
          </p:spPr>
          <p:txBody>
            <a:bodyPr lIns="91396" tIns="45698" rIns="91396" bIns="45698"/>
            <a:lstStyle/>
            <a:p>
              <a:pPr eaLnBrk="1" hangingPunct="1"/>
              <a:endParaRPr lang="zh-CN" altLang="zh-CN" sz="1333" dirty="0">
                <a:cs typeface="+mn-ea"/>
                <a:sym typeface="+mn-lt"/>
              </a:endParaRPr>
            </a:p>
          </p:txBody>
        </p:sp>
        <p:sp>
          <p:nvSpPr>
            <p:cNvPr id="53" name="Freeform 25">
              <a:extLst>
                <a:ext uri="{FF2B5EF4-FFF2-40B4-BE49-F238E27FC236}">
                  <a16:creationId xmlns:a16="http://schemas.microsoft.com/office/drawing/2014/main" id="{E1372527-3D08-8567-5AF0-9B5BE59D1B6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3792" y="4311718"/>
              <a:ext cx="1387905" cy="618888"/>
            </a:xfrm>
            <a:custGeom>
              <a:avLst/>
              <a:gdLst>
                <a:gd name="T0" fmla="*/ 1547 w 1547"/>
                <a:gd name="T1" fmla="*/ 183 h 690"/>
                <a:gd name="T2" fmla="*/ 1547 w 1547"/>
                <a:gd name="T3" fmla="*/ 690 h 690"/>
                <a:gd name="T4" fmla="*/ 0 w 1547"/>
                <a:gd name="T5" fmla="*/ 504 h 690"/>
                <a:gd name="T6" fmla="*/ 0 w 1547"/>
                <a:gd name="T7" fmla="*/ 0 h 690"/>
                <a:gd name="T8" fmla="*/ 1547 w 1547"/>
                <a:gd name="T9" fmla="*/ 183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7" h="690">
                  <a:moveTo>
                    <a:pt x="1547" y="183"/>
                  </a:moveTo>
                  <a:lnTo>
                    <a:pt x="1547" y="690"/>
                  </a:lnTo>
                  <a:lnTo>
                    <a:pt x="0" y="504"/>
                  </a:lnTo>
                  <a:lnTo>
                    <a:pt x="0" y="0"/>
                  </a:lnTo>
                  <a:lnTo>
                    <a:pt x="1547" y="18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FFB3DA"/>
                </a:gs>
              </a:gsLst>
              <a:lin ang="18900000" scaled="1"/>
            </a:gra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lIns="91396" tIns="45698" rIns="91396" bIns="45698"/>
            <a:lstStyle/>
            <a:p>
              <a:endParaRPr lang="id-ID" sz="1333" dirty="0">
                <a:cs typeface="+mn-ea"/>
                <a:sym typeface="+mn-lt"/>
              </a:endParaRPr>
            </a:p>
          </p:txBody>
        </p:sp>
        <p:sp>
          <p:nvSpPr>
            <p:cNvPr id="54" name="Freeform 26">
              <a:extLst>
                <a:ext uri="{FF2B5EF4-FFF2-40B4-BE49-F238E27FC236}">
                  <a16:creationId xmlns:a16="http://schemas.microsoft.com/office/drawing/2014/main" id="{F9464B9D-E410-79E6-C3F9-3A0C8AA8F7D7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1697" y="4275043"/>
              <a:ext cx="2006634" cy="654035"/>
            </a:xfrm>
            <a:custGeom>
              <a:avLst/>
              <a:gdLst>
                <a:gd name="T0" fmla="*/ 2234 w 2234"/>
                <a:gd name="T1" fmla="*/ 0 h 728"/>
                <a:gd name="T2" fmla="*/ 2234 w 2234"/>
                <a:gd name="T3" fmla="*/ 507 h 728"/>
                <a:gd name="T4" fmla="*/ 0 w 2234"/>
                <a:gd name="T5" fmla="*/ 728 h 728"/>
                <a:gd name="T6" fmla="*/ 0 w 2234"/>
                <a:gd name="T7" fmla="*/ 221 h 728"/>
                <a:gd name="T8" fmla="*/ 2234 w 2234"/>
                <a:gd name="T9" fmla="*/ 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4" h="728">
                  <a:moveTo>
                    <a:pt x="2234" y="0"/>
                  </a:moveTo>
                  <a:lnTo>
                    <a:pt x="2234" y="507"/>
                  </a:lnTo>
                  <a:lnTo>
                    <a:pt x="0" y="728"/>
                  </a:lnTo>
                  <a:lnTo>
                    <a:pt x="0" y="221"/>
                  </a:lnTo>
                  <a:lnTo>
                    <a:pt x="2234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FFB3DA"/>
                </a:gs>
              </a:gsLst>
              <a:lin ang="18900000" scaled="1"/>
            </a:gra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lIns="91396" tIns="45698" rIns="91396" bIns="45698"/>
            <a:lstStyle/>
            <a:p>
              <a:pPr>
                <a:defRPr/>
              </a:pPr>
              <a:endParaRPr lang="id-ID" sz="1333" dirty="0">
                <a:cs typeface="+mn-ea"/>
                <a:sym typeface="+mn-lt"/>
              </a:endParaRPr>
            </a:p>
          </p:txBody>
        </p:sp>
        <p:sp>
          <p:nvSpPr>
            <p:cNvPr id="55" name="Freeform 27">
              <a:extLst>
                <a:ext uri="{FF2B5EF4-FFF2-40B4-BE49-F238E27FC236}">
                  <a16:creationId xmlns:a16="http://schemas.microsoft.com/office/drawing/2014/main" id="{4E49918E-9731-45FB-3170-14E531416F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32863" y="4128344"/>
              <a:ext cx="3394539" cy="363693"/>
            </a:xfrm>
            <a:custGeom>
              <a:avLst/>
              <a:gdLst>
                <a:gd name="T0" fmla="*/ 2236 w 3781"/>
                <a:gd name="T1" fmla="*/ 0 h 405"/>
                <a:gd name="T2" fmla="*/ 3781 w 3781"/>
                <a:gd name="T3" fmla="*/ 184 h 405"/>
                <a:gd name="T4" fmla="*/ 1547 w 3781"/>
                <a:gd name="T5" fmla="*/ 405 h 405"/>
                <a:gd name="T6" fmla="*/ 0 w 3781"/>
                <a:gd name="T7" fmla="*/ 222 h 405"/>
                <a:gd name="T8" fmla="*/ 2236 w 3781"/>
                <a:gd name="T9" fmla="*/ 0 h 405"/>
                <a:gd name="T10" fmla="*/ 797 w 3781"/>
                <a:gd name="T11" fmla="*/ 222 h 405"/>
                <a:gd name="T12" fmla="*/ 1550 w 3781"/>
                <a:gd name="T13" fmla="*/ 312 h 405"/>
                <a:gd name="T14" fmla="*/ 2986 w 3781"/>
                <a:gd name="T15" fmla="*/ 181 h 405"/>
                <a:gd name="T16" fmla="*/ 2234 w 3781"/>
                <a:gd name="T17" fmla="*/ 93 h 405"/>
                <a:gd name="T18" fmla="*/ 797 w 3781"/>
                <a:gd name="T19" fmla="*/ 222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81" h="405">
                  <a:moveTo>
                    <a:pt x="2236" y="0"/>
                  </a:moveTo>
                  <a:lnTo>
                    <a:pt x="3781" y="184"/>
                  </a:lnTo>
                  <a:lnTo>
                    <a:pt x="1547" y="405"/>
                  </a:lnTo>
                  <a:lnTo>
                    <a:pt x="0" y="222"/>
                  </a:lnTo>
                  <a:lnTo>
                    <a:pt x="2236" y="0"/>
                  </a:lnTo>
                  <a:close/>
                  <a:moveTo>
                    <a:pt x="797" y="222"/>
                  </a:moveTo>
                  <a:lnTo>
                    <a:pt x="1550" y="312"/>
                  </a:lnTo>
                  <a:lnTo>
                    <a:pt x="2986" y="181"/>
                  </a:lnTo>
                  <a:lnTo>
                    <a:pt x="2234" y="93"/>
                  </a:lnTo>
                  <a:lnTo>
                    <a:pt x="797" y="222"/>
                  </a:lnTo>
                  <a:close/>
                </a:path>
              </a:pathLst>
            </a:custGeom>
            <a:solidFill>
              <a:srgbClr val="FFB3DA"/>
            </a:solidFill>
            <a:ln w="3175">
              <a:solidFill>
                <a:schemeClr val="bg1">
                  <a:lumMod val="85000"/>
                  <a:alpha val="30000"/>
                </a:schemeClr>
              </a:solidFill>
            </a:ln>
          </p:spPr>
          <p:txBody>
            <a:bodyPr lIns="91396" tIns="45698" rIns="91396" bIns="45698"/>
            <a:lstStyle/>
            <a:p>
              <a:pPr>
                <a:defRPr/>
              </a:pPr>
              <a:endParaRPr lang="id-ID" sz="1333" dirty="0">
                <a:cs typeface="+mn-ea"/>
                <a:sym typeface="+mn-lt"/>
              </a:endParaRPr>
            </a:p>
          </p:txBody>
        </p:sp>
        <p:sp>
          <p:nvSpPr>
            <p:cNvPr id="56" name="Freeform 28">
              <a:extLst>
                <a:ext uri="{FF2B5EF4-FFF2-40B4-BE49-F238E27FC236}">
                  <a16:creationId xmlns:a16="http://schemas.microsoft.com/office/drawing/2014/main" id="{0D866AB0-EB27-532A-11CE-FF5F707D3E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13792" y="4114590"/>
              <a:ext cx="3394539" cy="363693"/>
            </a:xfrm>
            <a:custGeom>
              <a:avLst/>
              <a:gdLst>
                <a:gd name="T0" fmla="*/ 2236 w 3781"/>
                <a:gd name="T1" fmla="*/ 0 h 405"/>
                <a:gd name="T2" fmla="*/ 3781 w 3781"/>
                <a:gd name="T3" fmla="*/ 184 h 405"/>
                <a:gd name="T4" fmla="*/ 1547 w 3781"/>
                <a:gd name="T5" fmla="*/ 405 h 405"/>
                <a:gd name="T6" fmla="*/ 0 w 3781"/>
                <a:gd name="T7" fmla="*/ 222 h 405"/>
                <a:gd name="T8" fmla="*/ 2236 w 3781"/>
                <a:gd name="T9" fmla="*/ 0 h 405"/>
                <a:gd name="T10" fmla="*/ 797 w 3781"/>
                <a:gd name="T11" fmla="*/ 222 h 405"/>
                <a:gd name="T12" fmla="*/ 1550 w 3781"/>
                <a:gd name="T13" fmla="*/ 312 h 405"/>
                <a:gd name="T14" fmla="*/ 2986 w 3781"/>
                <a:gd name="T15" fmla="*/ 181 h 405"/>
                <a:gd name="T16" fmla="*/ 2234 w 3781"/>
                <a:gd name="T17" fmla="*/ 93 h 405"/>
                <a:gd name="T18" fmla="*/ 797 w 3781"/>
                <a:gd name="T19" fmla="*/ 222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81" h="405">
                  <a:moveTo>
                    <a:pt x="2236" y="0"/>
                  </a:moveTo>
                  <a:lnTo>
                    <a:pt x="3781" y="184"/>
                  </a:lnTo>
                  <a:lnTo>
                    <a:pt x="1547" y="405"/>
                  </a:lnTo>
                  <a:lnTo>
                    <a:pt x="0" y="222"/>
                  </a:lnTo>
                  <a:lnTo>
                    <a:pt x="2236" y="0"/>
                  </a:lnTo>
                  <a:moveTo>
                    <a:pt x="797" y="222"/>
                  </a:moveTo>
                  <a:lnTo>
                    <a:pt x="1550" y="312"/>
                  </a:lnTo>
                  <a:lnTo>
                    <a:pt x="2986" y="181"/>
                  </a:lnTo>
                  <a:lnTo>
                    <a:pt x="2234" y="93"/>
                  </a:lnTo>
                  <a:lnTo>
                    <a:pt x="797" y="22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396" tIns="45698" rIns="91396" bIns="45698"/>
            <a:lstStyle/>
            <a:p>
              <a:pPr>
                <a:defRPr/>
              </a:pPr>
              <a:endParaRPr lang="id-ID" sz="1333" dirty="0">
                <a:cs typeface="+mn-ea"/>
                <a:sym typeface="+mn-lt"/>
              </a:endParaRPr>
            </a:p>
          </p:txBody>
        </p:sp>
      </p:grpSp>
      <p:sp>
        <p:nvSpPr>
          <p:cNvPr id="57" name="Freeform 28">
            <a:extLst>
              <a:ext uri="{FF2B5EF4-FFF2-40B4-BE49-F238E27FC236}">
                <a16:creationId xmlns:a16="http://schemas.microsoft.com/office/drawing/2014/main" id="{14A6A6B0-748D-0C1C-874A-CD4440E1ECFA}"/>
              </a:ext>
            </a:extLst>
          </p:cNvPr>
          <p:cNvSpPr>
            <a:spLocks noEditPoints="1"/>
          </p:cNvSpPr>
          <p:nvPr/>
        </p:nvSpPr>
        <p:spPr bwMode="auto">
          <a:xfrm>
            <a:off x="4932491" y="2110684"/>
            <a:ext cx="2078622" cy="309508"/>
          </a:xfrm>
          <a:custGeom>
            <a:avLst/>
            <a:gdLst>
              <a:gd name="T0" fmla="*/ 2236 w 3781"/>
              <a:gd name="T1" fmla="*/ 0 h 405"/>
              <a:gd name="T2" fmla="*/ 3781 w 3781"/>
              <a:gd name="T3" fmla="*/ 184 h 405"/>
              <a:gd name="T4" fmla="*/ 1547 w 3781"/>
              <a:gd name="T5" fmla="*/ 405 h 405"/>
              <a:gd name="T6" fmla="*/ 0 w 3781"/>
              <a:gd name="T7" fmla="*/ 222 h 405"/>
              <a:gd name="T8" fmla="*/ 2236 w 3781"/>
              <a:gd name="T9" fmla="*/ 0 h 405"/>
              <a:gd name="T10" fmla="*/ 797 w 3781"/>
              <a:gd name="T11" fmla="*/ 222 h 405"/>
              <a:gd name="T12" fmla="*/ 1550 w 3781"/>
              <a:gd name="T13" fmla="*/ 312 h 405"/>
              <a:gd name="T14" fmla="*/ 2986 w 3781"/>
              <a:gd name="T15" fmla="*/ 181 h 405"/>
              <a:gd name="T16" fmla="*/ 2234 w 3781"/>
              <a:gd name="T17" fmla="*/ 93 h 405"/>
              <a:gd name="T18" fmla="*/ 797 w 3781"/>
              <a:gd name="T19" fmla="*/ 222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781" h="405">
                <a:moveTo>
                  <a:pt x="2236" y="0"/>
                </a:moveTo>
                <a:lnTo>
                  <a:pt x="3781" y="184"/>
                </a:lnTo>
                <a:lnTo>
                  <a:pt x="1547" y="405"/>
                </a:lnTo>
                <a:lnTo>
                  <a:pt x="0" y="222"/>
                </a:lnTo>
                <a:lnTo>
                  <a:pt x="2236" y="0"/>
                </a:lnTo>
                <a:moveTo>
                  <a:pt x="797" y="222"/>
                </a:moveTo>
                <a:lnTo>
                  <a:pt x="1550" y="312"/>
                </a:lnTo>
                <a:lnTo>
                  <a:pt x="2986" y="181"/>
                </a:lnTo>
                <a:lnTo>
                  <a:pt x="2234" y="93"/>
                </a:lnTo>
                <a:lnTo>
                  <a:pt x="797" y="22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56" tIns="34279" rIns="68556" bIns="34279"/>
          <a:lstStyle/>
          <a:p>
            <a:pPr>
              <a:defRPr/>
            </a:pPr>
            <a:endParaRPr lang="id-ID" sz="1333" dirty="0">
              <a:cs typeface="+mn-ea"/>
              <a:sym typeface="+mn-lt"/>
            </a:endParaRPr>
          </a:p>
        </p:txBody>
      </p:sp>
      <p:grpSp>
        <p:nvGrpSpPr>
          <p:cNvPr id="58" name="Group 6">
            <a:extLst>
              <a:ext uri="{FF2B5EF4-FFF2-40B4-BE49-F238E27FC236}">
                <a16:creationId xmlns:a16="http://schemas.microsoft.com/office/drawing/2014/main" id="{2863577D-2B9A-8EDF-5F51-39B5EB8C50B8}"/>
              </a:ext>
            </a:extLst>
          </p:cNvPr>
          <p:cNvGrpSpPr/>
          <p:nvPr/>
        </p:nvGrpSpPr>
        <p:grpSpPr>
          <a:xfrm>
            <a:off x="4983665" y="2109101"/>
            <a:ext cx="2079014" cy="723930"/>
            <a:chOff x="6998409" y="1832696"/>
            <a:chExt cx="2777130" cy="793115"/>
          </a:xfrm>
          <a:solidFill>
            <a:srgbClr val="CED5E5"/>
          </a:solidFill>
        </p:grpSpPr>
        <p:sp>
          <p:nvSpPr>
            <p:cNvPr id="59" name="Freeform 25">
              <a:extLst>
                <a:ext uri="{FF2B5EF4-FFF2-40B4-BE49-F238E27FC236}">
                  <a16:creationId xmlns:a16="http://schemas.microsoft.com/office/drawing/2014/main" id="{64C9F7A3-C774-9DF0-BE8C-013F213846FE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8409" y="2047309"/>
              <a:ext cx="1136266" cy="575998"/>
            </a:xfrm>
            <a:custGeom>
              <a:avLst/>
              <a:gdLst>
                <a:gd name="T0" fmla="*/ 1547 w 1547"/>
                <a:gd name="T1" fmla="*/ 183 h 690"/>
                <a:gd name="T2" fmla="*/ 1547 w 1547"/>
                <a:gd name="T3" fmla="*/ 690 h 690"/>
                <a:gd name="T4" fmla="*/ 0 w 1547"/>
                <a:gd name="T5" fmla="*/ 504 h 690"/>
                <a:gd name="T6" fmla="*/ 0 w 1547"/>
                <a:gd name="T7" fmla="*/ 0 h 690"/>
                <a:gd name="T8" fmla="*/ 1547 w 1547"/>
                <a:gd name="T9" fmla="*/ 183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7" h="690">
                  <a:moveTo>
                    <a:pt x="1547" y="183"/>
                  </a:moveTo>
                  <a:lnTo>
                    <a:pt x="1547" y="690"/>
                  </a:lnTo>
                  <a:lnTo>
                    <a:pt x="0" y="504"/>
                  </a:lnTo>
                  <a:lnTo>
                    <a:pt x="0" y="0"/>
                  </a:lnTo>
                  <a:lnTo>
                    <a:pt x="1547" y="183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lIns="91396" tIns="45698" rIns="91396" bIns="45698"/>
            <a:lstStyle/>
            <a:p>
              <a:pPr>
                <a:defRPr/>
              </a:pPr>
              <a:endParaRPr lang="id-ID" sz="1333" dirty="0">
                <a:cs typeface="+mn-ea"/>
                <a:sym typeface="+mn-lt"/>
              </a:endParaRPr>
            </a:p>
          </p:txBody>
        </p:sp>
        <p:sp>
          <p:nvSpPr>
            <p:cNvPr id="107" name="Freeform 26">
              <a:extLst>
                <a:ext uri="{FF2B5EF4-FFF2-40B4-BE49-F238E27FC236}">
                  <a16:creationId xmlns:a16="http://schemas.microsoft.com/office/drawing/2014/main" id="{1A2AA5D6-1610-5B32-92EA-8867B13C5A9D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4673" y="2018091"/>
              <a:ext cx="1640864" cy="607720"/>
            </a:xfrm>
            <a:custGeom>
              <a:avLst/>
              <a:gdLst>
                <a:gd name="T0" fmla="*/ 2234 w 2234"/>
                <a:gd name="T1" fmla="*/ 0 h 728"/>
                <a:gd name="T2" fmla="*/ 2234 w 2234"/>
                <a:gd name="T3" fmla="*/ 507 h 728"/>
                <a:gd name="T4" fmla="*/ 0 w 2234"/>
                <a:gd name="T5" fmla="*/ 728 h 728"/>
                <a:gd name="T6" fmla="*/ 0 w 2234"/>
                <a:gd name="T7" fmla="*/ 221 h 728"/>
                <a:gd name="T8" fmla="*/ 2234 w 2234"/>
                <a:gd name="T9" fmla="*/ 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4" h="728">
                  <a:moveTo>
                    <a:pt x="2234" y="0"/>
                  </a:moveTo>
                  <a:lnTo>
                    <a:pt x="2234" y="507"/>
                  </a:lnTo>
                  <a:lnTo>
                    <a:pt x="0" y="728"/>
                  </a:lnTo>
                  <a:lnTo>
                    <a:pt x="0" y="221"/>
                  </a:lnTo>
                  <a:lnTo>
                    <a:pt x="2234" y="0"/>
                  </a:lnTo>
                  <a:close/>
                </a:path>
              </a:pathLst>
            </a:custGeom>
            <a:grpFill/>
            <a:ln>
              <a:noFill/>
            </a:ln>
            <a:effectLst>
              <a:innerShdw blurRad="63500" dist="50800" dir="10800000">
                <a:schemeClr val="bg2">
                  <a:lumMod val="10000"/>
                  <a:alpha val="22000"/>
                </a:schemeClr>
              </a:innerShdw>
            </a:effectLst>
          </p:spPr>
          <p:txBody>
            <a:bodyPr lIns="91396" tIns="45698" rIns="91396" bIns="45698"/>
            <a:lstStyle/>
            <a:p>
              <a:pPr>
                <a:defRPr/>
              </a:pPr>
              <a:endParaRPr lang="id-ID" sz="1333" dirty="0">
                <a:cs typeface="+mn-ea"/>
                <a:sym typeface="+mn-lt"/>
              </a:endParaRPr>
            </a:p>
          </p:txBody>
        </p:sp>
        <p:sp>
          <p:nvSpPr>
            <p:cNvPr id="111" name="Freeform 27">
              <a:extLst>
                <a:ext uri="{FF2B5EF4-FFF2-40B4-BE49-F238E27FC236}">
                  <a16:creationId xmlns:a16="http://schemas.microsoft.com/office/drawing/2014/main" id="{26DAA6F6-29FD-F064-EBA7-4057D465F9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98409" y="1832696"/>
              <a:ext cx="2777130" cy="335185"/>
            </a:xfrm>
            <a:custGeom>
              <a:avLst/>
              <a:gdLst>
                <a:gd name="T0" fmla="*/ 2236 w 3781"/>
                <a:gd name="T1" fmla="*/ 0 h 405"/>
                <a:gd name="T2" fmla="*/ 3781 w 3781"/>
                <a:gd name="T3" fmla="*/ 184 h 405"/>
                <a:gd name="T4" fmla="*/ 1547 w 3781"/>
                <a:gd name="T5" fmla="*/ 405 h 405"/>
                <a:gd name="T6" fmla="*/ 0 w 3781"/>
                <a:gd name="T7" fmla="*/ 222 h 405"/>
                <a:gd name="T8" fmla="*/ 2236 w 3781"/>
                <a:gd name="T9" fmla="*/ 0 h 405"/>
                <a:gd name="T10" fmla="*/ 797 w 3781"/>
                <a:gd name="T11" fmla="*/ 222 h 405"/>
                <a:gd name="T12" fmla="*/ 1550 w 3781"/>
                <a:gd name="T13" fmla="*/ 312 h 405"/>
                <a:gd name="T14" fmla="*/ 2986 w 3781"/>
                <a:gd name="T15" fmla="*/ 181 h 405"/>
                <a:gd name="T16" fmla="*/ 2234 w 3781"/>
                <a:gd name="T17" fmla="*/ 93 h 405"/>
                <a:gd name="T18" fmla="*/ 797 w 3781"/>
                <a:gd name="T19" fmla="*/ 222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81" h="405">
                  <a:moveTo>
                    <a:pt x="2236" y="0"/>
                  </a:moveTo>
                  <a:lnTo>
                    <a:pt x="3781" y="184"/>
                  </a:lnTo>
                  <a:lnTo>
                    <a:pt x="1547" y="405"/>
                  </a:lnTo>
                  <a:lnTo>
                    <a:pt x="0" y="222"/>
                  </a:lnTo>
                  <a:lnTo>
                    <a:pt x="2236" y="0"/>
                  </a:lnTo>
                  <a:close/>
                  <a:moveTo>
                    <a:pt x="797" y="222"/>
                  </a:moveTo>
                  <a:lnTo>
                    <a:pt x="1550" y="312"/>
                  </a:lnTo>
                  <a:lnTo>
                    <a:pt x="2986" y="181"/>
                  </a:lnTo>
                  <a:lnTo>
                    <a:pt x="2234" y="93"/>
                  </a:lnTo>
                  <a:lnTo>
                    <a:pt x="797" y="222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 lIns="91396" tIns="45698" rIns="91396" bIns="45698"/>
            <a:lstStyle/>
            <a:p>
              <a:pPr>
                <a:defRPr/>
              </a:pPr>
              <a:endParaRPr lang="id-ID" sz="1333" dirty="0">
                <a:cs typeface="+mn-ea"/>
                <a:sym typeface="+mn-lt"/>
              </a:endParaRPr>
            </a:p>
          </p:txBody>
        </p:sp>
        <p:sp>
          <p:nvSpPr>
            <p:cNvPr id="112" name="Freeform 10">
              <a:extLst>
                <a:ext uri="{FF2B5EF4-FFF2-40B4-BE49-F238E27FC236}">
                  <a16:creationId xmlns:a16="http://schemas.microsoft.com/office/drawing/2014/main" id="{1CC96431-0949-049A-5A8A-770CCD90DA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3610" y="1881615"/>
              <a:ext cx="1950722" cy="276036"/>
            </a:xfrm>
            <a:custGeom>
              <a:avLst/>
              <a:gdLst>
                <a:gd name="connsiteX0" fmla="*/ 0 w 1902798"/>
                <a:gd name="connsiteY0" fmla="*/ 121568 h 274849"/>
                <a:gd name="connsiteX1" fmla="*/ 655409 w 1902798"/>
                <a:gd name="connsiteY1" fmla="*/ 274849 h 274849"/>
                <a:gd name="connsiteX2" fmla="*/ 1115251 w 1902798"/>
                <a:gd name="connsiteY2" fmla="*/ 232564 h 274849"/>
                <a:gd name="connsiteX3" fmla="*/ 1902798 w 1902798"/>
                <a:gd name="connsiteY3" fmla="*/ 126853 h 274849"/>
                <a:gd name="connsiteX4" fmla="*/ 1501096 w 1902798"/>
                <a:gd name="connsiteY4" fmla="*/ 52856 h 274849"/>
                <a:gd name="connsiteX5" fmla="*/ 1157536 w 1902798"/>
                <a:gd name="connsiteY5" fmla="*/ 0 h 274849"/>
                <a:gd name="connsiteX6" fmla="*/ 73998 w 1902798"/>
                <a:gd name="connsiteY6" fmla="*/ 121568 h 274849"/>
                <a:gd name="connsiteX7" fmla="*/ 0 w 1902798"/>
                <a:gd name="connsiteY7" fmla="*/ 121568 h 274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2798" h="274849">
                  <a:moveTo>
                    <a:pt x="0" y="121568"/>
                  </a:moveTo>
                  <a:lnTo>
                    <a:pt x="655409" y="274849"/>
                  </a:lnTo>
                  <a:lnTo>
                    <a:pt x="1115251" y="232564"/>
                  </a:lnTo>
                  <a:lnTo>
                    <a:pt x="1902798" y="126853"/>
                  </a:lnTo>
                  <a:lnTo>
                    <a:pt x="1501096" y="52856"/>
                  </a:lnTo>
                  <a:lnTo>
                    <a:pt x="1157536" y="0"/>
                  </a:lnTo>
                  <a:lnTo>
                    <a:pt x="73998" y="121568"/>
                  </a:lnTo>
                  <a:lnTo>
                    <a:pt x="0" y="12156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d-ID" sz="1333" dirty="0">
                <a:cs typeface="+mn-ea"/>
                <a:sym typeface="+mn-lt"/>
              </a:endParaRPr>
            </a:p>
          </p:txBody>
        </p:sp>
      </p:grp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9F416F62-F136-B8FB-A610-4CE8ED0F5D5E}"/>
              </a:ext>
            </a:extLst>
          </p:cNvPr>
          <p:cNvGrpSpPr/>
          <p:nvPr/>
        </p:nvGrpSpPr>
        <p:grpSpPr>
          <a:xfrm>
            <a:off x="7220961" y="1822126"/>
            <a:ext cx="3563668" cy="762910"/>
            <a:chOff x="101199" y="1886576"/>
            <a:chExt cx="2673576" cy="572359"/>
          </a:xfrm>
        </p:grpSpPr>
        <p:sp>
          <p:nvSpPr>
            <p:cNvPr id="133" name="文本框 132">
              <a:extLst>
                <a:ext uri="{FF2B5EF4-FFF2-40B4-BE49-F238E27FC236}">
                  <a16:creationId xmlns:a16="http://schemas.microsoft.com/office/drawing/2014/main" id="{8876B76C-68E4-57DC-EE08-CDB243E1B21A}"/>
                </a:ext>
              </a:extLst>
            </p:cNvPr>
            <p:cNvSpPr txBox="1"/>
            <p:nvPr/>
          </p:nvSpPr>
          <p:spPr>
            <a:xfrm>
              <a:off x="101199" y="2081600"/>
              <a:ext cx="2673576" cy="3773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模板网，幻灯片演示 模板及素材免费下载！</a:t>
              </a:r>
            </a:p>
            <a:p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模板网 唯一 访问网址：</a:t>
              </a:r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www.51pptmo ban.com</a:t>
              </a:r>
            </a:p>
          </p:txBody>
        </p:sp>
        <p:sp>
          <p:nvSpPr>
            <p:cNvPr id="134" name="文本框 133">
              <a:extLst>
                <a:ext uri="{FF2B5EF4-FFF2-40B4-BE49-F238E27FC236}">
                  <a16:creationId xmlns:a16="http://schemas.microsoft.com/office/drawing/2014/main" id="{DCE271D7-4915-5D95-0AC7-7CE045BD4114}"/>
                </a:ext>
              </a:extLst>
            </p:cNvPr>
            <p:cNvSpPr txBox="1"/>
            <p:nvPr/>
          </p:nvSpPr>
          <p:spPr>
            <a:xfrm>
              <a:off x="101199" y="1886576"/>
              <a:ext cx="1130869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599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7CF4752C-1E98-DA1C-7382-2A6818A54889}"/>
              </a:ext>
            </a:extLst>
          </p:cNvPr>
          <p:cNvGrpSpPr/>
          <p:nvPr/>
        </p:nvGrpSpPr>
        <p:grpSpPr>
          <a:xfrm>
            <a:off x="7697185" y="3524401"/>
            <a:ext cx="2633079" cy="762910"/>
            <a:chOff x="101199" y="1886576"/>
            <a:chExt cx="1975419" cy="572359"/>
          </a:xfrm>
        </p:grpSpPr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id="{3740505A-8CA5-4B89-7BB7-5E6DEA412424}"/>
                </a:ext>
              </a:extLst>
            </p:cNvPr>
            <p:cNvSpPr txBox="1"/>
            <p:nvPr/>
          </p:nvSpPr>
          <p:spPr>
            <a:xfrm>
              <a:off x="101199" y="2081600"/>
              <a:ext cx="1975419" cy="3773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9" name="文本框 158">
              <a:extLst>
                <a:ext uri="{FF2B5EF4-FFF2-40B4-BE49-F238E27FC236}">
                  <a16:creationId xmlns:a16="http://schemas.microsoft.com/office/drawing/2014/main" id="{E2505C67-0CDC-677F-7541-B18D79C5B655}"/>
                </a:ext>
              </a:extLst>
            </p:cNvPr>
            <p:cNvSpPr txBox="1"/>
            <p:nvPr/>
          </p:nvSpPr>
          <p:spPr>
            <a:xfrm>
              <a:off x="101199" y="1886576"/>
              <a:ext cx="1130869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599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0" name="组合 159">
            <a:extLst>
              <a:ext uri="{FF2B5EF4-FFF2-40B4-BE49-F238E27FC236}">
                <a16:creationId xmlns:a16="http://schemas.microsoft.com/office/drawing/2014/main" id="{7B78D359-EDFF-9633-7F5C-F33962B9993C}"/>
              </a:ext>
            </a:extLst>
          </p:cNvPr>
          <p:cNvGrpSpPr/>
          <p:nvPr/>
        </p:nvGrpSpPr>
        <p:grpSpPr>
          <a:xfrm>
            <a:off x="1371558" y="4509230"/>
            <a:ext cx="2633079" cy="762910"/>
            <a:chOff x="101199" y="1886576"/>
            <a:chExt cx="1975419" cy="572359"/>
          </a:xfrm>
        </p:grpSpPr>
        <p:sp>
          <p:nvSpPr>
            <p:cNvPr id="161" name="文本框 160">
              <a:extLst>
                <a:ext uri="{FF2B5EF4-FFF2-40B4-BE49-F238E27FC236}">
                  <a16:creationId xmlns:a16="http://schemas.microsoft.com/office/drawing/2014/main" id="{313A2284-4E91-26EF-D611-9043E73F40D9}"/>
                </a:ext>
              </a:extLst>
            </p:cNvPr>
            <p:cNvSpPr txBox="1"/>
            <p:nvPr/>
          </p:nvSpPr>
          <p:spPr>
            <a:xfrm>
              <a:off x="101199" y="2081600"/>
              <a:ext cx="1975419" cy="3773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2" name="文本框 161">
              <a:extLst>
                <a:ext uri="{FF2B5EF4-FFF2-40B4-BE49-F238E27FC236}">
                  <a16:creationId xmlns:a16="http://schemas.microsoft.com/office/drawing/2014/main" id="{6479752A-6346-7B01-FD47-E4BB761024D3}"/>
                </a:ext>
              </a:extLst>
            </p:cNvPr>
            <p:cNvSpPr txBox="1"/>
            <p:nvPr/>
          </p:nvSpPr>
          <p:spPr>
            <a:xfrm>
              <a:off x="940009" y="1886576"/>
              <a:ext cx="1130869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599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3" name="组合 162">
            <a:extLst>
              <a:ext uri="{FF2B5EF4-FFF2-40B4-BE49-F238E27FC236}">
                <a16:creationId xmlns:a16="http://schemas.microsoft.com/office/drawing/2014/main" id="{D8455810-0382-15F2-ABF9-18DD6C8EFF61}"/>
              </a:ext>
            </a:extLst>
          </p:cNvPr>
          <p:cNvGrpSpPr/>
          <p:nvPr/>
        </p:nvGrpSpPr>
        <p:grpSpPr>
          <a:xfrm>
            <a:off x="1975935" y="2761974"/>
            <a:ext cx="2633079" cy="762910"/>
            <a:chOff x="101199" y="1886576"/>
            <a:chExt cx="1975419" cy="572359"/>
          </a:xfrm>
        </p:grpSpPr>
        <p:sp>
          <p:nvSpPr>
            <p:cNvPr id="164" name="文本框 163">
              <a:extLst>
                <a:ext uri="{FF2B5EF4-FFF2-40B4-BE49-F238E27FC236}">
                  <a16:creationId xmlns:a16="http://schemas.microsoft.com/office/drawing/2014/main" id="{21FCA327-35C3-5830-A099-094936A0EB33}"/>
                </a:ext>
              </a:extLst>
            </p:cNvPr>
            <p:cNvSpPr txBox="1"/>
            <p:nvPr/>
          </p:nvSpPr>
          <p:spPr>
            <a:xfrm>
              <a:off x="101199" y="2081600"/>
              <a:ext cx="1975419" cy="3773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5" name="文本框 164">
              <a:extLst>
                <a:ext uri="{FF2B5EF4-FFF2-40B4-BE49-F238E27FC236}">
                  <a16:creationId xmlns:a16="http://schemas.microsoft.com/office/drawing/2014/main" id="{34595CFA-7AB7-512D-BA1A-8D351C812EF8}"/>
                </a:ext>
              </a:extLst>
            </p:cNvPr>
            <p:cNvSpPr txBox="1"/>
            <p:nvPr/>
          </p:nvSpPr>
          <p:spPr>
            <a:xfrm>
              <a:off x="940009" y="1886576"/>
              <a:ext cx="1130869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599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66" name="文本框 165">
            <a:extLst>
              <a:ext uri="{FF2B5EF4-FFF2-40B4-BE49-F238E27FC236}">
                <a16:creationId xmlns:a16="http://schemas.microsoft.com/office/drawing/2014/main" id="{2512AA24-2868-7903-023D-EB4F6CD0A643}"/>
              </a:ext>
            </a:extLst>
          </p:cNvPr>
          <p:cNvSpPr txBox="1"/>
          <p:nvPr/>
        </p:nvSpPr>
        <p:spPr>
          <a:xfrm>
            <a:off x="3268270" y="2318557"/>
            <a:ext cx="383438" cy="3179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66" dirty="0"/>
              <a:t>01</a:t>
            </a:r>
            <a:endParaRPr lang="zh-CN" altLang="en-US" sz="1466" dirty="0"/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8DFEC61E-13D4-25DA-4B69-7FEB2AF73662}"/>
              </a:ext>
            </a:extLst>
          </p:cNvPr>
          <p:cNvSpPr txBox="1"/>
          <p:nvPr/>
        </p:nvSpPr>
        <p:spPr>
          <a:xfrm>
            <a:off x="9058688" y="2928833"/>
            <a:ext cx="383438" cy="3179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66" dirty="0"/>
              <a:t>02</a:t>
            </a:r>
            <a:endParaRPr lang="zh-CN" altLang="en-US" sz="1466" dirty="0"/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487CB4BD-B749-B00C-062E-F893099FA1D1}"/>
              </a:ext>
            </a:extLst>
          </p:cNvPr>
          <p:cNvSpPr txBox="1"/>
          <p:nvPr/>
        </p:nvSpPr>
        <p:spPr>
          <a:xfrm>
            <a:off x="2223706" y="3758024"/>
            <a:ext cx="383438" cy="3179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66" dirty="0"/>
              <a:t>03</a:t>
            </a:r>
            <a:endParaRPr lang="zh-CN" altLang="en-US" sz="1466" dirty="0"/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4CEDB6AF-AC7A-E0BC-7E04-15F5B1779EDC}"/>
              </a:ext>
            </a:extLst>
          </p:cNvPr>
          <p:cNvSpPr txBox="1"/>
          <p:nvPr/>
        </p:nvSpPr>
        <p:spPr>
          <a:xfrm>
            <a:off x="10121753" y="4634848"/>
            <a:ext cx="383438" cy="3179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66" dirty="0"/>
              <a:t>04</a:t>
            </a:r>
            <a:endParaRPr lang="zh-CN" altLang="en-US" sz="1466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314569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CB0B15F3-19BB-0AD1-947E-BF62E4CD5A6D}"/>
              </a:ext>
            </a:extLst>
          </p:cNvPr>
          <p:cNvGrpSpPr/>
          <p:nvPr/>
        </p:nvGrpSpPr>
        <p:grpSpPr>
          <a:xfrm>
            <a:off x="429298" y="256255"/>
            <a:ext cx="3591711" cy="772631"/>
            <a:chOff x="1420185" y="1905145"/>
            <a:chExt cx="2694615" cy="579652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CBF93954-8EC5-5DB5-4849-DD02F423F3E9}"/>
                </a:ext>
              </a:extLst>
            </p:cNvPr>
            <p:cNvSpPr/>
            <p:nvPr/>
          </p:nvSpPr>
          <p:spPr>
            <a:xfrm>
              <a:off x="1496385" y="1996092"/>
              <a:ext cx="2618415" cy="488705"/>
            </a:xfrm>
            <a:prstGeom prst="roundRect">
              <a:avLst>
                <a:gd name="adj" fmla="val 0"/>
              </a:avLst>
            </a:prstGeom>
            <a:solidFill>
              <a:srgbClr val="FFB3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/>
            </a:p>
          </p:txBody>
        </p:sp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99A34487-6717-24FE-7E1B-669025EFF5A9}"/>
                </a:ext>
              </a:extLst>
            </p:cNvPr>
            <p:cNvSpPr/>
            <p:nvPr/>
          </p:nvSpPr>
          <p:spPr>
            <a:xfrm>
              <a:off x="1420185" y="1905145"/>
              <a:ext cx="2618415" cy="488705"/>
            </a:xfrm>
            <a:prstGeom prst="roundRect">
              <a:avLst>
                <a:gd name="adj" fmla="val 0"/>
              </a:avLst>
            </a:prstGeom>
            <a:solidFill>
              <a:srgbClr val="5900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/>
            </a:p>
          </p:txBody>
        </p:sp>
        <p:sp>
          <p:nvSpPr>
            <p:cNvPr id="12" name="groceries-store_73571">
              <a:extLst>
                <a:ext uri="{FF2B5EF4-FFF2-40B4-BE49-F238E27FC236}">
                  <a16:creationId xmlns:a16="http://schemas.microsoft.com/office/drawing/2014/main" id="{D44FECCC-AB7F-77E5-AA3D-A50A7100CE0F}"/>
                </a:ext>
              </a:extLst>
            </p:cNvPr>
            <p:cNvSpPr/>
            <p:nvPr/>
          </p:nvSpPr>
          <p:spPr>
            <a:xfrm>
              <a:off x="1601326" y="2056067"/>
              <a:ext cx="349173" cy="344318"/>
            </a:xfrm>
            <a:custGeom>
              <a:avLst/>
              <a:gdLst>
                <a:gd name="connsiteX0" fmla="*/ 163568 w 608979"/>
                <a:gd name="connsiteY0" fmla="*/ 360518 h 600511"/>
                <a:gd name="connsiteX1" fmla="*/ 239545 w 608979"/>
                <a:gd name="connsiteY1" fmla="*/ 360518 h 600511"/>
                <a:gd name="connsiteX2" fmla="*/ 287554 w 608979"/>
                <a:gd name="connsiteY2" fmla="*/ 408446 h 600511"/>
                <a:gd name="connsiteX3" fmla="*/ 239545 w 608979"/>
                <a:gd name="connsiteY3" fmla="*/ 456487 h 600511"/>
                <a:gd name="connsiteX4" fmla="*/ 163568 w 608979"/>
                <a:gd name="connsiteY4" fmla="*/ 456487 h 600511"/>
                <a:gd name="connsiteX5" fmla="*/ 115445 w 608979"/>
                <a:gd name="connsiteY5" fmla="*/ 408446 h 600511"/>
                <a:gd name="connsiteX6" fmla="*/ 163568 w 608979"/>
                <a:gd name="connsiteY6" fmla="*/ 360518 h 600511"/>
                <a:gd name="connsiteX7" fmla="*/ 220768 w 608979"/>
                <a:gd name="connsiteY7" fmla="*/ 245042 h 600511"/>
                <a:gd name="connsiteX8" fmla="*/ 136989 w 608979"/>
                <a:gd name="connsiteY8" fmla="*/ 273524 h 600511"/>
                <a:gd name="connsiteX9" fmla="*/ 86382 w 608979"/>
                <a:gd name="connsiteY9" fmla="*/ 263917 h 600511"/>
                <a:gd name="connsiteX10" fmla="*/ 86382 w 608979"/>
                <a:gd name="connsiteY10" fmla="*/ 540155 h 600511"/>
                <a:gd name="connsiteX11" fmla="*/ 319830 w 608979"/>
                <a:gd name="connsiteY11" fmla="*/ 540155 h 600511"/>
                <a:gd name="connsiteX12" fmla="*/ 319830 w 608979"/>
                <a:gd name="connsiteY12" fmla="*/ 386778 h 600511"/>
                <a:gd name="connsiteX13" fmla="*/ 346096 w 608979"/>
                <a:gd name="connsiteY13" fmla="*/ 360555 h 600511"/>
                <a:gd name="connsiteX14" fmla="*/ 451951 w 608979"/>
                <a:gd name="connsiteY14" fmla="*/ 360555 h 600511"/>
                <a:gd name="connsiteX15" fmla="*/ 478217 w 608979"/>
                <a:gd name="connsiteY15" fmla="*/ 386778 h 600511"/>
                <a:gd name="connsiteX16" fmla="*/ 478217 w 608979"/>
                <a:gd name="connsiteY16" fmla="*/ 540155 h 600511"/>
                <a:gd name="connsiteX17" fmla="*/ 522597 w 608979"/>
                <a:gd name="connsiteY17" fmla="*/ 540155 h 600511"/>
                <a:gd name="connsiteX18" fmla="*/ 522597 w 608979"/>
                <a:gd name="connsiteY18" fmla="*/ 263917 h 600511"/>
                <a:gd name="connsiteX19" fmla="*/ 471990 w 608979"/>
                <a:gd name="connsiteY19" fmla="*/ 273524 h 600511"/>
                <a:gd name="connsiteX20" fmla="*/ 388211 w 608979"/>
                <a:gd name="connsiteY20" fmla="*/ 245042 h 600511"/>
                <a:gd name="connsiteX21" fmla="*/ 304433 w 608979"/>
                <a:gd name="connsiteY21" fmla="*/ 273524 h 600511"/>
                <a:gd name="connsiteX22" fmla="*/ 220768 w 608979"/>
                <a:gd name="connsiteY22" fmla="*/ 245042 h 600511"/>
                <a:gd name="connsiteX23" fmla="*/ 418213 w 608979"/>
                <a:gd name="connsiteY23" fmla="*/ 60356 h 600511"/>
                <a:gd name="connsiteX24" fmla="*/ 418213 w 608979"/>
                <a:gd name="connsiteY24" fmla="*/ 191128 h 600511"/>
                <a:gd name="connsiteX25" fmla="*/ 471990 w 608979"/>
                <a:gd name="connsiteY25" fmla="*/ 213281 h 600511"/>
                <a:gd name="connsiteX26" fmla="*/ 548523 w 608979"/>
                <a:gd name="connsiteY26" fmla="*/ 140605 h 600511"/>
                <a:gd name="connsiteX27" fmla="*/ 525767 w 608979"/>
                <a:gd name="connsiteY27" fmla="*/ 60356 h 600511"/>
                <a:gd name="connsiteX28" fmla="*/ 250883 w 608979"/>
                <a:gd name="connsiteY28" fmla="*/ 60356 h 600511"/>
                <a:gd name="connsiteX29" fmla="*/ 250883 w 608979"/>
                <a:gd name="connsiteY29" fmla="*/ 191354 h 600511"/>
                <a:gd name="connsiteX30" fmla="*/ 304433 w 608979"/>
                <a:gd name="connsiteY30" fmla="*/ 213281 h 600511"/>
                <a:gd name="connsiteX31" fmla="*/ 357757 w 608979"/>
                <a:gd name="connsiteY31" fmla="*/ 191580 h 600511"/>
                <a:gd name="connsiteX32" fmla="*/ 357757 w 608979"/>
                <a:gd name="connsiteY32" fmla="*/ 60356 h 600511"/>
                <a:gd name="connsiteX33" fmla="*/ 82986 w 608979"/>
                <a:gd name="connsiteY33" fmla="*/ 60356 h 600511"/>
                <a:gd name="connsiteX34" fmla="*/ 60456 w 608979"/>
                <a:gd name="connsiteY34" fmla="*/ 140605 h 600511"/>
                <a:gd name="connsiteX35" fmla="*/ 136989 w 608979"/>
                <a:gd name="connsiteY35" fmla="*/ 213281 h 600511"/>
                <a:gd name="connsiteX36" fmla="*/ 190539 w 608979"/>
                <a:gd name="connsiteY36" fmla="*/ 191354 h 600511"/>
                <a:gd name="connsiteX37" fmla="*/ 190539 w 608979"/>
                <a:gd name="connsiteY37" fmla="*/ 60356 h 600511"/>
                <a:gd name="connsiteX38" fmla="*/ 60004 w 608979"/>
                <a:gd name="connsiteY38" fmla="*/ 0 h 600511"/>
                <a:gd name="connsiteX39" fmla="*/ 548636 w 608979"/>
                <a:gd name="connsiteY39" fmla="*/ 0 h 600511"/>
                <a:gd name="connsiteX40" fmla="*/ 577619 w 608979"/>
                <a:gd name="connsiteY40" fmla="*/ 21927 h 600511"/>
                <a:gd name="connsiteX41" fmla="*/ 607847 w 608979"/>
                <a:gd name="connsiteY41" fmla="*/ 128624 h 600511"/>
                <a:gd name="connsiteX42" fmla="*/ 608979 w 608979"/>
                <a:gd name="connsiteY42" fmla="*/ 136762 h 600511"/>
                <a:gd name="connsiteX43" fmla="*/ 582940 w 608979"/>
                <a:gd name="connsiteY43" fmla="*/ 216898 h 600511"/>
                <a:gd name="connsiteX44" fmla="*/ 582940 w 608979"/>
                <a:gd name="connsiteY44" fmla="*/ 570333 h 600511"/>
                <a:gd name="connsiteX45" fmla="*/ 552712 w 608979"/>
                <a:gd name="connsiteY45" fmla="*/ 600511 h 600511"/>
                <a:gd name="connsiteX46" fmla="*/ 56267 w 608979"/>
                <a:gd name="connsiteY46" fmla="*/ 600511 h 600511"/>
                <a:gd name="connsiteX47" fmla="*/ 26039 w 608979"/>
                <a:gd name="connsiteY47" fmla="*/ 570333 h 600511"/>
                <a:gd name="connsiteX48" fmla="*/ 26039 w 608979"/>
                <a:gd name="connsiteY48" fmla="*/ 216898 h 600511"/>
                <a:gd name="connsiteX49" fmla="*/ 0 w 608979"/>
                <a:gd name="connsiteY49" fmla="*/ 136762 h 600511"/>
                <a:gd name="connsiteX50" fmla="*/ 1132 w 608979"/>
                <a:gd name="connsiteY50" fmla="*/ 128624 h 600511"/>
                <a:gd name="connsiteX51" fmla="*/ 31021 w 608979"/>
                <a:gd name="connsiteY51" fmla="*/ 22040 h 600511"/>
                <a:gd name="connsiteX52" fmla="*/ 60004 w 608979"/>
                <a:gd name="connsiteY52" fmla="*/ 0 h 600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608979" h="600511">
                  <a:moveTo>
                    <a:pt x="163568" y="360518"/>
                  </a:moveTo>
                  <a:lnTo>
                    <a:pt x="239545" y="360518"/>
                  </a:lnTo>
                  <a:cubicBezTo>
                    <a:pt x="266040" y="360518"/>
                    <a:pt x="287554" y="381995"/>
                    <a:pt x="287554" y="408446"/>
                  </a:cubicBezTo>
                  <a:cubicBezTo>
                    <a:pt x="287554" y="435010"/>
                    <a:pt x="266040" y="456487"/>
                    <a:pt x="239545" y="456487"/>
                  </a:cubicBezTo>
                  <a:lnTo>
                    <a:pt x="163568" y="456487"/>
                  </a:lnTo>
                  <a:cubicBezTo>
                    <a:pt x="136959" y="456487"/>
                    <a:pt x="115445" y="435010"/>
                    <a:pt x="115445" y="408446"/>
                  </a:cubicBezTo>
                  <a:cubicBezTo>
                    <a:pt x="115445" y="381995"/>
                    <a:pt x="136959" y="360518"/>
                    <a:pt x="163568" y="360518"/>
                  </a:cubicBezTo>
                  <a:close/>
                  <a:moveTo>
                    <a:pt x="220768" y="245042"/>
                  </a:moveTo>
                  <a:cubicBezTo>
                    <a:pt x="196993" y="263352"/>
                    <a:pt x="167783" y="273524"/>
                    <a:pt x="136989" y="273524"/>
                  </a:cubicBezTo>
                  <a:cubicBezTo>
                    <a:pt x="119101" y="273524"/>
                    <a:pt x="102006" y="270134"/>
                    <a:pt x="86382" y="263917"/>
                  </a:cubicBezTo>
                  <a:lnTo>
                    <a:pt x="86382" y="540155"/>
                  </a:lnTo>
                  <a:lnTo>
                    <a:pt x="319830" y="540155"/>
                  </a:lnTo>
                  <a:lnTo>
                    <a:pt x="319830" y="386778"/>
                  </a:lnTo>
                  <a:cubicBezTo>
                    <a:pt x="319830" y="372310"/>
                    <a:pt x="331604" y="360555"/>
                    <a:pt x="346096" y="360555"/>
                  </a:cubicBezTo>
                  <a:lnTo>
                    <a:pt x="451951" y="360555"/>
                  </a:lnTo>
                  <a:cubicBezTo>
                    <a:pt x="466442" y="360555"/>
                    <a:pt x="478217" y="372310"/>
                    <a:pt x="478217" y="386778"/>
                  </a:cubicBezTo>
                  <a:lnTo>
                    <a:pt x="478217" y="540155"/>
                  </a:lnTo>
                  <a:lnTo>
                    <a:pt x="522597" y="540155"/>
                  </a:lnTo>
                  <a:lnTo>
                    <a:pt x="522597" y="263917"/>
                  </a:lnTo>
                  <a:cubicBezTo>
                    <a:pt x="506860" y="270134"/>
                    <a:pt x="489878" y="273524"/>
                    <a:pt x="471990" y="273524"/>
                  </a:cubicBezTo>
                  <a:cubicBezTo>
                    <a:pt x="441196" y="273524"/>
                    <a:pt x="411986" y="263352"/>
                    <a:pt x="388211" y="245042"/>
                  </a:cubicBezTo>
                  <a:cubicBezTo>
                    <a:pt x="364550" y="263352"/>
                    <a:pt x="335340" y="273524"/>
                    <a:pt x="304433" y="273524"/>
                  </a:cubicBezTo>
                  <a:cubicBezTo>
                    <a:pt x="273639" y="273524"/>
                    <a:pt x="244429" y="263352"/>
                    <a:pt x="220768" y="245042"/>
                  </a:cubicBezTo>
                  <a:close/>
                  <a:moveTo>
                    <a:pt x="418213" y="60356"/>
                  </a:moveTo>
                  <a:lnTo>
                    <a:pt x="418213" y="191128"/>
                  </a:lnTo>
                  <a:cubicBezTo>
                    <a:pt x="432478" y="205256"/>
                    <a:pt x="451611" y="213281"/>
                    <a:pt x="471990" y="213281"/>
                  </a:cubicBezTo>
                  <a:cubicBezTo>
                    <a:pt x="512973" y="213281"/>
                    <a:pt x="546485" y="180956"/>
                    <a:pt x="548523" y="140605"/>
                  </a:cubicBezTo>
                  <a:lnTo>
                    <a:pt x="525767" y="60356"/>
                  </a:lnTo>
                  <a:close/>
                  <a:moveTo>
                    <a:pt x="250883" y="60356"/>
                  </a:moveTo>
                  <a:lnTo>
                    <a:pt x="250883" y="191354"/>
                  </a:lnTo>
                  <a:cubicBezTo>
                    <a:pt x="265148" y="205369"/>
                    <a:pt x="284168" y="213281"/>
                    <a:pt x="304433" y="213281"/>
                  </a:cubicBezTo>
                  <a:cubicBezTo>
                    <a:pt x="324585" y="213281"/>
                    <a:pt x="343605" y="205482"/>
                    <a:pt x="357757" y="191580"/>
                  </a:cubicBezTo>
                  <a:lnTo>
                    <a:pt x="357757" y="60356"/>
                  </a:lnTo>
                  <a:close/>
                  <a:moveTo>
                    <a:pt x="82986" y="60356"/>
                  </a:moveTo>
                  <a:lnTo>
                    <a:pt x="60456" y="140605"/>
                  </a:lnTo>
                  <a:cubicBezTo>
                    <a:pt x="62494" y="180956"/>
                    <a:pt x="96006" y="213281"/>
                    <a:pt x="136989" y="213281"/>
                  </a:cubicBezTo>
                  <a:cubicBezTo>
                    <a:pt x="157254" y="213281"/>
                    <a:pt x="176274" y="205369"/>
                    <a:pt x="190539" y="191354"/>
                  </a:cubicBezTo>
                  <a:lnTo>
                    <a:pt x="190539" y="60356"/>
                  </a:lnTo>
                  <a:close/>
                  <a:moveTo>
                    <a:pt x="60004" y="0"/>
                  </a:moveTo>
                  <a:lnTo>
                    <a:pt x="548636" y="0"/>
                  </a:lnTo>
                  <a:cubicBezTo>
                    <a:pt x="562108" y="0"/>
                    <a:pt x="573996" y="9042"/>
                    <a:pt x="577619" y="21927"/>
                  </a:cubicBezTo>
                  <a:lnTo>
                    <a:pt x="607847" y="128624"/>
                  </a:lnTo>
                  <a:cubicBezTo>
                    <a:pt x="608526" y="131224"/>
                    <a:pt x="608979" y="134049"/>
                    <a:pt x="608979" y="136762"/>
                  </a:cubicBezTo>
                  <a:cubicBezTo>
                    <a:pt x="608979" y="166714"/>
                    <a:pt x="599243" y="194406"/>
                    <a:pt x="582940" y="216898"/>
                  </a:cubicBezTo>
                  <a:lnTo>
                    <a:pt x="582940" y="570333"/>
                  </a:lnTo>
                  <a:cubicBezTo>
                    <a:pt x="582940" y="586948"/>
                    <a:pt x="569467" y="600511"/>
                    <a:pt x="552712" y="600511"/>
                  </a:cubicBezTo>
                  <a:lnTo>
                    <a:pt x="56267" y="600511"/>
                  </a:lnTo>
                  <a:cubicBezTo>
                    <a:pt x="39512" y="600511"/>
                    <a:pt x="26039" y="586948"/>
                    <a:pt x="26039" y="570333"/>
                  </a:cubicBezTo>
                  <a:lnTo>
                    <a:pt x="26039" y="216898"/>
                  </a:lnTo>
                  <a:cubicBezTo>
                    <a:pt x="9623" y="194406"/>
                    <a:pt x="0" y="166714"/>
                    <a:pt x="0" y="136762"/>
                  </a:cubicBezTo>
                  <a:cubicBezTo>
                    <a:pt x="0" y="134049"/>
                    <a:pt x="340" y="131337"/>
                    <a:pt x="1132" y="128624"/>
                  </a:cubicBezTo>
                  <a:lnTo>
                    <a:pt x="31021" y="22040"/>
                  </a:lnTo>
                  <a:cubicBezTo>
                    <a:pt x="34644" y="9042"/>
                    <a:pt x="46531" y="0"/>
                    <a:pt x="6000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 dirty="0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ABD3AA7-DAE0-B5BA-C292-C09F9E741A1A}"/>
                </a:ext>
              </a:extLst>
            </p:cNvPr>
            <p:cNvSpPr txBox="1"/>
            <p:nvPr/>
          </p:nvSpPr>
          <p:spPr>
            <a:xfrm>
              <a:off x="2352796" y="1975837"/>
              <a:ext cx="1062157" cy="3462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399" b="1" dirty="0">
                  <a:solidFill>
                    <a:schemeClr val="bg1"/>
                  </a:solidFill>
                </a:rPr>
                <a:t>市场调研</a:t>
              </a:r>
            </a:p>
          </p:txBody>
        </p:sp>
      </p:grp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4C7697ED-8EBF-669F-47FD-D4E6AC19967E}"/>
              </a:ext>
            </a:extLst>
          </p:cNvPr>
          <p:cNvSpPr/>
          <p:nvPr/>
        </p:nvSpPr>
        <p:spPr>
          <a:xfrm>
            <a:off x="4976392" y="2340324"/>
            <a:ext cx="2228204" cy="25287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9" h="21570" extrusionOk="0">
                <a:moveTo>
                  <a:pt x="538" y="6909"/>
                </a:moveTo>
                <a:cubicBezTo>
                  <a:pt x="1461" y="7610"/>
                  <a:pt x="2084" y="8535"/>
                  <a:pt x="2344" y="9550"/>
                </a:cubicBezTo>
                <a:cubicBezTo>
                  <a:pt x="2607" y="10563"/>
                  <a:pt x="2500" y="11653"/>
                  <a:pt x="2066" y="12653"/>
                </a:cubicBezTo>
                <a:cubicBezTo>
                  <a:pt x="1851" y="13153"/>
                  <a:pt x="1549" y="13624"/>
                  <a:pt x="1175" y="14047"/>
                </a:cubicBezTo>
                <a:cubicBezTo>
                  <a:pt x="988" y="14258"/>
                  <a:pt x="783" y="14456"/>
                  <a:pt x="563" y="14641"/>
                </a:cubicBezTo>
                <a:cubicBezTo>
                  <a:pt x="535" y="14664"/>
                  <a:pt x="508" y="14687"/>
                  <a:pt x="480" y="14710"/>
                </a:cubicBezTo>
                <a:cubicBezTo>
                  <a:pt x="448" y="14736"/>
                  <a:pt x="416" y="14761"/>
                  <a:pt x="384" y="14787"/>
                </a:cubicBezTo>
                <a:cubicBezTo>
                  <a:pt x="262" y="14888"/>
                  <a:pt x="169" y="15015"/>
                  <a:pt x="114" y="15148"/>
                </a:cubicBezTo>
                <a:cubicBezTo>
                  <a:pt x="5" y="15419"/>
                  <a:pt x="39" y="15673"/>
                  <a:pt x="115" y="15884"/>
                </a:cubicBezTo>
                <a:cubicBezTo>
                  <a:pt x="195" y="16097"/>
                  <a:pt x="324" y="16283"/>
                  <a:pt x="510" y="16443"/>
                </a:cubicBezTo>
                <a:cubicBezTo>
                  <a:pt x="604" y="16523"/>
                  <a:pt x="714" y="16596"/>
                  <a:pt x="845" y="16653"/>
                </a:cubicBezTo>
                <a:cubicBezTo>
                  <a:pt x="977" y="16710"/>
                  <a:pt x="1132" y="16749"/>
                  <a:pt x="1297" y="16755"/>
                </a:cubicBezTo>
                <a:cubicBezTo>
                  <a:pt x="1379" y="16758"/>
                  <a:pt x="1462" y="16752"/>
                  <a:pt x="1542" y="16738"/>
                </a:cubicBezTo>
                <a:cubicBezTo>
                  <a:pt x="1582" y="16731"/>
                  <a:pt x="1622" y="16722"/>
                  <a:pt x="1660" y="16711"/>
                </a:cubicBezTo>
                <a:cubicBezTo>
                  <a:pt x="1682" y="16705"/>
                  <a:pt x="1703" y="16698"/>
                  <a:pt x="1725" y="16692"/>
                </a:cubicBezTo>
                <a:cubicBezTo>
                  <a:pt x="1761" y="16682"/>
                  <a:pt x="1797" y="16672"/>
                  <a:pt x="1833" y="16661"/>
                </a:cubicBezTo>
                <a:cubicBezTo>
                  <a:pt x="1870" y="16652"/>
                  <a:pt x="1906" y="16642"/>
                  <a:pt x="1942" y="16633"/>
                </a:cubicBezTo>
                <a:cubicBezTo>
                  <a:pt x="2088" y="16595"/>
                  <a:pt x="2235" y="16563"/>
                  <a:pt x="2384" y="16535"/>
                </a:cubicBezTo>
                <a:cubicBezTo>
                  <a:pt x="2977" y="16425"/>
                  <a:pt x="3590" y="16393"/>
                  <a:pt x="4193" y="16443"/>
                </a:cubicBezTo>
                <a:cubicBezTo>
                  <a:pt x="5401" y="16540"/>
                  <a:pt x="6568" y="16973"/>
                  <a:pt x="7492" y="17666"/>
                </a:cubicBezTo>
                <a:cubicBezTo>
                  <a:pt x="8420" y="18356"/>
                  <a:pt x="9100" y="19300"/>
                  <a:pt x="9406" y="20334"/>
                </a:cubicBezTo>
                <a:cubicBezTo>
                  <a:pt x="9425" y="20399"/>
                  <a:pt x="9443" y="20464"/>
                  <a:pt x="9460" y="20529"/>
                </a:cubicBezTo>
                <a:cubicBezTo>
                  <a:pt x="9468" y="20561"/>
                  <a:pt x="9475" y="20594"/>
                  <a:pt x="9483" y="20627"/>
                </a:cubicBezTo>
                <a:cubicBezTo>
                  <a:pt x="9488" y="20647"/>
                  <a:pt x="9492" y="20666"/>
                  <a:pt x="9497" y="20686"/>
                </a:cubicBezTo>
                <a:cubicBezTo>
                  <a:pt x="9499" y="20695"/>
                  <a:pt x="9501" y="20704"/>
                  <a:pt x="9503" y="20713"/>
                </a:cubicBezTo>
                <a:cubicBezTo>
                  <a:pt x="9508" y="20728"/>
                  <a:pt x="9512" y="20744"/>
                  <a:pt x="9517" y="20759"/>
                </a:cubicBezTo>
                <a:cubicBezTo>
                  <a:pt x="9552" y="20878"/>
                  <a:pt x="9606" y="20989"/>
                  <a:pt x="9688" y="21099"/>
                </a:cubicBezTo>
                <a:cubicBezTo>
                  <a:pt x="9769" y="21207"/>
                  <a:pt x="9878" y="21306"/>
                  <a:pt x="10002" y="21381"/>
                </a:cubicBezTo>
                <a:cubicBezTo>
                  <a:pt x="10253" y="21532"/>
                  <a:pt x="10545" y="21583"/>
                  <a:pt x="10808" y="21567"/>
                </a:cubicBezTo>
                <a:cubicBezTo>
                  <a:pt x="11073" y="21551"/>
                  <a:pt x="11324" y="21474"/>
                  <a:pt x="11546" y="21332"/>
                </a:cubicBezTo>
                <a:cubicBezTo>
                  <a:pt x="11766" y="21192"/>
                  <a:pt x="11953" y="20969"/>
                  <a:pt x="12021" y="20712"/>
                </a:cubicBezTo>
                <a:cubicBezTo>
                  <a:pt x="12040" y="20640"/>
                  <a:pt x="12058" y="20569"/>
                  <a:pt x="12076" y="20498"/>
                </a:cubicBezTo>
                <a:cubicBezTo>
                  <a:pt x="12094" y="20432"/>
                  <a:pt x="12113" y="20368"/>
                  <a:pt x="12134" y="20303"/>
                </a:cubicBezTo>
                <a:cubicBezTo>
                  <a:pt x="12215" y="20044"/>
                  <a:pt x="12319" y="19791"/>
                  <a:pt x="12442" y="19546"/>
                </a:cubicBezTo>
                <a:cubicBezTo>
                  <a:pt x="12933" y="18564"/>
                  <a:pt x="13762" y="17719"/>
                  <a:pt x="14798" y="17166"/>
                </a:cubicBezTo>
                <a:cubicBezTo>
                  <a:pt x="15832" y="16609"/>
                  <a:pt x="17063" y="16343"/>
                  <a:pt x="18274" y="16412"/>
                </a:cubicBezTo>
                <a:cubicBezTo>
                  <a:pt x="18576" y="16429"/>
                  <a:pt x="18877" y="16466"/>
                  <a:pt x="19174" y="16523"/>
                </a:cubicBezTo>
                <a:cubicBezTo>
                  <a:pt x="19322" y="16551"/>
                  <a:pt x="19469" y="16584"/>
                  <a:pt x="19614" y="16622"/>
                </a:cubicBezTo>
                <a:cubicBezTo>
                  <a:pt x="19687" y="16641"/>
                  <a:pt x="19759" y="16661"/>
                  <a:pt x="19831" y="16683"/>
                </a:cubicBezTo>
                <a:cubicBezTo>
                  <a:pt x="19845" y="16687"/>
                  <a:pt x="19859" y="16690"/>
                  <a:pt x="19873" y="16694"/>
                </a:cubicBezTo>
                <a:cubicBezTo>
                  <a:pt x="19893" y="16699"/>
                  <a:pt x="19914" y="16704"/>
                  <a:pt x="19934" y="16709"/>
                </a:cubicBezTo>
                <a:cubicBezTo>
                  <a:pt x="19975" y="16717"/>
                  <a:pt x="20008" y="16723"/>
                  <a:pt x="20046" y="16728"/>
                </a:cubicBezTo>
                <a:cubicBezTo>
                  <a:pt x="20121" y="16737"/>
                  <a:pt x="20197" y="16740"/>
                  <a:pt x="20272" y="16737"/>
                </a:cubicBezTo>
                <a:cubicBezTo>
                  <a:pt x="20577" y="16722"/>
                  <a:pt x="20847" y="16603"/>
                  <a:pt x="21043" y="16447"/>
                </a:cubicBezTo>
                <a:cubicBezTo>
                  <a:pt x="21241" y="16290"/>
                  <a:pt x="21384" y="16093"/>
                  <a:pt x="21460" y="15864"/>
                </a:cubicBezTo>
                <a:cubicBezTo>
                  <a:pt x="21536" y="15637"/>
                  <a:pt x="21535" y="15362"/>
                  <a:pt x="21412" y="15118"/>
                </a:cubicBezTo>
                <a:cubicBezTo>
                  <a:pt x="21352" y="14997"/>
                  <a:pt x="21266" y="14888"/>
                  <a:pt x="21168" y="14801"/>
                </a:cubicBezTo>
                <a:cubicBezTo>
                  <a:pt x="21156" y="14789"/>
                  <a:pt x="21144" y="14778"/>
                  <a:pt x="21131" y="14768"/>
                </a:cubicBezTo>
                <a:cubicBezTo>
                  <a:pt x="21121" y="14759"/>
                  <a:pt x="21110" y="14751"/>
                  <a:pt x="21100" y="14742"/>
                </a:cubicBezTo>
                <a:cubicBezTo>
                  <a:pt x="21085" y="14730"/>
                  <a:pt x="21069" y="14718"/>
                  <a:pt x="21054" y="14706"/>
                </a:cubicBezTo>
                <a:cubicBezTo>
                  <a:pt x="21027" y="14683"/>
                  <a:pt x="21000" y="14660"/>
                  <a:pt x="20972" y="14638"/>
                </a:cubicBezTo>
                <a:cubicBezTo>
                  <a:pt x="20086" y="13898"/>
                  <a:pt x="19447" y="12932"/>
                  <a:pt x="19183" y="11888"/>
                </a:cubicBezTo>
                <a:cubicBezTo>
                  <a:pt x="18915" y="10846"/>
                  <a:pt x="19029" y="9733"/>
                  <a:pt x="19498" y="8745"/>
                </a:cubicBezTo>
                <a:cubicBezTo>
                  <a:pt x="19730" y="8251"/>
                  <a:pt x="20049" y="7788"/>
                  <a:pt x="20437" y="7376"/>
                </a:cubicBezTo>
                <a:cubicBezTo>
                  <a:pt x="20631" y="7169"/>
                  <a:pt x="20842" y="6976"/>
                  <a:pt x="21068" y="6797"/>
                </a:cubicBezTo>
                <a:cubicBezTo>
                  <a:pt x="21086" y="6783"/>
                  <a:pt x="21103" y="6768"/>
                  <a:pt x="21121" y="6754"/>
                </a:cubicBezTo>
                <a:cubicBezTo>
                  <a:pt x="21140" y="6738"/>
                  <a:pt x="21177" y="6706"/>
                  <a:pt x="21195" y="6687"/>
                </a:cubicBezTo>
                <a:cubicBezTo>
                  <a:pt x="21240" y="6644"/>
                  <a:pt x="21282" y="6597"/>
                  <a:pt x="21321" y="6545"/>
                </a:cubicBezTo>
                <a:cubicBezTo>
                  <a:pt x="21398" y="6443"/>
                  <a:pt x="21460" y="6324"/>
                  <a:pt x="21494" y="6198"/>
                </a:cubicBezTo>
                <a:cubicBezTo>
                  <a:pt x="21566" y="5945"/>
                  <a:pt x="21523" y="5678"/>
                  <a:pt x="21405" y="5462"/>
                </a:cubicBezTo>
                <a:cubicBezTo>
                  <a:pt x="21288" y="5244"/>
                  <a:pt x="21102" y="5063"/>
                  <a:pt x="20863" y="4939"/>
                </a:cubicBezTo>
                <a:cubicBezTo>
                  <a:pt x="20627" y="4815"/>
                  <a:pt x="20327" y="4759"/>
                  <a:pt x="20047" y="4795"/>
                </a:cubicBezTo>
                <a:cubicBezTo>
                  <a:pt x="19977" y="4804"/>
                  <a:pt x="19909" y="4818"/>
                  <a:pt x="19844" y="4836"/>
                </a:cubicBezTo>
                <a:cubicBezTo>
                  <a:pt x="19803" y="4847"/>
                  <a:pt x="19762" y="4859"/>
                  <a:pt x="19721" y="4870"/>
                </a:cubicBezTo>
                <a:cubicBezTo>
                  <a:pt x="19653" y="4889"/>
                  <a:pt x="19577" y="4908"/>
                  <a:pt x="19505" y="4926"/>
                </a:cubicBezTo>
                <a:cubicBezTo>
                  <a:pt x="19358" y="4961"/>
                  <a:pt x="19209" y="4992"/>
                  <a:pt x="19060" y="5018"/>
                </a:cubicBezTo>
                <a:cubicBezTo>
                  <a:pt x="18463" y="5122"/>
                  <a:pt x="17850" y="5149"/>
                  <a:pt x="17246" y="5096"/>
                </a:cubicBezTo>
                <a:cubicBezTo>
                  <a:pt x="16038" y="4993"/>
                  <a:pt x="14878" y="4552"/>
                  <a:pt x="13961" y="3850"/>
                </a:cubicBezTo>
                <a:cubicBezTo>
                  <a:pt x="13041" y="3153"/>
                  <a:pt x="12371" y="2203"/>
                  <a:pt x="12075" y="1166"/>
                </a:cubicBezTo>
                <a:cubicBezTo>
                  <a:pt x="12057" y="1101"/>
                  <a:pt x="12039" y="1036"/>
                  <a:pt x="12023" y="971"/>
                </a:cubicBezTo>
                <a:cubicBezTo>
                  <a:pt x="12015" y="934"/>
                  <a:pt x="12006" y="898"/>
                  <a:pt x="11998" y="861"/>
                </a:cubicBezTo>
                <a:cubicBezTo>
                  <a:pt x="11995" y="852"/>
                  <a:pt x="11993" y="843"/>
                  <a:pt x="11991" y="833"/>
                </a:cubicBezTo>
                <a:cubicBezTo>
                  <a:pt x="11985" y="815"/>
                  <a:pt x="11979" y="796"/>
                  <a:pt x="11974" y="777"/>
                </a:cubicBezTo>
                <a:cubicBezTo>
                  <a:pt x="11963" y="745"/>
                  <a:pt x="11951" y="715"/>
                  <a:pt x="11937" y="684"/>
                </a:cubicBezTo>
                <a:cubicBezTo>
                  <a:pt x="11829" y="437"/>
                  <a:pt x="11599" y="233"/>
                  <a:pt x="11351" y="127"/>
                </a:cubicBezTo>
                <a:cubicBezTo>
                  <a:pt x="11101" y="18"/>
                  <a:pt x="10837" y="-17"/>
                  <a:pt x="10575" y="7"/>
                </a:cubicBezTo>
                <a:cubicBezTo>
                  <a:pt x="10315" y="32"/>
                  <a:pt x="10046" y="122"/>
                  <a:pt x="9826" y="300"/>
                </a:cubicBezTo>
                <a:cubicBezTo>
                  <a:pt x="9718" y="388"/>
                  <a:pt x="9626" y="498"/>
                  <a:pt x="9562" y="615"/>
                </a:cubicBezTo>
                <a:cubicBezTo>
                  <a:pt x="9530" y="674"/>
                  <a:pt x="9505" y="735"/>
                  <a:pt x="9485" y="795"/>
                </a:cubicBezTo>
                <a:cubicBezTo>
                  <a:pt x="9481" y="810"/>
                  <a:pt x="9476" y="825"/>
                  <a:pt x="9472" y="840"/>
                </a:cubicBezTo>
                <a:cubicBezTo>
                  <a:pt x="9469" y="853"/>
                  <a:pt x="9466" y="866"/>
                  <a:pt x="9463" y="879"/>
                </a:cubicBezTo>
                <a:cubicBezTo>
                  <a:pt x="9459" y="897"/>
                  <a:pt x="9455" y="914"/>
                  <a:pt x="9450" y="932"/>
                </a:cubicBezTo>
                <a:cubicBezTo>
                  <a:pt x="9420" y="1060"/>
                  <a:pt x="9382" y="1193"/>
                  <a:pt x="9340" y="1321"/>
                </a:cubicBezTo>
                <a:cubicBezTo>
                  <a:pt x="9256" y="1578"/>
                  <a:pt x="9150" y="1830"/>
                  <a:pt x="9023" y="2073"/>
                </a:cubicBezTo>
                <a:cubicBezTo>
                  <a:pt x="8517" y="3047"/>
                  <a:pt x="7672" y="3880"/>
                  <a:pt x="6626" y="4420"/>
                </a:cubicBezTo>
                <a:cubicBezTo>
                  <a:pt x="5578" y="4965"/>
                  <a:pt x="4368" y="5265"/>
                  <a:pt x="3198" y="5207"/>
                </a:cubicBezTo>
                <a:cubicBezTo>
                  <a:pt x="2906" y="5192"/>
                  <a:pt x="2617" y="5155"/>
                  <a:pt x="2336" y="5095"/>
                </a:cubicBezTo>
                <a:cubicBezTo>
                  <a:pt x="2195" y="5065"/>
                  <a:pt x="2056" y="5030"/>
                  <a:pt x="1920" y="4988"/>
                </a:cubicBezTo>
                <a:cubicBezTo>
                  <a:pt x="1886" y="4977"/>
                  <a:pt x="1852" y="4966"/>
                  <a:pt x="1818" y="4956"/>
                </a:cubicBezTo>
                <a:cubicBezTo>
                  <a:pt x="1781" y="4943"/>
                  <a:pt x="1743" y="4930"/>
                  <a:pt x="1706" y="4918"/>
                </a:cubicBezTo>
                <a:cubicBezTo>
                  <a:pt x="1594" y="4880"/>
                  <a:pt x="1468" y="4854"/>
                  <a:pt x="1337" y="4844"/>
                </a:cubicBezTo>
                <a:cubicBezTo>
                  <a:pt x="1075" y="4823"/>
                  <a:pt x="781" y="4881"/>
                  <a:pt x="542" y="5026"/>
                </a:cubicBezTo>
                <a:cubicBezTo>
                  <a:pt x="302" y="5169"/>
                  <a:pt x="123" y="5392"/>
                  <a:pt x="46" y="5641"/>
                </a:cubicBezTo>
                <a:cubicBezTo>
                  <a:pt x="-34" y="5890"/>
                  <a:pt x="-4" y="6161"/>
                  <a:pt x="100" y="6382"/>
                </a:cubicBezTo>
                <a:cubicBezTo>
                  <a:pt x="203" y="6605"/>
                  <a:pt x="368" y="6779"/>
                  <a:pt x="541" y="6911"/>
                </a:cubicBezTo>
                <a:cubicBezTo>
                  <a:pt x="599" y="6852"/>
                  <a:pt x="656" y="6793"/>
                  <a:pt x="714" y="6734"/>
                </a:cubicBezTo>
                <a:cubicBezTo>
                  <a:pt x="772" y="6675"/>
                  <a:pt x="830" y="6616"/>
                  <a:pt x="888" y="6557"/>
                </a:cubicBezTo>
                <a:cubicBezTo>
                  <a:pt x="945" y="6497"/>
                  <a:pt x="1003" y="6438"/>
                  <a:pt x="1061" y="6379"/>
                </a:cubicBezTo>
                <a:cubicBezTo>
                  <a:pt x="1119" y="6320"/>
                  <a:pt x="1176" y="6261"/>
                  <a:pt x="1234" y="6202"/>
                </a:cubicBezTo>
                <a:cubicBezTo>
                  <a:pt x="1158" y="6144"/>
                  <a:pt x="1109" y="6084"/>
                  <a:pt x="1087" y="6034"/>
                </a:cubicBezTo>
                <a:cubicBezTo>
                  <a:pt x="1065" y="5985"/>
                  <a:pt x="1065" y="5946"/>
                  <a:pt x="1075" y="5913"/>
                </a:cubicBezTo>
                <a:cubicBezTo>
                  <a:pt x="1086" y="5879"/>
                  <a:pt x="1110" y="5850"/>
                  <a:pt x="1143" y="5831"/>
                </a:cubicBezTo>
                <a:cubicBezTo>
                  <a:pt x="1175" y="5812"/>
                  <a:pt x="1215" y="5802"/>
                  <a:pt x="1274" y="5806"/>
                </a:cubicBezTo>
                <a:cubicBezTo>
                  <a:pt x="1304" y="5809"/>
                  <a:pt x="1337" y="5815"/>
                  <a:pt x="1375" y="5828"/>
                </a:cubicBezTo>
                <a:cubicBezTo>
                  <a:pt x="1413" y="5841"/>
                  <a:pt x="1451" y="5854"/>
                  <a:pt x="1489" y="5866"/>
                </a:cubicBezTo>
                <a:cubicBezTo>
                  <a:pt x="1530" y="5880"/>
                  <a:pt x="1572" y="5893"/>
                  <a:pt x="1614" y="5907"/>
                </a:cubicBezTo>
                <a:cubicBezTo>
                  <a:pt x="1782" y="5959"/>
                  <a:pt x="1952" y="6003"/>
                  <a:pt x="2124" y="6040"/>
                </a:cubicBezTo>
                <a:cubicBezTo>
                  <a:pt x="2467" y="6114"/>
                  <a:pt x="2816" y="6157"/>
                  <a:pt x="3164" y="6173"/>
                </a:cubicBezTo>
                <a:cubicBezTo>
                  <a:pt x="4563" y="6236"/>
                  <a:pt x="5942" y="5862"/>
                  <a:pt x="7165" y="5228"/>
                </a:cubicBezTo>
                <a:cubicBezTo>
                  <a:pt x="8398" y="4591"/>
                  <a:pt x="9394" y="3609"/>
                  <a:pt x="9987" y="2465"/>
                </a:cubicBezTo>
                <a:cubicBezTo>
                  <a:pt x="10136" y="2179"/>
                  <a:pt x="10261" y="1883"/>
                  <a:pt x="10360" y="1582"/>
                </a:cubicBezTo>
                <a:cubicBezTo>
                  <a:pt x="10410" y="1430"/>
                  <a:pt x="10452" y="1280"/>
                  <a:pt x="10490" y="1122"/>
                </a:cubicBezTo>
                <a:cubicBezTo>
                  <a:pt x="10494" y="1105"/>
                  <a:pt x="10498" y="1087"/>
                  <a:pt x="10502" y="1069"/>
                </a:cubicBezTo>
                <a:cubicBezTo>
                  <a:pt x="10503" y="1064"/>
                  <a:pt x="10505" y="1059"/>
                  <a:pt x="10506" y="1054"/>
                </a:cubicBezTo>
                <a:cubicBezTo>
                  <a:pt x="10506" y="1051"/>
                  <a:pt x="10508" y="1049"/>
                  <a:pt x="10508" y="1047"/>
                </a:cubicBezTo>
                <a:cubicBezTo>
                  <a:pt x="10511" y="1037"/>
                  <a:pt x="10515" y="1029"/>
                  <a:pt x="10518" y="1022"/>
                </a:cubicBezTo>
                <a:cubicBezTo>
                  <a:pt x="10526" y="1009"/>
                  <a:pt x="10534" y="999"/>
                  <a:pt x="10547" y="989"/>
                </a:cubicBezTo>
                <a:cubicBezTo>
                  <a:pt x="10570" y="968"/>
                  <a:pt x="10622" y="945"/>
                  <a:pt x="10690" y="939"/>
                </a:cubicBezTo>
                <a:cubicBezTo>
                  <a:pt x="10756" y="932"/>
                  <a:pt x="10830" y="944"/>
                  <a:pt x="10876" y="965"/>
                </a:cubicBezTo>
                <a:cubicBezTo>
                  <a:pt x="10924" y="988"/>
                  <a:pt x="10939" y="1006"/>
                  <a:pt x="10951" y="1031"/>
                </a:cubicBezTo>
                <a:cubicBezTo>
                  <a:pt x="10952" y="1034"/>
                  <a:pt x="10954" y="1038"/>
                  <a:pt x="10955" y="1041"/>
                </a:cubicBezTo>
                <a:cubicBezTo>
                  <a:pt x="10955" y="1040"/>
                  <a:pt x="10955" y="1039"/>
                  <a:pt x="10955" y="1037"/>
                </a:cubicBezTo>
                <a:cubicBezTo>
                  <a:pt x="10957" y="1046"/>
                  <a:pt x="10959" y="1054"/>
                  <a:pt x="10961" y="1063"/>
                </a:cubicBezTo>
                <a:cubicBezTo>
                  <a:pt x="10969" y="1098"/>
                  <a:pt x="10977" y="1132"/>
                  <a:pt x="10985" y="1167"/>
                </a:cubicBezTo>
                <a:cubicBezTo>
                  <a:pt x="11004" y="1244"/>
                  <a:pt x="11024" y="1321"/>
                  <a:pt x="11046" y="1397"/>
                </a:cubicBezTo>
                <a:cubicBezTo>
                  <a:pt x="11396" y="2621"/>
                  <a:pt x="12185" y="3739"/>
                  <a:pt x="13267" y="4560"/>
                </a:cubicBezTo>
                <a:cubicBezTo>
                  <a:pt x="13808" y="4971"/>
                  <a:pt x="14418" y="5310"/>
                  <a:pt x="15075" y="5559"/>
                </a:cubicBezTo>
                <a:cubicBezTo>
                  <a:pt x="15732" y="5808"/>
                  <a:pt x="16432" y="5966"/>
                  <a:pt x="17141" y="6028"/>
                </a:cubicBezTo>
                <a:cubicBezTo>
                  <a:pt x="17850" y="6091"/>
                  <a:pt x="18568" y="6059"/>
                  <a:pt x="19266" y="5938"/>
                </a:cubicBezTo>
                <a:cubicBezTo>
                  <a:pt x="19440" y="5907"/>
                  <a:pt x="19613" y="5871"/>
                  <a:pt x="19784" y="5830"/>
                </a:cubicBezTo>
                <a:cubicBezTo>
                  <a:pt x="19871" y="5809"/>
                  <a:pt x="19954" y="5788"/>
                  <a:pt x="20043" y="5763"/>
                </a:cubicBezTo>
                <a:cubicBezTo>
                  <a:pt x="20080" y="5753"/>
                  <a:pt x="20118" y="5742"/>
                  <a:pt x="20156" y="5731"/>
                </a:cubicBezTo>
                <a:cubicBezTo>
                  <a:pt x="20169" y="5728"/>
                  <a:pt x="20182" y="5725"/>
                  <a:pt x="20194" y="5724"/>
                </a:cubicBezTo>
                <a:cubicBezTo>
                  <a:pt x="20240" y="5719"/>
                  <a:pt x="20281" y="5725"/>
                  <a:pt x="20329" y="5749"/>
                </a:cubicBezTo>
                <a:cubicBezTo>
                  <a:pt x="20376" y="5773"/>
                  <a:pt x="20422" y="5816"/>
                  <a:pt x="20445" y="5861"/>
                </a:cubicBezTo>
                <a:cubicBezTo>
                  <a:pt x="20469" y="5907"/>
                  <a:pt x="20472" y="5946"/>
                  <a:pt x="20463" y="5976"/>
                </a:cubicBezTo>
                <a:cubicBezTo>
                  <a:pt x="20459" y="5992"/>
                  <a:pt x="20451" y="6008"/>
                  <a:pt x="20437" y="6026"/>
                </a:cubicBezTo>
                <a:cubicBezTo>
                  <a:pt x="20430" y="6036"/>
                  <a:pt x="20422" y="6046"/>
                  <a:pt x="20411" y="6056"/>
                </a:cubicBezTo>
                <a:cubicBezTo>
                  <a:pt x="20407" y="6060"/>
                  <a:pt x="20403" y="6064"/>
                  <a:pt x="20399" y="6067"/>
                </a:cubicBezTo>
                <a:cubicBezTo>
                  <a:pt x="20386" y="6078"/>
                  <a:pt x="20373" y="6088"/>
                  <a:pt x="20360" y="6099"/>
                </a:cubicBezTo>
                <a:cubicBezTo>
                  <a:pt x="20095" y="6308"/>
                  <a:pt x="19847" y="6535"/>
                  <a:pt x="19620" y="6777"/>
                </a:cubicBezTo>
                <a:cubicBezTo>
                  <a:pt x="19165" y="7260"/>
                  <a:pt x="18791" y="7804"/>
                  <a:pt x="18518" y="8385"/>
                </a:cubicBezTo>
                <a:cubicBezTo>
                  <a:pt x="17966" y="9547"/>
                  <a:pt x="17830" y="10862"/>
                  <a:pt x="18148" y="12094"/>
                </a:cubicBezTo>
                <a:cubicBezTo>
                  <a:pt x="18460" y="13326"/>
                  <a:pt x="19211" y="14457"/>
                  <a:pt x="20241" y="15317"/>
                </a:cubicBezTo>
                <a:cubicBezTo>
                  <a:pt x="20296" y="15363"/>
                  <a:pt x="20351" y="15408"/>
                  <a:pt x="20406" y="15453"/>
                </a:cubicBezTo>
                <a:cubicBezTo>
                  <a:pt x="20424" y="15469"/>
                  <a:pt x="20433" y="15482"/>
                  <a:pt x="20440" y="15495"/>
                </a:cubicBezTo>
                <a:cubicBezTo>
                  <a:pt x="20451" y="15518"/>
                  <a:pt x="20457" y="15552"/>
                  <a:pt x="20440" y="15604"/>
                </a:cubicBezTo>
                <a:cubicBezTo>
                  <a:pt x="20424" y="15654"/>
                  <a:pt x="20383" y="15712"/>
                  <a:pt x="20336" y="15749"/>
                </a:cubicBezTo>
                <a:cubicBezTo>
                  <a:pt x="20287" y="15787"/>
                  <a:pt x="20242" y="15800"/>
                  <a:pt x="20216" y="15801"/>
                </a:cubicBezTo>
                <a:cubicBezTo>
                  <a:pt x="20209" y="15801"/>
                  <a:pt x="20160" y="15792"/>
                  <a:pt x="20160" y="15791"/>
                </a:cubicBezTo>
                <a:cubicBezTo>
                  <a:pt x="20156" y="15791"/>
                  <a:pt x="20001" y="15746"/>
                  <a:pt x="19916" y="15723"/>
                </a:cubicBezTo>
                <a:cubicBezTo>
                  <a:pt x="19745" y="15679"/>
                  <a:pt x="19572" y="15640"/>
                  <a:pt x="19398" y="15607"/>
                </a:cubicBezTo>
                <a:cubicBezTo>
                  <a:pt x="19050" y="15540"/>
                  <a:pt x="18696" y="15496"/>
                  <a:pt x="18340" y="15477"/>
                </a:cubicBezTo>
                <a:cubicBezTo>
                  <a:pt x="16917" y="15396"/>
                  <a:pt x="15466" y="15708"/>
                  <a:pt x="14247" y="16365"/>
                </a:cubicBezTo>
                <a:cubicBezTo>
                  <a:pt x="13022" y="17018"/>
                  <a:pt x="12047" y="18016"/>
                  <a:pt x="11472" y="19165"/>
                </a:cubicBezTo>
                <a:cubicBezTo>
                  <a:pt x="11327" y="19452"/>
                  <a:pt x="11207" y="19748"/>
                  <a:pt x="11111" y="20050"/>
                </a:cubicBezTo>
                <a:cubicBezTo>
                  <a:pt x="11087" y="20126"/>
                  <a:pt x="11065" y="20202"/>
                  <a:pt x="11044" y="20278"/>
                </a:cubicBezTo>
                <a:cubicBezTo>
                  <a:pt x="11024" y="20350"/>
                  <a:pt x="11000" y="20449"/>
                  <a:pt x="10990" y="20490"/>
                </a:cubicBezTo>
                <a:cubicBezTo>
                  <a:pt x="10982" y="20518"/>
                  <a:pt x="10965" y="20545"/>
                  <a:pt x="10918" y="20576"/>
                </a:cubicBezTo>
                <a:cubicBezTo>
                  <a:pt x="10873" y="20606"/>
                  <a:pt x="10802" y="20629"/>
                  <a:pt x="10738" y="20632"/>
                </a:cubicBezTo>
                <a:cubicBezTo>
                  <a:pt x="10672" y="20636"/>
                  <a:pt x="10624" y="20621"/>
                  <a:pt x="10602" y="20607"/>
                </a:cubicBezTo>
                <a:cubicBezTo>
                  <a:pt x="10581" y="20594"/>
                  <a:pt x="10560" y="20574"/>
                  <a:pt x="10543" y="20522"/>
                </a:cubicBezTo>
                <a:cubicBezTo>
                  <a:pt x="10543" y="20519"/>
                  <a:pt x="10537" y="20497"/>
                  <a:pt x="10535" y="20489"/>
                </a:cubicBezTo>
                <a:cubicBezTo>
                  <a:pt x="10531" y="20473"/>
                  <a:pt x="10527" y="20457"/>
                  <a:pt x="10524" y="20441"/>
                </a:cubicBezTo>
                <a:cubicBezTo>
                  <a:pt x="10514" y="20402"/>
                  <a:pt x="10505" y="20364"/>
                  <a:pt x="10496" y="20325"/>
                </a:cubicBezTo>
                <a:cubicBezTo>
                  <a:pt x="10477" y="20248"/>
                  <a:pt x="10455" y="20172"/>
                  <a:pt x="10433" y="20095"/>
                </a:cubicBezTo>
                <a:cubicBezTo>
                  <a:pt x="10071" y="18874"/>
                  <a:pt x="9269" y="17762"/>
                  <a:pt x="8178" y="16951"/>
                </a:cubicBezTo>
                <a:cubicBezTo>
                  <a:pt x="7091" y="16135"/>
                  <a:pt x="5713" y="15624"/>
                  <a:pt x="4292" y="15510"/>
                </a:cubicBezTo>
                <a:cubicBezTo>
                  <a:pt x="3582" y="15452"/>
                  <a:pt x="2863" y="15490"/>
                  <a:pt x="2166" y="15619"/>
                </a:cubicBezTo>
                <a:cubicBezTo>
                  <a:pt x="1991" y="15652"/>
                  <a:pt x="1818" y="15690"/>
                  <a:pt x="1647" y="15733"/>
                </a:cubicBezTo>
                <a:cubicBezTo>
                  <a:pt x="1604" y="15744"/>
                  <a:pt x="1562" y="15755"/>
                  <a:pt x="1519" y="15767"/>
                </a:cubicBezTo>
                <a:cubicBezTo>
                  <a:pt x="1385" y="15804"/>
                  <a:pt x="1250" y="15804"/>
                  <a:pt x="1168" y="15678"/>
                </a:cubicBezTo>
                <a:cubicBezTo>
                  <a:pt x="1062" y="15517"/>
                  <a:pt x="1174" y="15420"/>
                  <a:pt x="1197" y="15401"/>
                </a:cubicBezTo>
                <a:cubicBezTo>
                  <a:pt x="1229" y="15374"/>
                  <a:pt x="1262" y="15348"/>
                  <a:pt x="1294" y="15321"/>
                </a:cubicBezTo>
                <a:cubicBezTo>
                  <a:pt x="1552" y="15104"/>
                  <a:pt x="1793" y="14871"/>
                  <a:pt x="2012" y="14623"/>
                </a:cubicBezTo>
                <a:cubicBezTo>
                  <a:pt x="2450" y="14128"/>
                  <a:pt x="2805" y="13574"/>
                  <a:pt x="3058" y="12986"/>
                </a:cubicBezTo>
                <a:cubicBezTo>
                  <a:pt x="3570" y="11809"/>
                  <a:pt x="3690" y="10517"/>
                  <a:pt x="3374" y="9322"/>
                </a:cubicBezTo>
                <a:cubicBezTo>
                  <a:pt x="3218" y="8724"/>
                  <a:pt x="2955" y="8149"/>
                  <a:pt x="2595" y="7621"/>
                </a:cubicBezTo>
                <a:cubicBezTo>
                  <a:pt x="2236" y="7095"/>
                  <a:pt x="1772" y="6612"/>
                  <a:pt x="1237" y="6204"/>
                </a:cubicBezTo>
                <a:cubicBezTo>
                  <a:pt x="1179" y="6263"/>
                  <a:pt x="1121" y="6321"/>
                  <a:pt x="1062" y="6380"/>
                </a:cubicBezTo>
                <a:cubicBezTo>
                  <a:pt x="1004" y="6439"/>
                  <a:pt x="946" y="6498"/>
                  <a:pt x="888" y="6557"/>
                </a:cubicBezTo>
                <a:cubicBezTo>
                  <a:pt x="829" y="6615"/>
                  <a:pt x="771" y="6674"/>
                  <a:pt x="713" y="6733"/>
                </a:cubicBezTo>
                <a:cubicBezTo>
                  <a:pt x="655" y="6791"/>
                  <a:pt x="596" y="6850"/>
                  <a:pt x="538" y="6909"/>
                </a:cubicBezTo>
                <a:close/>
              </a:path>
            </a:pathLst>
          </a:custGeom>
          <a:solidFill>
            <a:srgbClr val="CED5E5"/>
          </a:solidFill>
          <a:ln w="12700">
            <a:miter lim="400000"/>
          </a:ln>
        </p:spPr>
        <p:txBody>
          <a:bodyPr anchor="ctr"/>
          <a:lstStyle/>
          <a:p>
            <a:pPr algn="ctr"/>
            <a:endParaRPr sz="2399">
              <a:cs typeface="+mn-ea"/>
              <a:sym typeface="+mn-lt"/>
            </a:endParaRPr>
          </a:p>
        </p:txBody>
      </p:sp>
      <p:sp>
        <p:nvSpPr>
          <p:cNvPr id="25" name="Freeform: Shape 8">
            <a:extLst>
              <a:ext uri="{FF2B5EF4-FFF2-40B4-BE49-F238E27FC236}">
                <a16:creationId xmlns:a16="http://schemas.microsoft.com/office/drawing/2014/main" id="{B8E1275B-E4DA-EEA2-683B-04B9696196E2}"/>
              </a:ext>
            </a:extLst>
          </p:cNvPr>
          <p:cNvSpPr/>
          <p:nvPr/>
        </p:nvSpPr>
        <p:spPr>
          <a:xfrm>
            <a:off x="7045473" y="3205798"/>
            <a:ext cx="780688" cy="7807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06" h="19806" extrusionOk="0">
                <a:moveTo>
                  <a:pt x="11898" y="19600"/>
                </a:moveTo>
                <a:cubicBezTo>
                  <a:pt x="6542" y="20703"/>
                  <a:pt x="1307" y="17254"/>
                  <a:pt x="205" y="11898"/>
                </a:cubicBezTo>
                <a:cubicBezTo>
                  <a:pt x="-897" y="6542"/>
                  <a:pt x="2551" y="1307"/>
                  <a:pt x="7908" y="205"/>
                </a:cubicBezTo>
                <a:cubicBezTo>
                  <a:pt x="13261" y="-897"/>
                  <a:pt x="18494" y="2548"/>
                  <a:pt x="19599" y="7899"/>
                </a:cubicBezTo>
                <a:cubicBezTo>
                  <a:pt x="19600" y="7902"/>
                  <a:pt x="19600" y="7905"/>
                  <a:pt x="19600" y="7907"/>
                </a:cubicBezTo>
                <a:cubicBezTo>
                  <a:pt x="20703" y="13263"/>
                  <a:pt x="17254" y="18499"/>
                  <a:pt x="11898" y="19600"/>
                </a:cubicBezTo>
                <a:close/>
              </a:path>
            </a:pathLst>
          </a:custGeom>
          <a:solidFill>
            <a:srgbClr val="FFB3DA"/>
          </a:solidFill>
          <a:ln>
            <a:noFill/>
          </a:ln>
          <a:effectLst>
            <a:innerShdw blurRad="482600" dist="190500">
              <a:schemeClr val="bg1">
                <a:lumMod val="95000"/>
                <a:alpha val="50000"/>
              </a:schemeClr>
            </a:innerShdw>
          </a:effectLst>
        </p:spPr>
        <p:txBody>
          <a:bodyPr lIns="91396" tIns="45698" rIns="91396" bIns="45698"/>
          <a:lstStyle/>
          <a:p>
            <a:endParaRPr sz="1333">
              <a:cs typeface="+mn-ea"/>
              <a:sym typeface="+mn-lt"/>
            </a:endParaRPr>
          </a:p>
        </p:txBody>
      </p:sp>
      <p:sp>
        <p:nvSpPr>
          <p:cNvPr id="26" name="Freeform: Shape 9">
            <a:extLst>
              <a:ext uri="{FF2B5EF4-FFF2-40B4-BE49-F238E27FC236}">
                <a16:creationId xmlns:a16="http://schemas.microsoft.com/office/drawing/2014/main" id="{A2EADAA9-1EFB-BD68-F0FB-CFC93D7EDF66}"/>
              </a:ext>
            </a:extLst>
          </p:cNvPr>
          <p:cNvSpPr/>
          <p:nvPr/>
        </p:nvSpPr>
        <p:spPr>
          <a:xfrm>
            <a:off x="7261479" y="3464100"/>
            <a:ext cx="348676" cy="2832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76" h="21600" extrusionOk="0">
                <a:moveTo>
                  <a:pt x="19462" y="6646"/>
                </a:moveTo>
                <a:lnTo>
                  <a:pt x="16442" y="1662"/>
                </a:lnTo>
                <a:lnTo>
                  <a:pt x="13695" y="1662"/>
                </a:lnTo>
                <a:lnTo>
                  <a:pt x="15834" y="6646"/>
                </a:lnTo>
                <a:cubicBezTo>
                  <a:pt x="15834" y="6646"/>
                  <a:pt x="19462" y="6646"/>
                  <a:pt x="19462" y="6646"/>
                </a:cubicBezTo>
                <a:close/>
                <a:moveTo>
                  <a:pt x="19252" y="8308"/>
                </a:moveTo>
                <a:lnTo>
                  <a:pt x="15865" y="8308"/>
                </a:lnTo>
                <a:lnTo>
                  <a:pt x="12720" y="16940"/>
                </a:lnTo>
                <a:cubicBezTo>
                  <a:pt x="12720" y="16940"/>
                  <a:pt x="19252" y="8308"/>
                  <a:pt x="19252" y="8308"/>
                </a:cubicBezTo>
                <a:close/>
                <a:moveTo>
                  <a:pt x="14314" y="6646"/>
                </a:moveTo>
                <a:lnTo>
                  <a:pt x="12175" y="1662"/>
                </a:lnTo>
                <a:lnTo>
                  <a:pt x="9301" y="1662"/>
                </a:lnTo>
                <a:lnTo>
                  <a:pt x="7162" y="6646"/>
                </a:lnTo>
                <a:cubicBezTo>
                  <a:pt x="7162" y="6646"/>
                  <a:pt x="14314" y="6646"/>
                  <a:pt x="14314" y="6646"/>
                </a:cubicBezTo>
                <a:close/>
                <a:moveTo>
                  <a:pt x="14397" y="8308"/>
                </a:moveTo>
                <a:lnTo>
                  <a:pt x="7079" y="8308"/>
                </a:lnTo>
                <a:lnTo>
                  <a:pt x="10738" y="18329"/>
                </a:lnTo>
                <a:cubicBezTo>
                  <a:pt x="10738" y="18329"/>
                  <a:pt x="14397" y="8308"/>
                  <a:pt x="14397" y="8308"/>
                </a:cubicBezTo>
                <a:close/>
                <a:moveTo>
                  <a:pt x="8756" y="16940"/>
                </a:moveTo>
                <a:lnTo>
                  <a:pt x="5611" y="8308"/>
                </a:lnTo>
                <a:lnTo>
                  <a:pt x="2224" y="8308"/>
                </a:lnTo>
                <a:cubicBezTo>
                  <a:pt x="2224" y="8308"/>
                  <a:pt x="8756" y="16940"/>
                  <a:pt x="8756" y="16940"/>
                </a:cubicBezTo>
                <a:close/>
                <a:moveTo>
                  <a:pt x="7781" y="1662"/>
                </a:moveTo>
                <a:lnTo>
                  <a:pt x="5034" y="1662"/>
                </a:lnTo>
                <a:lnTo>
                  <a:pt x="2014" y="6646"/>
                </a:lnTo>
                <a:lnTo>
                  <a:pt x="5642" y="6646"/>
                </a:lnTo>
                <a:cubicBezTo>
                  <a:pt x="5642" y="6646"/>
                  <a:pt x="7781" y="1662"/>
                  <a:pt x="7781" y="1662"/>
                </a:cubicBezTo>
                <a:close/>
                <a:moveTo>
                  <a:pt x="21339" y="6984"/>
                </a:moveTo>
                <a:cubicBezTo>
                  <a:pt x="21538" y="7295"/>
                  <a:pt x="21517" y="7750"/>
                  <a:pt x="21297" y="8048"/>
                </a:cubicBezTo>
                <a:lnTo>
                  <a:pt x="11231" y="21340"/>
                </a:lnTo>
                <a:cubicBezTo>
                  <a:pt x="11105" y="21509"/>
                  <a:pt x="10927" y="21600"/>
                  <a:pt x="10738" y="21600"/>
                </a:cubicBezTo>
                <a:cubicBezTo>
                  <a:pt x="10549" y="21600"/>
                  <a:pt x="10371" y="21509"/>
                  <a:pt x="10245" y="21340"/>
                </a:cubicBezTo>
                <a:lnTo>
                  <a:pt x="179" y="8048"/>
                </a:lnTo>
                <a:cubicBezTo>
                  <a:pt x="-41" y="7750"/>
                  <a:pt x="-62" y="7295"/>
                  <a:pt x="137" y="6984"/>
                </a:cubicBezTo>
                <a:lnTo>
                  <a:pt x="4164" y="337"/>
                </a:lnTo>
                <a:cubicBezTo>
                  <a:pt x="4289" y="117"/>
                  <a:pt x="4489" y="0"/>
                  <a:pt x="4698" y="0"/>
                </a:cubicBezTo>
                <a:lnTo>
                  <a:pt x="16778" y="0"/>
                </a:lnTo>
                <a:cubicBezTo>
                  <a:pt x="16987" y="0"/>
                  <a:pt x="17187" y="117"/>
                  <a:pt x="17312" y="337"/>
                </a:cubicBezTo>
                <a:cubicBezTo>
                  <a:pt x="17312" y="337"/>
                  <a:pt x="21339" y="6984"/>
                  <a:pt x="21339" y="6984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sz="2399">
              <a:cs typeface="+mn-ea"/>
              <a:sym typeface="+mn-lt"/>
            </a:endParaRPr>
          </a:p>
        </p:txBody>
      </p:sp>
      <p:sp>
        <p:nvSpPr>
          <p:cNvPr id="23" name="Freeform: Shape 11">
            <a:extLst>
              <a:ext uri="{FF2B5EF4-FFF2-40B4-BE49-F238E27FC236}">
                <a16:creationId xmlns:a16="http://schemas.microsoft.com/office/drawing/2014/main" id="{332EA18D-AF86-FFD7-41DD-EFE95D0698E0}"/>
              </a:ext>
            </a:extLst>
          </p:cNvPr>
          <p:cNvSpPr/>
          <p:nvPr/>
        </p:nvSpPr>
        <p:spPr>
          <a:xfrm>
            <a:off x="6378392" y="4352430"/>
            <a:ext cx="780718" cy="7807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07" h="19806" extrusionOk="0">
                <a:moveTo>
                  <a:pt x="7908" y="205"/>
                </a:moveTo>
                <a:cubicBezTo>
                  <a:pt x="13264" y="-897"/>
                  <a:pt x="18500" y="2551"/>
                  <a:pt x="19602" y="7907"/>
                </a:cubicBezTo>
                <a:cubicBezTo>
                  <a:pt x="20703" y="13264"/>
                  <a:pt x="17254" y="18499"/>
                  <a:pt x="11899" y="19601"/>
                </a:cubicBezTo>
                <a:cubicBezTo>
                  <a:pt x="6545" y="20703"/>
                  <a:pt x="1312" y="17258"/>
                  <a:pt x="207" y="11907"/>
                </a:cubicBezTo>
                <a:cubicBezTo>
                  <a:pt x="206" y="11904"/>
                  <a:pt x="206" y="11901"/>
                  <a:pt x="205" y="11898"/>
                </a:cubicBezTo>
                <a:cubicBezTo>
                  <a:pt x="-897" y="6542"/>
                  <a:pt x="2552" y="1307"/>
                  <a:pt x="7908" y="205"/>
                </a:cubicBezTo>
                <a:close/>
              </a:path>
            </a:pathLst>
          </a:custGeom>
          <a:solidFill>
            <a:srgbClr val="5900CC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sz="2399">
              <a:cs typeface="+mn-ea"/>
              <a:sym typeface="+mn-lt"/>
            </a:endParaRPr>
          </a:p>
        </p:txBody>
      </p:sp>
      <p:sp>
        <p:nvSpPr>
          <p:cNvPr id="24" name="Freeform: Shape 12">
            <a:extLst>
              <a:ext uri="{FF2B5EF4-FFF2-40B4-BE49-F238E27FC236}">
                <a16:creationId xmlns:a16="http://schemas.microsoft.com/office/drawing/2014/main" id="{9432DC1B-7D4E-F532-0B15-0A0B4BADCCC2}"/>
              </a:ext>
            </a:extLst>
          </p:cNvPr>
          <p:cNvSpPr/>
          <p:nvPr/>
        </p:nvSpPr>
        <p:spPr>
          <a:xfrm>
            <a:off x="6593832" y="4601953"/>
            <a:ext cx="327203" cy="2768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277" y="21600"/>
                </a:moveTo>
                <a:cubicBezTo>
                  <a:pt x="17368" y="21600"/>
                  <a:pt x="16615" y="20710"/>
                  <a:pt x="16615" y="19636"/>
                </a:cubicBezTo>
                <a:cubicBezTo>
                  <a:pt x="16615" y="18562"/>
                  <a:pt x="17368" y="17673"/>
                  <a:pt x="18277" y="17673"/>
                </a:cubicBezTo>
                <a:cubicBezTo>
                  <a:pt x="19186" y="17673"/>
                  <a:pt x="19938" y="18562"/>
                  <a:pt x="19938" y="19636"/>
                </a:cubicBezTo>
                <a:cubicBezTo>
                  <a:pt x="19938" y="20710"/>
                  <a:pt x="19186" y="21600"/>
                  <a:pt x="18277" y="21600"/>
                </a:cubicBezTo>
                <a:close/>
                <a:moveTo>
                  <a:pt x="6646" y="21600"/>
                </a:moveTo>
                <a:cubicBezTo>
                  <a:pt x="5738" y="21600"/>
                  <a:pt x="4985" y="20710"/>
                  <a:pt x="4985" y="19636"/>
                </a:cubicBezTo>
                <a:cubicBezTo>
                  <a:pt x="4985" y="18562"/>
                  <a:pt x="5738" y="17673"/>
                  <a:pt x="6646" y="17673"/>
                </a:cubicBezTo>
                <a:cubicBezTo>
                  <a:pt x="7555" y="17673"/>
                  <a:pt x="8308" y="18562"/>
                  <a:pt x="8308" y="19636"/>
                </a:cubicBezTo>
                <a:cubicBezTo>
                  <a:pt x="8308" y="20710"/>
                  <a:pt x="7555" y="21600"/>
                  <a:pt x="6646" y="21600"/>
                </a:cubicBezTo>
                <a:close/>
                <a:moveTo>
                  <a:pt x="21600" y="10800"/>
                </a:moveTo>
                <a:cubicBezTo>
                  <a:pt x="21600" y="11291"/>
                  <a:pt x="21275" y="11720"/>
                  <a:pt x="20860" y="11782"/>
                </a:cubicBezTo>
                <a:lnTo>
                  <a:pt x="7308" y="13653"/>
                </a:lnTo>
                <a:cubicBezTo>
                  <a:pt x="7373" y="14006"/>
                  <a:pt x="7477" y="14359"/>
                  <a:pt x="7477" y="14727"/>
                </a:cubicBezTo>
                <a:cubicBezTo>
                  <a:pt x="7477" y="15080"/>
                  <a:pt x="7295" y="15402"/>
                  <a:pt x="7165" y="15709"/>
                </a:cubicBezTo>
                <a:lnTo>
                  <a:pt x="19108" y="15709"/>
                </a:lnTo>
                <a:cubicBezTo>
                  <a:pt x="19562" y="15709"/>
                  <a:pt x="19938" y="16154"/>
                  <a:pt x="19938" y="16691"/>
                </a:cubicBezTo>
                <a:cubicBezTo>
                  <a:pt x="19938" y="17228"/>
                  <a:pt x="19562" y="17673"/>
                  <a:pt x="19108" y="17673"/>
                </a:cubicBezTo>
                <a:lnTo>
                  <a:pt x="5815" y="17673"/>
                </a:lnTo>
                <a:cubicBezTo>
                  <a:pt x="5361" y="17673"/>
                  <a:pt x="4985" y="17228"/>
                  <a:pt x="4985" y="16691"/>
                </a:cubicBezTo>
                <a:cubicBezTo>
                  <a:pt x="4985" y="16215"/>
                  <a:pt x="5569" y="15065"/>
                  <a:pt x="5776" y="14589"/>
                </a:cubicBezTo>
                <a:lnTo>
                  <a:pt x="3479" y="1964"/>
                </a:lnTo>
                <a:lnTo>
                  <a:pt x="831" y="1964"/>
                </a:lnTo>
                <a:cubicBezTo>
                  <a:pt x="376" y="1964"/>
                  <a:pt x="0" y="1519"/>
                  <a:pt x="0" y="982"/>
                </a:cubicBezTo>
                <a:cubicBezTo>
                  <a:pt x="0" y="445"/>
                  <a:pt x="376" y="0"/>
                  <a:pt x="831" y="0"/>
                </a:cubicBezTo>
                <a:lnTo>
                  <a:pt x="4154" y="0"/>
                </a:lnTo>
                <a:cubicBezTo>
                  <a:pt x="5024" y="0"/>
                  <a:pt x="5050" y="1227"/>
                  <a:pt x="5179" y="1964"/>
                </a:cubicBezTo>
                <a:lnTo>
                  <a:pt x="20769" y="1964"/>
                </a:lnTo>
                <a:cubicBezTo>
                  <a:pt x="21224" y="1964"/>
                  <a:pt x="21600" y="2409"/>
                  <a:pt x="21600" y="2945"/>
                </a:cubicBezTo>
                <a:cubicBezTo>
                  <a:pt x="21600" y="2945"/>
                  <a:pt x="21600" y="10800"/>
                  <a:pt x="21600" y="108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sz="2399">
              <a:cs typeface="+mn-ea"/>
              <a:sym typeface="+mn-lt"/>
            </a:endParaRP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45531536-FFF7-A562-B734-C155113F870C}"/>
              </a:ext>
            </a:extLst>
          </p:cNvPr>
          <p:cNvSpPr/>
          <p:nvPr/>
        </p:nvSpPr>
        <p:spPr>
          <a:xfrm>
            <a:off x="4365840" y="3205804"/>
            <a:ext cx="780718" cy="7807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07" h="19807" extrusionOk="0">
                <a:moveTo>
                  <a:pt x="11898" y="19602"/>
                </a:moveTo>
                <a:cubicBezTo>
                  <a:pt x="6542" y="20704"/>
                  <a:pt x="1306" y="17256"/>
                  <a:pt x="204" y="11899"/>
                </a:cubicBezTo>
                <a:cubicBezTo>
                  <a:pt x="-897" y="6542"/>
                  <a:pt x="2552" y="1307"/>
                  <a:pt x="7907" y="205"/>
                </a:cubicBezTo>
                <a:cubicBezTo>
                  <a:pt x="13261" y="-896"/>
                  <a:pt x="18494" y="2549"/>
                  <a:pt x="19599" y="7900"/>
                </a:cubicBezTo>
                <a:cubicBezTo>
                  <a:pt x="19600" y="7903"/>
                  <a:pt x="19600" y="7905"/>
                  <a:pt x="19601" y="7908"/>
                </a:cubicBezTo>
                <a:cubicBezTo>
                  <a:pt x="20703" y="13264"/>
                  <a:pt x="17254" y="18500"/>
                  <a:pt x="11898" y="19602"/>
                </a:cubicBezTo>
                <a:close/>
              </a:path>
            </a:pathLst>
          </a:custGeom>
          <a:solidFill>
            <a:srgbClr val="5900CC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sz="2399">
              <a:cs typeface="+mn-ea"/>
              <a:sym typeface="+mn-lt"/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E725B874-BBBF-7AC3-2EE6-83D03E3AE25A}"/>
              </a:ext>
            </a:extLst>
          </p:cNvPr>
          <p:cNvSpPr/>
          <p:nvPr/>
        </p:nvSpPr>
        <p:spPr>
          <a:xfrm>
            <a:off x="4602273" y="3473016"/>
            <a:ext cx="307850" cy="2462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280" y="13500"/>
                </a:moveTo>
                <a:lnTo>
                  <a:pt x="4320" y="13500"/>
                </a:lnTo>
                <a:lnTo>
                  <a:pt x="4320" y="2700"/>
                </a:lnTo>
                <a:lnTo>
                  <a:pt x="17280" y="2700"/>
                </a:lnTo>
                <a:cubicBezTo>
                  <a:pt x="17280" y="2700"/>
                  <a:pt x="17280" y="13500"/>
                  <a:pt x="17280" y="13500"/>
                </a:cubicBezTo>
                <a:close/>
                <a:moveTo>
                  <a:pt x="7560" y="18900"/>
                </a:moveTo>
                <a:lnTo>
                  <a:pt x="8208" y="17550"/>
                </a:lnTo>
                <a:lnTo>
                  <a:pt x="13392" y="17550"/>
                </a:lnTo>
                <a:lnTo>
                  <a:pt x="14040" y="18900"/>
                </a:lnTo>
                <a:cubicBezTo>
                  <a:pt x="14040" y="18900"/>
                  <a:pt x="7560" y="18900"/>
                  <a:pt x="7560" y="18900"/>
                </a:cubicBezTo>
                <a:close/>
                <a:moveTo>
                  <a:pt x="21334" y="18402"/>
                </a:moveTo>
                <a:cubicBezTo>
                  <a:pt x="21068" y="17901"/>
                  <a:pt x="19440" y="14850"/>
                  <a:pt x="19440" y="14850"/>
                </a:cubicBezTo>
                <a:lnTo>
                  <a:pt x="19440" y="2700"/>
                </a:lnTo>
                <a:cubicBezTo>
                  <a:pt x="19440" y="1212"/>
                  <a:pt x="18468" y="0"/>
                  <a:pt x="17280" y="0"/>
                </a:cubicBezTo>
                <a:lnTo>
                  <a:pt x="4320" y="0"/>
                </a:lnTo>
                <a:cubicBezTo>
                  <a:pt x="3131" y="0"/>
                  <a:pt x="2160" y="1212"/>
                  <a:pt x="2160" y="2700"/>
                </a:cubicBezTo>
                <a:lnTo>
                  <a:pt x="2160" y="14850"/>
                </a:lnTo>
                <a:cubicBezTo>
                  <a:pt x="2160" y="14850"/>
                  <a:pt x="532" y="17901"/>
                  <a:pt x="266" y="18402"/>
                </a:cubicBezTo>
                <a:cubicBezTo>
                  <a:pt x="0" y="18900"/>
                  <a:pt x="0" y="19188"/>
                  <a:pt x="0" y="19575"/>
                </a:cubicBezTo>
                <a:lnTo>
                  <a:pt x="0" y="20250"/>
                </a:lnTo>
                <a:cubicBezTo>
                  <a:pt x="0" y="20925"/>
                  <a:pt x="540" y="21600"/>
                  <a:pt x="1079" y="21600"/>
                </a:cubicBezTo>
                <a:lnTo>
                  <a:pt x="20521" y="21600"/>
                </a:lnTo>
                <a:cubicBezTo>
                  <a:pt x="21060" y="21600"/>
                  <a:pt x="21600" y="20925"/>
                  <a:pt x="21600" y="20250"/>
                </a:cubicBezTo>
                <a:lnTo>
                  <a:pt x="21600" y="19575"/>
                </a:lnTo>
                <a:cubicBezTo>
                  <a:pt x="21600" y="19188"/>
                  <a:pt x="21600" y="18900"/>
                  <a:pt x="21334" y="1840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sz="2399">
              <a:cs typeface="+mn-ea"/>
              <a:sym typeface="+mn-lt"/>
            </a:endParaRPr>
          </a:p>
        </p:txBody>
      </p:sp>
      <p:sp>
        <p:nvSpPr>
          <p:cNvPr id="19" name="Freeform: Shape 5">
            <a:extLst>
              <a:ext uri="{FF2B5EF4-FFF2-40B4-BE49-F238E27FC236}">
                <a16:creationId xmlns:a16="http://schemas.microsoft.com/office/drawing/2014/main" id="{8BD3DFDE-C2E9-0314-C65B-79A7A7BCB0AE}"/>
              </a:ext>
            </a:extLst>
          </p:cNvPr>
          <p:cNvSpPr/>
          <p:nvPr/>
        </p:nvSpPr>
        <p:spPr>
          <a:xfrm>
            <a:off x="6367084" y="2078906"/>
            <a:ext cx="780696" cy="7807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07" h="19807" extrusionOk="0">
                <a:moveTo>
                  <a:pt x="7907" y="205"/>
                </a:moveTo>
                <a:cubicBezTo>
                  <a:pt x="13264" y="-897"/>
                  <a:pt x="18498" y="2551"/>
                  <a:pt x="19601" y="7908"/>
                </a:cubicBezTo>
                <a:cubicBezTo>
                  <a:pt x="20703" y="13264"/>
                  <a:pt x="17254" y="18500"/>
                  <a:pt x="11898" y="19602"/>
                </a:cubicBezTo>
                <a:cubicBezTo>
                  <a:pt x="6545" y="20703"/>
                  <a:pt x="1312" y="17258"/>
                  <a:pt x="206" y="11907"/>
                </a:cubicBezTo>
                <a:cubicBezTo>
                  <a:pt x="206" y="11904"/>
                  <a:pt x="205" y="11901"/>
                  <a:pt x="204" y="11899"/>
                </a:cubicBezTo>
                <a:cubicBezTo>
                  <a:pt x="-897" y="6542"/>
                  <a:pt x="2551" y="1307"/>
                  <a:pt x="7907" y="205"/>
                </a:cubicBezTo>
                <a:close/>
              </a:path>
            </a:pathLst>
          </a:custGeom>
          <a:solidFill>
            <a:srgbClr val="5900CC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sz="2399">
              <a:cs typeface="+mn-ea"/>
              <a:sym typeface="+mn-lt"/>
            </a:endParaRPr>
          </a:p>
        </p:txBody>
      </p:sp>
      <p:sp>
        <p:nvSpPr>
          <p:cNvPr id="20" name="Freeform: Shape 25">
            <a:extLst>
              <a:ext uri="{FF2B5EF4-FFF2-40B4-BE49-F238E27FC236}">
                <a16:creationId xmlns:a16="http://schemas.microsoft.com/office/drawing/2014/main" id="{78DDBE57-B9CC-58AB-6243-6BA9788104FE}"/>
              </a:ext>
            </a:extLst>
          </p:cNvPr>
          <p:cNvSpPr/>
          <p:nvPr/>
        </p:nvSpPr>
        <p:spPr>
          <a:xfrm>
            <a:off x="6590125" y="2301952"/>
            <a:ext cx="334614" cy="3346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95" h="21474" extrusionOk="0">
                <a:moveTo>
                  <a:pt x="2578" y="8409"/>
                </a:moveTo>
                <a:cubicBezTo>
                  <a:pt x="2578" y="5193"/>
                  <a:pt x="5174" y="2587"/>
                  <a:pt x="8376" y="2587"/>
                </a:cubicBezTo>
                <a:cubicBezTo>
                  <a:pt x="11580" y="2587"/>
                  <a:pt x="14435" y="5451"/>
                  <a:pt x="14435" y="8666"/>
                </a:cubicBezTo>
                <a:cubicBezTo>
                  <a:pt x="14435" y="11882"/>
                  <a:pt x="11838" y="14488"/>
                  <a:pt x="8635" y="14488"/>
                </a:cubicBezTo>
                <a:cubicBezTo>
                  <a:pt x="5431" y="14488"/>
                  <a:pt x="2578" y="11624"/>
                  <a:pt x="2578" y="8409"/>
                </a:cubicBezTo>
                <a:close/>
                <a:moveTo>
                  <a:pt x="20914" y="18167"/>
                </a:moveTo>
                <a:lnTo>
                  <a:pt x="15797" y="13032"/>
                </a:lnTo>
                <a:cubicBezTo>
                  <a:pt x="16568" y="11759"/>
                  <a:pt x="17013" y="10265"/>
                  <a:pt x="17013" y="8666"/>
                </a:cubicBezTo>
                <a:cubicBezTo>
                  <a:pt x="17013" y="4023"/>
                  <a:pt x="13004" y="0"/>
                  <a:pt x="8376" y="0"/>
                </a:cubicBezTo>
                <a:cubicBezTo>
                  <a:pt x="3750" y="0"/>
                  <a:pt x="0" y="3765"/>
                  <a:pt x="0" y="8409"/>
                </a:cubicBezTo>
                <a:cubicBezTo>
                  <a:pt x="0" y="13052"/>
                  <a:pt x="4008" y="17075"/>
                  <a:pt x="8635" y="17075"/>
                </a:cubicBezTo>
                <a:cubicBezTo>
                  <a:pt x="10173" y="17075"/>
                  <a:pt x="11614" y="16657"/>
                  <a:pt x="12852" y="15931"/>
                </a:cubicBezTo>
                <a:lnTo>
                  <a:pt x="17996" y="21094"/>
                </a:lnTo>
                <a:cubicBezTo>
                  <a:pt x="18500" y="21600"/>
                  <a:pt x="19317" y="21600"/>
                  <a:pt x="19819" y="21094"/>
                </a:cubicBezTo>
                <a:lnTo>
                  <a:pt x="21096" y="19815"/>
                </a:lnTo>
                <a:cubicBezTo>
                  <a:pt x="21600" y="19309"/>
                  <a:pt x="21417" y="18672"/>
                  <a:pt x="20914" y="18167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 sz="2399">
              <a:cs typeface="+mn-ea"/>
              <a:sym typeface="+mn-lt"/>
            </a:endParaRPr>
          </a:p>
        </p:txBody>
      </p:sp>
      <p:sp>
        <p:nvSpPr>
          <p:cNvPr id="17" name="Freeform: Shape 14">
            <a:extLst>
              <a:ext uri="{FF2B5EF4-FFF2-40B4-BE49-F238E27FC236}">
                <a16:creationId xmlns:a16="http://schemas.microsoft.com/office/drawing/2014/main" id="{8482127F-E855-0873-7949-B93160D7D189}"/>
              </a:ext>
            </a:extLst>
          </p:cNvPr>
          <p:cNvSpPr/>
          <p:nvPr/>
        </p:nvSpPr>
        <p:spPr>
          <a:xfrm>
            <a:off x="5044228" y="4352432"/>
            <a:ext cx="780688" cy="7807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06" h="19807" extrusionOk="0">
                <a:moveTo>
                  <a:pt x="7908" y="205"/>
                </a:moveTo>
                <a:cubicBezTo>
                  <a:pt x="13264" y="-897"/>
                  <a:pt x="18499" y="2552"/>
                  <a:pt x="19601" y="7908"/>
                </a:cubicBezTo>
                <a:cubicBezTo>
                  <a:pt x="20703" y="13265"/>
                  <a:pt x="17255" y="18500"/>
                  <a:pt x="11899" y="19602"/>
                </a:cubicBezTo>
                <a:cubicBezTo>
                  <a:pt x="6545" y="20703"/>
                  <a:pt x="1313" y="17258"/>
                  <a:pt x="207" y="11907"/>
                </a:cubicBezTo>
                <a:cubicBezTo>
                  <a:pt x="207" y="11904"/>
                  <a:pt x="206" y="11901"/>
                  <a:pt x="206" y="11899"/>
                </a:cubicBezTo>
                <a:cubicBezTo>
                  <a:pt x="-897" y="6543"/>
                  <a:pt x="2552" y="1307"/>
                  <a:pt x="7908" y="205"/>
                </a:cubicBezTo>
                <a:close/>
              </a:path>
            </a:pathLst>
          </a:custGeom>
          <a:solidFill>
            <a:srgbClr val="FFB3DA"/>
          </a:solidFill>
          <a:ln>
            <a:noFill/>
          </a:ln>
          <a:effectLst>
            <a:innerShdw blurRad="482600" dist="190500">
              <a:schemeClr val="bg1">
                <a:lumMod val="95000"/>
                <a:alpha val="50000"/>
              </a:schemeClr>
            </a:innerShdw>
          </a:effectLst>
        </p:spPr>
        <p:txBody>
          <a:bodyPr lIns="91396" tIns="45698" rIns="91396" bIns="45698"/>
          <a:lstStyle/>
          <a:p>
            <a:endParaRPr sz="1333">
              <a:cs typeface="+mn-ea"/>
              <a:sym typeface="+mn-lt"/>
            </a:endParaRPr>
          </a:p>
        </p:txBody>
      </p:sp>
      <p:sp>
        <p:nvSpPr>
          <p:cNvPr id="18" name="Freeform: Shape 26">
            <a:extLst>
              <a:ext uri="{FF2B5EF4-FFF2-40B4-BE49-F238E27FC236}">
                <a16:creationId xmlns:a16="http://schemas.microsoft.com/office/drawing/2014/main" id="{FFBA31ED-356E-8FA3-88EF-3FB6D232FAA5}"/>
              </a:ext>
            </a:extLst>
          </p:cNvPr>
          <p:cNvSpPr>
            <a:spLocks/>
          </p:cNvSpPr>
          <p:nvPr/>
        </p:nvSpPr>
        <p:spPr bwMode="auto">
          <a:xfrm>
            <a:off x="5276329" y="4583276"/>
            <a:ext cx="316484" cy="319018"/>
          </a:xfrm>
          <a:custGeom>
            <a:avLst/>
            <a:gdLst/>
            <a:ahLst/>
            <a:cxnLst>
              <a:cxn ang="0">
                <a:pos x="58" y="33"/>
              </a:cxn>
              <a:cxn ang="0">
                <a:pos x="57" y="34"/>
              </a:cxn>
              <a:cxn ang="0">
                <a:pos x="50" y="35"/>
              </a:cxn>
              <a:cxn ang="0">
                <a:pos x="49" y="39"/>
              </a:cxn>
              <a:cxn ang="0">
                <a:pos x="53" y="44"/>
              </a:cxn>
              <a:cxn ang="0">
                <a:pos x="53" y="45"/>
              </a:cxn>
              <a:cxn ang="0">
                <a:pos x="53" y="46"/>
              </a:cxn>
              <a:cxn ang="0">
                <a:pos x="45" y="53"/>
              </a:cxn>
              <a:cxn ang="0">
                <a:pos x="44" y="52"/>
              </a:cxn>
              <a:cxn ang="0">
                <a:pos x="39" y="48"/>
              </a:cxn>
              <a:cxn ang="0">
                <a:pos x="36" y="50"/>
              </a:cxn>
              <a:cxn ang="0">
                <a:pos x="34" y="57"/>
              </a:cxn>
              <a:cxn ang="0">
                <a:pos x="33" y="58"/>
              </a:cxn>
              <a:cxn ang="0">
                <a:pos x="25" y="58"/>
              </a:cxn>
              <a:cxn ang="0">
                <a:pos x="23" y="57"/>
              </a:cxn>
              <a:cxn ang="0">
                <a:pos x="22" y="50"/>
              </a:cxn>
              <a:cxn ang="0">
                <a:pos x="19" y="48"/>
              </a:cxn>
              <a:cxn ang="0">
                <a:pos x="14" y="52"/>
              </a:cxn>
              <a:cxn ang="0">
                <a:pos x="13" y="53"/>
              </a:cxn>
              <a:cxn ang="0">
                <a:pos x="12" y="52"/>
              </a:cxn>
              <a:cxn ang="0">
                <a:pos x="5" y="46"/>
              </a:cxn>
              <a:cxn ang="0">
                <a:pos x="5" y="45"/>
              </a:cxn>
              <a:cxn ang="0">
                <a:pos x="5" y="44"/>
              </a:cxn>
              <a:cxn ang="0">
                <a:pos x="9" y="39"/>
              </a:cxn>
              <a:cxn ang="0">
                <a:pos x="8" y="35"/>
              </a:cxn>
              <a:cxn ang="0">
                <a:pos x="1" y="34"/>
              </a:cxn>
              <a:cxn ang="0">
                <a:pos x="0" y="33"/>
              </a:cxn>
              <a:cxn ang="0">
                <a:pos x="0" y="24"/>
              </a:cxn>
              <a:cxn ang="0">
                <a:pos x="1" y="23"/>
              </a:cxn>
              <a:cxn ang="0">
                <a:pos x="8" y="22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3" y="5"/>
              </a:cxn>
              <a:cxn ang="0">
                <a:pos x="14" y="5"/>
              </a:cxn>
              <a:cxn ang="0">
                <a:pos x="19" y="9"/>
              </a:cxn>
              <a:cxn ang="0">
                <a:pos x="22" y="8"/>
              </a:cxn>
              <a:cxn ang="0">
                <a:pos x="23" y="1"/>
              </a:cxn>
              <a:cxn ang="0">
                <a:pos x="25" y="0"/>
              </a:cxn>
              <a:cxn ang="0">
                <a:pos x="33" y="0"/>
              </a:cxn>
              <a:cxn ang="0">
                <a:pos x="34" y="1"/>
              </a:cxn>
              <a:cxn ang="0">
                <a:pos x="36" y="8"/>
              </a:cxn>
              <a:cxn ang="0">
                <a:pos x="39" y="9"/>
              </a:cxn>
              <a:cxn ang="0">
                <a:pos x="44" y="5"/>
              </a:cxn>
              <a:cxn ang="0">
                <a:pos x="45" y="5"/>
              </a:cxn>
              <a:cxn ang="0">
                <a:pos x="46" y="5"/>
              </a:cxn>
              <a:cxn ang="0">
                <a:pos x="52" y="12"/>
              </a:cxn>
              <a:cxn ang="0">
                <a:pos x="53" y="12"/>
              </a:cxn>
              <a:cxn ang="0">
                <a:pos x="52" y="13"/>
              </a:cxn>
              <a:cxn ang="0">
                <a:pos x="48" y="18"/>
              </a:cxn>
              <a:cxn ang="0">
                <a:pos x="50" y="22"/>
              </a:cxn>
              <a:cxn ang="0">
                <a:pos x="57" y="23"/>
              </a:cxn>
              <a:cxn ang="0">
                <a:pos x="58" y="25"/>
              </a:cxn>
              <a:cxn ang="0">
                <a:pos x="58" y="33"/>
              </a:cxn>
              <a:cxn ang="0">
                <a:pos x="29" y="19"/>
              </a:cxn>
              <a:cxn ang="0">
                <a:pos x="19" y="29"/>
              </a:cxn>
              <a:cxn ang="0">
                <a:pos x="29" y="38"/>
              </a:cxn>
              <a:cxn ang="0">
                <a:pos x="39" y="29"/>
              </a:cxn>
              <a:cxn ang="0">
                <a:pos x="29" y="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sz="2399">
              <a:cs typeface="+mn-ea"/>
              <a:sym typeface="+mn-lt"/>
            </a:endParaRPr>
          </a:p>
        </p:txBody>
      </p:sp>
      <p:sp>
        <p:nvSpPr>
          <p:cNvPr id="15" name="Freeform: Shape 17">
            <a:extLst>
              <a:ext uri="{FF2B5EF4-FFF2-40B4-BE49-F238E27FC236}">
                <a16:creationId xmlns:a16="http://schemas.microsoft.com/office/drawing/2014/main" id="{FD50929F-431F-BEBB-DE3B-D783921F2F1B}"/>
              </a:ext>
            </a:extLst>
          </p:cNvPr>
          <p:cNvSpPr/>
          <p:nvPr/>
        </p:nvSpPr>
        <p:spPr>
          <a:xfrm>
            <a:off x="5032923" y="2078896"/>
            <a:ext cx="780700" cy="7807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06" h="19807" extrusionOk="0">
                <a:moveTo>
                  <a:pt x="11898" y="19602"/>
                </a:moveTo>
                <a:cubicBezTo>
                  <a:pt x="6542" y="20703"/>
                  <a:pt x="1307" y="17255"/>
                  <a:pt x="205" y="11898"/>
                </a:cubicBezTo>
                <a:cubicBezTo>
                  <a:pt x="-897" y="6542"/>
                  <a:pt x="2552" y="1307"/>
                  <a:pt x="7908" y="205"/>
                </a:cubicBezTo>
                <a:cubicBezTo>
                  <a:pt x="13261" y="-897"/>
                  <a:pt x="18494" y="2548"/>
                  <a:pt x="19599" y="7899"/>
                </a:cubicBezTo>
                <a:cubicBezTo>
                  <a:pt x="19600" y="7902"/>
                  <a:pt x="19600" y="7904"/>
                  <a:pt x="19601" y="7908"/>
                </a:cubicBezTo>
                <a:cubicBezTo>
                  <a:pt x="20703" y="13264"/>
                  <a:pt x="17254" y="18500"/>
                  <a:pt x="11898" y="19602"/>
                </a:cubicBezTo>
                <a:close/>
              </a:path>
            </a:pathLst>
          </a:custGeom>
          <a:solidFill>
            <a:srgbClr val="FFB3DA"/>
          </a:solidFill>
          <a:ln>
            <a:noFill/>
          </a:ln>
          <a:effectLst>
            <a:innerShdw blurRad="482600" dist="190500">
              <a:schemeClr val="bg1">
                <a:lumMod val="95000"/>
                <a:alpha val="50000"/>
              </a:schemeClr>
            </a:innerShdw>
          </a:effectLst>
        </p:spPr>
        <p:txBody>
          <a:bodyPr lIns="91396" tIns="45698" rIns="91396" bIns="45698"/>
          <a:lstStyle/>
          <a:p>
            <a:endParaRPr sz="1333">
              <a:cs typeface="+mn-ea"/>
              <a:sym typeface="+mn-lt"/>
            </a:endParaRPr>
          </a:p>
        </p:txBody>
      </p:sp>
      <p:sp>
        <p:nvSpPr>
          <p:cNvPr id="16" name="Freeform: Shape 27">
            <a:extLst>
              <a:ext uri="{FF2B5EF4-FFF2-40B4-BE49-F238E27FC236}">
                <a16:creationId xmlns:a16="http://schemas.microsoft.com/office/drawing/2014/main" id="{55E75AC7-24D6-052B-93B8-40D698DD6CDE}"/>
              </a:ext>
            </a:extLst>
          </p:cNvPr>
          <p:cNvSpPr>
            <a:spLocks/>
          </p:cNvSpPr>
          <p:nvPr/>
        </p:nvSpPr>
        <p:spPr bwMode="auto">
          <a:xfrm>
            <a:off x="5249897" y="2306797"/>
            <a:ext cx="346744" cy="324902"/>
          </a:xfrm>
          <a:custGeom>
            <a:avLst/>
            <a:gdLst>
              <a:gd name="T0" fmla="*/ 103188 w 127"/>
              <a:gd name="T1" fmla="*/ 34925 h 119"/>
              <a:gd name="T2" fmla="*/ 41275 w 127"/>
              <a:gd name="T3" fmla="*/ 71437 h 119"/>
              <a:gd name="T4" fmla="*/ 0 w 127"/>
              <a:gd name="T5" fmla="*/ 41275 h 119"/>
              <a:gd name="T6" fmla="*/ 61913 w 127"/>
              <a:gd name="T7" fmla="*/ 0 h 119"/>
              <a:gd name="T8" fmla="*/ 103188 w 127"/>
              <a:gd name="T9" fmla="*/ 34925 h 119"/>
              <a:gd name="T10" fmla="*/ 103188 w 127"/>
              <a:gd name="T11" fmla="*/ 109537 h 119"/>
              <a:gd name="T12" fmla="*/ 61913 w 127"/>
              <a:gd name="T13" fmla="*/ 144462 h 119"/>
              <a:gd name="T14" fmla="*/ 0 w 127"/>
              <a:gd name="T15" fmla="*/ 106362 h 119"/>
              <a:gd name="T16" fmla="*/ 41275 w 127"/>
              <a:gd name="T17" fmla="*/ 71437 h 119"/>
              <a:gd name="T18" fmla="*/ 103188 w 127"/>
              <a:gd name="T19" fmla="*/ 109537 h 119"/>
              <a:gd name="T20" fmla="*/ 160338 w 127"/>
              <a:gd name="T21" fmla="*/ 153987 h 119"/>
              <a:gd name="T22" fmla="*/ 103188 w 127"/>
              <a:gd name="T23" fmla="*/ 188912 h 119"/>
              <a:gd name="T24" fmla="*/ 103188 w 127"/>
              <a:gd name="T25" fmla="*/ 188912 h 119"/>
              <a:gd name="T26" fmla="*/ 103188 w 127"/>
              <a:gd name="T27" fmla="*/ 188912 h 119"/>
              <a:gd name="T28" fmla="*/ 103188 w 127"/>
              <a:gd name="T29" fmla="*/ 188912 h 119"/>
              <a:gd name="T30" fmla="*/ 103188 w 127"/>
              <a:gd name="T31" fmla="*/ 188912 h 119"/>
              <a:gd name="T32" fmla="*/ 41275 w 127"/>
              <a:gd name="T33" fmla="*/ 153987 h 119"/>
              <a:gd name="T34" fmla="*/ 41275 w 127"/>
              <a:gd name="T35" fmla="*/ 141287 h 119"/>
              <a:gd name="T36" fmla="*/ 61913 w 127"/>
              <a:gd name="T37" fmla="*/ 150812 h 119"/>
              <a:gd name="T38" fmla="*/ 103188 w 127"/>
              <a:gd name="T39" fmla="*/ 117475 h 119"/>
              <a:gd name="T40" fmla="*/ 103188 w 127"/>
              <a:gd name="T41" fmla="*/ 117475 h 119"/>
              <a:gd name="T42" fmla="*/ 103188 w 127"/>
              <a:gd name="T43" fmla="*/ 117475 h 119"/>
              <a:gd name="T44" fmla="*/ 103188 w 127"/>
              <a:gd name="T45" fmla="*/ 117475 h 119"/>
              <a:gd name="T46" fmla="*/ 103188 w 127"/>
              <a:gd name="T47" fmla="*/ 117475 h 119"/>
              <a:gd name="T48" fmla="*/ 144463 w 127"/>
              <a:gd name="T49" fmla="*/ 150812 h 119"/>
              <a:gd name="T50" fmla="*/ 160338 w 127"/>
              <a:gd name="T51" fmla="*/ 141287 h 119"/>
              <a:gd name="T52" fmla="*/ 160338 w 127"/>
              <a:gd name="T53" fmla="*/ 153987 h 119"/>
              <a:gd name="T54" fmla="*/ 201613 w 127"/>
              <a:gd name="T55" fmla="*/ 41275 h 119"/>
              <a:gd name="T56" fmla="*/ 160338 w 127"/>
              <a:gd name="T57" fmla="*/ 71437 h 119"/>
              <a:gd name="T58" fmla="*/ 103188 w 127"/>
              <a:gd name="T59" fmla="*/ 34925 h 119"/>
              <a:gd name="T60" fmla="*/ 144463 w 127"/>
              <a:gd name="T61" fmla="*/ 0 h 119"/>
              <a:gd name="T62" fmla="*/ 201613 w 127"/>
              <a:gd name="T63" fmla="*/ 41275 h 119"/>
              <a:gd name="T64" fmla="*/ 201613 w 127"/>
              <a:gd name="T65" fmla="*/ 106362 h 119"/>
              <a:gd name="T66" fmla="*/ 144463 w 127"/>
              <a:gd name="T67" fmla="*/ 144462 h 119"/>
              <a:gd name="T68" fmla="*/ 103188 w 127"/>
              <a:gd name="T69" fmla="*/ 109537 h 119"/>
              <a:gd name="T70" fmla="*/ 160338 w 127"/>
              <a:gd name="T71" fmla="*/ 71437 h 119"/>
              <a:gd name="T72" fmla="*/ 201613 w 127"/>
              <a:gd name="T73" fmla="*/ 106362 h 119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27" h="119">
                <a:moveTo>
                  <a:pt x="65" y="22"/>
                </a:moveTo>
                <a:lnTo>
                  <a:pt x="26" y="45"/>
                </a:lnTo>
                <a:lnTo>
                  <a:pt x="0" y="26"/>
                </a:lnTo>
                <a:lnTo>
                  <a:pt x="39" y="0"/>
                </a:lnTo>
                <a:lnTo>
                  <a:pt x="65" y="22"/>
                </a:lnTo>
                <a:close/>
                <a:moveTo>
                  <a:pt x="65" y="69"/>
                </a:moveTo>
                <a:lnTo>
                  <a:pt x="39" y="91"/>
                </a:lnTo>
                <a:lnTo>
                  <a:pt x="0" y="67"/>
                </a:lnTo>
                <a:lnTo>
                  <a:pt x="26" y="45"/>
                </a:lnTo>
                <a:lnTo>
                  <a:pt x="65" y="69"/>
                </a:lnTo>
                <a:close/>
                <a:moveTo>
                  <a:pt x="101" y="97"/>
                </a:moveTo>
                <a:lnTo>
                  <a:pt x="65" y="119"/>
                </a:lnTo>
                <a:lnTo>
                  <a:pt x="26" y="97"/>
                </a:lnTo>
                <a:lnTo>
                  <a:pt x="26" y="89"/>
                </a:lnTo>
                <a:lnTo>
                  <a:pt x="39" y="95"/>
                </a:lnTo>
                <a:lnTo>
                  <a:pt x="65" y="74"/>
                </a:lnTo>
                <a:lnTo>
                  <a:pt x="91" y="95"/>
                </a:lnTo>
                <a:lnTo>
                  <a:pt x="101" y="89"/>
                </a:lnTo>
                <a:lnTo>
                  <a:pt x="101" y="97"/>
                </a:lnTo>
                <a:close/>
                <a:moveTo>
                  <a:pt x="127" y="26"/>
                </a:moveTo>
                <a:lnTo>
                  <a:pt x="101" y="45"/>
                </a:lnTo>
                <a:lnTo>
                  <a:pt x="65" y="22"/>
                </a:lnTo>
                <a:lnTo>
                  <a:pt x="91" y="0"/>
                </a:lnTo>
                <a:lnTo>
                  <a:pt x="127" y="26"/>
                </a:lnTo>
                <a:close/>
                <a:moveTo>
                  <a:pt x="127" y="67"/>
                </a:moveTo>
                <a:lnTo>
                  <a:pt x="91" y="91"/>
                </a:lnTo>
                <a:lnTo>
                  <a:pt x="65" y="69"/>
                </a:lnTo>
                <a:lnTo>
                  <a:pt x="101" y="45"/>
                </a:lnTo>
                <a:lnTo>
                  <a:pt x="127" y="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sz="2399">
              <a:cs typeface="+mn-ea"/>
              <a:sym typeface="+mn-lt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678F8D21-FB28-01F6-6566-AD8BB31BA393}"/>
              </a:ext>
            </a:extLst>
          </p:cNvPr>
          <p:cNvGrpSpPr/>
          <p:nvPr/>
        </p:nvGrpSpPr>
        <p:grpSpPr>
          <a:xfrm>
            <a:off x="7944378" y="3231192"/>
            <a:ext cx="2633079" cy="762910"/>
            <a:chOff x="101199" y="1886576"/>
            <a:chExt cx="1975419" cy="572359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06310C2F-4E3B-9F07-C13D-CF39DCC715D3}"/>
                </a:ext>
              </a:extLst>
            </p:cNvPr>
            <p:cNvSpPr txBox="1"/>
            <p:nvPr/>
          </p:nvSpPr>
          <p:spPr>
            <a:xfrm>
              <a:off x="101199" y="2081600"/>
              <a:ext cx="1975419" cy="3773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80180411-D306-CCFD-8222-302E8959446F}"/>
                </a:ext>
              </a:extLst>
            </p:cNvPr>
            <p:cNvSpPr txBox="1"/>
            <p:nvPr/>
          </p:nvSpPr>
          <p:spPr>
            <a:xfrm>
              <a:off x="101199" y="1886576"/>
              <a:ext cx="1130869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599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CDC191D5-D3EC-D48E-D2B7-D8EBE224B27F}"/>
              </a:ext>
            </a:extLst>
          </p:cNvPr>
          <p:cNvGrpSpPr/>
          <p:nvPr/>
        </p:nvGrpSpPr>
        <p:grpSpPr>
          <a:xfrm>
            <a:off x="1614544" y="3233879"/>
            <a:ext cx="2633079" cy="762910"/>
            <a:chOff x="101199" y="1886576"/>
            <a:chExt cx="1975419" cy="572359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FAF2EC2D-0218-0EAD-F69C-9402CF1AB8A3}"/>
                </a:ext>
              </a:extLst>
            </p:cNvPr>
            <p:cNvSpPr txBox="1"/>
            <p:nvPr/>
          </p:nvSpPr>
          <p:spPr>
            <a:xfrm>
              <a:off x="101199" y="2081600"/>
              <a:ext cx="1975419" cy="3773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D80B07B1-8787-572B-AB00-8841B87EF5B8}"/>
                </a:ext>
              </a:extLst>
            </p:cNvPr>
            <p:cNvSpPr txBox="1"/>
            <p:nvPr/>
          </p:nvSpPr>
          <p:spPr>
            <a:xfrm>
              <a:off x="940009" y="1886576"/>
              <a:ext cx="1130869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599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8B589FC3-3EC9-32E4-D401-25B38B46C8EB}"/>
              </a:ext>
            </a:extLst>
          </p:cNvPr>
          <p:cNvGrpSpPr/>
          <p:nvPr/>
        </p:nvGrpSpPr>
        <p:grpSpPr>
          <a:xfrm>
            <a:off x="7370822" y="2019985"/>
            <a:ext cx="3336945" cy="762910"/>
            <a:chOff x="101199" y="1886576"/>
            <a:chExt cx="2503481" cy="572359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5F183E57-CD8C-22B0-896E-D236788177D1}"/>
                </a:ext>
              </a:extLst>
            </p:cNvPr>
            <p:cNvSpPr txBox="1"/>
            <p:nvPr/>
          </p:nvSpPr>
          <p:spPr>
            <a:xfrm>
              <a:off x="101199" y="2081600"/>
              <a:ext cx="2503481" cy="3773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模板网，幻灯片演 示模板及素材免费下载！</a:t>
              </a:r>
            </a:p>
            <a:p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模板网 唯一 访问网址：</a:t>
              </a:r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B03EEFA5-8CF5-2DDB-3E6C-49D43A0621C5}"/>
                </a:ext>
              </a:extLst>
            </p:cNvPr>
            <p:cNvSpPr txBox="1"/>
            <p:nvPr/>
          </p:nvSpPr>
          <p:spPr>
            <a:xfrm>
              <a:off x="101199" y="1886576"/>
              <a:ext cx="1130869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599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A16B9848-E4CA-4187-2DC1-D99EA2791E24}"/>
              </a:ext>
            </a:extLst>
          </p:cNvPr>
          <p:cNvGrpSpPr/>
          <p:nvPr/>
        </p:nvGrpSpPr>
        <p:grpSpPr>
          <a:xfrm>
            <a:off x="2174369" y="2022673"/>
            <a:ext cx="2633079" cy="762910"/>
            <a:chOff x="101199" y="1886576"/>
            <a:chExt cx="1975419" cy="572359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43630387-53C2-7037-D9FF-14872ED5C5C7}"/>
                </a:ext>
              </a:extLst>
            </p:cNvPr>
            <p:cNvSpPr txBox="1"/>
            <p:nvPr/>
          </p:nvSpPr>
          <p:spPr>
            <a:xfrm>
              <a:off x="101199" y="2081600"/>
              <a:ext cx="1975419" cy="3773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ECF77F33-5DCA-A071-E051-C317CBD048DB}"/>
                </a:ext>
              </a:extLst>
            </p:cNvPr>
            <p:cNvSpPr txBox="1"/>
            <p:nvPr/>
          </p:nvSpPr>
          <p:spPr>
            <a:xfrm>
              <a:off x="940009" y="1886576"/>
              <a:ext cx="1130869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599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FE559C1E-67B6-68EA-F5E7-BED76F38C2EF}"/>
              </a:ext>
            </a:extLst>
          </p:cNvPr>
          <p:cNvGrpSpPr/>
          <p:nvPr/>
        </p:nvGrpSpPr>
        <p:grpSpPr>
          <a:xfrm>
            <a:off x="7370822" y="4455311"/>
            <a:ext cx="2633079" cy="762910"/>
            <a:chOff x="101199" y="1886576"/>
            <a:chExt cx="1975419" cy="572359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C0D4A700-8435-A991-DBC7-11DE62EFF150}"/>
                </a:ext>
              </a:extLst>
            </p:cNvPr>
            <p:cNvSpPr txBox="1"/>
            <p:nvPr/>
          </p:nvSpPr>
          <p:spPr>
            <a:xfrm>
              <a:off x="101199" y="2081600"/>
              <a:ext cx="1975419" cy="3773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D4B05F34-8B15-3699-E952-D62F5200E75C}"/>
                </a:ext>
              </a:extLst>
            </p:cNvPr>
            <p:cNvSpPr txBox="1"/>
            <p:nvPr/>
          </p:nvSpPr>
          <p:spPr>
            <a:xfrm>
              <a:off x="101199" y="1886576"/>
              <a:ext cx="1130869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599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939DAA63-F5CB-1EE9-3C95-9551582A65C9}"/>
              </a:ext>
            </a:extLst>
          </p:cNvPr>
          <p:cNvGrpSpPr/>
          <p:nvPr/>
        </p:nvGrpSpPr>
        <p:grpSpPr>
          <a:xfrm>
            <a:off x="2174369" y="4457998"/>
            <a:ext cx="2633079" cy="762910"/>
            <a:chOff x="101199" y="1886576"/>
            <a:chExt cx="1975419" cy="572359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5EFD546E-EDD2-B53C-289D-FF1FE63B76C8}"/>
                </a:ext>
              </a:extLst>
            </p:cNvPr>
            <p:cNvSpPr txBox="1"/>
            <p:nvPr/>
          </p:nvSpPr>
          <p:spPr>
            <a:xfrm>
              <a:off x="101199" y="2081600"/>
              <a:ext cx="1975419" cy="3773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D15DAE8F-B3CF-58F7-3DE9-991D6B4CE565}"/>
                </a:ext>
              </a:extLst>
            </p:cNvPr>
            <p:cNvSpPr txBox="1"/>
            <p:nvPr/>
          </p:nvSpPr>
          <p:spPr>
            <a:xfrm>
              <a:off x="940009" y="1886576"/>
              <a:ext cx="1130869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599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962154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CB0B15F3-19BB-0AD1-947E-BF62E4CD5A6D}"/>
              </a:ext>
            </a:extLst>
          </p:cNvPr>
          <p:cNvGrpSpPr/>
          <p:nvPr/>
        </p:nvGrpSpPr>
        <p:grpSpPr>
          <a:xfrm>
            <a:off x="429298" y="256255"/>
            <a:ext cx="3591711" cy="772631"/>
            <a:chOff x="1420185" y="1905145"/>
            <a:chExt cx="2694615" cy="579652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CBF93954-8EC5-5DB5-4849-DD02F423F3E9}"/>
                </a:ext>
              </a:extLst>
            </p:cNvPr>
            <p:cNvSpPr/>
            <p:nvPr/>
          </p:nvSpPr>
          <p:spPr>
            <a:xfrm>
              <a:off x="1496385" y="1996092"/>
              <a:ext cx="2618415" cy="488705"/>
            </a:xfrm>
            <a:prstGeom prst="roundRect">
              <a:avLst>
                <a:gd name="adj" fmla="val 0"/>
              </a:avLst>
            </a:prstGeom>
            <a:solidFill>
              <a:srgbClr val="FFB3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/>
            </a:p>
          </p:txBody>
        </p:sp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99A34487-6717-24FE-7E1B-669025EFF5A9}"/>
                </a:ext>
              </a:extLst>
            </p:cNvPr>
            <p:cNvSpPr/>
            <p:nvPr/>
          </p:nvSpPr>
          <p:spPr>
            <a:xfrm>
              <a:off x="1420185" y="1905145"/>
              <a:ext cx="2618415" cy="488705"/>
            </a:xfrm>
            <a:prstGeom prst="roundRect">
              <a:avLst>
                <a:gd name="adj" fmla="val 0"/>
              </a:avLst>
            </a:prstGeom>
            <a:solidFill>
              <a:srgbClr val="5900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/>
            </a:p>
          </p:txBody>
        </p:sp>
        <p:sp>
          <p:nvSpPr>
            <p:cNvPr id="12" name="groceries-store_73571">
              <a:extLst>
                <a:ext uri="{FF2B5EF4-FFF2-40B4-BE49-F238E27FC236}">
                  <a16:creationId xmlns:a16="http://schemas.microsoft.com/office/drawing/2014/main" id="{D44FECCC-AB7F-77E5-AA3D-A50A7100CE0F}"/>
                </a:ext>
              </a:extLst>
            </p:cNvPr>
            <p:cNvSpPr/>
            <p:nvPr/>
          </p:nvSpPr>
          <p:spPr>
            <a:xfrm>
              <a:off x="1601326" y="2056067"/>
              <a:ext cx="349173" cy="344318"/>
            </a:xfrm>
            <a:custGeom>
              <a:avLst/>
              <a:gdLst>
                <a:gd name="connsiteX0" fmla="*/ 163568 w 608979"/>
                <a:gd name="connsiteY0" fmla="*/ 360518 h 600511"/>
                <a:gd name="connsiteX1" fmla="*/ 239545 w 608979"/>
                <a:gd name="connsiteY1" fmla="*/ 360518 h 600511"/>
                <a:gd name="connsiteX2" fmla="*/ 287554 w 608979"/>
                <a:gd name="connsiteY2" fmla="*/ 408446 h 600511"/>
                <a:gd name="connsiteX3" fmla="*/ 239545 w 608979"/>
                <a:gd name="connsiteY3" fmla="*/ 456487 h 600511"/>
                <a:gd name="connsiteX4" fmla="*/ 163568 w 608979"/>
                <a:gd name="connsiteY4" fmla="*/ 456487 h 600511"/>
                <a:gd name="connsiteX5" fmla="*/ 115445 w 608979"/>
                <a:gd name="connsiteY5" fmla="*/ 408446 h 600511"/>
                <a:gd name="connsiteX6" fmla="*/ 163568 w 608979"/>
                <a:gd name="connsiteY6" fmla="*/ 360518 h 600511"/>
                <a:gd name="connsiteX7" fmla="*/ 220768 w 608979"/>
                <a:gd name="connsiteY7" fmla="*/ 245042 h 600511"/>
                <a:gd name="connsiteX8" fmla="*/ 136989 w 608979"/>
                <a:gd name="connsiteY8" fmla="*/ 273524 h 600511"/>
                <a:gd name="connsiteX9" fmla="*/ 86382 w 608979"/>
                <a:gd name="connsiteY9" fmla="*/ 263917 h 600511"/>
                <a:gd name="connsiteX10" fmla="*/ 86382 w 608979"/>
                <a:gd name="connsiteY10" fmla="*/ 540155 h 600511"/>
                <a:gd name="connsiteX11" fmla="*/ 319830 w 608979"/>
                <a:gd name="connsiteY11" fmla="*/ 540155 h 600511"/>
                <a:gd name="connsiteX12" fmla="*/ 319830 w 608979"/>
                <a:gd name="connsiteY12" fmla="*/ 386778 h 600511"/>
                <a:gd name="connsiteX13" fmla="*/ 346096 w 608979"/>
                <a:gd name="connsiteY13" fmla="*/ 360555 h 600511"/>
                <a:gd name="connsiteX14" fmla="*/ 451951 w 608979"/>
                <a:gd name="connsiteY14" fmla="*/ 360555 h 600511"/>
                <a:gd name="connsiteX15" fmla="*/ 478217 w 608979"/>
                <a:gd name="connsiteY15" fmla="*/ 386778 h 600511"/>
                <a:gd name="connsiteX16" fmla="*/ 478217 w 608979"/>
                <a:gd name="connsiteY16" fmla="*/ 540155 h 600511"/>
                <a:gd name="connsiteX17" fmla="*/ 522597 w 608979"/>
                <a:gd name="connsiteY17" fmla="*/ 540155 h 600511"/>
                <a:gd name="connsiteX18" fmla="*/ 522597 w 608979"/>
                <a:gd name="connsiteY18" fmla="*/ 263917 h 600511"/>
                <a:gd name="connsiteX19" fmla="*/ 471990 w 608979"/>
                <a:gd name="connsiteY19" fmla="*/ 273524 h 600511"/>
                <a:gd name="connsiteX20" fmla="*/ 388211 w 608979"/>
                <a:gd name="connsiteY20" fmla="*/ 245042 h 600511"/>
                <a:gd name="connsiteX21" fmla="*/ 304433 w 608979"/>
                <a:gd name="connsiteY21" fmla="*/ 273524 h 600511"/>
                <a:gd name="connsiteX22" fmla="*/ 220768 w 608979"/>
                <a:gd name="connsiteY22" fmla="*/ 245042 h 600511"/>
                <a:gd name="connsiteX23" fmla="*/ 418213 w 608979"/>
                <a:gd name="connsiteY23" fmla="*/ 60356 h 600511"/>
                <a:gd name="connsiteX24" fmla="*/ 418213 w 608979"/>
                <a:gd name="connsiteY24" fmla="*/ 191128 h 600511"/>
                <a:gd name="connsiteX25" fmla="*/ 471990 w 608979"/>
                <a:gd name="connsiteY25" fmla="*/ 213281 h 600511"/>
                <a:gd name="connsiteX26" fmla="*/ 548523 w 608979"/>
                <a:gd name="connsiteY26" fmla="*/ 140605 h 600511"/>
                <a:gd name="connsiteX27" fmla="*/ 525767 w 608979"/>
                <a:gd name="connsiteY27" fmla="*/ 60356 h 600511"/>
                <a:gd name="connsiteX28" fmla="*/ 250883 w 608979"/>
                <a:gd name="connsiteY28" fmla="*/ 60356 h 600511"/>
                <a:gd name="connsiteX29" fmla="*/ 250883 w 608979"/>
                <a:gd name="connsiteY29" fmla="*/ 191354 h 600511"/>
                <a:gd name="connsiteX30" fmla="*/ 304433 w 608979"/>
                <a:gd name="connsiteY30" fmla="*/ 213281 h 600511"/>
                <a:gd name="connsiteX31" fmla="*/ 357757 w 608979"/>
                <a:gd name="connsiteY31" fmla="*/ 191580 h 600511"/>
                <a:gd name="connsiteX32" fmla="*/ 357757 w 608979"/>
                <a:gd name="connsiteY32" fmla="*/ 60356 h 600511"/>
                <a:gd name="connsiteX33" fmla="*/ 82986 w 608979"/>
                <a:gd name="connsiteY33" fmla="*/ 60356 h 600511"/>
                <a:gd name="connsiteX34" fmla="*/ 60456 w 608979"/>
                <a:gd name="connsiteY34" fmla="*/ 140605 h 600511"/>
                <a:gd name="connsiteX35" fmla="*/ 136989 w 608979"/>
                <a:gd name="connsiteY35" fmla="*/ 213281 h 600511"/>
                <a:gd name="connsiteX36" fmla="*/ 190539 w 608979"/>
                <a:gd name="connsiteY36" fmla="*/ 191354 h 600511"/>
                <a:gd name="connsiteX37" fmla="*/ 190539 w 608979"/>
                <a:gd name="connsiteY37" fmla="*/ 60356 h 600511"/>
                <a:gd name="connsiteX38" fmla="*/ 60004 w 608979"/>
                <a:gd name="connsiteY38" fmla="*/ 0 h 600511"/>
                <a:gd name="connsiteX39" fmla="*/ 548636 w 608979"/>
                <a:gd name="connsiteY39" fmla="*/ 0 h 600511"/>
                <a:gd name="connsiteX40" fmla="*/ 577619 w 608979"/>
                <a:gd name="connsiteY40" fmla="*/ 21927 h 600511"/>
                <a:gd name="connsiteX41" fmla="*/ 607847 w 608979"/>
                <a:gd name="connsiteY41" fmla="*/ 128624 h 600511"/>
                <a:gd name="connsiteX42" fmla="*/ 608979 w 608979"/>
                <a:gd name="connsiteY42" fmla="*/ 136762 h 600511"/>
                <a:gd name="connsiteX43" fmla="*/ 582940 w 608979"/>
                <a:gd name="connsiteY43" fmla="*/ 216898 h 600511"/>
                <a:gd name="connsiteX44" fmla="*/ 582940 w 608979"/>
                <a:gd name="connsiteY44" fmla="*/ 570333 h 600511"/>
                <a:gd name="connsiteX45" fmla="*/ 552712 w 608979"/>
                <a:gd name="connsiteY45" fmla="*/ 600511 h 600511"/>
                <a:gd name="connsiteX46" fmla="*/ 56267 w 608979"/>
                <a:gd name="connsiteY46" fmla="*/ 600511 h 600511"/>
                <a:gd name="connsiteX47" fmla="*/ 26039 w 608979"/>
                <a:gd name="connsiteY47" fmla="*/ 570333 h 600511"/>
                <a:gd name="connsiteX48" fmla="*/ 26039 w 608979"/>
                <a:gd name="connsiteY48" fmla="*/ 216898 h 600511"/>
                <a:gd name="connsiteX49" fmla="*/ 0 w 608979"/>
                <a:gd name="connsiteY49" fmla="*/ 136762 h 600511"/>
                <a:gd name="connsiteX50" fmla="*/ 1132 w 608979"/>
                <a:gd name="connsiteY50" fmla="*/ 128624 h 600511"/>
                <a:gd name="connsiteX51" fmla="*/ 31021 w 608979"/>
                <a:gd name="connsiteY51" fmla="*/ 22040 h 600511"/>
                <a:gd name="connsiteX52" fmla="*/ 60004 w 608979"/>
                <a:gd name="connsiteY52" fmla="*/ 0 h 600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608979" h="600511">
                  <a:moveTo>
                    <a:pt x="163568" y="360518"/>
                  </a:moveTo>
                  <a:lnTo>
                    <a:pt x="239545" y="360518"/>
                  </a:lnTo>
                  <a:cubicBezTo>
                    <a:pt x="266040" y="360518"/>
                    <a:pt x="287554" y="381995"/>
                    <a:pt x="287554" y="408446"/>
                  </a:cubicBezTo>
                  <a:cubicBezTo>
                    <a:pt x="287554" y="435010"/>
                    <a:pt x="266040" y="456487"/>
                    <a:pt x="239545" y="456487"/>
                  </a:cubicBezTo>
                  <a:lnTo>
                    <a:pt x="163568" y="456487"/>
                  </a:lnTo>
                  <a:cubicBezTo>
                    <a:pt x="136959" y="456487"/>
                    <a:pt x="115445" y="435010"/>
                    <a:pt x="115445" y="408446"/>
                  </a:cubicBezTo>
                  <a:cubicBezTo>
                    <a:pt x="115445" y="381995"/>
                    <a:pt x="136959" y="360518"/>
                    <a:pt x="163568" y="360518"/>
                  </a:cubicBezTo>
                  <a:close/>
                  <a:moveTo>
                    <a:pt x="220768" y="245042"/>
                  </a:moveTo>
                  <a:cubicBezTo>
                    <a:pt x="196993" y="263352"/>
                    <a:pt x="167783" y="273524"/>
                    <a:pt x="136989" y="273524"/>
                  </a:cubicBezTo>
                  <a:cubicBezTo>
                    <a:pt x="119101" y="273524"/>
                    <a:pt x="102006" y="270134"/>
                    <a:pt x="86382" y="263917"/>
                  </a:cubicBezTo>
                  <a:lnTo>
                    <a:pt x="86382" y="540155"/>
                  </a:lnTo>
                  <a:lnTo>
                    <a:pt x="319830" y="540155"/>
                  </a:lnTo>
                  <a:lnTo>
                    <a:pt x="319830" y="386778"/>
                  </a:lnTo>
                  <a:cubicBezTo>
                    <a:pt x="319830" y="372310"/>
                    <a:pt x="331604" y="360555"/>
                    <a:pt x="346096" y="360555"/>
                  </a:cubicBezTo>
                  <a:lnTo>
                    <a:pt x="451951" y="360555"/>
                  </a:lnTo>
                  <a:cubicBezTo>
                    <a:pt x="466442" y="360555"/>
                    <a:pt x="478217" y="372310"/>
                    <a:pt x="478217" y="386778"/>
                  </a:cubicBezTo>
                  <a:lnTo>
                    <a:pt x="478217" y="540155"/>
                  </a:lnTo>
                  <a:lnTo>
                    <a:pt x="522597" y="540155"/>
                  </a:lnTo>
                  <a:lnTo>
                    <a:pt x="522597" y="263917"/>
                  </a:lnTo>
                  <a:cubicBezTo>
                    <a:pt x="506860" y="270134"/>
                    <a:pt x="489878" y="273524"/>
                    <a:pt x="471990" y="273524"/>
                  </a:cubicBezTo>
                  <a:cubicBezTo>
                    <a:pt x="441196" y="273524"/>
                    <a:pt x="411986" y="263352"/>
                    <a:pt x="388211" y="245042"/>
                  </a:cubicBezTo>
                  <a:cubicBezTo>
                    <a:pt x="364550" y="263352"/>
                    <a:pt x="335340" y="273524"/>
                    <a:pt x="304433" y="273524"/>
                  </a:cubicBezTo>
                  <a:cubicBezTo>
                    <a:pt x="273639" y="273524"/>
                    <a:pt x="244429" y="263352"/>
                    <a:pt x="220768" y="245042"/>
                  </a:cubicBezTo>
                  <a:close/>
                  <a:moveTo>
                    <a:pt x="418213" y="60356"/>
                  </a:moveTo>
                  <a:lnTo>
                    <a:pt x="418213" y="191128"/>
                  </a:lnTo>
                  <a:cubicBezTo>
                    <a:pt x="432478" y="205256"/>
                    <a:pt x="451611" y="213281"/>
                    <a:pt x="471990" y="213281"/>
                  </a:cubicBezTo>
                  <a:cubicBezTo>
                    <a:pt x="512973" y="213281"/>
                    <a:pt x="546485" y="180956"/>
                    <a:pt x="548523" y="140605"/>
                  </a:cubicBezTo>
                  <a:lnTo>
                    <a:pt x="525767" y="60356"/>
                  </a:lnTo>
                  <a:close/>
                  <a:moveTo>
                    <a:pt x="250883" y="60356"/>
                  </a:moveTo>
                  <a:lnTo>
                    <a:pt x="250883" y="191354"/>
                  </a:lnTo>
                  <a:cubicBezTo>
                    <a:pt x="265148" y="205369"/>
                    <a:pt x="284168" y="213281"/>
                    <a:pt x="304433" y="213281"/>
                  </a:cubicBezTo>
                  <a:cubicBezTo>
                    <a:pt x="324585" y="213281"/>
                    <a:pt x="343605" y="205482"/>
                    <a:pt x="357757" y="191580"/>
                  </a:cubicBezTo>
                  <a:lnTo>
                    <a:pt x="357757" y="60356"/>
                  </a:lnTo>
                  <a:close/>
                  <a:moveTo>
                    <a:pt x="82986" y="60356"/>
                  </a:moveTo>
                  <a:lnTo>
                    <a:pt x="60456" y="140605"/>
                  </a:lnTo>
                  <a:cubicBezTo>
                    <a:pt x="62494" y="180956"/>
                    <a:pt x="96006" y="213281"/>
                    <a:pt x="136989" y="213281"/>
                  </a:cubicBezTo>
                  <a:cubicBezTo>
                    <a:pt x="157254" y="213281"/>
                    <a:pt x="176274" y="205369"/>
                    <a:pt x="190539" y="191354"/>
                  </a:cubicBezTo>
                  <a:lnTo>
                    <a:pt x="190539" y="60356"/>
                  </a:lnTo>
                  <a:close/>
                  <a:moveTo>
                    <a:pt x="60004" y="0"/>
                  </a:moveTo>
                  <a:lnTo>
                    <a:pt x="548636" y="0"/>
                  </a:lnTo>
                  <a:cubicBezTo>
                    <a:pt x="562108" y="0"/>
                    <a:pt x="573996" y="9042"/>
                    <a:pt x="577619" y="21927"/>
                  </a:cubicBezTo>
                  <a:lnTo>
                    <a:pt x="607847" y="128624"/>
                  </a:lnTo>
                  <a:cubicBezTo>
                    <a:pt x="608526" y="131224"/>
                    <a:pt x="608979" y="134049"/>
                    <a:pt x="608979" y="136762"/>
                  </a:cubicBezTo>
                  <a:cubicBezTo>
                    <a:pt x="608979" y="166714"/>
                    <a:pt x="599243" y="194406"/>
                    <a:pt x="582940" y="216898"/>
                  </a:cubicBezTo>
                  <a:lnTo>
                    <a:pt x="582940" y="570333"/>
                  </a:lnTo>
                  <a:cubicBezTo>
                    <a:pt x="582940" y="586948"/>
                    <a:pt x="569467" y="600511"/>
                    <a:pt x="552712" y="600511"/>
                  </a:cubicBezTo>
                  <a:lnTo>
                    <a:pt x="56267" y="600511"/>
                  </a:lnTo>
                  <a:cubicBezTo>
                    <a:pt x="39512" y="600511"/>
                    <a:pt x="26039" y="586948"/>
                    <a:pt x="26039" y="570333"/>
                  </a:cubicBezTo>
                  <a:lnTo>
                    <a:pt x="26039" y="216898"/>
                  </a:lnTo>
                  <a:cubicBezTo>
                    <a:pt x="9623" y="194406"/>
                    <a:pt x="0" y="166714"/>
                    <a:pt x="0" y="136762"/>
                  </a:cubicBezTo>
                  <a:cubicBezTo>
                    <a:pt x="0" y="134049"/>
                    <a:pt x="340" y="131337"/>
                    <a:pt x="1132" y="128624"/>
                  </a:cubicBezTo>
                  <a:lnTo>
                    <a:pt x="31021" y="22040"/>
                  </a:lnTo>
                  <a:cubicBezTo>
                    <a:pt x="34644" y="9042"/>
                    <a:pt x="46531" y="0"/>
                    <a:pt x="6000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 dirty="0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ABD3AA7-DAE0-B5BA-C292-C09F9E741A1A}"/>
                </a:ext>
              </a:extLst>
            </p:cNvPr>
            <p:cNvSpPr txBox="1"/>
            <p:nvPr/>
          </p:nvSpPr>
          <p:spPr>
            <a:xfrm>
              <a:off x="2352796" y="1975837"/>
              <a:ext cx="1062157" cy="3462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399" b="1" dirty="0">
                  <a:solidFill>
                    <a:schemeClr val="bg1"/>
                  </a:solidFill>
                </a:rPr>
                <a:t>市场调研</a:t>
              </a:r>
            </a:p>
          </p:txBody>
        </p:sp>
      </p:grpSp>
      <p:sp>
        <p:nvSpPr>
          <p:cNvPr id="23" name="箭头: 燕尾形 22">
            <a:extLst>
              <a:ext uri="{FF2B5EF4-FFF2-40B4-BE49-F238E27FC236}">
                <a16:creationId xmlns:a16="http://schemas.microsoft.com/office/drawing/2014/main" id="{02274E53-C33B-81C8-50F4-E7621C24B0E7}"/>
              </a:ext>
            </a:extLst>
          </p:cNvPr>
          <p:cNvSpPr/>
          <p:nvPr/>
        </p:nvSpPr>
        <p:spPr>
          <a:xfrm rot="5400000">
            <a:off x="1668083" y="2561613"/>
            <a:ext cx="1689660" cy="1091863"/>
          </a:xfrm>
          <a:prstGeom prst="notchedRightArrow">
            <a:avLst/>
          </a:prstGeom>
          <a:solidFill>
            <a:srgbClr val="590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A8CE2DF6-D920-D2A5-1625-F40AF46A6ECC}"/>
              </a:ext>
            </a:extLst>
          </p:cNvPr>
          <p:cNvSpPr/>
          <p:nvPr/>
        </p:nvSpPr>
        <p:spPr>
          <a:xfrm>
            <a:off x="1730975" y="1482629"/>
            <a:ext cx="1560172" cy="1560172"/>
          </a:xfrm>
          <a:prstGeom prst="ellipse">
            <a:avLst/>
          </a:prstGeom>
          <a:solidFill>
            <a:srgbClr val="5900CC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3ABC0C7-D4AD-95EE-0A7F-2A37FFE79445}"/>
              </a:ext>
            </a:extLst>
          </p:cNvPr>
          <p:cNvGrpSpPr/>
          <p:nvPr/>
        </p:nvGrpSpPr>
        <p:grpSpPr>
          <a:xfrm>
            <a:off x="1730975" y="4120280"/>
            <a:ext cx="1574535" cy="1193669"/>
            <a:chOff x="498276" y="1886576"/>
            <a:chExt cx="1181266" cy="895528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FE2AD38-D90C-F4C7-DC24-FC5662280F7A}"/>
                </a:ext>
              </a:extLst>
            </p:cNvPr>
            <p:cNvSpPr txBox="1"/>
            <p:nvPr/>
          </p:nvSpPr>
          <p:spPr>
            <a:xfrm>
              <a:off x="498276" y="2081600"/>
              <a:ext cx="1181266" cy="7005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01EA410-DA9D-C3DF-93F0-7D29221F5CE1}"/>
                </a:ext>
              </a:extLst>
            </p:cNvPr>
            <p:cNvSpPr txBox="1"/>
            <p:nvPr/>
          </p:nvSpPr>
          <p:spPr>
            <a:xfrm>
              <a:off x="523474" y="1886576"/>
              <a:ext cx="1130869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599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19691F88-5AD0-BA0B-8E1B-3D10A95BA4BC}"/>
              </a:ext>
            </a:extLst>
          </p:cNvPr>
          <p:cNvSpPr txBox="1"/>
          <p:nvPr/>
        </p:nvSpPr>
        <p:spPr>
          <a:xfrm>
            <a:off x="2217055" y="3107545"/>
            <a:ext cx="508473" cy="4615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9" dirty="0">
                <a:solidFill>
                  <a:schemeClr val="bg1"/>
                </a:solidFill>
              </a:rPr>
              <a:t>01</a:t>
            </a:r>
            <a:endParaRPr lang="zh-CN" altLang="en-US" sz="2399" dirty="0">
              <a:solidFill>
                <a:schemeClr val="bg1"/>
              </a:solidFill>
            </a:endParaRPr>
          </a:p>
        </p:txBody>
      </p:sp>
      <p:sp>
        <p:nvSpPr>
          <p:cNvPr id="37" name="图形 29" descr="大脑 纯色填充">
            <a:extLst>
              <a:ext uri="{FF2B5EF4-FFF2-40B4-BE49-F238E27FC236}">
                <a16:creationId xmlns:a16="http://schemas.microsoft.com/office/drawing/2014/main" id="{4A332F53-F0FE-1AE1-47ED-E6BD83B3C771}"/>
              </a:ext>
            </a:extLst>
          </p:cNvPr>
          <p:cNvSpPr/>
          <p:nvPr/>
        </p:nvSpPr>
        <p:spPr>
          <a:xfrm>
            <a:off x="2131438" y="1954908"/>
            <a:ext cx="694628" cy="591716"/>
          </a:xfrm>
          <a:custGeom>
            <a:avLst/>
            <a:gdLst>
              <a:gd name="connsiteX0" fmla="*/ 742246 w 761725"/>
              <a:gd name="connsiteY0" fmla="*/ 392651 h 648873"/>
              <a:gd name="connsiteX1" fmla="*/ 737484 w 761725"/>
              <a:gd name="connsiteY1" fmla="*/ 260253 h 648873"/>
              <a:gd name="connsiteX2" fmla="*/ 743199 w 761725"/>
              <a:gd name="connsiteY2" fmla="*/ 225963 h 648873"/>
              <a:gd name="connsiteX3" fmla="*/ 651759 w 761725"/>
              <a:gd name="connsiteY3" fmla="*/ 115473 h 648873"/>
              <a:gd name="connsiteX4" fmla="*/ 543174 w 761725"/>
              <a:gd name="connsiteY4" fmla="*/ 38321 h 648873"/>
              <a:gd name="connsiteX5" fmla="*/ 516504 w 761725"/>
              <a:gd name="connsiteY5" fmla="*/ 41178 h 648873"/>
              <a:gd name="connsiteX6" fmla="*/ 436494 w 761725"/>
              <a:gd name="connsiteY6" fmla="*/ 221 h 648873"/>
              <a:gd name="connsiteX7" fmla="*/ 351721 w 761725"/>
              <a:gd name="connsiteY7" fmla="*/ 29748 h 648873"/>
              <a:gd name="connsiteX8" fmla="*/ 251709 w 761725"/>
              <a:gd name="connsiteY8" fmla="*/ 14508 h 648873"/>
              <a:gd name="connsiteX9" fmla="*/ 178366 w 761725"/>
              <a:gd name="connsiteY9" fmla="*/ 84993 h 648873"/>
              <a:gd name="connsiteX10" fmla="*/ 171699 w 761725"/>
              <a:gd name="connsiteY10" fmla="*/ 84993 h 648873"/>
              <a:gd name="connsiteX11" fmla="*/ 57399 w 761725"/>
              <a:gd name="connsiteY11" fmla="*/ 197388 h 648873"/>
              <a:gd name="connsiteX12" fmla="*/ 57399 w 761725"/>
              <a:gd name="connsiteY12" fmla="*/ 203103 h 648873"/>
              <a:gd name="connsiteX13" fmla="*/ 249 w 761725"/>
              <a:gd name="connsiteY13" fmla="*/ 308831 h 648873"/>
              <a:gd name="connsiteX14" fmla="*/ 118359 w 761725"/>
              <a:gd name="connsiteY14" fmla="*/ 413606 h 648873"/>
              <a:gd name="connsiteX15" fmla="*/ 265996 w 761725"/>
              <a:gd name="connsiteY15" fmla="*/ 413606 h 648873"/>
              <a:gd name="connsiteX16" fmla="*/ 381249 w 761725"/>
              <a:gd name="connsiteY16" fmla="*/ 526953 h 648873"/>
              <a:gd name="connsiteX17" fmla="*/ 381249 w 761725"/>
              <a:gd name="connsiteY17" fmla="*/ 648873 h 648873"/>
              <a:gd name="connsiteX18" fmla="*/ 456496 w 761725"/>
              <a:gd name="connsiteY18" fmla="*/ 648873 h 648873"/>
              <a:gd name="connsiteX19" fmla="*/ 456496 w 761725"/>
              <a:gd name="connsiteY19" fmla="*/ 563148 h 648873"/>
              <a:gd name="connsiteX20" fmla="*/ 456496 w 761725"/>
              <a:gd name="connsiteY20" fmla="*/ 550766 h 648873"/>
              <a:gd name="connsiteX21" fmla="*/ 480309 w 761725"/>
              <a:gd name="connsiteY21" fmla="*/ 442181 h 648873"/>
              <a:gd name="connsiteX22" fmla="*/ 530791 w 761725"/>
              <a:gd name="connsiteY22" fmla="*/ 399318 h 648873"/>
              <a:gd name="connsiteX23" fmla="*/ 567939 w 761725"/>
              <a:gd name="connsiteY23" fmla="*/ 367886 h 648873"/>
              <a:gd name="connsiteX24" fmla="*/ 580321 w 761725"/>
              <a:gd name="connsiteY24" fmla="*/ 345026 h 648873"/>
              <a:gd name="connsiteX25" fmla="*/ 518409 w 761725"/>
              <a:gd name="connsiteY25" fmla="*/ 337406 h 648873"/>
              <a:gd name="connsiteX26" fmla="*/ 496501 w 761725"/>
              <a:gd name="connsiteY26" fmla="*/ 321213 h 648873"/>
              <a:gd name="connsiteX27" fmla="*/ 512694 w 761725"/>
              <a:gd name="connsiteY27" fmla="*/ 299306 h 648873"/>
              <a:gd name="connsiteX28" fmla="*/ 588894 w 761725"/>
              <a:gd name="connsiteY28" fmla="*/ 307878 h 648873"/>
              <a:gd name="connsiteX29" fmla="*/ 589846 w 761725"/>
              <a:gd name="connsiteY29" fmla="*/ 300258 h 648873"/>
              <a:gd name="connsiteX30" fmla="*/ 584131 w 761725"/>
              <a:gd name="connsiteY30" fmla="*/ 255491 h 648873"/>
              <a:gd name="connsiteX31" fmla="*/ 506026 w 761725"/>
              <a:gd name="connsiteY31" fmla="*/ 193578 h 648873"/>
              <a:gd name="connsiteX32" fmla="*/ 486976 w 761725"/>
              <a:gd name="connsiteY32" fmla="*/ 187863 h 648873"/>
              <a:gd name="connsiteX33" fmla="*/ 481261 w 761725"/>
              <a:gd name="connsiteY33" fmla="*/ 185958 h 648873"/>
              <a:gd name="connsiteX34" fmla="*/ 480309 w 761725"/>
              <a:gd name="connsiteY34" fmla="*/ 185958 h 648873"/>
              <a:gd name="connsiteX35" fmla="*/ 458401 w 761725"/>
              <a:gd name="connsiteY35" fmla="*/ 191673 h 648873"/>
              <a:gd name="connsiteX36" fmla="*/ 449829 w 761725"/>
              <a:gd name="connsiteY36" fmla="*/ 193578 h 648873"/>
              <a:gd name="connsiteX37" fmla="*/ 440304 w 761725"/>
              <a:gd name="connsiteY37" fmla="*/ 195483 h 648873"/>
              <a:gd name="connsiteX38" fmla="*/ 417444 w 761725"/>
              <a:gd name="connsiteY38" fmla="*/ 265016 h 648873"/>
              <a:gd name="connsiteX39" fmla="*/ 450781 w 761725"/>
              <a:gd name="connsiteY39" fmla="*/ 329786 h 648873"/>
              <a:gd name="connsiteX40" fmla="*/ 452686 w 761725"/>
              <a:gd name="connsiteY40" fmla="*/ 356456 h 648873"/>
              <a:gd name="connsiteX41" fmla="*/ 427921 w 761725"/>
              <a:gd name="connsiteY41" fmla="*/ 358361 h 648873"/>
              <a:gd name="connsiteX42" fmla="*/ 399346 w 761725"/>
              <a:gd name="connsiteY42" fmla="*/ 323118 h 648873"/>
              <a:gd name="connsiteX43" fmla="*/ 397441 w 761725"/>
              <a:gd name="connsiteY43" fmla="*/ 323118 h 648873"/>
              <a:gd name="connsiteX44" fmla="*/ 315526 w 761725"/>
              <a:gd name="connsiteY44" fmla="*/ 297401 h 648873"/>
              <a:gd name="connsiteX45" fmla="*/ 310764 w 761725"/>
              <a:gd name="connsiteY45" fmla="*/ 271683 h 648873"/>
              <a:gd name="connsiteX46" fmla="*/ 336481 w 761725"/>
              <a:gd name="connsiteY46" fmla="*/ 265968 h 648873"/>
              <a:gd name="connsiteX47" fmla="*/ 384106 w 761725"/>
              <a:gd name="connsiteY47" fmla="*/ 282161 h 648873"/>
              <a:gd name="connsiteX48" fmla="*/ 380296 w 761725"/>
              <a:gd name="connsiteY48" fmla="*/ 266921 h 648873"/>
              <a:gd name="connsiteX49" fmla="*/ 390774 w 761725"/>
              <a:gd name="connsiteY49" fmla="*/ 205008 h 648873"/>
              <a:gd name="connsiteX50" fmla="*/ 351721 w 761725"/>
              <a:gd name="connsiteY50" fmla="*/ 207866 h 648873"/>
              <a:gd name="connsiteX51" fmla="*/ 317431 w 761725"/>
              <a:gd name="connsiteY51" fmla="*/ 205008 h 648873"/>
              <a:gd name="connsiteX52" fmla="*/ 234564 w 761725"/>
              <a:gd name="connsiteY52" fmla="*/ 257396 h 648873"/>
              <a:gd name="connsiteX53" fmla="*/ 151696 w 761725"/>
              <a:gd name="connsiteY53" fmla="*/ 353598 h 648873"/>
              <a:gd name="connsiteX54" fmla="*/ 132646 w 761725"/>
              <a:gd name="connsiteY54" fmla="*/ 372648 h 648873"/>
              <a:gd name="connsiteX55" fmla="*/ 113596 w 761725"/>
              <a:gd name="connsiteY55" fmla="*/ 353598 h 648873"/>
              <a:gd name="connsiteX56" fmla="*/ 158364 w 761725"/>
              <a:gd name="connsiteY56" fmla="*/ 261206 h 648873"/>
              <a:gd name="connsiteX57" fmla="*/ 99309 w 761725"/>
              <a:gd name="connsiteY57" fmla="*/ 231678 h 648873"/>
              <a:gd name="connsiteX58" fmla="*/ 102166 w 761725"/>
              <a:gd name="connsiteY58" fmla="*/ 205008 h 648873"/>
              <a:gd name="connsiteX59" fmla="*/ 128836 w 761725"/>
              <a:gd name="connsiteY59" fmla="*/ 206913 h 648873"/>
              <a:gd name="connsiteX60" fmla="*/ 189796 w 761725"/>
              <a:gd name="connsiteY60" fmla="*/ 224058 h 648873"/>
              <a:gd name="connsiteX61" fmla="*/ 276474 w 761725"/>
              <a:gd name="connsiteY61" fmla="*/ 191673 h 648873"/>
              <a:gd name="connsiteX62" fmla="*/ 211704 w 761725"/>
              <a:gd name="connsiteY62" fmla="*/ 132618 h 648873"/>
              <a:gd name="connsiteX63" fmla="*/ 218371 w 761725"/>
              <a:gd name="connsiteY63" fmla="*/ 106901 h 648873"/>
              <a:gd name="connsiteX64" fmla="*/ 244089 w 761725"/>
              <a:gd name="connsiteY64" fmla="*/ 113568 h 648873"/>
              <a:gd name="connsiteX65" fmla="*/ 426969 w 761725"/>
              <a:gd name="connsiteY65" fmla="*/ 157383 h 648873"/>
              <a:gd name="connsiteX66" fmla="*/ 398394 w 761725"/>
              <a:gd name="connsiteY66" fmla="*/ 84041 h 648873"/>
              <a:gd name="connsiteX67" fmla="*/ 418396 w 761725"/>
              <a:gd name="connsiteY67" fmla="*/ 65943 h 648873"/>
              <a:gd name="connsiteX68" fmla="*/ 436494 w 761725"/>
              <a:gd name="connsiteY68" fmla="*/ 85946 h 648873"/>
              <a:gd name="connsiteX69" fmla="*/ 496501 w 761725"/>
              <a:gd name="connsiteY69" fmla="*/ 148811 h 648873"/>
              <a:gd name="connsiteX70" fmla="*/ 513646 w 761725"/>
              <a:gd name="connsiteY70" fmla="*/ 153573 h 648873"/>
              <a:gd name="connsiteX71" fmla="*/ 570796 w 761725"/>
              <a:gd name="connsiteY71" fmla="*/ 104996 h 648873"/>
              <a:gd name="connsiteX72" fmla="*/ 594609 w 761725"/>
              <a:gd name="connsiteY72" fmla="*/ 119283 h 648873"/>
              <a:gd name="connsiteX73" fmla="*/ 580321 w 761725"/>
              <a:gd name="connsiteY73" fmla="*/ 143096 h 648873"/>
              <a:gd name="connsiteX74" fmla="*/ 549842 w 761725"/>
              <a:gd name="connsiteY74" fmla="*/ 167861 h 648873"/>
              <a:gd name="connsiteX75" fmla="*/ 549842 w 761725"/>
              <a:gd name="connsiteY75" fmla="*/ 169766 h 648873"/>
              <a:gd name="connsiteX76" fmla="*/ 618421 w 761725"/>
              <a:gd name="connsiteY76" fmla="*/ 240251 h 648873"/>
              <a:gd name="connsiteX77" fmla="*/ 624136 w 761725"/>
              <a:gd name="connsiteY77" fmla="*/ 263111 h 648873"/>
              <a:gd name="connsiteX78" fmla="*/ 632709 w 761725"/>
              <a:gd name="connsiteY78" fmla="*/ 251681 h 648873"/>
              <a:gd name="connsiteX79" fmla="*/ 646044 w 761725"/>
              <a:gd name="connsiteY79" fmla="*/ 206913 h 648873"/>
              <a:gd name="connsiteX80" fmla="*/ 658426 w 761725"/>
              <a:gd name="connsiteY80" fmla="*/ 191673 h 648873"/>
              <a:gd name="connsiteX81" fmla="*/ 677476 w 761725"/>
              <a:gd name="connsiteY81" fmla="*/ 195483 h 648873"/>
              <a:gd name="connsiteX82" fmla="*/ 683192 w 761725"/>
              <a:gd name="connsiteY82" fmla="*/ 214533 h 648873"/>
              <a:gd name="connsiteX83" fmla="*/ 665094 w 761725"/>
              <a:gd name="connsiteY83" fmla="*/ 269778 h 648873"/>
              <a:gd name="connsiteX84" fmla="*/ 624136 w 761725"/>
              <a:gd name="connsiteY84" fmla="*/ 308831 h 648873"/>
              <a:gd name="connsiteX85" fmla="*/ 603181 w 761725"/>
              <a:gd name="connsiteY85" fmla="*/ 377411 h 648873"/>
              <a:gd name="connsiteX86" fmla="*/ 645092 w 761725"/>
              <a:gd name="connsiteY86" fmla="*/ 413606 h 648873"/>
              <a:gd name="connsiteX87" fmla="*/ 654617 w 761725"/>
              <a:gd name="connsiteY87" fmla="*/ 430751 h 648873"/>
              <a:gd name="connsiteX88" fmla="*/ 644139 w 761725"/>
              <a:gd name="connsiteY88" fmla="*/ 446943 h 648873"/>
              <a:gd name="connsiteX89" fmla="*/ 625089 w 761725"/>
              <a:gd name="connsiteY89" fmla="*/ 445991 h 648873"/>
              <a:gd name="connsiteX90" fmla="*/ 580321 w 761725"/>
              <a:gd name="connsiteY90" fmla="*/ 407891 h 648873"/>
              <a:gd name="connsiteX91" fmla="*/ 550794 w 761725"/>
              <a:gd name="connsiteY91" fmla="*/ 429798 h 648873"/>
              <a:gd name="connsiteX92" fmla="*/ 507931 w 761725"/>
              <a:gd name="connsiteY92" fmla="*/ 465993 h 648873"/>
              <a:gd name="connsiteX93" fmla="*/ 493644 w 761725"/>
              <a:gd name="connsiteY93" fmla="*/ 549813 h 648873"/>
              <a:gd name="connsiteX94" fmla="*/ 493644 w 761725"/>
              <a:gd name="connsiteY94" fmla="*/ 563148 h 648873"/>
              <a:gd name="connsiteX95" fmla="*/ 493644 w 761725"/>
              <a:gd name="connsiteY95" fmla="*/ 648873 h 648873"/>
              <a:gd name="connsiteX96" fmla="*/ 569844 w 761725"/>
              <a:gd name="connsiteY96" fmla="*/ 648873 h 648873"/>
              <a:gd name="connsiteX97" fmla="*/ 636519 w 761725"/>
              <a:gd name="connsiteY97" fmla="*/ 516476 h 648873"/>
              <a:gd name="connsiteX98" fmla="*/ 741294 w 761725"/>
              <a:gd name="connsiteY98" fmla="*/ 405033 h 648873"/>
              <a:gd name="connsiteX99" fmla="*/ 742246 w 761725"/>
              <a:gd name="connsiteY99" fmla="*/ 392651 h 648873"/>
              <a:gd name="connsiteX100" fmla="*/ 742246 w 761725"/>
              <a:gd name="connsiteY100" fmla="*/ 392651 h 648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761725" h="648873">
                <a:moveTo>
                  <a:pt x="742246" y="392651"/>
                </a:moveTo>
                <a:cubicBezTo>
                  <a:pt x="769869" y="352646"/>
                  <a:pt x="767964" y="298353"/>
                  <a:pt x="737484" y="260253"/>
                </a:cubicBezTo>
                <a:cubicBezTo>
                  <a:pt x="741294" y="248823"/>
                  <a:pt x="743199" y="237393"/>
                  <a:pt x="743199" y="225963"/>
                </a:cubicBezTo>
                <a:cubicBezTo>
                  <a:pt x="743199" y="171671"/>
                  <a:pt x="704146" y="125951"/>
                  <a:pt x="651759" y="115473"/>
                </a:cubicBezTo>
                <a:cubicBezTo>
                  <a:pt x="635567" y="68801"/>
                  <a:pt x="592704" y="38321"/>
                  <a:pt x="543174" y="38321"/>
                </a:cubicBezTo>
                <a:cubicBezTo>
                  <a:pt x="534601" y="38321"/>
                  <a:pt x="525076" y="39273"/>
                  <a:pt x="516504" y="41178"/>
                </a:cubicBezTo>
                <a:cubicBezTo>
                  <a:pt x="496501" y="17366"/>
                  <a:pt x="466974" y="3078"/>
                  <a:pt x="436494" y="221"/>
                </a:cubicBezTo>
                <a:cubicBezTo>
                  <a:pt x="405061" y="-1684"/>
                  <a:pt x="374581" y="8793"/>
                  <a:pt x="351721" y="29748"/>
                </a:cubicBezTo>
                <a:cubicBezTo>
                  <a:pt x="322194" y="9746"/>
                  <a:pt x="285046" y="4031"/>
                  <a:pt x="251709" y="14508"/>
                </a:cubicBezTo>
                <a:cubicBezTo>
                  <a:pt x="217419" y="24986"/>
                  <a:pt x="190749" y="50703"/>
                  <a:pt x="178366" y="84993"/>
                </a:cubicBezTo>
                <a:cubicBezTo>
                  <a:pt x="176461" y="84993"/>
                  <a:pt x="173604" y="84993"/>
                  <a:pt x="171699" y="84993"/>
                </a:cubicBezTo>
                <a:cubicBezTo>
                  <a:pt x="108834" y="84993"/>
                  <a:pt x="58351" y="134523"/>
                  <a:pt x="57399" y="197388"/>
                </a:cubicBezTo>
                <a:cubicBezTo>
                  <a:pt x="57399" y="199293"/>
                  <a:pt x="57399" y="201198"/>
                  <a:pt x="57399" y="203103"/>
                </a:cubicBezTo>
                <a:cubicBezTo>
                  <a:pt x="19299" y="224058"/>
                  <a:pt x="-2609" y="265016"/>
                  <a:pt x="249" y="308831"/>
                </a:cubicBezTo>
                <a:cubicBezTo>
                  <a:pt x="4059" y="368838"/>
                  <a:pt x="57399" y="413606"/>
                  <a:pt x="118359" y="413606"/>
                </a:cubicBezTo>
                <a:lnTo>
                  <a:pt x="265996" y="413606"/>
                </a:lnTo>
                <a:cubicBezTo>
                  <a:pt x="328861" y="413606"/>
                  <a:pt x="380296" y="464088"/>
                  <a:pt x="381249" y="526953"/>
                </a:cubicBezTo>
                <a:lnTo>
                  <a:pt x="381249" y="648873"/>
                </a:lnTo>
                <a:lnTo>
                  <a:pt x="456496" y="648873"/>
                </a:lnTo>
                <a:lnTo>
                  <a:pt x="456496" y="563148"/>
                </a:lnTo>
                <a:cubicBezTo>
                  <a:pt x="456496" y="559338"/>
                  <a:pt x="456496" y="554576"/>
                  <a:pt x="456496" y="550766"/>
                </a:cubicBezTo>
                <a:cubicBezTo>
                  <a:pt x="456496" y="515523"/>
                  <a:pt x="455544" y="470756"/>
                  <a:pt x="480309" y="442181"/>
                </a:cubicBezTo>
                <a:cubicBezTo>
                  <a:pt x="495549" y="425988"/>
                  <a:pt x="512694" y="411701"/>
                  <a:pt x="530791" y="399318"/>
                </a:cubicBezTo>
                <a:cubicBezTo>
                  <a:pt x="545079" y="390746"/>
                  <a:pt x="557461" y="380268"/>
                  <a:pt x="567939" y="367886"/>
                </a:cubicBezTo>
                <a:cubicBezTo>
                  <a:pt x="572701" y="360266"/>
                  <a:pt x="577464" y="352646"/>
                  <a:pt x="580321" y="345026"/>
                </a:cubicBezTo>
                <a:cubicBezTo>
                  <a:pt x="560319" y="337406"/>
                  <a:pt x="539364" y="334548"/>
                  <a:pt x="518409" y="337406"/>
                </a:cubicBezTo>
                <a:cubicBezTo>
                  <a:pt x="507931" y="338358"/>
                  <a:pt x="498406" y="331691"/>
                  <a:pt x="496501" y="321213"/>
                </a:cubicBezTo>
                <a:cubicBezTo>
                  <a:pt x="495549" y="310736"/>
                  <a:pt x="502216" y="301211"/>
                  <a:pt x="512694" y="299306"/>
                </a:cubicBezTo>
                <a:cubicBezTo>
                  <a:pt x="538411" y="295496"/>
                  <a:pt x="564129" y="298353"/>
                  <a:pt x="588894" y="307878"/>
                </a:cubicBezTo>
                <a:cubicBezTo>
                  <a:pt x="588894" y="305021"/>
                  <a:pt x="588894" y="303116"/>
                  <a:pt x="589846" y="300258"/>
                </a:cubicBezTo>
                <a:cubicBezTo>
                  <a:pt x="590799" y="285018"/>
                  <a:pt x="588894" y="269778"/>
                  <a:pt x="584131" y="255491"/>
                </a:cubicBezTo>
                <a:cubicBezTo>
                  <a:pt x="570796" y="221201"/>
                  <a:pt x="537459" y="205961"/>
                  <a:pt x="506026" y="193578"/>
                </a:cubicBezTo>
                <a:cubicBezTo>
                  <a:pt x="500311" y="191673"/>
                  <a:pt x="494596" y="189768"/>
                  <a:pt x="486976" y="187863"/>
                </a:cubicBezTo>
                <a:lnTo>
                  <a:pt x="481261" y="185958"/>
                </a:lnTo>
                <a:lnTo>
                  <a:pt x="480309" y="185958"/>
                </a:lnTo>
                <a:cubicBezTo>
                  <a:pt x="472689" y="186911"/>
                  <a:pt x="466021" y="188816"/>
                  <a:pt x="458401" y="191673"/>
                </a:cubicBezTo>
                <a:lnTo>
                  <a:pt x="449829" y="193578"/>
                </a:lnTo>
                <a:lnTo>
                  <a:pt x="440304" y="195483"/>
                </a:lnTo>
                <a:cubicBezTo>
                  <a:pt x="424111" y="214533"/>
                  <a:pt x="415539" y="239298"/>
                  <a:pt x="417444" y="265016"/>
                </a:cubicBezTo>
                <a:cubicBezTo>
                  <a:pt x="419349" y="290733"/>
                  <a:pt x="431731" y="313593"/>
                  <a:pt x="450781" y="329786"/>
                </a:cubicBezTo>
                <a:cubicBezTo>
                  <a:pt x="458401" y="336453"/>
                  <a:pt x="458401" y="347883"/>
                  <a:pt x="452686" y="356456"/>
                </a:cubicBezTo>
                <a:cubicBezTo>
                  <a:pt x="446971" y="363123"/>
                  <a:pt x="435541" y="364076"/>
                  <a:pt x="427921" y="358361"/>
                </a:cubicBezTo>
                <a:cubicBezTo>
                  <a:pt x="416491" y="348836"/>
                  <a:pt x="406966" y="336453"/>
                  <a:pt x="399346" y="323118"/>
                </a:cubicBezTo>
                <a:lnTo>
                  <a:pt x="397441" y="323118"/>
                </a:lnTo>
                <a:cubicBezTo>
                  <a:pt x="370771" y="318356"/>
                  <a:pt x="340291" y="313593"/>
                  <a:pt x="315526" y="297401"/>
                </a:cubicBezTo>
                <a:cubicBezTo>
                  <a:pt x="306954" y="291686"/>
                  <a:pt x="305049" y="280256"/>
                  <a:pt x="310764" y="271683"/>
                </a:cubicBezTo>
                <a:cubicBezTo>
                  <a:pt x="316479" y="263111"/>
                  <a:pt x="327909" y="260253"/>
                  <a:pt x="336481" y="265968"/>
                </a:cubicBezTo>
                <a:cubicBezTo>
                  <a:pt x="350769" y="274541"/>
                  <a:pt x="366961" y="280256"/>
                  <a:pt x="384106" y="282161"/>
                </a:cubicBezTo>
                <a:cubicBezTo>
                  <a:pt x="382201" y="277398"/>
                  <a:pt x="381249" y="272636"/>
                  <a:pt x="380296" y="266921"/>
                </a:cubicBezTo>
                <a:cubicBezTo>
                  <a:pt x="378391" y="245966"/>
                  <a:pt x="382201" y="224058"/>
                  <a:pt x="390774" y="205008"/>
                </a:cubicBezTo>
                <a:cubicBezTo>
                  <a:pt x="377439" y="206913"/>
                  <a:pt x="365056" y="207866"/>
                  <a:pt x="351721" y="207866"/>
                </a:cubicBezTo>
                <a:cubicBezTo>
                  <a:pt x="340291" y="207866"/>
                  <a:pt x="328861" y="206913"/>
                  <a:pt x="317431" y="205008"/>
                </a:cubicBezTo>
                <a:cubicBezTo>
                  <a:pt x="296476" y="230726"/>
                  <a:pt x="266949" y="249776"/>
                  <a:pt x="234564" y="257396"/>
                </a:cubicBezTo>
                <a:cubicBezTo>
                  <a:pt x="191701" y="279303"/>
                  <a:pt x="151696" y="306926"/>
                  <a:pt x="151696" y="353598"/>
                </a:cubicBezTo>
                <a:cubicBezTo>
                  <a:pt x="151696" y="364076"/>
                  <a:pt x="143124" y="372648"/>
                  <a:pt x="132646" y="372648"/>
                </a:cubicBezTo>
                <a:cubicBezTo>
                  <a:pt x="122169" y="372648"/>
                  <a:pt x="113596" y="364076"/>
                  <a:pt x="113596" y="353598"/>
                </a:cubicBezTo>
                <a:cubicBezTo>
                  <a:pt x="114549" y="317403"/>
                  <a:pt x="130741" y="284066"/>
                  <a:pt x="158364" y="261206"/>
                </a:cubicBezTo>
                <a:cubicBezTo>
                  <a:pt x="135504" y="258348"/>
                  <a:pt x="114549" y="248823"/>
                  <a:pt x="99309" y="231678"/>
                </a:cubicBezTo>
                <a:cubicBezTo>
                  <a:pt x="92641" y="223106"/>
                  <a:pt x="94546" y="211676"/>
                  <a:pt x="102166" y="205008"/>
                </a:cubicBezTo>
                <a:cubicBezTo>
                  <a:pt x="109786" y="198341"/>
                  <a:pt x="122169" y="199293"/>
                  <a:pt x="128836" y="206913"/>
                </a:cubicBezTo>
                <a:cubicBezTo>
                  <a:pt x="136456" y="216438"/>
                  <a:pt x="158364" y="225011"/>
                  <a:pt x="189796" y="224058"/>
                </a:cubicBezTo>
                <a:cubicBezTo>
                  <a:pt x="221229" y="224058"/>
                  <a:pt x="252661" y="212628"/>
                  <a:pt x="276474" y="191673"/>
                </a:cubicBezTo>
                <a:cubicBezTo>
                  <a:pt x="248851" y="180243"/>
                  <a:pt x="225991" y="159288"/>
                  <a:pt x="211704" y="132618"/>
                </a:cubicBezTo>
                <a:cubicBezTo>
                  <a:pt x="205989" y="123093"/>
                  <a:pt x="209799" y="111663"/>
                  <a:pt x="218371" y="106901"/>
                </a:cubicBezTo>
                <a:cubicBezTo>
                  <a:pt x="227896" y="101186"/>
                  <a:pt x="239326" y="104996"/>
                  <a:pt x="244089" y="113568"/>
                </a:cubicBezTo>
                <a:cubicBezTo>
                  <a:pt x="272664" y="165003"/>
                  <a:pt x="332671" y="179291"/>
                  <a:pt x="426969" y="157383"/>
                </a:cubicBezTo>
                <a:cubicBezTo>
                  <a:pt x="409824" y="143096"/>
                  <a:pt x="397441" y="120236"/>
                  <a:pt x="398394" y="84041"/>
                </a:cubicBezTo>
                <a:cubicBezTo>
                  <a:pt x="398394" y="73563"/>
                  <a:pt x="407919" y="64991"/>
                  <a:pt x="418396" y="65943"/>
                </a:cubicBezTo>
                <a:cubicBezTo>
                  <a:pt x="428874" y="65943"/>
                  <a:pt x="437446" y="75468"/>
                  <a:pt x="436494" y="85946"/>
                </a:cubicBezTo>
                <a:cubicBezTo>
                  <a:pt x="434589" y="128808"/>
                  <a:pt x="458401" y="137381"/>
                  <a:pt x="496501" y="148811"/>
                </a:cubicBezTo>
                <a:cubicBezTo>
                  <a:pt x="502216" y="150716"/>
                  <a:pt x="507931" y="151668"/>
                  <a:pt x="513646" y="153573"/>
                </a:cubicBezTo>
                <a:cubicBezTo>
                  <a:pt x="524124" y="129761"/>
                  <a:pt x="545079" y="111663"/>
                  <a:pt x="570796" y="104996"/>
                </a:cubicBezTo>
                <a:cubicBezTo>
                  <a:pt x="581274" y="102138"/>
                  <a:pt x="591751" y="108806"/>
                  <a:pt x="594609" y="119283"/>
                </a:cubicBezTo>
                <a:cubicBezTo>
                  <a:pt x="597467" y="129761"/>
                  <a:pt x="590799" y="140238"/>
                  <a:pt x="580321" y="143096"/>
                </a:cubicBezTo>
                <a:cubicBezTo>
                  <a:pt x="566986" y="146906"/>
                  <a:pt x="556509" y="155478"/>
                  <a:pt x="549842" y="167861"/>
                </a:cubicBezTo>
                <a:cubicBezTo>
                  <a:pt x="549842" y="168813"/>
                  <a:pt x="549842" y="168813"/>
                  <a:pt x="549842" y="169766"/>
                </a:cubicBezTo>
                <a:cubicBezTo>
                  <a:pt x="579369" y="184053"/>
                  <a:pt x="605086" y="205008"/>
                  <a:pt x="618421" y="240251"/>
                </a:cubicBezTo>
                <a:cubicBezTo>
                  <a:pt x="621279" y="247871"/>
                  <a:pt x="623184" y="255491"/>
                  <a:pt x="624136" y="263111"/>
                </a:cubicBezTo>
                <a:cubicBezTo>
                  <a:pt x="627946" y="260253"/>
                  <a:pt x="630804" y="256443"/>
                  <a:pt x="632709" y="251681"/>
                </a:cubicBezTo>
                <a:cubicBezTo>
                  <a:pt x="639376" y="237393"/>
                  <a:pt x="644139" y="223106"/>
                  <a:pt x="646044" y="206913"/>
                </a:cubicBezTo>
                <a:cubicBezTo>
                  <a:pt x="646996" y="200246"/>
                  <a:pt x="651759" y="194531"/>
                  <a:pt x="658426" y="191673"/>
                </a:cubicBezTo>
                <a:cubicBezTo>
                  <a:pt x="665094" y="188816"/>
                  <a:pt x="672714" y="190721"/>
                  <a:pt x="677476" y="195483"/>
                </a:cubicBezTo>
                <a:cubicBezTo>
                  <a:pt x="683192" y="200246"/>
                  <a:pt x="685096" y="206913"/>
                  <a:pt x="683192" y="214533"/>
                </a:cubicBezTo>
                <a:cubicBezTo>
                  <a:pt x="680334" y="233583"/>
                  <a:pt x="674619" y="252633"/>
                  <a:pt x="665094" y="269778"/>
                </a:cubicBezTo>
                <a:cubicBezTo>
                  <a:pt x="655569" y="285971"/>
                  <a:pt x="641281" y="299306"/>
                  <a:pt x="624136" y="308831"/>
                </a:cubicBezTo>
                <a:cubicBezTo>
                  <a:pt x="622231" y="332643"/>
                  <a:pt x="614611" y="356456"/>
                  <a:pt x="603181" y="377411"/>
                </a:cubicBezTo>
                <a:cubicBezTo>
                  <a:pt x="615564" y="391698"/>
                  <a:pt x="628899" y="404081"/>
                  <a:pt x="645092" y="413606"/>
                </a:cubicBezTo>
                <a:cubicBezTo>
                  <a:pt x="650806" y="417416"/>
                  <a:pt x="654617" y="424083"/>
                  <a:pt x="654617" y="430751"/>
                </a:cubicBezTo>
                <a:cubicBezTo>
                  <a:pt x="654617" y="437418"/>
                  <a:pt x="650806" y="444086"/>
                  <a:pt x="644139" y="446943"/>
                </a:cubicBezTo>
                <a:cubicBezTo>
                  <a:pt x="637471" y="449801"/>
                  <a:pt x="630804" y="449801"/>
                  <a:pt x="625089" y="445991"/>
                </a:cubicBezTo>
                <a:cubicBezTo>
                  <a:pt x="608896" y="435513"/>
                  <a:pt x="593656" y="422178"/>
                  <a:pt x="580321" y="407891"/>
                </a:cubicBezTo>
                <a:cubicBezTo>
                  <a:pt x="570796" y="415511"/>
                  <a:pt x="560319" y="423131"/>
                  <a:pt x="550794" y="429798"/>
                </a:cubicBezTo>
                <a:cubicBezTo>
                  <a:pt x="534601" y="440276"/>
                  <a:pt x="520314" y="451706"/>
                  <a:pt x="507931" y="465993"/>
                </a:cubicBezTo>
                <a:cubicBezTo>
                  <a:pt x="492691" y="484091"/>
                  <a:pt x="493644" y="519333"/>
                  <a:pt x="493644" y="549813"/>
                </a:cubicBezTo>
                <a:cubicBezTo>
                  <a:pt x="493644" y="554576"/>
                  <a:pt x="493644" y="558386"/>
                  <a:pt x="493644" y="563148"/>
                </a:cubicBezTo>
                <a:lnTo>
                  <a:pt x="493644" y="648873"/>
                </a:lnTo>
                <a:lnTo>
                  <a:pt x="569844" y="648873"/>
                </a:lnTo>
                <a:cubicBezTo>
                  <a:pt x="569844" y="525048"/>
                  <a:pt x="628899" y="518381"/>
                  <a:pt x="636519" y="516476"/>
                </a:cubicBezTo>
                <a:cubicBezTo>
                  <a:pt x="661284" y="509808"/>
                  <a:pt x="727006" y="475518"/>
                  <a:pt x="741294" y="405033"/>
                </a:cubicBezTo>
                <a:cubicBezTo>
                  <a:pt x="743199" y="401223"/>
                  <a:pt x="742246" y="396461"/>
                  <a:pt x="742246" y="392651"/>
                </a:cubicBezTo>
                <a:cubicBezTo>
                  <a:pt x="741294" y="392651"/>
                  <a:pt x="741294" y="392651"/>
                  <a:pt x="742246" y="392651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399"/>
          </a:p>
        </p:txBody>
      </p:sp>
      <p:sp>
        <p:nvSpPr>
          <p:cNvPr id="38" name="箭头: 燕尾形 37">
            <a:extLst>
              <a:ext uri="{FF2B5EF4-FFF2-40B4-BE49-F238E27FC236}">
                <a16:creationId xmlns:a16="http://schemas.microsoft.com/office/drawing/2014/main" id="{E9030696-ED7E-A9F4-BCB1-8A18593D23F1}"/>
              </a:ext>
            </a:extLst>
          </p:cNvPr>
          <p:cNvSpPr/>
          <p:nvPr/>
        </p:nvSpPr>
        <p:spPr>
          <a:xfrm rot="5400000">
            <a:off x="4183626" y="3341699"/>
            <a:ext cx="1689660" cy="1091863"/>
          </a:xfrm>
          <a:prstGeom prst="notchedRightArrow">
            <a:avLst/>
          </a:prstGeom>
          <a:solidFill>
            <a:srgbClr val="FFB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0FC060ED-078E-8B92-6D14-E3102741DC8E}"/>
              </a:ext>
            </a:extLst>
          </p:cNvPr>
          <p:cNvSpPr/>
          <p:nvPr/>
        </p:nvSpPr>
        <p:spPr>
          <a:xfrm>
            <a:off x="4246519" y="2262715"/>
            <a:ext cx="1560172" cy="1560172"/>
          </a:xfrm>
          <a:prstGeom prst="ellipse">
            <a:avLst/>
          </a:prstGeom>
          <a:solidFill>
            <a:srgbClr val="FFB3DA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E6577FC6-8CA2-607F-75AD-E678E03E5CBE}"/>
              </a:ext>
            </a:extLst>
          </p:cNvPr>
          <p:cNvGrpSpPr/>
          <p:nvPr/>
        </p:nvGrpSpPr>
        <p:grpSpPr>
          <a:xfrm>
            <a:off x="4092357" y="4900363"/>
            <a:ext cx="1882859" cy="1189886"/>
            <a:chOff x="382619" y="1886576"/>
            <a:chExt cx="1412580" cy="892690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46B2B88-2F48-3ACE-E38C-4F7E2F57B8D2}"/>
                </a:ext>
              </a:extLst>
            </p:cNvPr>
            <p:cNvSpPr txBox="1"/>
            <p:nvPr/>
          </p:nvSpPr>
          <p:spPr>
            <a:xfrm>
              <a:off x="382619" y="2081600"/>
              <a:ext cx="1412580" cy="6976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模板网，幻灯片演示模板及素材免 费下载！</a:t>
              </a:r>
            </a:p>
            <a:p>
              <a:pPr algn="ctr"/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模板网 唯一 访问网址：</a:t>
              </a:r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www.51pptmo ban.com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B2EE7FE-4983-EE7A-9A52-AFDF520A39BE}"/>
                </a:ext>
              </a:extLst>
            </p:cNvPr>
            <p:cNvSpPr txBox="1"/>
            <p:nvPr/>
          </p:nvSpPr>
          <p:spPr>
            <a:xfrm>
              <a:off x="523474" y="1886576"/>
              <a:ext cx="1130869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599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id="{91EAD0EA-00FA-9B97-A2AA-B8B0FD5132E3}"/>
              </a:ext>
            </a:extLst>
          </p:cNvPr>
          <p:cNvSpPr txBox="1"/>
          <p:nvPr/>
        </p:nvSpPr>
        <p:spPr>
          <a:xfrm>
            <a:off x="4732599" y="3887631"/>
            <a:ext cx="508473" cy="4615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9" dirty="0">
                <a:solidFill>
                  <a:schemeClr val="bg1"/>
                </a:solidFill>
              </a:rPr>
              <a:t>02</a:t>
            </a:r>
            <a:endParaRPr lang="zh-CN" altLang="en-US" sz="2399" dirty="0">
              <a:solidFill>
                <a:schemeClr val="bg1"/>
              </a:solidFill>
            </a:endParaRPr>
          </a:p>
        </p:txBody>
      </p:sp>
      <p:sp>
        <p:nvSpPr>
          <p:cNvPr id="45" name="箭头: 燕尾形 44">
            <a:extLst>
              <a:ext uri="{FF2B5EF4-FFF2-40B4-BE49-F238E27FC236}">
                <a16:creationId xmlns:a16="http://schemas.microsoft.com/office/drawing/2014/main" id="{F85494AB-BFFC-183D-43DD-6701A3EBF0C7}"/>
              </a:ext>
            </a:extLst>
          </p:cNvPr>
          <p:cNvSpPr/>
          <p:nvPr/>
        </p:nvSpPr>
        <p:spPr>
          <a:xfrm rot="5400000">
            <a:off x="6293304" y="2561613"/>
            <a:ext cx="1689660" cy="1091863"/>
          </a:xfrm>
          <a:prstGeom prst="notchedRightArrow">
            <a:avLst/>
          </a:prstGeom>
          <a:solidFill>
            <a:srgbClr val="590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/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558C0635-C9DC-76E7-DB82-D27F15F85F38}"/>
              </a:ext>
            </a:extLst>
          </p:cNvPr>
          <p:cNvSpPr/>
          <p:nvPr/>
        </p:nvSpPr>
        <p:spPr>
          <a:xfrm>
            <a:off x="6356197" y="1482629"/>
            <a:ext cx="1560172" cy="1560172"/>
          </a:xfrm>
          <a:prstGeom prst="ellipse">
            <a:avLst/>
          </a:prstGeom>
          <a:solidFill>
            <a:srgbClr val="5900CC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/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9ABFA6E-D20C-72C0-E4EB-DA5EDF199CE1}"/>
              </a:ext>
            </a:extLst>
          </p:cNvPr>
          <p:cNvGrpSpPr/>
          <p:nvPr/>
        </p:nvGrpSpPr>
        <p:grpSpPr>
          <a:xfrm>
            <a:off x="6356197" y="4120280"/>
            <a:ext cx="1574535" cy="1193669"/>
            <a:chOff x="498276" y="1886576"/>
            <a:chExt cx="1181266" cy="895528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A6D60B52-85A9-CEC9-DA79-F16807B4773E}"/>
                </a:ext>
              </a:extLst>
            </p:cNvPr>
            <p:cNvSpPr txBox="1"/>
            <p:nvPr/>
          </p:nvSpPr>
          <p:spPr>
            <a:xfrm>
              <a:off x="498276" y="2081600"/>
              <a:ext cx="1181266" cy="7005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20662D37-5D27-075D-E7A7-1925E43670FF}"/>
                </a:ext>
              </a:extLst>
            </p:cNvPr>
            <p:cNvSpPr txBox="1"/>
            <p:nvPr/>
          </p:nvSpPr>
          <p:spPr>
            <a:xfrm>
              <a:off x="523474" y="1886576"/>
              <a:ext cx="1130869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599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id="{2C9CC79D-3803-3F62-36B8-8F95FC49CBF1}"/>
              </a:ext>
            </a:extLst>
          </p:cNvPr>
          <p:cNvSpPr txBox="1"/>
          <p:nvPr/>
        </p:nvSpPr>
        <p:spPr>
          <a:xfrm>
            <a:off x="6842277" y="3107545"/>
            <a:ext cx="508473" cy="4615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9" dirty="0">
                <a:solidFill>
                  <a:schemeClr val="bg1"/>
                </a:solidFill>
              </a:rPr>
              <a:t>03</a:t>
            </a:r>
            <a:endParaRPr lang="zh-CN" altLang="en-US" sz="2399" dirty="0">
              <a:solidFill>
                <a:schemeClr val="bg1"/>
              </a:solidFill>
            </a:endParaRPr>
          </a:p>
        </p:txBody>
      </p:sp>
      <p:sp>
        <p:nvSpPr>
          <p:cNvPr id="52" name="箭头: 燕尾形 51">
            <a:extLst>
              <a:ext uri="{FF2B5EF4-FFF2-40B4-BE49-F238E27FC236}">
                <a16:creationId xmlns:a16="http://schemas.microsoft.com/office/drawing/2014/main" id="{ECA83F62-33BB-824F-BA76-6D6AB9FBC379}"/>
              </a:ext>
            </a:extLst>
          </p:cNvPr>
          <p:cNvSpPr/>
          <p:nvPr/>
        </p:nvSpPr>
        <p:spPr>
          <a:xfrm rot="5400000">
            <a:off x="8808848" y="3341699"/>
            <a:ext cx="1689660" cy="1091863"/>
          </a:xfrm>
          <a:prstGeom prst="notchedRightArrow">
            <a:avLst/>
          </a:prstGeom>
          <a:solidFill>
            <a:srgbClr val="FFB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/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362830B3-A05F-8714-1535-B95B7A8CB3E6}"/>
              </a:ext>
            </a:extLst>
          </p:cNvPr>
          <p:cNvSpPr/>
          <p:nvPr/>
        </p:nvSpPr>
        <p:spPr>
          <a:xfrm>
            <a:off x="8871741" y="2262715"/>
            <a:ext cx="1560172" cy="1560172"/>
          </a:xfrm>
          <a:prstGeom prst="ellipse">
            <a:avLst/>
          </a:prstGeom>
          <a:solidFill>
            <a:srgbClr val="FFB3DA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/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84ADD3D1-442B-0969-4ED9-DC0451293BF9}"/>
              </a:ext>
            </a:extLst>
          </p:cNvPr>
          <p:cNvGrpSpPr/>
          <p:nvPr/>
        </p:nvGrpSpPr>
        <p:grpSpPr>
          <a:xfrm>
            <a:off x="8871741" y="4900366"/>
            <a:ext cx="1574535" cy="1193669"/>
            <a:chOff x="498276" y="1886576"/>
            <a:chExt cx="1181266" cy="895528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CABE14B7-9CED-BB32-08F4-A75723F3F034}"/>
                </a:ext>
              </a:extLst>
            </p:cNvPr>
            <p:cNvSpPr txBox="1"/>
            <p:nvPr/>
          </p:nvSpPr>
          <p:spPr>
            <a:xfrm>
              <a:off x="498276" y="2081600"/>
              <a:ext cx="1181266" cy="7005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51471908-44DA-5F0A-72A5-0FE2CFEFE047}"/>
                </a:ext>
              </a:extLst>
            </p:cNvPr>
            <p:cNvSpPr txBox="1"/>
            <p:nvPr/>
          </p:nvSpPr>
          <p:spPr>
            <a:xfrm>
              <a:off x="523474" y="1886576"/>
              <a:ext cx="1130869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599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B7E9F488-982D-AB74-2510-2307566A58A0}"/>
              </a:ext>
            </a:extLst>
          </p:cNvPr>
          <p:cNvSpPr txBox="1"/>
          <p:nvPr/>
        </p:nvSpPr>
        <p:spPr>
          <a:xfrm>
            <a:off x="9357821" y="3887631"/>
            <a:ext cx="508473" cy="4615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9" dirty="0">
                <a:solidFill>
                  <a:schemeClr val="bg1"/>
                </a:solidFill>
              </a:rPr>
              <a:t>04</a:t>
            </a:r>
            <a:endParaRPr lang="zh-CN" altLang="en-US" sz="2399" dirty="0">
              <a:solidFill>
                <a:schemeClr val="bg1"/>
              </a:solidFill>
            </a:endParaRP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4AB91A0D-02BC-10E3-F0E8-AEC5ACC50DCF}"/>
              </a:ext>
            </a:extLst>
          </p:cNvPr>
          <p:cNvGrpSpPr/>
          <p:nvPr/>
        </p:nvGrpSpPr>
        <p:grpSpPr>
          <a:xfrm>
            <a:off x="4647298" y="2776346"/>
            <a:ext cx="776838" cy="466445"/>
            <a:chOff x="3378333" y="2128089"/>
            <a:chExt cx="761442" cy="457200"/>
          </a:xfrm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D29B40A6-58EC-6689-5FBB-08620A60CB1C}"/>
                </a:ext>
              </a:extLst>
            </p:cNvPr>
            <p:cNvSpPr/>
            <p:nvPr/>
          </p:nvSpPr>
          <p:spPr>
            <a:xfrm>
              <a:off x="3378333" y="2128089"/>
              <a:ext cx="761442" cy="457200"/>
            </a:xfrm>
            <a:custGeom>
              <a:avLst/>
              <a:gdLst>
                <a:gd name="connsiteX0" fmla="*/ 513066 w 761442"/>
                <a:gd name="connsiteY0" fmla="*/ 365760 h 457200"/>
                <a:gd name="connsiteX1" fmla="*/ 520686 w 761442"/>
                <a:gd name="connsiteY1" fmla="*/ 100013 h 457200"/>
                <a:gd name="connsiteX2" fmla="*/ 694041 w 761442"/>
                <a:gd name="connsiteY2" fmla="*/ 239077 h 457200"/>
                <a:gd name="connsiteX3" fmla="*/ 513066 w 761442"/>
                <a:gd name="connsiteY3" fmla="*/ 365760 h 457200"/>
                <a:gd name="connsiteX4" fmla="*/ 138734 w 761442"/>
                <a:gd name="connsiteY4" fmla="*/ 169545 h 457200"/>
                <a:gd name="connsiteX5" fmla="*/ 239699 w 761442"/>
                <a:gd name="connsiteY5" fmla="*/ 100965 h 457200"/>
                <a:gd name="connsiteX6" fmla="*/ 248271 w 761442"/>
                <a:gd name="connsiteY6" fmla="*/ 365760 h 457200"/>
                <a:gd name="connsiteX7" fmla="*/ 67296 w 761442"/>
                <a:gd name="connsiteY7" fmla="*/ 239077 h 457200"/>
                <a:gd name="connsiteX8" fmla="*/ 138734 w 761442"/>
                <a:gd name="connsiteY8" fmla="*/ 169545 h 457200"/>
                <a:gd name="connsiteX9" fmla="*/ 138734 w 761442"/>
                <a:gd name="connsiteY9" fmla="*/ 169545 h 457200"/>
                <a:gd name="connsiteX10" fmla="*/ 380669 w 761442"/>
                <a:gd name="connsiteY10" fmla="*/ 381000 h 457200"/>
                <a:gd name="connsiteX11" fmla="*/ 228269 w 761442"/>
                <a:gd name="connsiteY11" fmla="*/ 228600 h 457200"/>
                <a:gd name="connsiteX12" fmla="*/ 380669 w 761442"/>
                <a:gd name="connsiteY12" fmla="*/ 76200 h 457200"/>
                <a:gd name="connsiteX13" fmla="*/ 533069 w 761442"/>
                <a:gd name="connsiteY13" fmla="*/ 228600 h 457200"/>
                <a:gd name="connsiteX14" fmla="*/ 380669 w 761442"/>
                <a:gd name="connsiteY14" fmla="*/ 381000 h 457200"/>
                <a:gd name="connsiteX15" fmla="*/ 751191 w 761442"/>
                <a:gd name="connsiteY15" fmla="*/ 212408 h 457200"/>
                <a:gd name="connsiteX16" fmla="*/ 380669 w 761442"/>
                <a:gd name="connsiteY16" fmla="*/ 0 h 457200"/>
                <a:gd name="connsiteX17" fmla="*/ 10146 w 761442"/>
                <a:gd name="connsiteY17" fmla="*/ 212408 h 457200"/>
                <a:gd name="connsiteX18" fmla="*/ 12051 w 761442"/>
                <a:gd name="connsiteY18" fmla="*/ 269558 h 457200"/>
                <a:gd name="connsiteX19" fmla="*/ 380669 w 761442"/>
                <a:gd name="connsiteY19" fmla="*/ 457200 h 457200"/>
                <a:gd name="connsiteX20" fmla="*/ 750239 w 761442"/>
                <a:gd name="connsiteY20" fmla="*/ 269558 h 457200"/>
                <a:gd name="connsiteX21" fmla="*/ 751191 w 761442"/>
                <a:gd name="connsiteY21" fmla="*/ 212408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61442" h="457200">
                  <a:moveTo>
                    <a:pt x="513066" y="365760"/>
                  </a:moveTo>
                  <a:cubicBezTo>
                    <a:pt x="587361" y="294323"/>
                    <a:pt x="591171" y="176213"/>
                    <a:pt x="520686" y="100013"/>
                  </a:cubicBezTo>
                  <a:cubicBezTo>
                    <a:pt x="595934" y="139065"/>
                    <a:pt x="657846" y="199073"/>
                    <a:pt x="694041" y="239077"/>
                  </a:cubicBezTo>
                  <a:cubicBezTo>
                    <a:pt x="655941" y="276225"/>
                    <a:pt x="591171" y="331470"/>
                    <a:pt x="513066" y="365760"/>
                  </a:cubicBezTo>
                  <a:close/>
                  <a:moveTo>
                    <a:pt x="138734" y="169545"/>
                  </a:moveTo>
                  <a:cubicBezTo>
                    <a:pt x="170166" y="142875"/>
                    <a:pt x="203504" y="120015"/>
                    <a:pt x="239699" y="100965"/>
                  </a:cubicBezTo>
                  <a:cubicBezTo>
                    <a:pt x="170166" y="177165"/>
                    <a:pt x="173976" y="294323"/>
                    <a:pt x="248271" y="365760"/>
                  </a:cubicBezTo>
                  <a:cubicBezTo>
                    <a:pt x="170166" y="331470"/>
                    <a:pt x="104444" y="276225"/>
                    <a:pt x="67296" y="239077"/>
                  </a:cubicBezTo>
                  <a:cubicBezTo>
                    <a:pt x="89204" y="214313"/>
                    <a:pt x="113016" y="191452"/>
                    <a:pt x="138734" y="169545"/>
                  </a:cubicBezTo>
                  <a:lnTo>
                    <a:pt x="138734" y="169545"/>
                  </a:lnTo>
                  <a:close/>
                  <a:moveTo>
                    <a:pt x="380669" y="381000"/>
                  </a:moveTo>
                  <a:cubicBezTo>
                    <a:pt x="296849" y="381000"/>
                    <a:pt x="228269" y="312420"/>
                    <a:pt x="228269" y="228600"/>
                  </a:cubicBezTo>
                  <a:cubicBezTo>
                    <a:pt x="228269" y="144780"/>
                    <a:pt x="296849" y="76200"/>
                    <a:pt x="380669" y="76200"/>
                  </a:cubicBezTo>
                  <a:cubicBezTo>
                    <a:pt x="464489" y="76200"/>
                    <a:pt x="533069" y="144780"/>
                    <a:pt x="533069" y="228600"/>
                  </a:cubicBezTo>
                  <a:cubicBezTo>
                    <a:pt x="533069" y="312420"/>
                    <a:pt x="464489" y="381000"/>
                    <a:pt x="380669" y="381000"/>
                  </a:cubicBezTo>
                  <a:close/>
                  <a:moveTo>
                    <a:pt x="751191" y="212408"/>
                  </a:moveTo>
                  <a:cubicBezTo>
                    <a:pt x="695946" y="147638"/>
                    <a:pt x="551166" y="0"/>
                    <a:pt x="380669" y="0"/>
                  </a:cubicBezTo>
                  <a:cubicBezTo>
                    <a:pt x="210171" y="0"/>
                    <a:pt x="65391" y="147638"/>
                    <a:pt x="10146" y="212408"/>
                  </a:cubicBezTo>
                  <a:cubicBezTo>
                    <a:pt x="-4141" y="229552"/>
                    <a:pt x="-3189" y="253365"/>
                    <a:pt x="12051" y="269558"/>
                  </a:cubicBezTo>
                  <a:cubicBezTo>
                    <a:pt x="68249" y="328613"/>
                    <a:pt x="212076" y="457200"/>
                    <a:pt x="380669" y="457200"/>
                  </a:cubicBezTo>
                  <a:cubicBezTo>
                    <a:pt x="549261" y="457200"/>
                    <a:pt x="693089" y="328613"/>
                    <a:pt x="750239" y="269558"/>
                  </a:cubicBezTo>
                  <a:cubicBezTo>
                    <a:pt x="764526" y="254318"/>
                    <a:pt x="765479" y="229552"/>
                    <a:pt x="751191" y="212408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9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BD7C0702-7A2D-1571-2CF3-4F97E5C9AFA8}"/>
                </a:ext>
              </a:extLst>
            </p:cNvPr>
            <p:cNvSpPr/>
            <p:nvPr/>
          </p:nvSpPr>
          <p:spPr>
            <a:xfrm>
              <a:off x="3663752" y="2261439"/>
              <a:ext cx="190500" cy="190500"/>
            </a:xfrm>
            <a:custGeom>
              <a:avLst/>
              <a:gdLst>
                <a:gd name="connsiteX0" fmla="*/ 190500 w 190500"/>
                <a:gd name="connsiteY0" fmla="*/ 95250 h 190500"/>
                <a:gd name="connsiteX1" fmla="*/ 95250 w 190500"/>
                <a:gd name="connsiteY1" fmla="*/ 190500 h 190500"/>
                <a:gd name="connsiteX2" fmla="*/ 0 w 190500"/>
                <a:gd name="connsiteY2" fmla="*/ 95250 h 190500"/>
                <a:gd name="connsiteX3" fmla="*/ 95250 w 190500"/>
                <a:gd name="connsiteY3" fmla="*/ 0 h 190500"/>
                <a:gd name="connsiteX4" fmla="*/ 190500 w 190500"/>
                <a:gd name="connsiteY4" fmla="*/ 9525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0" h="190500">
                  <a:moveTo>
                    <a:pt x="190500" y="95250"/>
                  </a:moveTo>
                  <a:cubicBezTo>
                    <a:pt x="190500" y="147855"/>
                    <a:pt x="147855" y="190500"/>
                    <a:pt x="95250" y="190500"/>
                  </a:cubicBezTo>
                  <a:cubicBezTo>
                    <a:pt x="42645" y="190500"/>
                    <a:pt x="0" y="147855"/>
                    <a:pt x="0" y="95250"/>
                  </a:cubicBezTo>
                  <a:cubicBezTo>
                    <a:pt x="0" y="42645"/>
                    <a:pt x="42645" y="0"/>
                    <a:pt x="95250" y="0"/>
                  </a:cubicBezTo>
                  <a:cubicBezTo>
                    <a:pt x="147855" y="0"/>
                    <a:pt x="190500" y="42645"/>
                    <a:pt x="190500" y="9525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9"/>
            </a:p>
          </p:txBody>
        </p:sp>
      </p:grpSp>
      <p:sp>
        <p:nvSpPr>
          <p:cNvPr id="66" name="图形 64" descr="火 纯色填充">
            <a:extLst>
              <a:ext uri="{FF2B5EF4-FFF2-40B4-BE49-F238E27FC236}">
                <a16:creationId xmlns:a16="http://schemas.microsoft.com/office/drawing/2014/main" id="{FC8AA83F-A188-817C-9BA0-14F9FE757583}"/>
              </a:ext>
            </a:extLst>
          </p:cNvPr>
          <p:cNvSpPr/>
          <p:nvPr/>
        </p:nvSpPr>
        <p:spPr>
          <a:xfrm>
            <a:off x="6878558" y="1800633"/>
            <a:ext cx="551732" cy="805883"/>
          </a:xfrm>
          <a:custGeom>
            <a:avLst/>
            <a:gdLst>
              <a:gd name="connsiteX0" fmla="*/ 527201 w 560815"/>
              <a:gd name="connsiteY0" fmla="*/ 421958 h 819150"/>
              <a:gd name="connsiteX1" fmla="*/ 402424 w 560815"/>
              <a:gd name="connsiteY1" fmla="*/ 531495 h 819150"/>
              <a:gd name="connsiteX2" fmla="*/ 361466 w 560815"/>
              <a:gd name="connsiteY2" fmla="*/ 382905 h 819150"/>
              <a:gd name="connsiteX3" fmla="*/ 232879 w 560815"/>
              <a:gd name="connsiteY3" fmla="*/ 0 h 819150"/>
              <a:gd name="connsiteX4" fmla="*/ 134771 w 560815"/>
              <a:gd name="connsiteY4" fmla="*/ 302895 h 819150"/>
              <a:gd name="connsiteX5" fmla="*/ 20471 w 560815"/>
              <a:gd name="connsiteY5" fmla="*/ 436245 h 819150"/>
              <a:gd name="connsiteX6" fmla="*/ 113816 w 560815"/>
              <a:gd name="connsiteY6" fmla="*/ 764858 h 819150"/>
              <a:gd name="connsiteX7" fmla="*/ 170966 w 560815"/>
              <a:gd name="connsiteY7" fmla="*/ 460058 h 819150"/>
              <a:gd name="connsiteX8" fmla="*/ 209066 w 560815"/>
              <a:gd name="connsiteY8" fmla="*/ 669608 h 819150"/>
              <a:gd name="connsiteX9" fmla="*/ 278599 w 560815"/>
              <a:gd name="connsiteY9" fmla="*/ 819150 h 819150"/>
              <a:gd name="connsiteX10" fmla="*/ 535774 w 560815"/>
              <a:gd name="connsiteY10" fmla="*/ 645795 h 819150"/>
              <a:gd name="connsiteX11" fmla="*/ 527201 w 560815"/>
              <a:gd name="connsiteY11" fmla="*/ 421958 h 819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60815" h="819150">
                <a:moveTo>
                  <a:pt x="527201" y="421958"/>
                </a:moveTo>
                <a:cubicBezTo>
                  <a:pt x="544346" y="491490"/>
                  <a:pt x="472908" y="560070"/>
                  <a:pt x="402424" y="531495"/>
                </a:cubicBezTo>
                <a:cubicBezTo>
                  <a:pt x="343369" y="510540"/>
                  <a:pt x="320509" y="441960"/>
                  <a:pt x="361466" y="382905"/>
                </a:cubicBezTo>
                <a:cubicBezTo>
                  <a:pt x="453858" y="260033"/>
                  <a:pt x="386231" y="66675"/>
                  <a:pt x="232879" y="0"/>
                </a:cubicBezTo>
                <a:cubicBezTo>
                  <a:pt x="302411" y="131445"/>
                  <a:pt x="195731" y="252413"/>
                  <a:pt x="134771" y="302895"/>
                </a:cubicBezTo>
                <a:cubicBezTo>
                  <a:pt x="73811" y="353378"/>
                  <a:pt x="32854" y="405765"/>
                  <a:pt x="20471" y="436245"/>
                </a:cubicBezTo>
                <a:cubicBezTo>
                  <a:pt x="-41442" y="586740"/>
                  <a:pt x="50951" y="730568"/>
                  <a:pt x="113816" y="764858"/>
                </a:cubicBezTo>
                <a:cubicBezTo>
                  <a:pt x="85241" y="700088"/>
                  <a:pt x="58571" y="576263"/>
                  <a:pt x="170966" y="460058"/>
                </a:cubicBezTo>
                <a:cubicBezTo>
                  <a:pt x="170966" y="460058"/>
                  <a:pt x="138581" y="583883"/>
                  <a:pt x="209066" y="669608"/>
                </a:cubicBezTo>
                <a:cubicBezTo>
                  <a:pt x="279551" y="755333"/>
                  <a:pt x="278599" y="819150"/>
                  <a:pt x="278599" y="819150"/>
                </a:cubicBezTo>
                <a:cubicBezTo>
                  <a:pt x="388136" y="819150"/>
                  <a:pt x="491958" y="753428"/>
                  <a:pt x="535774" y="645795"/>
                </a:cubicBezTo>
                <a:cubicBezTo>
                  <a:pt x="569111" y="581978"/>
                  <a:pt x="571969" y="481013"/>
                  <a:pt x="527201" y="421958"/>
                </a:cubicBezTo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399"/>
          </a:p>
        </p:txBody>
      </p:sp>
      <p:grpSp>
        <p:nvGrpSpPr>
          <p:cNvPr id="68" name="图形 66" descr="齿轮 纯色填充">
            <a:extLst>
              <a:ext uri="{FF2B5EF4-FFF2-40B4-BE49-F238E27FC236}">
                <a16:creationId xmlns:a16="http://schemas.microsoft.com/office/drawing/2014/main" id="{DA436E51-E426-5CEB-6E41-115589D8D073}"/>
              </a:ext>
            </a:extLst>
          </p:cNvPr>
          <p:cNvGrpSpPr/>
          <p:nvPr/>
        </p:nvGrpSpPr>
        <p:grpSpPr>
          <a:xfrm>
            <a:off x="9355518" y="2711861"/>
            <a:ext cx="592617" cy="717139"/>
            <a:chOff x="6967430" y="1918222"/>
            <a:chExt cx="621029" cy="751522"/>
          </a:xfrm>
          <a:solidFill>
            <a:srgbClr val="000000"/>
          </a:solidFill>
        </p:grpSpPr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B11A2C83-8DAD-62BA-C6EE-A57DB6FAC914}"/>
                </a:ext>
              </a:extLst>
            </p:cNvPr>
            <p:cNvSpPr/>
            <p:nvPr/>
          </p:nvSpPr>
          <p:spPr>
            <a:xfrm>
              <a:off x="7182696" y="1918222"/>
              <a:ext cx="405764" cy="404812"/>
            </a:xfrm>
            <a:custGeom>
              <a:avLst/>
              <a:gdLst>
                <a:gd name="connsiteX0" fmla="*/ 202883 w 405764"/>
                <a:gd name="connsiteY0" fmla="*/ 274320 h 404812"/>
                <a:gd name="connsiteX1" fmla="*/ 131445 w 405764"/>
                <a:gd name="connsiteY1" fmla="*/ 202883 h 404812"/>
                <a:gd name="connsiteX2" fmla="*/ 202883 w 405764"/>
                <a:gd name="connsiteY2" fmla="*/ 131445 h 404812"/>
                <a:gd name="connsiteX3" fmla="*/ 274320 w 405764"/>
                <a:gd name="connsiteY3" fmla="*/ 202883 h 404812"/>
                <a:gd name="connsiteX4" fmla="*/ 202883 w 405764"/>
                <a:gd name="connsiteY4" fmla="*/ 274320 h 404812"/>
                <a:gd name="connsiteX5" fmla="*/ 363855 w 405764"/>
                <a:gd name="connsiteY5" fmla="*/ 158115 h 404812"/>
                <a:gd name="connsiteX6" fmla="*/ 348615 w 405764"/>
                <a:gd name="connsiteY6" fmla="*/ 120968 h 404812"/>
                <a:gd name="connsiteX7" fmla="*/ 363855 w 405764"/>
                <a:gd name="connsiteY7" fmla="*/ 76200 h 404812"/>
                <a:gd name="connsiteX8" fmla="*/ 329565 w 405764"/>
                <a:gd name="connsiteY8" fmla="*/ 41910 h 404812"/>
                <a:gd name="connsiteX9" fmla="*/ 284798 w 405764"/>
                <a:gd name="connsiteY9" fmla="*/ 57150 h 404812"/>
                <a:gd name="connsiteX10" fmla="*/ 247650 w 405764"/>
                <a:gd name="connsiteY10" fmla="*/ 41910 h 404812"/>
                <a:gd name="connsiteX11" fmla="*/ 226695 w 405764"/>
                <a:gd name="connsiteY11" fmla="*/ 0 h 404812"/>
                <a:gd name="connsiteX12" fmla="*/ 179070 w 405764"/>
                <a:gd name="connsiteY12" fmla="*/ 0 h 404812"/>
                <a:gd name="connsiteX13" fmla="*/ 158115 w 405764"/>
                <a:gd name="connsiteY13" fmla="*/ 41910 h 404812"/>
                <a:gd name="connsiteX14" fmla="*/ 120968 w 405764"/>
                <a:gd name="connsiteY14" fmla="*/ 57150 h 404812"/>
                <a:gd name="connsiteX15" fmla="*/ 76200 w 405764"/>
                <a:gd name="connsiteY15" fmla="*/ 41910 h 404812"/>
                <a:gd name="connsiteX16" fmla="*/ 41910 w 405764"/>
                <a:gd name="connsiteY16" fmla="*/ 76200 h 404812"/>
                <a:gd name="connsiteX17" fmla="*/ 57150 w 405764"/>
                <a:gd name="connsiteY17" fmla="*/ 120968 h 404812"/>
                <a:gd name="connsiteX18" fmla="*/ 41910 w 405764"/>
                <a:gd name="connsiteY18" fmla="*/ 158115 h 404812"/>
                <a:gd name="connsiteX19" fmla="*/ 0 w 405764"/>
                <a:gd name="connsiteY19" fmla="*/ 179070 h 404812"/>
                <a:gd name="connsiteX20" fmla="*/ 0 w 405764"/>
                <a:gd name="connsiteY20" fmla="*/ 226695 h 404812"/>
                <a:gd name="connsiteX21" fmla="*/ 41910 w 405764"/>
                <a:gd name="connsiteY21" fmla="*/ 247650 h 404812"/>
                <a:gd name="connsiteX22" fmla="*/ 57150 w 405764"/>
                <a:gd name="connsiteY22" fmla="*/ 284798 h 404812"/>
                <a:gd name="connsiteX23" fmla="*/ 41910 w 405764"/>
                <a:gd name="connsiteY23" fmla="*/ 329565 h 404812"/>
                <a:gd name="connsiteX24" fmla="*/ 75248 w 405764"/>
                <a:gd name="connsiteY24" fmla="*/ 362903 h 404812"/>
                <a:gd name="connsiteX25" fmla="*/ 120015 w 405764"/>
                <a:gd name="connsiteY25" fmla="*/ 347663 h 404812"/>
                <a:gd name="connsiteX26" fmla="*/ 157163 w 405764"/>
                <a:gd name="connsiteY26" fmla="*/ 362903 h 404812"/>
                <a:gd name="connsiteX27" fmla="*/ 178118 w 405764"/>
                <a:gd name="connsiteY27" fmla="*/ 404813 h 404812"/>
                <a:gd name="connsiteX28" fmla="*/ 225743 w 405764"/>
                <a:gd name="connsiteY28" fmla="*/ 404813 h 404812"/>
                <a:gd name="connsiteX29" fmla="*/ 246698 w 405764"/>
                <a:gd name="connsiteY29" fmla="*/ 362903 h 404812"/>
                <a:gd name="connsiteX30" fmla="*/ 283845 w 405764"/>
                <a:gd name="connsiteY30" fmla="*/ 347663 h 404812"/>
                <a:gd name="connsiteX31" fmla="*/ 328613 w 405764"/>
                <a:gd name="connsiteY31" fmla="*/ 362903 h 404812"/>
                <a:gd name="connsiteX32" fmla="*/ 362903 w 405764"/>
                <a:gd name="connsiteY32" fmla="*/ 329565 h 404812"/>
                <a:gd name="connsiteX33" fmla="*/ 347663 w 405764"/>
                <a:gd name="connsiteY33" fmla="*/ 284798 h 404812"/>
                <a:gd name="connsiteX34" fmla="*/ 363855 w 405764"/>
                <a:gd name="connsiteY34" fmla="*/ 247650 h 404812"/>
                <a:gd name="connsiteX35" fmla="*/ 405765 w 405764"/>
                <a:gd name="connsiteY35" fmla="*/ 226695 h 404812"/>
                <a:gd name="connsiteX36" fmla="*/ 405765 w 405764"/>
                <a:gd name="connsiteY36" fmla="*/ 179070 h 404812"/>
                <a:gd name="connsiteX37" fmla="*/ 363855 w 405764"/>
                <a:gd name="connsiteY37" fmla="*/ 158115 h 404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05764" h="404812">
                  <a:moveTo>
                    <a:pt x="202883" y="274320"/>
                  </a:moveTo>
                  <a:cubicBezTo>
                    <a:pt x="162877" y="274320"/>
                    <a:pt x="131445" y="241935"/>
                    <a:pt x="131445" y="202883"/>
                  </a:cubicBezTo>
                  <a:cubicBezTo>
                    <a:pt x="131445" y="163830"/>
                    <a:pt x="163830" y="131445"/>
                    <a:pt x="202883" y="131445"/>
                  </a:cubicBezTo>
                  <a:cubicBezTo>
                    <a:pt x="242888" y="131445"/>
                    <a:pt x="274320" y="163830"/>
                    <a:pt x="274320" y="202883"/>
                  </a:cubicBezTo>
                  <a:cubicBezTo>
                    <a:pt x="274320" y="241935"/>
                    <a:pt x="241935" y="274320"/>
                    <a:pt x="202883" y="274320"/>
                  </a:cubicBezTo>
                  <a:close/>
                  <a:moveTo>
                    <a:pt x="363855" y="158115"/>
                  </a:moveTo>
                  <a:cubicBezTo>
                    <a:pt x="360045" y="144780"/>
                    <a:pt x="355283" y="132398"/>
                    <a:pt x="348615" y="120968"/>
                  </a:cubicBezTo>
                  <a:lnTo>
                    <a:pt x="363855" y="76200"/>
                  </a:lnTo>
                  <a:lnTo>
                    <a:pt x="329565" y="41910"/>
                  </a:lnTo>
                  <a:lnTo>
                    <a:pt x="284798" y="57150"/>
                  </a:lnTo>
                  <a:cubicBezTo>
                    <a:pt x="273367" y="50483"/>
                    <a:pt x="260985" y="45720"/>
                    <a:pt x="247650" y="41910"/>
                  </a:cubicBezTo>
                  <a:lnTo>
                    <a:pt x="226695" y="0"/>
                  </a:lnTo>
                  <a:lnTo>
                    <a:pt x="179070" y="0"/>
                  </a:lnTo>
                  <a:lnTo>
                    <a:pt x="158115" y="41910"/>
                  </a:lnTo>
                  <a:cubicBezTo>
                    <a:pt x="144780" y="45720"/>
                    <a:pt x="132398" y="50483"/>
                    <a:pt x="120968" y="57150"/>
                  </a:cubicBezTo>
                  <a:lnTo>
                    <a:pt x="76200" y="41910"/>
                  </a:lnTo>
                  <a:lnTo>
                    <a:pt x="41910" y="76200"/>
                  </a:lnTo>
                  <a:lnTo>
                    <a:pt x="57150" y="120968"/>
                  </a:lnTo>
                  <a:cubicBezTo>
                    <a:pt x="50482" y="132398"/>
                    <a:pt x="45720" y="144780"/>
                    <a:pt x="41910" y="158115"/>
                  </a:cubicBezTo>
                  <a:lnTo>
                    <a:pt x="0" y="179070"/>
                  </a:lnTo>
                  <a:lnTo>
                    <a:pt x="0" y="226695"/>
                  </a:lnTo>
                  <a:lnTo>
                    <a:pt x="41910" y="247650"/>
                  </a:lnTo>
                  <a:cubicBezTo>
                    <a:pt x="45720" y="260985"/>
                    <a:pt x="50482" y="273368"/>
                    <a:pt x="57150" y="284798"/>
                  </a:cubicBezTo>
                  <a:lnTo>
                    <a:pt x="41910" y="329565"/>
                  </a:lnTo>
                  <a:lnTo>
                    <a:pt x="75248" y="362903"/>
                  </a:lnTo>
                  <a:lnTo>
                    <a:pt x="120015" y="347663"/>
                  </a:lnTo>
                  <a:cubicBezTo>
                    <a:pt x="131445" y="354330"/>
                    <a:pt x="143827" y="359093"/>
                    <a:pt x="157163" y="362903"/>
                  </a:cubicBezTo>
                  <a:lnTo>
                    <a:pt x="178118" y="404813"/>
                  </a:lnTo>
                  <a:lnTo>
                    <a:pt x="225743" y="404813"/>
                  </a:lnTo>
                  <a:lnTo>
                    <a:pt x="246698" y="362903"/>
                  </a:lnTo>
                  <a:cubicBezTo>
                    <a:pt x="260033" y="359093"/>
                    <a:pt x="272415" y="354330"/>
                    <a:pt x="283845" y="347663"/>
                  </a:cubicBezTo>
                  <a:lnTo>
                    <a:pt x="328613" y="362903"/>
                  </a:lnTo>
                  <a:lnTo>
                    <a:pt x="362903" y="329565"/>
                  </a:lnTo>
                  <a:lnTo>
                    <a:pt x="347663" y="284798"/>
                  </a:lnTo>
                  <a:cubicBezTo>
                    <a:pt x="354330" y="273368"/>
                    <a:pt x="360045" y="260033"/>
                    <a:pt x="363855" y="247650"/>
                  </a:cubicBezTo>
                  <a:lnTo>
                    <a:pt x="405765" y="226695"/>
                  </a:lnTo>
                  <a:lnTo>
                    <a:pt x="405765" y="179070"/>
                  </a:lnTo>
                  <a:lnTo>
                    <a:pt x="363855" y="158115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9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2D057C23-A866-6E88-CEE4-CA7E35A8942E}"/>
                </a:ext>
              </a:extLst>
            </p:cNvPr>
            <p:cNvSpPr/>
            <p:nvPr/>
          </p:nvSpPr>
          <p:spPr>
            <a:xfrm>
              <a:off x="6967430" y="2264932"/>
              <a:ext cx="405765" cy="404812"/>
            </a:xfrm>
            <a:custGeom>
              <a:avLst/>
              <a:gdLst>
                <a:gd name="connsiteX0" fmla="*/ 202883 w 405765"/>
                <a:gd name="connsiteY0" fmla="*/ 274320 h 404812"/>
                <a:gd name="connsiteX1" fmla="*/ 131445 w 405765"/>
                <a:gd name="connsiteY1" fmla="*/ 202882 h 404812"/>
                <a:gd name="connsiteX2" fmla="*/ 202883 w 405765"/>
                <a:gd name="connsiteY2" fmla="*/ 131445 h 404812"/>
                <a:gd name="connsiteX3" fmla="*/ 274320 w 405765"/>
                <a:gd name="connsiteY3" fmla="*/ 202882 h 404812"/>
                <a:gd name="connsiteX4" fmla="*/ 202883 w 405765"/>
                <a:gd name="connsiteY4" fmla="*/ 274320 h 404812"/>
                <a:gd name="connsiteX5" fmla="*/ 202883 w 405765"/>
                <a:gd name="connsiteY5" fmla="*/ 274320 h 404812"/>
                <a:gd name="connsiteX6" fmla="*/ 348615 w 405765"/>
                <a:gd name="connsiteY6" fmla="*/ 120967 h 404812"/>
                <a:gd name="connsiteX7" fmla="*/ 363855 w 405765"/>
                <a:gd name="connsiteY7" fmla="*/ 76200 h 404812"/>
                <a:gd name="connsiteX8" fmla="*/ 329565 w 405765"/>
                <a:gd name="connsiteY8" fmla="*/ 41910 h 404812"/>
                <a:gd name="connsiteX9" fmla="*/ 284798 w 405765"/>
                <a:gd name="connsiteY9" fmla="*/ 57150 h 404812"/>
                <a:gd name="connsiteX10" fmla="*/ 247650 w 405765"/>
                <a:gd name="connsiteY10" fmla="*/ 41910 h 404812"/>
                <a:gd name="connsiteX11" fmla="*/ 226695 w 405765"/>
                <a:gd name="connsiteY11" fmla="*/ 0 h 404812"/>
                <a:gd name="connsiteX12" fmla="*/ 179070 w 405765"/>
                <a:gd name="connsiteY12" fmla="*/ 0 h 404812"/>
                <a:gd name="connsiteX13" fmla="*/ 158115 w 405765"/>
                <a:gd name="connsiteY13" fmla="*/ 41910 h 404812"/>
                <a:gd name="connsiteX14" fmla="*/ 120968 w 405765"/>
                <a:gd name="connsiteY14" fmla="*/ 57150 h 404812"/>
                <a:gd name="connsiteX15" fmla="*/ 76200 w 405765"/>
                <a:gd name="connsiteY15" fmla="*/ 41910 h 404812"/>
                <a:gd name="connsiteX16" fmla="*/ 42863 w 405765"/>
                <a:gd name="connsiteY16" fmla="*/ 75247 h 404812"/>
                <a:gd name="connsiteX17" fmla="*/ 57150 w 405765"/>
                <a:gd name="connsiteY17" fmla="*/ 120015 h 404812"/>
                <a:gd name="connsiteX18" fmla="*/ 41910 w 405765"/>
                <a:gd name="connsiteY18" fmla="*/ 157163 h 404812"/>
                <a:gd name="connsiteX19" fmla="*/ 0 w 405765"/>
                <a:gd name="connsiteY19" fmla="*/ 178117 h 404812"/>
                <a:gd name="connsiteX20" fmla="*/ 0 w 405765"/>
                <a:gd name="connsiteY20" fmla="*/ 225742 h 404812"/>
                <a:gd name="connsiteX21" fmla="*/ 41910 w 405765"/>
                <a:gd name="connsiteY21" fmla="*/ 246698 h 404812"/>
                <a:gd name="connsiteX22" fmla="*/ 57150 w 405765"/>
                <a:gd name="connsiteY22" fmla="*/ 283845 h 404812"/>
                <a:gd name="connsiteX23" fmla="*/ 42863 w 405765"/>
                <a:gd name="connsiteY23" fmla="*/ 328613 h 404812"/>
                <a:gd name="connsiteX24" fmla="*/ 76200 w 405765"/>
                <a:gd name="connsiteY24" fmla="*/ 361950 h 404812"/>
                <a:gd name="connsiteX25" fmla="*/ 120968 w 405765"/>
                <a:gd name="connsiteY25" fmla="*/ 347663 h 404812"/>
                <a:gd name="connsiteX26" fmla="*/ 158115 w 405765"/>
                <a:gd name="connsiteY26" fmla="*/ 362903 h 404812"/>
                <a:gd name="connsiteX27" fmla="*/ 179070 w 405765"/>
                <a:gd name="connsiteY27" fmla="*/ 404813 h 404812"/>
                <a:gd name="connsiteX28" fmla="*/ 226695 w 405765"/>
                <a:gd name="connsiteY28" fmla="*/ 404813 h 404812"/>
                <a:gd name="connsiteX29" fmla="*/ 247650 w 405765"/>
                <a:gd name="connsiteY29" fmla="*/ 362903 h 404812"/>
                <a:gd name="connsiteX30" fmla="*/ 284798 w 405765"/>
                <a:gd name="connsiteY30" fmla="*/ 347663 h 404812"/>
                <a:gd name="connsiteX31" fmla="*/ 329565 w 405765"/>
                <a:gd name="connsiteY31" fmla="*/ 362903 h 404812"/>
                <a:gd name="connsiteX32" fmla="*/ 362903 w 405765"/>
                <a:gd name="connsiteY32" fmla="*/ 328613 h 404812"/>
                <a:gd name="connsiteX33" fmla="*/ 348615 w 405765"/>
                <a:gd name="connsiteY33" fmla="*/ 284798 h 404812"/>
                <a:gd name="connsiteX34" fmla="*/ 363855 w 405765"/>
                <a:gd name="connsiteY34" fmla="*/ 247650 h 404812"/>
                <a:gd name="connsiteX35" fmla="*/ 405765 w 405765"/>
                <a:gd name="connsiteY35" fmla="*/ 226695 h 404812"/>
                <a:gd name="connsiteX36" fmla="*/ 405765 w 405765"/>
                <a:gd name="connsiteY36" fmla="*/ 179070 h 404812"/>
                <a:gd name="connsiteX37" fmla="*/ 363855 w 405765"/>
                <a:gd name="connsiteY37" fmla="*/ 158115 h 404812"/>
                <a:gd name="connsiteX38" fmla="*/ 348615 w 405765"/>
                <a:gd name="connsiteY38" fmla="*/ 120967 h 404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05765" h="404812">
                  <a:moveTo>
                    <a:pt x="202883" y="274320"/>
                  </a:moveTo>
                  <a:cubicBezTo>
                    <a:pt x="162878" y="274320"/>
                    <a:pt x="131445" y="241935"/>
                    <a:pt x="131445" y="202882"/>
                  </a:cubicBezTo>
                  <a:cubicBezTo>
                    <a:pt x="131445" y="162877"/>
                    <a:pt x="163830" y="131445"/>
                    <a:pt x="202883" y="131445"/>
                  </a:cubicBezTo>
                  <a:cubicBezTo>
                    <a:pt x="242888" y="131445"/>
                    <a:pt x="274320" y="163830"/>
                    <a:pt x="274320" y="202882"/>
                  </a:cubicBezTo>
                  <a:cubicBezTo>
                    <a:pt x="274320" y="241935"/>
                    <a:pt x="242888" y="274320"/>
                    <a:pt x="202883" y="274320"/>
                  </a:cubicBezTo>
                  <a:lnTo>
                    <a:pt x="202883" y="274320"/>
                  </a:lnTo>
                  <a:close/>
                  <a:moveTo>
                    <a:pt x="348615" y="120967"/>
                  </a:moveTo>
                  <a:lnTo>
                    <a:pt x="363855" y="76200"/>
                  </a:lnTo>
                  <a:lnTo>
                    <a:pt x="329565" y="41910"/>
                  </a:lnTo>
                  <a:lnTo>
                    <a:pt x="284798" y="57150"/>
                  </a:lnTo>
                  <a:cubicBezTo>
                    <a:pt x="273368" y="50482"/>
                    <a:pt x="260033" y="45720"/>
                    <a:pt x="247650" y="41910"/>
                  </a:cubicBezTo>
                  <a:lnTo>
                    <a:pt x="226695" y="0"/>
                  </a:lnTo>
                  <a:lnTo>
                    <a:pt x="179070" y="0"/>
                  </a:lnTo>
                  <a:lnTo>
                    <a:pt x="158115" y="41910"/>
                  </a:lnTo>
                  <a:cubicBezTo>
                    <a:pt x="144780" y="45720"/>
                    <a:pt x="132398" y="50482"/>
                    <a:pt x="120968" y="57150"/>
                  </a:cubicBezTo>
                  <a:lnTo>
                    <a:pt x="76200" y="41910"/>
                  </a:lnTo>
                  <a:lnTo>
                    <a:pt x="42863" y="75247"/>
                  </a:lnTo>
                  <a:lnTo>
                    <a:pt x="57150" y="120015"/>
                  </a:lnTo>
                  <a:cubicBezTo>
                    <a:pt x="50483" y="131445"/>
                    <a:pt x="45720" y="144780"/>
                    <a:pt x="41910" y="157163"/>
                  </a:cubicBezTo>
                  <a:lnTo>
                    <a:pt x="0" y="178117"/>
                  </a:lnTo>
                  <a:lnTo>
                    <a:pt x="0" y="225742"/>
                  </a:lnTo>
                  <a:lnTo>
                    <a:pt x="41910" y="246698"/>
                  </a:lnTo>
                  <a:cubicBezTo>
                    <a:pt x="45720" y="260032"/>
                    <a:pt x="50483" y="272415"/>
                    <a:pt x="57150" y="283845"/>
                  </a:cubicBezTo>
                  <a:lnTo>
                    <a:pt x="42863" y="328613"/>
                  </a:lnTo>
                  <a:lnTo>
                    <a:pt x="76200" y="361950"/>
                  </a:lnTo>
                  <a:lnTo>
                    <a:pt x="120968" y="347663"/>
                  </a:lnTo>
                  <a:cubicBezTo>
                    <a:pt x="132398" y="354330"/>
                    <a:pt x="144780" y="359092"/>
                    <a:pt x="158115" y="362903"/>
                  </a:cubicBezTo>
                  <a:lnTo>
                    <a:pt x="179070" y="404813"/>
                  </a:lnTo>
                  <a:lnTo>
                    <a:pt x="226695" y="404813"/>
                  </a:lnTo>
                  <a:lnTo>
                    <a:pt x="247650" y="362903"/>
                  </a:lnTo>
                  <a:cubicBezTo>
                    <a:pt x="260985" y="359092"/>
                    <a:pt x="273368" y="354330"/>
                    <a:pt x="284798" y="347663"/>
                  </a:cubicBezTo>
                  <a:lnTo>
                    <a:pt x="329565" y="362903"/>
                  </a:lnTo>
                  <a:lnTo>
                    <a:pt x="362903" y="328613"/>
                  </a:lnTo>
                  <a:lnTo>
                    <a:pt x="348615" y="284798"/>
                  </a:lnTo>
                  <a:cubicBezTo>
                    <a:pt x="355283" y="273367"/>
                    <a:pt x="360045" y="260985"/>
                    <a:pt x="363855" y="247650"/>
                  </a:cubicBezTo>
                  <a:lnTo>
                    <a:pt x="405765" y="226695"/>
                  </a:lnTo>
                  <a:lnTo>
                    <a:pt x="405765" y="179070"/>
                  </a:lnTo>
                  <a:lnTo>
                    <a:pt x="363855" y="158115"/>
                  </a:lnTo>
                  <a:cubicBezTo>
                    <a:pt x="360045" y="144780"/>
                    <a:pt x="355283" y="132397"/>
                    <a:pt x="348615" y="12096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9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934003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CB0B15F3-19BB-0AD1-947E-BF62E4CD5A6D}"/>
              </a:ext>
            </a:extLst>
          </p:cNvPr>
          <p:cNvGrpSpPr/>
          <p:nvPr/>
        </p:nvGrpSpPr>
        <p:grpSpPr>
          <a:xfrm>
            <a:off x="429298" y="256255"/>
            <a:ext cx="3591711" cy="772631"/>
            <a:chOff x="1420185" y="1905145"/>
            <a:chExt cx="2694615" cy="579652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CBF93954-8EC5-5DB5-4849-DD02F423F3E9}"/>
                </a:ext>
              </a:extLst>
            </p:cNvPr>
            <p:cNvSpPr/>
            <p:nvPr/>
          </p:nvSpPr>
          <p:spPr>
            <a:xfrm>
              <a:off x="1496385" y="1996092"/>
              <a:ext cx="2618415" cy="488705"/>
            </a:xfrm>
            <a:prstGeom prst="roundRect">
              <a:avLst>
                <a:gd name="adj" fmla="val 0"/>
              </a:avLst>
            </a:prstGeom>
            <a:solidFill>
              <a:srgbClr val="FFB3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/>
            </a:p>
          </p:txBody>
        </p:sp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99A34487-6717-24FE-7E1B-669025EFF5A9}"/>
                </a:ext>
              </a:extLst>
            </p:cNvPr>
            <p:cNvSpPr/>
            <p:nvPr/>
          </p:nvSpPr>
          <p:spPr>
            <a:xfrm>
              <a:off x="1420185" y="1905145"/>
              <a:ext cx="2618415" cy="488705"/>
            </a:xfrm>
            <a:prstGeom prst="roundRect">
              <a:avLst>
                <a:gd name="adj" fmla="val 0"/>
              </a:avLst>
            </a:prstGeom>
            <a:solidFill>
              <a:srgbClr val="5900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/>
            </a:p>
          </p:txBody>
        </p:sp>
        <p:sp>
          <p:nvSpPr>
            <p:cNvPr id="12" name="groceries-store_73571">
              <a:extLst>
                <a:ext uri="{FF2B5EF4-FFF2-40B4-BE49-F238E27FC236}">
                  <a16:creationId xmlns:a16="http://schemas.microsoft.com/office/drawing/2014/main" id="{D44FECCC-AB7F-77E5-AA3D-A50A7100CE0F}"/>
                </a:ext>
              </a:extLst>
            </p:cNvPr>
            <p:cNvSpPr/>
            <p:nvPr/>
          </p:nvSpPr>
          <p:spPr>
            <a:xfrm>
              <a:off x="1601326" y="2056067"/>
              <a:ext cx="349173" cy="344318"/>
            </a:xfrm>
            <a:custGeom>
              <a:avLst/>
              <a:gdLst>
                <a:gd name="connsiteX0" fmla="*/ 163568 w 608979"/>
                <a:gd name="connsiteY0" fmla="*/ 360518 h 600511"/>
                <a:gd name="connsiteX1" fmla="*/ 239545 w 608979"/>
                <a:gd name="connsiteY1" fmla="*/ 360518 h 600511"/>
                <a:gd name="connsiteX2" fmla="*/ 287554 w 608979"/>
                <a:gd name="connsiteY2" fmla="*/ 408446 h 600511"/>
                <a:gd name="connsiteX3" fmla="*/ 239545 w 608979"/>
                <a:gd name="connsiteY3" fmla="*/ 456487 h 600511"/>
                <a:gd name="connsiteX4" fmla="*/ 163568 w 608979"/>
                <a:gd name="connsiteY4" fmla="*/ 456487 h 600511"/>
                <a:gd name="connsiteX5" fmla="*/ 115445 w 608979"/>
                <a:gd name="connsiteY5" fmla="*/ 408446 h 600511"/>
                <a:gd name="connsiteX6" fmla="*/ 163568 w 608979"/>
                <a:gd name="connsiteY6" fmla="*/ 360518 h 600511"/>
                <a:gd name="connsiteX7" fmla="*/ 220768 w 608979"/>
                <a:gd name="connsiteY7" fmla="*/ 245042 h 600511"/>
                <a:gd name="connsiteX8" fmla="*/ 136989 w 608979"/>
                <a:gd name="connsiteY8" fmla="*/ 273524 h 600511"/>
                <a:gd name="connsiteX9" fmla="*/ 86382 w 608979"/>
                <a:gd name="connsiteY9" fmla="*/ 263917 h 600511"/>
                <a:gd name="connsiteX10" fmla="*/ 86382 w 608979"/>
                <a:gd name="connsiteY10" fmla="*/ 540155 h 600511"/>
                <a:gd name="connsiteX11" fmla="*/ 319830 w 608979"/>
                <a:gd name="connsiteY11" fmla="*/ 540155 h 600511"/>
                <a:gd name="connsiteX12" fmla="*/ 319830 w 608979"/>
                <a:gd name="connsiteY12" fmla="*/ 386778 h 600511"/>
                <a:gd name="connsiteX13" fmla="*/ 346096 w 608979"/>
                <a:gd name="connsiteY13" fmla="*/ 360555 h 600511"/>
                <a:gd name="connsiteX14" fmla="*/ 451951 w 608979"/>
                <a:gd name="connsiteY14" fmla="*/ 360555 h 600511"/>
                <a:gd name="connsiteX15" fmla="*/ 478217 w 608979"/>
                <a:gd name="connsiteY15" fmla="*/ 386778 h 600511"/>
                <a:gd name="connsiteX16" fmla="*/ 478217 w 608979"/>
                <a:gd name="connsiteY16" fmla="*/ 540155 h 600511"/>
                <a:gd name="connsiteX17" fmla="*/ 522597 w 608979"/>
                <a:gd name="connsiteY17" fmla="*/ 540155 h 600511"/>
                <a:gd name="connsiteX18" fmla="*/ 522597 w 608979"/>
                <a:gd name="connsiteY18" fmla="*/ 263917 h 600511"/>
                <a:gd name="connsiteX19" fmla="*/ 471990 w 608979"/>
                <a:gd name="connsiteY19" fmla="*/ 273524 h 600511"/>
                <a:gd name="connsiteX20" fmla="*/ 388211 w 608979"/>
                <a:gd name="connsiteY20" fmla="*/ 245042 h 600511"/>
                <a:gd name="connsiteX21" fmla="*/ 304433 w 608979"/>
                <a:gd name="connsiteY21" fmla="*/ 273524 h 600511"/>
                <a:gd name="connsiteX22" fmla="*/ 220768 w 608979"/>
                <a:gd name="connsiteY22" fmla="*/ 245042 h 600511"/>
                <a:gd name="connsiteX23" fmla="*/ 418213 w 608979"/>
                <a:gd name="connsiteY23" fmla="*/ 60356 h 600511"/>
                <a:gd name="connsiteX24" fmla="*/ 418213 w 608979"/>
                <a:gd name="connsiteY24" fmla="*/ 191128 h 600511"/>
                <a:gd name="connsiteX25" fmla="*/ 471990 w 608979"/>
                <a:gd name="connsiteY25" fmla="*/ 213281 h 600511"/>
                <a:gd name="connsiteX26" fmla="*/ 548523 w 608979"/>
                <a:gd name="connsiteY26" fmla="*/ 140605 h 600511"/>
                <a:gd name="connsiteX27" fmla="*/ 525767 w 608979"/>
                <a:gd name="connsiteY27" fmla="*/ 60356 h 600511"/>
                <a:gd name="connsiteX28" fmla="*/ 250883 w 608979"/>
                <a:gd name="connsiteY28" fmla="*/ 60356 h 600511"/>
                <a:gd name="connsiteX29" fmla="*/ 250883 w 608979"/>
                <a:gd name="connsiteY29" fmla="*/ 191354 h 600511"/>
                <a:gd name="connsiteX30" fmla="*/ 304433 w 608979"/>
                <a:gd name="connsiteY30" fmla="*/ 213281 h 600511"/>
                <a:gd name="connsiteX31" fmla="*/ 357757 w 608979"/>
                <a:gd name="connsiteY31" fmla="*/ 191580 h 600511"/>
                <a:gd name="connsiteX32" fmla="*/ 357757 w 608979"/>
                <a:gd name="connsiteY32" fmla="*/ 60356 h 600511"/>
                <a:gd name="connsiteX33" fmla="*/ 82986 w 608979"/>
                <a:gd name="connsiteY33" fmla="*/ 60356 h 600511"/>
                <a:gd name="connsiteX34" fmla="*/ 60456 w 608979"/>
                <a:gd name="connsiteY34" fmla="*/ 140605 h 600511"/>
                <a:gd name="connsiteX35" fmla="*/ 136989 w 608979"/>
                <a:gd name="connsiteY35" fmla="*/ 213281 h 600511"/>
                <a:gd name="connsiteX36" fmla="*/ 190539 w 608979"/>
                <a:gd name="connsiteY36" fmla="*/ 191354 h 600511"/>
                <a:gd name="connsiteX37" fmla="*/ 190539 w 608979"/>
                <a:gd name="connsiteY37" fmla="*/ 60356 h 600511"/>
                <a:gd name="connsiteX38" fmla="*/ 60004 w 608979"/>
                <a:gd name="connsiteY38" fmla="*/ 0 h 600511"/>
                <a:gd name="connsiteX39" fmla="*/ 548636 w 608979"/>
                <a:gd name="connsiteY39" fmla="*/ 0 h 600511"/>
                <a:gd name="connsiteX40" fmla="*/ 577619 w 608979"/>
                <a:gd name="connsiteY40" fmla="*/ 21927 h 600511"/>
                <a:gd name="connsiteX41" fmla="*/ 607847 w 608979"/>
                <a:gd name="connsiteY41" fmla="*/ 128624 h 600511"/>
                <a:gd name="connsiteX42" fmla="*/ 608979 w 608979"/>
                <a:gd name="connsiteY42" fmla="*/ 136762 h 600511"/>
                <a:gd name="connsiteX43" fmla="*/ 582940 w 608979"/>
                <a:gd name="connsiteY43" fmla="*/ 216898 h 600511"/>
                <a:gd name="connsiteX44" fmla="*/ 582940 w 608979"/>
                <a:gd name="connsiteY44" fmla="*/ 570333 h 600511"/>
                <a:gd name="connsiteX45" fmla="*/ 552712 w 608979"/>
                <a:gd name="connsiteY45" fmla="*/ 600511 h 600511"/>
                <a:gd name="connsiteX46" fmla="*/ 56267 w 608979"/>
                <a:gd name="connsiteY46" fmla="*/ 600511 h 600511"/>
                <a:gd name="connsiteX47" fmla="*/ 26039 w 608979"/>
                <a:gd name="connsiteY47" fmla="*/ 570333 h 600511"/>
                <a:gd name="connsiteX48" fmla="*/ 26039 w 608979"/>
                <a:gd name="connsiteY48" fmla="*/ 216898 h 600511"/>
                <a:gd name="connsiteX49" fmla="*/ 0 w 608979"/>
                <a:gd name="connsiteY49" fmla="*/ 136762 h 600511"/>
                <a:gd name="connsiteX50" fmla="*/ 1132 w 608979"/>
                <a:gd name="connsiteY50" fmla="*/ 128624 h 600511"/>
                <a:gd name="connsiteX51" fmla="*/ 31021 w 608979"/>
                <a:gd name="connsiteY51" fmla="*/ 22040 h 600511"/>
                <a:gd name="connsiteX52" fmla="*/ 60004 w 608979"/>
                <a:gd name="connsiteY52" fmla="*/ 0 h 600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608979" h="600511">
                  <a:moveTo>
                    <a:pt x="163568" y="360518"/>
                  </a:moveTo>
                  <a:lnTo>
                    <a:pt x="239545" y="360518"/>
                  </a:lnTo>
                  <a:cubicBezTo>
                    <a:pt x="266040" y="360518"/>
                    <a:pt x="287554" y="381995"/>
                    <a:pt x="287554" y="408446"/>
                  </a:cubicBezTo>
                  <a:cubicBezTo>
                    <a:pt x="287554" y="435010"/>
                    <a:pt x="266040" y="456487"/>
                    <a:pt x="239545" y="456487"/>
                  </a:cubicBezTo>
                  <a:lnTo>
                    <a:pt x="163568" y="456487"/>
                  </a:lnTo>
                  <a:cubicBezTo>
                    <a:pt x="136959" y="456487"/>
                    <a:pt x="115445" y="435010"/>
                    <a:pt x="115445" y="408446"/>
                  </a:cubicBezTo>
                  <a:cubicBezTo>
                    <a:pt x="115445" y="381995"/>
                    <a:pt x="136959" y="360518"/>
                    <a:pt x="163568" y="360518"/>
                  </a:cubicBezTo>
                  <a:close/>
                  <a:moveTo>
                    <a:pt x="220768" y="245042"/>
                  </a:moveTo>
                  <a:cubicBezTo>
                    <a:pt x="196993" y="263352"/>
                    <a:pt x="167783" y="273524"/>
                    <a:pt x="136989" y="273524"/>
                  </a:cubicBezTo>
                  <a:cubicBezTo>
                    <a:pt x="119101" y="273524"/>
                    <a:pt x="102006" y="270134"/>
                    <a:pt x="86382" y="263917"/>
                  </a:cubicBezTo>
                  <a:lnTo>
                    <a:pt x="86382" y="540155"/>
                  </a:lnTo>
                  <a:lnTo>
                    <a:pt x="319830" y="540155"/>
                  </a:lnTo>
                  <a:lnTo>
                    <a:pt x="319830" y="386778"/>
                  </a:lnTo>
                  <a:cubicBezTo>
                    <a:pt x="319830" y="372310"/>
                    <a:pt x="331604" y="360555"/>
                    <a:pt x="346096" y="360555"/>
                  </a:cubicBezTo>
                  <a:lnTo>
                    <a:pt x="451951" y="360555"/>
                  </a:lnTo>
                  <a:cubicBezTo>
                    <a:pt x="466442" y="360555"/>
                    <a:pt x="478217" y="372310"/>
                    <a:pt x="478217" y="386778"/>
                  </a:cubicBezTo>
                  <a:lnTo>
                    <a:pt x="478217" y="540155"/>
                  </a:lnTo>
                  <a:lnTo>
                    <a:pt x="522597" y="540155"/>
                  </a:lnTo>
                  <a:lnTo>
                    <a:pt x="522597" y="263917"/>
                  </a:lnTo>
                  <a:cubicBezTo>
                    <a:pt x="506860" y="270134"/>
                    <a:pt x="489878" y="273524"/>
                    <a:pt x="471990" y="273524"/>
                  </a:cubicBezTo>
                  <a:cubicBezTo>
                    <a:pt x="441196" y="273524"/>
                    <a:pt x="411986" y="263352"/>
                    <a:pt x="388211" y="245042"/>
                  </a:cubicBezTo>
                  <a:cubicBezTo>
                    <a:pt x="364550" y="263352"/>
                    <a:pt x="335340" y="273524"/>
                    <a:pt x="304433" y="273524"/>
                  </a:cubicBezTo>
                  <a:cubicBezTo>
                    <a:pt x="273639" y="273524"/>
                    <a:pt x="244429" y="263352"/>
                    <a:pt x="220768" y="245042"/>
                  </a:cubicBezTo>
                  <a:close/>
                  <a:moveTo>
                    <a:pt x="418213" y="60356"/>
                  </a:moveTo>
                  <a:lnTo>
                    <a:pt x="418213" y="191128"/>
                  </a:lnTo>
                  <a:cubicBezTo>
                    <a:pt x="432478" y="205256"/>
                    <a:pt x="451611" y="213281"/>
                    <a:pt x="471990" y="213281"/>
                  </a:cubicBezTo>
                  <a:cubicBezTo>
                    <a:pt x="512973" y="213281"/>
                    <a:pt x="546485" y="180956"/>
                    <a:pt x="548523" y="140605"/>
                  </a:cubicBezTo>
                  <a:lnTo>
                    <a:pt x="525767" y="60356"/>
                  </a:lnTo>
                  <a:close/>
                  <a:moveTo>
                    <a:pt x="250883" y="60356"/>
                  </a:moveTo>
                  <a:lnTo>
                    <a:pt x="250883" y="191354"/>
                  </a:lnTo>
                  <a:cubicBezTo>
                    <a:pt x="265148" y="205369"/>
                    <a:pt x="284168" y="213281"/>
                    <a:pt x="304433" y="213281"/>
                  </a:cubicBezTo>
                  <a:cubicBezTo>
                    <a:pt x="324585" y="213281"/>
                    <a:pt x="343605" y="205482"/>
                    <a:pt x="357757" y="191580"/>
                  </a:cubicBezTo>
                  <a:lnTo>
                    <a:pt x="357757" y="60356"/>
                  </a:lnTo>
                  <a:close/>
                  <a:moveTo>
                    <a:pt x="82986" y="60356"/>
                  </a:moveTo>
                  <a:lnTo>
                    <a:pt x="60456" y="140605"/>
                  </a:lnTo>
                  <a:cubicBezTo>
                    <a:pt x="62494" y="180956"/>
                    <a:pt x="96006" y="213281"/>
                    <a:pt x="136989" y="213281"/>
                  </a:cubicBezTo>
                  <a:cubicBezTo>
                    <a:pt x="157254" y="213281"/>
                    <a:pt x="176274" y="205369"/>
                    <a:pt x="190539" y="191354"/>
                  </a:cubicBezTo>
                  <a:lnTo>
                    <a:pt x="190539" y="60356"/>
                  </a:lnTo>
                  <a:close/>
                  <a:moveTo>
                    <a:pt x="60004" y="0"/>
                  </a:moveTo>
                  <a:lnTo>
                    <a:pt x="548636" y="0"/>
                  </a:lnTo>
                  <a:cubicBezTo>
                    <a:pt x="562108" y="0"/>
                    <a:pt x="573996" y="9042"/>
                    <a:pt x="577619" y="21927"/>
                  </a:cubicBezTo>
                  <a:lnTo>
                    <a:pt x="607847" y="128624"/>
                  </a:lnTo>
                  <a:cubicBezTo>
                    <a:pt x="608526" y="131224"/>
                    <a:pt x="608979" y="134049"/>
                    <a:pt x="608979" y="136762"/>
                  </a:cubicBezTo>
                  <a:cubicBezTo>
                    <a:pt x="608979" y="166714"/>
                    <a:pt x="599243" y="194406"/>
                    <a:pt x="582940" y="216898"/>
                  </a:cubicBezTo>
                  <a:lnTo>
                    <a:pt x="582940" y="570333"/>
                  </a:lnTo>
                  <a:cubicBezTo>
                    <a:pt x="582940" y="586948"/>
                    <a:pt x="569467" y="600511"/>
                    <a:pt x="552712" y="600511"/>
                  </a:cubicBezTo>
                  <a:lnTo>
                    <a:pt x="56267" y="600511"/>
                  </a:lnTo>
                  <a:cubicBezTo>
                    <a:pt x="39512" y="600511"/>
                    <a:pt x="26039" y="586948"/>
                    <a:pt x="26039" y="570333"/>
                  </a:cubicBezTo>
                  <a:lnTo>
                    <a:pt x="26039" y="216898"/>
                  </a:lnTo>
                  <a:cubicBezTo>
                    <a:pt x="9623" y="194406"/>
                    <a:pt x="0" y="166714"/>
                    <a:pt x="0" y="136762"/>
                  </a:cubicBezTo>
                  <a:cubicBezTo>
                    <a:pt x="0" y="134049"/>
                    <a:pt x="340" y="131337"/>
                    <a:pt x="1132" y="128624"/>
                  </a:cubicBezTo>
                  <a:lnTo>
                    <a:pt x="31021" y="22040"/>
                  </a:lnTo>
                  <a:cubicBezTo>
                    <a:pt x="34644" y="9042"/>
                    <a:pt x="46531" y="0"/>
                    <a:pt x="6000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 dirty="0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ABD3AA7-DAE0-B5BA-C292-C09F9E741A1A}"/>
                </a:ext>
              </a:extLst>
            </p:cNvPr>
            <p:cNvSpPr txBox="1"/>
            <p:nvPr/>
          </p:nvSpPr>
          <p:spPr>
            <a:xfrm>
              <a:off x="2352796" y="1975837"/>
              <a:ext cx="1062157" cy="3462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399" b="1" dirty="0">
                  <a:solidFill>
                    <a:schemeClr val="bg1"/>
                  </a:solidFill>
                </a:rPr>
                <a:t>市场调研</a:t>
              </a:r>
            </a:p>
          </p:txBody>
        </p:sp>
      </p:grpSp>
      <p:sp>
        <p:nvSpPr>
          <p:cNvPr id="46" name="图形 44">
            <a:extLst>
              <a:ext uri="{FF2B5EF4-FFF2-40B4-BE49-F238E27FC236}">
                <a16:creationId xmlns:a16="http://schemas.microsoft.com/office/drawing/2014/main" id="{90E08FC4-C220-BB53-1077-A9F0C3EF9526}"/>
              </a:ext>
            </a:extLst>
          </p:cNvPr>
          <p:cNvSpPr/>
          <p:nvPr/>
        </p:nvSpPr>
        <p:spPr>
          <a:xfrm>
            <a:off x="6734093" y="1853869"/>
            <a:ext cx="4686808" cy="3237517"/>
          </a:xfrm>
          <a:custGeom>
            <a:avLst/>
            <a:gdLst>
              <a:gd name="connsiteX0" fmla="*/ 6188334 w 6188334"/>
              <a:gd name="connsiteY0" fmla="*/ 2018305 h 4274729"/>
              <a:gd name="connsiteX1" fmla="*/ 3766713 w 6188334"/>
              <a:gd name="connsiteY1" fmla="*/ 2025165 h 4274729"/>
              <a:gd name="connsiteX2" fmla="*/ 3665097 w 6188334"/>
              <a:gd name="connsiteY2" fmla="*/ 1636711 h 4274729"/>
              <a:gd name="connsiteX3" fmla="*/ 3237626 w 6188334"/>
              <a:gd name="connsiteY3" fmla="*/ 1641428 h 4274729"/>
              <a:gd name="connsiteX4" fmla="*/ 3235911 w 6188334"/>
              <a:gd name="connsiteY4" fmla="*/ 1613558 h 4274729"/>
              <a:gd name="connsiteX5" fmla="*/ 2943070 w 6188334"/>
              <a:gd name="connsiteY5" fmla="*/ 1571540 h 4274729"/>
              <a:gd name="connsiteX6" fmla="*/ 2674239 w 6188334"/>
              <a:gd name="connsiteY6" fmla="*/ 1383316 h 4274729"/>
              <a:gd name="connsiteX7" fmla="*/ 2844456 w 6188334"/>
              <a:gd name="connsiteY7" fmla="*/ 858945 h 4274729"/>
              <a:gd name="connsiteX8" fmla="*/ 2985517 w 6188334"/>
              <a:gd name="connsiteY8" fmla="*/ 733320 h 4274729"/>
              <a:gd name="connsiteX9" fmla="*/ 3067410 w 6188334"/>
              <a:gd name="connsiteY9" fmla="*/ 744467 h 4274729"/>
              <a:gd name="connsiteX10" fmla="*/ 3163451 w 6188334"/>
              <a:gd name="connsiteY10" fmla="*/ 674580 h 4274729"/>
              <a:gd name="connsiteX11" fmla="*/ 3177600 w 6188334"/>
              <a:gd name="connsiteY11" fmla="*/ 614983 h 4274729"/>
              <a:gd name="connsiteX12" fmla="*/ 3207184 w 6188334"/>
              <a:gd name="connsiteY12" fmla="*/ 547668 h 4274729"/>
              <a:gd name="connsiteX13" fmla="*/ 3251775 w 6188334"/>
              <a:gd name="connsiteY13" fmla="*/ 550240 h 4274729"/>
              <a:gd name="connsiteX14" fmla="*/ 3223906 w 6188334"/>
              <a:gd name="connsiteY14" fmla="*/ 423757 h 4274729"/>
              <a:gd name="connsiteX15" fmla="*/ 3244486 w 6188334"/>
              <a:gd name="connsiteY15" fmla="*/ 378737 h 4274729"/>
              <a:gd name="connsiteX16" fmla="*/ 3223906 w 6188334"/>
              <a:gd name="connsiteY16" fmla="*/ 237676 h 4274729"/>
              <a:gd name="connsiteX17" fmla="*/ 3278358 w 6188334"/>
              <a:gd name="connsiteY17" fmla="*/ 245822 h 4274729"/>
              <a:gd name="connsiteX18" fmla="*/ 2953360 w 6188334"/>
              <a:gd name="connsiteY18" fmla="*/ 144 h 4274729"/>
              <a:gd name="connsiteX19" fmla="*/ 2679813 w 6188334"/>
              <a:gd name="connsiteY19" fmla="*/ 407035 h 4274729"/>
              <a:gd name="connsiteX20" fmla="*/ 2654945 w 6188334"/>
              <a:gd name="connsiteY20" fmla="*/ 563103 h 4274729"/>
              <a:gd name="connsiteX21" fmla="*/ 2606495 w 6188334"/>
              <a:gd name="connsiteY21" fmla="*/ 554528 h 4274729"/>
              <a:gd name="connsiteX22" fmla="*/ 2065832 w 6188334"/>
              <a:gd name="connsiteY22" fmla="*/ 921544 h 4274729"/>
              <a:gd name="connsiteX23" fmla="*/ 1766560 w 6188334"/>
              <a:gd name="connsiteY23" fmla="*/ 1345156 h 4274729"/>
              <a:gd name="connsiteX24" fmla="*/ 1216464 w 6188334"/>
              <a:gd name="connsiteY24" fmla="*/ 1624706 h 4274729"/>
              <a:gd name="connsiteX25" fmla="*/ 1534602 w 6188334"/>
              <a:gd name="connsiteY25" fmla="*/ 1649145 h 4274729"/>
              <a:gd name="connsiteX26" fmla="*/ 1386681 w 6188334"/>
              <a:gd name="connsiteY26" fmla="*/ 1872957 h 4274729"/>
              <a:gd name="connsiteX27" fmla="*/ 1369959 w 6188334"/>
              <a:gd name="connsiteY27" fmla="*/ 2394754 h 4274729"/>
              <a:gd name="connsiteX28" fmla="*/ 1343376 w 6188334"/>
              <a:gd name="connsiteY28" fmla="*/ 2913122 h 4274729"/>
              <a:gd name="connsiteX29" fmla="*/ 551032 w 6188334"/>
              <a:gd name="connsiteY29" fmla="*/ 2702602 h 4274729"/>
              <a:gd name="connsiteX30" fmla="*/ 415974 w 6188334"/>
              <a:gd name="connsiteY30" fmla="*/ 2597557 h 4274729"/>
              <a:gd name="connsiteX31" fmla="*/ 57104 w 6188334"/>
              <a:gd name="connsiteY31" fmla="*/ 2953425 h 4274729"/>
              <a:gd name="connsiteX32" fmla="*/ 115844 w 6188334"/>
              <a:gd name="connsiteY32" fmla="*/ 3278423 h 4274729"/>
              <a:gd name="connsiteX33" fmla="*/ 453276 w 6188334"/>
              <a:gd name="connsiteY33" fmla="*/ 3009164 h 4274729"/>
              <a:gd name="connsiteX34" fmla="*/ 549317 w 6188334"/>
              <a:gd name="connsiteY34" fmla="*/ 3027600 h 4274729"/>
              <a:gd name="connsiteX35" fmla="*/ 1511878 w 6188334"/>
              <a:gd name="connsiteY35" fmla="*/ 3312295 h 4274729"/>
              <a:gd name="connsiteX36" fmla="*/ 1874178 w 6188334"/>
              <a:gd name="connsiteY36" fmla="*/ 2687167 h 4274729"/>
              <a:gd name="connsiteX37" fmla="*/ 2019526 w 6188334"/>
              <a:gd name="connsiteY37" fmla="*/ 3051611 h 4274729"/>
              <a:gd name="connsiteX38" fmla="*/ 1682094 w 6188334"/>
              <a:gd name="connsiteY38" fmla="*/ 3810082 h 4274729"/>
              <a:gd name="connsiteX39" fmla="*/ 1632359 w 6188334"/>
              <a:gd name="connsiteY39" fmla="*/ 4264565 h 4274729"/>
              <a:gd name="connsiteX40" fmla="*/ 2192745 w 6188334"/>
              <a:gd name="connsiteY40" fmla="*/ 4258991 h 4274729"/>
              <a:gd name="connsiteX41" fmla="*/ 2316655 w 6188334"/>
              <a:gd name="connsiteY41" fmla="*/ 4147514 h 4274729"/>
              <a:gd name="connsiteX42" fmla="*/ 1969791 w 6188334"/>
              <a:gd name="connsiteY42" fmla="*/ 4054474 h 4274729"/>
              <a:gd name="connsiteX43" fmla="*/ 2007092 w 6188334"/>
              <a:gd name="connsiteY43" fmla="*/ 3909125 h 4274729"/>
              <a:gd name="connsiteX44" fmla="*/ 2483871 w 6188334"/>
              <a:gd name="connsiteY44" fmla="*/ 2995872 h 4274729"/>
              <a:gd name="connsiteX45" fmla="*/ 2167019 w 6188334"/>
              <a:gd name="connsiteY45" fmla="*/ 2161510 h 4274729"/>
              <a:gd name="connsiteX46" fmla="*/ 2208608 w 6188334"/>
              <a:gd name="connsiteY46" fmla="*/ 2037600 h 4274729"/>
              <a:gd name="connsiteX47" fmla="*/ 2445711 w 6188334"/>
              <a:gd name="connsiteY47" fmla="*/ 1733182 h 4274729"/>
              <a:gd name="connsiteX48" fmla="*/ 2494161 w 6188334"/>
              <a:gd name="connsiteY48" fmla="*/ 1753762 h 4274729"/>
              <a:gd name="connsiteX49" fmla="*/ 3023676 w 6188334"/>
              <a:gd name="connsiteY49" fmla="*/ 1794065 h 4274729"/>
              <a:gd name="connsiteX50" fmla="*/ 3119718 w 6188334"/>
              <a:gd name="connsiteY50" fmla="*/ 1811215 h 4274729"/>
              <a:gd name="connsiteX51" fmla="*/ 3194750 w 6188334"/>
              <a:gd name="connsiteY51" fmla="*/ 1771341 h 4274729"/>
              <a:gd name="connsiteX52" fmla="*/ 3565625 w 6188334"/>
              <a:gd name="connsiteY52" fmla="*/ 1767053 h 4274729"/>
              <a:gd name="connsiteX53" fmla="*/ 3924496 w 6188334"/>
              <a:gd name="connsiteY53" fmla="*/ 3139506 h 4274729"/>
              <a:gd name="connsiteX54" fmla="*/ 4064699 w 6188334"/>
              <a:gd name="connsiteY54" fmla="*/ 3707609 h 4274729"/>
              <a:gd name="connsiteX55" fmla="*/ 3972945 w 6188334"/>
              <a:gd name="connsiteY55" fmla="*/ 3936995 h 4274729"/>
              <a:gd name="connsiteX56" fmla="*/ 4306090 w 6188334"/>
              <a:gd name="connsiteY56" fmla="*/ 4270139 h 4274729"/>
              <a:gd name="connsiteX57" fmla="*/ 4639234 w 6188334"/>
              <a:gd name="connsiteY57" fmla="*/ 3936995 h 4274729"/>
              <a:gd name="connsiteX58" fmla="*/ 4568918 w 6188334"/>
              <a:gd name="connsiteY58" fmla="*/ 3732477 h 4274729"/>
              <a:gd name="connsiteX59" fmla="*/ 5135306 w 6188334"/>
              <a:gd name="connsiteY59" fmla="*/ 3732477 h 4274729"/>
              <a:gd name="connsiteX60" fmla="*/ 5064990 w 6188334"/>
              <a:gd name="connsiteY60" fmla="*/ 3936995 h 4274729"/>
              <a:gd name="connsiteX61" fmla="*/ 5398134 w 6188334"/>
              <a:gd name="connsiteY61" fmla="*/ 4270139 h 4274729"/>
              <a:gd name="connsiteX62" fmla="*/ 5731279 w 6188334"/>
              <a:gd name="connsiteY62" fmla="*/ 3936995 h 4274729"/>
              <a:gd name="connsiteX63" fmla="*/ 5398134 w 6188334"/>
              <a:gd name="connsiteY63" fmla="*/ 3603850 h 4274729"/>
              <a:gd name="connsiteX64" fmla="*/ 5360404 w 6188334"/>
              <a:gd name="connsiteY64" fmla="*/ 3605994 h 4274729"/>
              <a:gd name="connsiteX65" fmla="*/ 5360404 w 6188334"/>
              <a:gd name="connsiteY65" fmla="*/ 3603850 h 4274729"/>
              <a:gd name="connsiteX66" fmla="*/ 4172746 w 6188334"/>
              <a:gd name="connsiteY66" fmla="*/ 3603850 h 4274729"/>
              <a:gd name="connsiteX67" fmla="*/ 4068987 w 6188334"/>
              <a:gd name="connsiteY67" fmla="*/ 3187098 h 4274729"/>
              <a:gd name="connsiteX68" fmla="*/ 5881344 w 6188334"/>
              <a:gd name="connsiteY68" fmla="*/ 3187098 h 4274729"/>
              <a:gd name="connsiteX69" fmla="*/ 6188334 w 6188334"/>
              <a:gd name="connsiteY69" fmla="*/ 2018305 h 4274729"/>
              <a:gd name="connsiteX70" fmla="*/ 5930222 w 6188334"/>
              <a:gd name="connsiteY70" fmla="*/ 2495512 h 4274729"/>
              <a:gd name="connsiteX71" fmla="*/ 5605653 w 6188334"/>
              <a:gd name="connsiteY71" fmla="*/ 2500229 h 4274729"/>
              <a:gd name="connsiteX72" fmla="*/ 5697836 w 6188334"/>
              <a:gd name="connsiteY72" fmla="*/ 2148219 h 4274729"/>
              <a:gd name="connsiteX73" fmla="*/ 6021976 w 6188334"/>
              <a:gd name="connsiteY73" fmla="*/ 2147361 h 4274729"/>
              <a:gd name="connsiteX74" fmla="*/ 5930222 w 6188334"/>
              <a:gd name="connsiteY74" fmla="*/ 2495512 h 4274729"/>
              <a:gd name="connsiteX75" fmla="*/ 4390983 w 6188334"/>
              <a:gd name="connsiteY75" fmla="*/ 2603559 h 4274729"/>
              <a:gd name="connsiteX76" fmla="*/ 4870763 w 6188334"/>
              <a:gd name="connsiteY76" fmla="*/ 2596699 h 4274729"/>
              <a:gd name="connsiteX77" fmla="*/ 4870763 w 6188334"/>
              <a:gd name="connsiteY77" fmla="*/ 3058471 h 4274729"/>
              <a:gd name="connsiteX78" fmla="*/ 4509749 w 6188334"/>
              <a:gd name="connsiteY78" fmla="*/ 3058471 h 4274729"/>
              <a:gd name="connsiteX79" fmla="*/ 4390983 w 6188334"/>
              <a:gd name="connsiteY79" fmla="*/ 2603559 h 4274729"/>
              <a:gd name="connsiteX80" fmla="*/ 4421425 w 6188334"/>
              <a:gd name="connsiteY80" fmla="*/ 3058471 h 4274729"/>
              <a:gd name="connsiteX81" fmla="*/ 4036830 w 6188334"/>
              <a:gd name="connsiteY81" fmla="*/ 3058471 h 4274729"/>
              <a:gd name="connsiteX82" fmla="*/ 3919779 w 6188334"/>
              <a:gd name="connsiteY82" fmla="*/ 2610419 h 4274729"/>
              <a:gd name="connsiteX83" fmla="*/ 4302659 w 6188334"/>
              <a:gd name="connsiteY83" fmla="*/ 2604845 h 4274729"/>
              <a:gd name="connsiteX84" fmla="*/ 4421425 w 6188334"/>
              <a:gd name="connsiteY84" fmla="*/ 3058471 h 4274729"/>
              <a:gd name="connsiteX85" fmla="*/ 4368688 w 6188334"/>
              <a:gd name="connsiteY85" fmla="*/ 2518236 h 4274729"/>
              <a:gd name="connsiteX86" fmla="*/ 4273075 w 6188334"/>
              <a:gd name="connsiteY86" fmla="*/ 2152078 h 4274729"/>
              <a:gd name="connsiteX87" fmla="*/ 4870763 w 6188334"/>
              <a:gd name="connsiteY87" fmla="*/ 2150363 h 4274729"/>
              <a:gd name="connsiteX88" fmla="*/ 4870763 w 6188334"/>
              <a:gd name="connsiteY88" fmla="*/ 2510948 h 4274729"/>
              <a:gd name="connsiteX89" fmla="*/ 4368688 w 6188334"/>
              <a:gd name="connsiteY89" fmla="*/ 2518236 h 4274729"/>
              <a:gd name="connsiteX90" fmla="*/ 4956514 w 6188334"/>
              <a:gd name="connsiteY90" fmla="*/ 2595413 h 4274729"/>
              <a:gd name="connsiteX91" fmla="*/ 5493748 w 6188334"/>
              <a:gd name="connsiteY91" fmla="*/ 2587695 h 4274729"/>
              <a:gd name="connsiteX92" fmla="*/ 5371123 w 6188334"/>
              <a:gd name="connsiteY92" fmla="*/ 3058471 h 4274729"/>
              <a:gd name="connsiteX93" fmla="*/ 4956514 w 6188334"/>
              <a:gd name="connsiteY93" fmla="*/ 3058471 h 4274729"/>
              <a:gd name="connsiteX94" fmla="*/ 4956514 w 6188334"/>
              <a:gd name="connsiteY94" fmla="*/ 2595413 h 4274729"/>
              <a:gd name="connsiteX95" fmla="*/ 4956514 w 6188334"/>
              <a:gd name="connsiteY95" fmla="*/ 2509661 h 4274729"/>
              <a:gd name="connsiteX96" fmla="*/ 4956514 w 6188334"/>
              <a:gd name="connsiteY96" fmla="*/ 2150363 h 4274729"/>
              <a:gd name="connsiteX97" fmla="*/ 5608654 w 6188334"/>
              <a:gd name="connsiteY97" fmla="*/ 2148648 h 4274729"/>
              <a:gd name="connsiteX98" fmla="*/ 5516471 w 6188334"/>
              <a:gd name="connsiteY98" fmla="*/ 2501944 h 4274729"/>
              <a:gd name="connsiteX99" fmla="*/ 4956514 w 6188334"/>
              <a:gd name="connsiteY99" fmla="*/ 2509661 h 4274729"/>
              <a:gd name="connsiteX100" fmla="*/ 4184751 w 6188334"/>
              <a:gd name="connsiteY100" fmla="*/ 2152506 h 4274729"/>
              <a:gd name="connsiteX101" fmla="*/ 4280793 w 6188334"/>
              <a:gd name="connsiteY101" fmla="*/ 2519523 h 4274729"/>
              <a:gd name="connsiteX102" fmla="*/ 3897912 w 6188334"/>
              <a:gd name="connsiteY102" fmla="*/ 2525096 h 4274729"/>
              <a:gd name="connsiteX103" fmla="*/ 3801013 w 6188334"/>
              <a:gd name="connsiteY103" fmla="*/ 2153793 h 4274729"/>
              <a:gd name="connsiteX104" fmla="*/ 4184751 w 6188334"/>
              <a:gd name="connsiteY104" fmla="*/ 2152506 h 4274729"/>
              <a:gd name="connsiteX105" fmla="*/ 4510178 w 6188334"/>
              <a:gd name="connsiteY105" fmla="*/ 3936137 h 4274729"/>
              <a:gd name="connsiteX106" fmla="*/ 4305661 w 6188334"/>
              <a:gd name="connsiteY106" fmla="*/ 4140654 h 4274729"/>
              <a:gd name="connsiteX107" fmla="*/ 4101143 w 6188334"/>
              <a:gd name="connsiteY107" fmla="*/ 3936137 h 4274729"/>
              <a:gd name="connsiteX108" fmla="*/ 4305661 w 6188334"/>
              <a:gd name="connsiteY108" fmla="*/ 3731620 h 4274729"/>
              <a:gd name="connsiteX109" fmla="*/ 4510178 w 6188334"/>
              <a:gd name="connsiteY109" fmla="*/ 3936137 h 4274729"/>
              <a:gd name="connsiteX110" fmla="*/ 5601794 w 6188334"/>
              <a:gd name="connsiteY110" fmla="*/ 3936137 h 4274729"/>
              <a:gd name="connsiteX111" fmla="*/ 5397277 w 6188334"/>
              <a:gd name="connsiteY111" fmla="*/ 4140654 h 4274729"/>
              <a:gd name="connsiteX112" fmla="*/ 5192760 w 6188334"/>
              <a:gd name="connsiteY112" fmla="*/ 3936137 h 4274729"/>
              <a:gd name="connsiteX113" fmla="*/ 5397277 w 6188334"/>
              <a:gd name="connsiteY113" fmla="*/ 3731620 h 4274729"/>
              <a:gd name="connsiteX114" fmla="*/ 5601794 w 6188334"/>
              <a:gd name="connsiteY114" fmla="*/ 3936137 h 4274729"/>
              <a:gd name="connsiteX115" fmla="*/ 5459876 w 6188334"/>
              <a:gd name="connsiteY115" fmla="*/ 3058471 h 4274729"/>
              <a:gd name="connsiteX116" fmla="*/ 5583357 w 6188334"/>
              <a:gd name="connsiteY116" fmla="*/ 2586409 h 4274729"/>
              <a:gd name="connsiteX117" fmla="*/ 5907927 w 6188334"/>
              <a:gd name="connsiteY117" fmla="*/ 2581692 h 4274729"/>
              <a:gd name="connsiteX118" fmla="*/ 5782301 w 6188334"/>
              <a:gd name="connsiteY118" fmla="*/ 3058471 h 4274729"/>
              <a:gd name="connsiteX119" fmla="*/ 5459876 w 6188334"/>
              <a:gd name="connsiteY119" fmla="*/ 3058471 h 4274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6188334" h="4274729">
                <a:moveTo>
                  <a:pt x="6188334" y="2018305"/>
                </a:moveTo>
                <a:lnTo>
                  <a:pt x="3766713" y="2025165"/>
                </a:lnTo>
                <a:lnTo>
                  <a:pt x="3665097" y="1636711"/>
                </a:lnTo>
                <a:lnTo>
                  <a:pt x="3237626" y="1641428"/>
                </a:lnTo>
                <a:cubicBezTo>
                  <a:pt x="3237197" y="1632852"/>
                  <a:pt x="3236769" y="1623849"/>
                  <a:pt x="3235911" y="1613558"/>
                </a:cubicBezTo>
                <a:cubicBezTo>
                  <a:pt x="3230766" y="1528236"/>
                  <a:pt x="2943070" y="1571540"/>
                  <a:pt x="2943070" y="1571540"/>
                </a:cubicBezTo>
                <a:cubicBezTo>
                  <a:pt x="2651944" y="1529522"/>
                  <a:pt x="2674239" y="1383316"/>
                  <a:pt x="2674239" y="1383316"/>
                </a:cubicBezTo>
                <a:cubicBezTo>
                  <a:pt x="2871038" y="1213099"/>
                  <a:pt x="2835023" y="873952"/>
                  <a:pt x="2844456" y="858945"/>
                </a:cubicBezTo>
                <a:cubicBezTo>
                  <a:pt x="2853888" y="843939"/>
                  <a:pt x="2957647" y="753900"/>
                  <a:pt x="2985517" y="733320"/>
                </a:cubicBezTo>
                <a:cubicBezTo>
                  <a:pt x="3013386" y="712310"/>
                  <a:pt x="3048544" y="738465"/>
                  <a:pt x="3067410" y="744467"/>
                </a:cubicBezTo>
                <a:cubicBezTo>
                  <a:pt x="3205469" y="790344"/>
                  <a:pt x="3163451" y="674580"/>
                  <a:pt x="3163451" y="674580"/>
                </a:cubicBezTo>
                <a:cubicBezTo>
                  <a:pt x="3203754" y="662146"/>
                  <a:pt x="3177600" y="614983"/>
                  <a:pt x="3177600" y="614983"/>
                </a:cubicBezTo>
                <a:cubicBezTo>
                  <a:pt x="3219189" y="620128"/>
                  <a:pt x="3202897" y="547668"/>
                  <a:pt x="3207184" y="547668"/>
                </a:cubicBezTo>
                <a:cubicBezTo>
                  <a:pt x="3211472" y="547668"/>
                  <a:pt x="3240627" y="559244"/>
                  <a:pt x="3251775" y="550240"/>
                </a:cubicBezTo>
                <a:cubicBezTo>
                  <a:pt x="3286504" y="521942"/>
                  <a:pt x="3223906" y="423757"/>
                  <a:pt x="3223906" y="423757"/>
                </a:cubicBezTo>
                <a:cubicBezTo>
                  <a:pt x="3223906" y="423757"/>
                  <a:pt x="3238055" y="425043"/>
                  <a:pt x="3244486" y="378737"/>
                </a:cubicBezTo>
                <a:cubicBezTo>
                  <a:pt x="3250489" y="332431"/>
                  <a:pt x="3223906" y="237676"/>
                  <a:pt x="3223906" y="237676"/>
                </a:cubicBezTo>
                <a:lnTo>
                  <a:pt x="3278358" y="245822"/>
                </a:lnTo>
                <a:cubicBezTo>
                  <a:pt x="3278358" y="245822"/>
                  <a:pt x="3265924" y="8291"/>
                  <a:pt x="2953360" y="144"/>
                </a:cubicBezTo>
                <a:cubicBezTo>
                  <a:pt x="2640796" y="-8002"/>
                  <a:pt x="2679813" y="330716"/>
                  <a:pt x="2679813" y="407035"/>
                </a:cubicBezTo>
                <a:cubicBezTo>
                  <a:pt x="2679813" y="483783"/>
                  <a:pt x="2684958" y="509079"/>
                  <a:pt x="2654945" y="563103"/>
                </a:cubicBezTo>
                <a:lnTo>
                  <a:pt x="2606495" y="554528"/>
                </a:lnTo>
                <a:cubicBezTo>
                  <a:pt x="2606495" y="554528"/>
                  <a:pt x="2268634" y="587542"/>
                  <a:pt x="2065832" y="921544"/>
                </a:cubicBezTo>
                <a:cubicBezTo>
                  <a:pt x="1983511" y="1057460"/>
                  <a:pt x="1874606" y="1204095"/>
                  <a:pt x="1766560" y="1345156"/>
                </a:cubicBezTo>
                <a:cubicBezTo>
                  <a:pt x="1529885" y="1484502"/>
                  <a:pt x="1216464" y="1624706"/>
                  <a:pt x="1216464" y="1624706"/>
                </a:cubicBezTo>
                <a:cubicBezTo>
                  <a:pt x="1216464" y="1624706"/>
                  <a:pt x="1368244" y="1628565"/>
                  <a:pt x="1534602" y="1649145"/>
                </a:cubicBezTo>
                <a:cubicBezTo>
                  <a:pt x="1471146" y="1734897"/>
                  <a:pt x="1418409" y="1811644"/>
                  <a:pt x="1386681" y="1872957"/>
                </a:cubicBezTo>
                <a:cubicBezTo>
                  <a:pt x="1275204" y="2087335"/>
                  <a:pt x="1369959" y="2394754"/>
                  <a:pt x="1369959" y="2394754"/>
                </a:cubicBezTo>
                <a:lnTo>
                  <a:pt x="1343376" y="2913122"/>
                </a:lnTo>
                <a:cubicBezTo>
                  <a:pt x="1217750" y="2772489"/>
                  <a:pt x="551032" y="2702602"/>
                  <a:pt x="551032" y="2702602"/>
                </a:cubicBezTo>
                <a:cubicBezTo>
                  <a:pt x="542886" y="2651151"/>
                  <a:pt x="533882" y="2684166"/>
                  <a:pt x="415974" y="2597557"/>
                </a:cubicBezTo>
                <a:cubicBezTo>
                  <a:pt x="298494" y="2510948"/>
                  <a:pt x="190019" y="2752338"/>
                  <a:pt x="57104" y="2953425"/>
                </a:cubicBezTo>
                <a:cubicBezTo>
                  <a:pt x="-75811" y="3154512"/>
                  <a:pt x="57104" y="3430203"/>
                  <a:pt x="115844" y="3278423"/>
                </a:cubicBezTo>
                <a:cubicBezTo>
                  <a:pt x="174584" y="3126643"/>
                  <a:pt x="453276" y="3009164"/>
                  <a:pt x="453276" y="3009164"/>
                </a:cubicBezTo>
                <a:lnTo>
                  <a:pt x="549317" y="3027600"/>
                </a:lnTo>
                <a:cubicBezTo>
                  <a:pt x="815576" y="3040034"/>
                  <a:pt x="1316793" y="3315296"/>
                  <a:pt x="1511878" y="3312295"/>
                </a:cubicBezTo>
                <a:cubicBezTo>
                  <a:pt x="1706962" y="3309294"/>
                  <a:pt x="1874178" y="2687167"/>
                  <a:pt x="1874178" y="2687167"/>
                </a:cubicBezTo>
                <a:cubicBezTo>
                  <a:pt x="1923914" y="2712463"/>
                  <a:pt x="2019526" y="3051611"/>
                  <a:pt x="2019526" y="3051611"/>
                </a:cubicBezTo>
                <a:cubicBezTo>
                  <a:pt x="1861744" y="3255699"/>
                  <a:pt x="1771705" y="3614998"/>
                  <a:pt x="1682094" y="3810082"/>
                </a:cubicBezTo>
                <a:cubicBezTo>
                  <a:pt x="1592484" y="4005167"/>
                  <a:pt x="1632359" y="4227263"/>
                  <a:pt x="1632359" y="4264565"/>
                </a:cubicBezTo>
                <a:cubicBezTo>
                  <a:pt x="1632359" y="4301867"/>
                  <a:pt x="1957357" y="4221690"/>
                  <a:pt x="2192745" y="4258991"/>
                </a:cubicBezTo>
                <a:cubicBezTo>
                  <a:pt x="2428132" y="4296293"/>
                  <a:pt x="2437136" y="4144513"/>
                  <a:pt x="2316655" y="4147514"/>
                </a:cubicBezTo>
                <a:cubicBezTo>
                  <a:pt x="2195746" y="4150515"/>
                  <a:pt x="1979223" y="4082343"/>
                  <a:pt x="1969791" y="4054474"/>
                </a:cubicBezTo>
                <a:cubicBezTo>
                  <a:pt x="1960358" y="4026605"/>
                  <a:pt x="2007092" y="3909125"/>
                  <a:pt x="2007092" y="3909125"/>
                </a:cubicBezTo>
                <a:cubicBezTo>
                  <a:pt x="2001090" y="3639866"/>
                  <a:pt x="2440566" y="3153655"/>
                  <a:pt x="2483871" y="2995872"/>
                </a:cubicBezTo>
                <a:cubicBezTo>
                  <a:pt x="2527175" y="2838089"/>
                  <a:pt x="2173022" y="2196668"/>
                  <a:pt x="2167019" y="2161510"/>
                </a:cubicBezTo>
                <a:cubicBezTo>
                  <a:pt x="2161016" y="2126352"/>
                  <a:pt x="2208608" y="2037600"/>
                  <a:pt x="2208608" y="2037600"/>
                </a:cubicBezTo>
                <a:cubicBezTo>
                  <a:pt x="2268634" y="1818504"/>
                  <a:pt x="2445711" y="1733182"/>
                  <a:pt x="2445711" y="1733182"/>
                </a:cubicBezTo>
                <a:lnTo>
                  <a:pt x="2494161" y="1753762"/>
                </a:lnTo>
                <a:cubicBezTo>
                  <a:pt x="2582056" y="1809501"/>
                  <a:pt x="2989376" y="1794065"/>
                  <a:pt x="3023676" y="1794065"/>
                </a:cubicBezTo>
                <a:cubicBezTo>
                  <a:pt x="3057977" y="1794065"/>
                  <a:pt x="3063979" y="1758907"/>
                  <a:pt x="3119718" y="1811215"/>
                </a:cubicBezTo>
                <a:cubicBezTo>
                  <a:pt x="3151446" y="1840800"/>
                  <a:pt x="3177600" y="1806928"/>
                  <a:pt x="3194750" y="1771341"/>
                </a:cubicBezTo>
                <a:lnTo>
                  <a:pt x="3565625" y="1767053"/>
                </a:lnTo>
                <a:lnTo>
                  <a:pt x="3924496" y="3139506"/>
                </a:lnTo>
                <a:lnTo>
                  <a:pt x="4064699" y="3707609"/>
                </a:lnTo>
                <a:cubicBezTo>
                  <a:pt x="4007674" y="3767207"/>
                  <a:pt x="3972945" y="3848242"/>
                  <a:pt x="3972945" y="3936995"/>
                </a:cubicBezTo>
                <a:cubicBezTo>
                  <a:pt x="3972945" y="4120502"/>
                  <a:pt x="4122153" y="4270139"/>
                  <a:pt x="4306090" y="4270139"/>
                </a:cubicBezTo>
                <a:cubicBezTo>
                  <a:pt x="4489598" y="4270139"/>
                  <a:pt x="4639234" y="4120932"/>
                  <a:pt x="4639234" y="3936995"/>
                </a:cubicBezTo>
                <a:cubicBezTo>
                  <a:pt x="4639234" y="3859818"/>
                  <a:pt x="4613080" y="3789073"/>
                  <a:pt x="4568918" y="3732477"/>
                </a:cubicBezTo>
                <a:lnTo>
                  <a:pt x="5135306" y="3732477"/>
                </a:lnTo>
                <a:cubicBezTo>
                  <a:pt x="5091144" y="3789073"/>
                  <a:pt x="5064990" y="3859818"/>
                  <a:pt x="5064990" y="3936995"/>
                </a:cubicBezTo>
                <a:cubicBezTo>
                  <a:pt x="5064990" y="4120502"/>
                  <a:pt x="5214197" y="4270139"/>
                  <a:pt x="5398134" y="4270139"/>
                </a:cubicBezTo>
                <a:cubicBezTo>
                  <a:pt x="5582071" y="4270139"/>
                  <a:pt x="5731279" y="4120932"/>
                  <a:pt x="5731279" y="3936995"/>
                </a:cubicBezTo>
                <a:cubicBezTo>
                  <a:pt x="5731279" y="3753486"/>
                  <a:pt x="5582071" y="3603850"/>
                  <a:pt x="5398134" y="3603850"/>
                </a:cubicBezTo>
                <a:cubicBezTo>
                  <a:pt x="5385272" y="3603850"/>
                  <a:pt x="5372838" y="3604708"/>
                  <a:pt x="5360404" y="3605994"/>
                </a:cubicBezTo>
                <a:lnTo>
                  <a:pt x="5360404" y="3603850"/>
                </a:lnTo>
                <a:lnTo>
                  <a:pt x="4172746" y="3603850"/>
                </a:lnTo>
                <a:lnTo>
                  <a:pt x="4068987" y="3187098"/>
                </a:lnTo>
                <a:lnTo>
                  <a:pt x="5881344" y="3187098"/>
                </a:lnTo>
                <a:lnTo>
                  <a:pt x="6188334" y="2018305"/>
                </a:lnTo>
                <a:close/>
                <a:moveTo>
                  <a:pt x="5930222" y="2495512"/>
                </a:moveTo>
                <a:lnTo>
                  <a:pt x="5605653" y="2500229"/>
                </a:lnTo>
                <a:lnTo>
                  <a:pt x="5697836" y="2148219"/>
                </a:lnTo>
                <a:lnTo>
                  <a:pt x="6021976" y="2147361"/>
                </a:lnTo>
                <a:lnTo>
                  <a:pt x="5930222" y="2495512"/>
                </a:lnTo>
                <a:close/>
                <a:moveTo>
                  <a:pt x="4390983" y="2603559"/>
                </a:moveTo>
                <a:lnTo>
                  <a:pt x="4870763" y="2596699"/>
                </a:lnTo>
                <a:lnTo>
                  <a:pt x="4870763" y="3058471"/>
                </a:lnTo>
                <a:lnTo>
                  <a:pt x="4509749" y="3058471"/>
                </a:lnTo>
                <a:lnTo>
                  <a:pt x="4390983" y="2603559"/>
                </a:lnTo>
                <a:close/>
                <a:moveTo>
                  <a:pt x="4421425" y="3058471"/>
                </a:moveTo>
                <a:lnTo>
                  <a:pt x="4036830" y="3058471"/>
                </a:lnTo>
                <a:lnTo>
                  <a:pt x="3919779" y="2610419"/>
                </a:lnTo>
                <a:lnTo>
                  <a:pt x="4302659" y="2604845"/>
                </a:lnTo>
                <a:lnTo>
                  <a:pt x="4421425" y="3058471"/>
                </a:lnTo>
                <a:close/>
                <a:moveTo>
                  <a:pt x="4368688" y="2518236"/>
                </a:moveTo>
                <a:lnTo>
                  <a:pt x="4273075" y="2152078"/>
                </a:lnTo>
                <a:lnTo>
                  <a:pt x="4870763" y="2150363"/>
                </a:lnTo>
                <a:lnTo>
                  <a:pt x="4870763" y="2510948"/>
                </a:lnTo>
                <a:lnTo>
                  <a:pt x="4368688" y="2518236"/>
                </a:lnTo>
                <a:close/>
                <a:moveTo>
                  <a:pt x="4956514" y="2595413"/>
                </a:moveTo>
                <a:lnTo>
                  <a:pt x="5493748" y="2587695"/>
                </a:lnTo>
                <a:lnTo>
                  <a:pt x="5371123" y="3058471"/>
                </a:lnTo>
                <a:lnTo>
                  <a:pt x="4956514" y="3058471"/>
                </a:lnTo>
                <a:lnTo>
                  <a:pt x="4956514" y="2595413"/>
                </a:lnTo>
                <a:close/>
                <a:moveTo>
                  <a:pt x="4956514" y="2509661"/>
                </a:moveTo>
                <a:lnTo>
                  <a:pt x="4956514" y="2150363"/>
                </a:lnTo>
                <a:lnTo>
                  <a:pt x="5608654" y="2148648"/>
                </a:lnTo>
                <a:lnTo>
                  <a:pt x="5516471" y="2501944"/>
                </a:lnTo>
                <a:lnTo>
                  <a:pt x="4956514" y="2509661"/>
                </a:lnTo>
                <a:close/>
                <a:moveTo>
                  <a:pt x="4184751" y="2152506"/>
                </a:moveTo>
                <a:lnTo>
                  <a:pt x="4280793" y="2519523"/>
                </a:lnTo>
                <a:lnTo>
                  <a:pt x="3897912" y="2525096"/>
                </a:lnTo>
                <a:lnTo>
                  <a:pt x="3801013" y="2153793"/>
                </a:lnTo>
                <a:lnTo>
                  <a:pt x="4184751" y="2152506"/>
                </a:lnTo>
                <a:close/>
                <a:moveTo>
                  <a:pt x="4510178" y="3936137"/>
                </a:moveTo>
                <a:cubicBezTo>
                  <a:pt x="4510178" y="4048900"/>
                  <a:pt x="4418424" y="4140654"/>
                  <a:pt x="4305661" y="4140654"/>
                </a:cubicBezTo>
                <a:cubicBezTo>
                  <a:pt x="4192898" y="4140654"/>
                  <a:pt x="4101143" y="4048900"/>
                  <a:pt x="4101143" y="3936137"/>
                </a:cubicBezTo>
                <a:cubicBezTo>
                  <a:pt x="4101143" y="3823374"/>
                  <a:pt x="4192898" y="3731620"/>
                  <a:pt x="4305661" y="3731620"/>
                </a:cubicBezTo>
                <a:cubicBezTo>
                  <a:pt x="4418424" y="3732048"/>
                  <a:pt x="4510178" y="3823803"/>
                  <a:pt x="4510178" y="3936137"/>
                </a:cubicBezTo>
                <a:close/>
                <a:moveTo>
                  <a:pt x="5601794" y="3936137"/>
                </a:moveTo>
                <a:cubicBezTo>
                  <a:pt x="5601794" y="4048900"/>
                  <a:pt x="5510040" y="4140654"/>
                  <a:pt x="5397277" y="4140654"/>
                </a:cubicBezTo>
                <a:cubicBezTo>
                  <a:pt x="5284514" y="4140654"/>
                  <a:pt x="5192760" y="4048900"/>
                  <a:pt x="5192760" y="3936137"/>
                </a:cubicBezTo>
                <a:cubicBezTo>
                  <a:pt x="5192760" y="3823374"/>
                  <a:pt x="5284514" y="3731620"/>
                  <a:pt x="5397277" y="3731620"/>
                </a:cubicBezTo>
                <a:cubicBezTo>
                  <a:pt x="5510040" y="3731620"/>
                  <a:pt x="5601794" y="3823803"/>
                  <a:pt x="5601794" y="3936137"/>
                </a:cubicBezTo>
                <a:close/>
                <a:moveTo>
                  <a:pt x="5459876" y="3058471"/>
                </a:moveTo>
                <a:lnTo>
                  <a:pt x="5583357" y="2586409"/>
                </a:lnTo>
                <a:lnTo>
                  <a:pt x="5907927" y="2581692"/>
                </a:lnTo>
                <a:lnTo>
                  <a:pt x="5782301" y="3058471"/>
                </a:lnTo>
                <a:lnTo>
                  <a:pt x="5459876" y="3058471"/>
                </a:lnTo>
                <a:close/>
              </a:path>
            </a:pathLst>
          </a:custGeom>
          <a:solidFill>
            <a:srgbClr val="CED5E5"/>
          </a:solidFill>
          <a:ln w="428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399"/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EFC7970F-C109-2FFC-0EA2-F3BEA1B4D917}"/>
              </a:ext>
            </a:extLst>
          </p:cNvPr>
          <p:cNvSpPr/>
          <p:nvPr/>
        </p:nvSpPr>
        <p:spPr>
          <a:xfrm>
            <a:off x="1881" y="1810241"/>
            <a:ext cx="6776932" cy="881328"/>
          </a:xfrm>
          <a:custGeom>
            <a:avLst/>
            <a:gdLst>
              <a:gd name="connsiteX0" fmla="*/ 0 w 5084268"/>
              <a:gd name="connsiteY0" fmla="*/ 0 h 661200"/>
              <a:gd name="connsiteX1" fmla="*/ 4753668 w 5084268"/>
              <a:gd name="connsiteY1" fmla="*/ 0 h 661200"/>
              <a:gd name="connsiteX2" fmla="*/ 5084268 w 5084268"/>
              <a:gd name="connsiteY2" fmla="*/ 330600 h 661200"/>
              <a:gd name="connsiteX3" fmla="*/ 4753668 w 5084268"/>
              <a:gd name="connsiteY3" fmla="*/ 661200 h 661200"/>
              <a:gd name="connsiteX4" fmla="*/ 0 w 5084268"/>
              <a:gd name="connsiteY4" fmla="*/ 661200 h 66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84268" h="661200">
                <a:moveTo>
                  <a:pt x="0" y="0"/>
                </a:moveTo>
                <a:lnTo>
                  <a:pt x="4753668" y="0"/>
                </a:lnTo>
                <a:cubicBezTo>
                  <a:pt x="4936253" y="0"/>
                  <a:pt x="5084268" y="148015"/>
                  <a:pt x="5084268" y="330600"/>
                </a:cubicBezTo>
                <a:cubicBezTo>
                  <a:pt x="5084268" y="513185"/>
                  <a:pt x="4936253" y="661200"/>
                  <a:pt x="4753668" y="661200"/>
                </a:cubicBezTo>
                <a:lnTo>
                  <a:pt x="0" y="661200"/>
                </a:lnTo>
                <a:close/>
              </a:path>
            </a:pathLst>
          </a:custGeom>
          <a:solidFill>
            <a:srgbClr val="590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399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CBD06BE4-8F19-D333-C93D-3D833E8F12F4}"/>
              </a:ext>
            </a:extLst>
          </p:cNvPr>
          <p:cNvSpPr txBox="1"/>
          <p:nvPr/>
        </p:nvSpPr>
        <p:spPr>
          <a:xfrm>
            <a:off x="771100" y="1888326"/>
            <a:ext cx="5390626" cy="6790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333" dirty="0">
                <a:solidFill>
                  <a:schemeClr val="bg1">
                    <a:lumMod val="7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333" dirty="0">
                <a:solidFill>
                  <a:schemeClr val="bg1">
                    <a:lumMod val="75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5B7DF1D9-FA17-3F2F-FFD2-2382EC3CEA5E}"/>
              </a:ext>
            </a:extLst>
          </p:cNvPr>
          <p:cNvSpPr/>
          <p:nvPr/>
        </p:nvSpPr>
        <p:spPr>
          <a:xfrm>
            <a:off x="1881" y="2769654"/>
            <a:ext cx="6776932" cy="881328"/>
          </a:xfrm>
          <a:custGeom>
            <a:avLst/>
            <a:gdLst>
              <a:gd name="connsiteX0" fmla="*/ 0 w 5084268"/>
              <a:gd name="connsiteY0" fmla="*/ 0 h 661200"/>
              <a:gd name="connsiteX1" fmla="*/ 4753668 w 5084268"/>
              <a:gd name="connsiteY1" fmla="*/ 0 h 661200"/>
              <a:gd name="connsiteX2" fmla="*/ 5084268 w 5084268"/>
              <a:gd name="connsiteY2" fmla="*/ 330600 h 661200"/>
              <a:gd name="connsiteX3" fmla="*/ 4753668 w 5084268"/>
              <a:gd name="connsiteY3" fmla="*/ 661200 h 661200"/>
              <a:gd name="connsiteX4" fmla="*/ 0 w 5084268"/>
              <a:gd name="connsiteY4" fmla="*/ 661200 h 66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84268" h="661200">
                <a:moveTo>
                  <a:pt x="0" y="0"/>
                </a:moveTo>
                <a:lnTo>
                  <a:pt x="4753668" y="0"/>
                </a:lnTo>
                <a:cubicBezTo>
                  <a:pt x="4936253" y="0"/>
                  <a:pt x="5084268" y="148015"/>
                  <a:pt x="5084268" y="330600"/>
                </a:cubicBezTo>
                <a:cubicBezTo>
                  <a:pt x="5084268" y="513185"/>
                  <a:pt x="4936253" y="661200"/>
                  <a:pt x="4753668" y="661200"/>
                </a:cubicBezTo>
                <a:lnTo>
                  <a:pt x="0" y="661200"/>
                </a:lnTo>
                <a:close/>
              </a:path>
            </a:pathLst>
          </a:custGeom>
          <a:solidFill>
            <a:srgbClr val="FFB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399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5CAF30C1-9077-AA78-EF51-8B4A10B4598C}"/>
              </a:ext>
            </a:extLst>
          </p:cNvPr>
          <p:cNvSpPr txBox="1"/>
          <p:nvPr/>
        </p:nvSpPr>
        <p:spPr>
          <a:xfrm>
            <a:off x="771100" y="2847739"/>
            <a:ext cx="5390626" cy="6790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333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333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1BCF160E-5D01-074C-CB2B-E212C3F4A498}"/>
              </a:ext>
            </a:extLst>
          </p:cNvPr>
          <p:cNvSpPr/>
          <p:nvPr/>
        </p:nvSpPr>
        <p:spPr>
          <a:xfrm>
            <a:off x="1881" y="3729067"/>
            <a:ext cx="6776932" cy="881328"/>
          </a:xfrm>
          <a:custGeom>
            <a:avLst/>
            <a:gdLst>
              <a:gd name="connsiteX0" fmla="*/ 0 w 5084268"/>
              <a:gd name="connsiteY0" fmla="*/ 0 h 661200"/>
              <a:gd name="connsiteX1" fmla="*/ 4753668 w 5084268"/>
              <a:gd name="connsiteY1" fmla="*/ 0 h 661200"/>
              <a:gd name="connsiteX2" fmla="*/ 5084268 w 5084268"/>
              <a:gd name="connsiteY2" fmla="*/ 330600 h 661200"/>
              <a:gd name="connsiteX3" fmla="*/ 4753668 w 5084268"/>
              <a:gd name="connsiteY3" fmla="*/ 661200 h 661200"/>
              <a:gd name="connsiteX4" fmla="*/ 0 w 5084268"/>
              <a:gd name="connsiteY4" fmla="*/ 661200 h 66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84268" h="661200">
                <a:moveTo>
                  <a:pt x="0" y="0"/>
                </a:moveTo>
                <a:lnTo>
                  <a:pt x="4753668" y="0"/>
                </a:lnTo>
                <a:cubicBezTo>
                  <a:pt x="4936253" y="0"/>
                  <a:pt x="5084268" y="148015"/>
                  <a:pt x="5084268" y="330600"/>
                </a:cubicBezTo>
                <a:cubicBezTo>
                  <a:pt x="5084268" y="513185"/>
                  <a:pt x="4936253" y="661200"/>
                  <a:pt x="4753668" y="661200"/>
                </a:cubicBezTo>
                <a:lnTo>
                  <a:pt x="0" y="661200"/>
                </a:lnTo>
                <a:close/>
              </a:path>
            </a:pathLst>
          </a:custGeom>
          <a:solidFill>
            <a:srgbClr val="590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399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ABFDA91B-BA46-C5B4-437D-BB89D0CCF4BD}"/>
              </a:ext>
            </a:extLst>
          </p:cNvPr>
          <p:cNvSpPr txBox="1"/>
          <p:nvPr/>
        </p:nvSpPr>
        <p:spPr>
          <a:xfrm>
            <a:off x="771100" y="3807153"/>
            <a:ext cx="5390626" cy="6790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 sz="1333" dirty="0">
                <a:solidFill>
                  <a:schemeClr val="bg1">
                    <a:lumMod val="75000"/>
                  </a:schemeClr>
                </a:solidFill>
                <a:sym typeface="HarmonyOS Sans SC Light" panose="00000400000000000000" pitchFamily="2" charset="-122"/>
              </a:rPr>
              <a:t>51PPT</a:t>
            </a:r>
            <a:r>
              <a:rPr lang="zh-CN" altLang="en-US" sz="1333" dirty="0">
                <a:solidFill>
                  <a:schemeClr val="bg1">
                    <a:lumMod val="75000"/>
                  </a:schemeClr>
                </a:solidFill>
                <a:sym typeface="HarmonyOS Sans SC Light" panose="00000400000000000000" pitchFamily="2" charset="-122"/>
              </a:rPr>
              <a:t>模板网，幻灯片演示模 板及素材免费下载！</a:t>
            </a:r>
          </a:p>
          <a:p>
            <a:r>
              <a:rPr lang="en-US" altLang="zh-CN" sz="1333" dirty="0">
                <a:solidFill>
                  <a:schemeClr val="bg1">
                    <a:lumMod val="75000"/>
                  </a:schemeClr>
                </a:solidFill>
                <a:sym typeface="HarmonyOS Sans SC Light" panose="00000400000000000000" pitchFamily="2" charset="-122"/>
              </a:rPr>
              <a:t>51PPT</a:t>
            </a:r>
            <a:r>
              <a:rPr lang="zh-CN" altLang="en-US" sz="1333" dirty="0">
                <a:solidFill>
                  <a:schemeClr val="bg1">
                    <a:lumMod val="75000"/>
                  </a:schemeClr>
                </a:solidFill>
                <a:sym typeface="HarmonyOS Sans SC Light" panose="00000400000000000000" pitchFamily="2" charset="-122"/>
              </a:rPr>
              <a:t>模板网 唯一访问网址：</a:t>
            </a:r>
            <a:r>
              <a:rPr lang="en-US" altLang="zh-CN" sz="1333" dirty="0">
                <a:solidFill>
                  <a:schemeClr val="bg1">
                    <a:lumMod val="75000"/>
                  </a:schemeClr>
                </a:solidFill>
                <a:sym typeface="HarmonyOS Sans SC Light" panose="00000400000000000000" pitchFamily="2" charset="-122"/>
              </a:rPr>
              <a:t>www.51p ptmoban.com</a:t>
            </a:r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7133A920-402B-1A57-54AA-4D6683096B99}"/>
              </a:ext>
            </a:extLst>
          </p:cNvPr>
          <p:cNvSpPr/>
          <p:nvPr/>
        </p:nvSpPr>
        <p:spPr>
          <a:xfrm>
            <a:off x="1881" y="4688481"/>
            <a:ext cx="6776932" cy="881328"/>
          </a:xfrm>
          <a:custGeom>
            <a:avLst/>
            <a:gdLst>
              <a:gd name="connsiteX0" fmla="*/ 0 w 5084268"/>
              <a:gd name="connsiteY0" fmla="*/ 0 h 661200"/>
              <a:gd name="connsiteX1" fmla="*/ 4753668 w 5084268"/>
              <a:gd name="connsiteY1" fmla="*/ 0 h 661200"/>
              <a:gd name="connsiteX2" fmla="*/ 5084268 w 5084268"/>
              <a:gd name="connsiteY2" fmla="*/ 330600 h 661200"/>
              <a:gd name="connsiteX3" fmla="*/ 4753668 w 5084268"/>
              <a:gd name="connsiteY3" fmla="*/ 661200 h 661200"/>
              <a:gd name="connsiteX4" fmla="*/ 0 w 5084268"/>
              <a:gd name="connsiteY4" fmla="*/ 661200 h 66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84268" h="661200">
                <a:moveTo>
                  <a:pt x="0" y="0"/>
                </a:moveTo>
                <a:lnTo>
                  <a:pt x="4753668" y="0"/>
                </a:lnTo>
                <a:cubicBezTo>
                  <a:pt x="4936253" y="0"/>
                  <a:pt x="5084268" y="148015"/>
                  <a:pt x="5084268" y="330600"/>
                </a:cubicBezTo>
                <a:cubicBezTo>
                  <a:pt x="5084268" y="513185"/>
                  <a:pt x="4936253" y="661200"/>
                  <a:pt x="4753668" y="661200"/>
                </a:cubicBezTo>
                <a:lnTo>
                  <a:pt x="0" y="661200"/>
                </a:lnTo>
                <a:close/>
              </a:path>
            </a:pathLst>
          </a:custGeom>
          <a:solidFill>
            <a:srgbClr val="FFB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399"/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04789588-2EF8-0548-5875-C89E243A7851}"/>
              </a:ext>
            </a:extLst>
          </p:cNvPr>
          <p:cNvSpPr txBox="1"/>
          <p:nvPr/>
        </p:nvSpPr>
        <p:spPr>
          <a:xfrm>
            <a:off x="771100" y="4766566"/>
            <a:ext cx="5390626" cy="6790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333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333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932765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41D39450-8AF6-2B3F-A695-A6B97A192E31}"/>
              </a:ext>
            </a:extLst>
          </p:cNvPr>
          <p:cNvGrpSpPr/>
          <p:nvPr/>
        </p:nvGrpSpPr>
        <p:grpSpPr>
          <a:xfrm>
            <a:off x="4300145" y="2338339"/>
            <a:ext cx="3591711" cy="772631"/>
            <a:chOff x="4483595" y="1754296"/>
            <a:chExt cx="2694615" cy="579652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874BB81C-BD31-7C0F-B32A-A96E119567C1}"/>
                </a:ext>
              </a:extLst>
            </p:cNvPr>
            <p:cNvGrpSpPr/>
            <p:nvPr/>
          </p:nvGrpSpPr>
          <p:grpSpPr>
            <a:xfrm>
              <a:off x="4483595" y="1754296"/>
              <a:ext cx="2694615" cy="579652"/>
              <a:chOff x="1420185" y="1905145"/>
              <a:chExt cx="2694615" cy="579652"/>
            </a:xfrm>
          </p:grpSpPr>
          <p:sp>
            <p:nvSpPr>
              <p:cNvPr id="5" name="矩形: 圆角 4">
                <a:extLst>
                  <a:ext uri="{FF2B5EF4-FFF2-40B4-BE49-F238E27FC236}">
                    <a16:creationId xmlns:a16="http://schemas.microsoft.com/office/drawing/2014/main" id="{739A7BDF-4E73-5E29-E0F8-B35803AD36E7}"/>
                  </a:ext>
                </a:extLst>
              </p:cNvPr>
              <p:cNvSpPr/>
              <p:nvPr/>
            </p:nvSpPr>
            <p:spPr>
              <a:xfrm>
                <a:off x="1496385" y="1996092"/>
                <a:ext cx="2618415" cy="488705"/>
              </a:xfrm>
              <a:prstGeom prst="roundRect">
                <a:avLst>
                  <a:gd name="adj" fmla="val 0"/>
                </a:avLst>
              </a:prstGeom>
              <a:solidFill>
                <a:srgbClr val="FFB3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/>
              </a:p>
            </p:txBody>
          </p:sp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id="{169DA8C4-A2D1-10EA-799E-DF47B1709864}"/>
                  </a:ext>
                </a:extLst>
              </p:cNvPr>
              <p:cNvSpPr/>
              <p:nvPr/>
            </p:nvSpPr>
            <p:spPr>
              <a:xfrm>
                <a:off x="1420185" y="1905145"/>
                <a:ext cx="2618415" cy="488705"/>
              </a:xfrm>
              <a:prstGeom prst="roundRect">
                <a:avLst>
                  <a:gd name="adj" fmla="val 0"/>
                </a:avLst>
              </a:prstGeom>
              <a:solidFill>
                <a:srgbClr val="59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/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51C8BB3-8647-ECDE-000B-AA0078A92AAD}"/>
                  </a:ext>
                </a:extLst>
              </p:cNvPr>
              <p:cNvSpPr txBox="1"/>
              <p:nvPr/>
            </p:nvSpPr>
            <p:spPr>
              <a:xfrm>
                <a:off x="2352796" y="1975837"/>
                <a:ext cx="1062157" cy="3462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399" b="1" dirty="0">
                    <a:solidFill>
                      <a:schemeClr val="bg1"/>
                    </a:solidFill>
                  </a:rPr>
                  <a:t>营销目标</a:t>
                </a:r>
              </a:p>
            </p:txBody>
          </p:sp>
        </p:grpSp>
        <p:sp>
          <p:nvSpPr>
            <p:cNvPr id="10" name="shopping-cart_275866">
              <a:extLst>
                <a:ext uri="{FF2B5EF4-FFF2-40B4-BE49-F238E27FC236}">
                  <a16:creationId xmlns:a16="http://schemas.microsoft.com/office/drawing/2014/main" id="{F1F4DB34-F0EA-0723-5CDF-67334C7D0D03}"/>
                </a:ext>
              </a:extLst>
            </p:cNvPr>
            <p:cNvSpPr/>
            <p:nvPr/>
          </p:nvSpPr>
          <p:spPr>
            <a:xfrm>
              <a:off x="4630957" y="1888048"/>
              <a:ext cx="391817" cy="340122"/>
            </a:xfrm>
            <a:custGeom>
              <a:avLst/>
              <a:gdLst>
                <a:gd name="connsiteX0" fmla="*/ 451246 w 607566"/>
                <a:gd name="connsiteY0" fmla="*/ 465729 h 527406"/>
                <a:gd name="connsiteX1" fmla="*/ 440210 w 607566"/>
                <a:gd name="connsiteY1" fmla="*/ 476749 h 527406"/>
                <a:gd name="connsiteX2" fmla="*/ 451246 w 607566"/>
                <a:gd name="connsiteY2" fmla="*/ 487769 h 527406"/>
                <a:gd name="connsiteX3" fmla="*/ 462283 w 607566"/>
                <a:gd name="connsiteY3" fmla="*/ 476749 h 527406"/>
                <a:gd name="connsiteX4" fmla="*/ 451246 w 607566"/>
                <a:gd name="connsiteY4" fmla="*/ 465729 h 527406"/>
                <a:gd name="connsiteX5" fmla="*/ 288014 w 607566"/>
                <a:gd name="connsiteY5" fmla="*/ 465729 h 527406"/>
                <a:gd name="connsiteX6" fmla="*/ 276978 w 607566"/>
                <a:gd name="connsiteY6" fmla="*/ 476749 h 527406"/>
                <a:gd name="connsiteX7" fmla="*/ 288014 w 607566"/>
                <a:gd name="connsiteY7" fmla="*/ 487769 h 527406"/>
                <a:gd name="connsiteX8" fmla="*/ 299051 w 607566"/>
                <a:gd name="connsiteY8" fmla="*/ 476749 h 527406"/>
                <a:gd name="connsiteX9" fmla="*/ 288014 w 607566"/>
                <a:gd name="connsiteY9" fmla="*/ 465729 h 527406"/>
                <a:gd name="connsiteX10" fmla="*/ 442347 w 607566"/>
                <a:gd name="connsiteY10" fmla="*/ 276969 h 527406"/>
                <a:gd name="connsiteX11" fmla="*/ 452465 w 607566"/>
                <a:gd name="connsiteY11" fmla="*/ 286666 h 527406"/>
                <a:gd name="connsiteX12" fmla="*/ 452465 w 607566"/>
                <a:gd name="connsiteY12" fmla="*/ 315399 h 527406"/>
                <a:gd name="connsiteX13" fmla="*/ 442347 w 607566"/>
                <a:gd name="connsiteY13" fmla="*/ 325095 h 527406"/>
                <a:gd name="connsiteX14" fmla="*/ 432495 w 607566"/>
                <a:gd name="connsiteY14" fmla="*/ 315399 h 527406"/>
                <a:gd name="connsiteX15" fmla="*/ 432495 w 607566"/>
                <a:gd name="connsiteY15" fmla="*/ 286666 h 527406"/>
                <a:gd name="connsiteX16" fmla="*/ 442347 w 607566"/>
                <a:gd name="connsiteY16" fmla="*/ 276969 h 527406"/>
                <a:gd name="connsiteX17" fmla="*/ 442351 w 607566"/>
                <a:gd name="connsiteY17" fmla="*/ 259492 h 527406"/>
                <a:gd name="connsiteX18" fmla="*/ 412003 w 607566"/>
                <a:gd name="connsiteY18" fmla="*/ 286691 h 527406"/>
                <a:gd name="connsiteX19" fmla="*/ 412003 w 607566"/>
                <a:gd name="connsiteY19" fmla="*/ 315400 h 527406"/>
                <a:gd name="connsiteX20" fmla="*/ 442351 w 607566"/>
                <a:gd name="connsiteY20" fmla="*/ 342688 h 527406"/>
                <a:gd name="connsiteX21" fmla="*/ 472698 w 607566"/>
                <a:gd name="connsiteY21" fmla="*/ 315400 h 527406"/>
                <a:gd name="connsiteX22" fmla="*/ 472698 w 607566"/>
                <a:gd name="connsiteY22" fmla="*/ 286691 h 527406"/>
                <a:gd name="connsiteX23" fmla="*/ 442351 w 607566"/>
                <a:gd name="connsiteY23" fmla="*/ 259492 h 527406"/>
                <a:gd name="connsiteX24" fmla="*/ 349518 w 607566"/>
                <a:gd name="connsiteY24" fmla="*/ 212049 h 527406"/>
                <a:gd name="connsiteX25" fmla="*/ 359672 w 607566"/>
                <a:gd name="connsiteY25" fmla="*/ 221735 h 527406"/>
                <a:gd name="connsiteX26" fmla="*/ 359672 w 607566"/>
                <a:gd name="connsiteY26" fmla="*/ 250348 h 527406"/>
                <a:gd name="connsiteX27" fmla="*/ 349518 w 607566"/>
                <a:gd name="connsiteY27" fmla="*/ 260033 h 527406"/>
                <a:gd name="connsiteX28" fmla="*/ 339631 w 607566"/>
                <a:gd name="connsiteY28" fmla="*/ 250348 h 527406"/>
                <a:gd name="connsiteX29" fmla="*/ 339631 w 607566"/>
                <a:gd name="connsiteY29" fmla="*/ 221735 h 527406"/>
                <a:gd name="connsiteX30" fmla="*/ 349518 w 607566"/>
                <a:gd name="connsiteY30" fmla="*/ 212049 h 527406"/>
                <a:gd name="connsiteX31" fmla="*/ 349529 w 607566"/>
                <a:gd name="connsiteY31" fmla="*/ 194429 h 527406"/>
                <a:gd name="connsiteX32" fmla="*/ 319271 w 607566"/>
                <a:gd name="connsiteY32" fmla="*/ 221716 h 527406"/>
                <a:gd name="connsiteX33" fmla="*/ 319271 w 607566"/>
                <a:gd name="connsiteY33" fmla="*/ 250337 h 527406"/>
                <a:gd name="connsiteX34" fmla="*/ 349529 w 607566"/>
                <a:gd name="connsiteY34" fmla="*/ 277624 h 527406"/>
                <a:gd name="connsiteX35" fmla="*/ 379876 w 607566"/>
                <a:gd name="connsiteY35" fmla="*/ 250337 h 527406"/>
                <a:gd name="connsiteX36" fmla="*/ 379876 w 607566"/>
                <a:gd name="connsiteY36" fmla="*/ 221716 h 527406"/>
                <a:gd name="connsiteX37" fmla="*/ 349529 w 607566"/>
                <a:gd name="connsiteY37" fmla="*/ 194429 h 527406"/>
                <a:gd name="connsiteX38" fmla="*/ 430603 w 607566"/>
                <a:gd name="connsiteY38" fmla="*/ 186162 h 527406"/>
                <a:gd name="connsiteX39" fmla="*/ 422149 w 607566"/>
                <a:gd name="connsiteY39" fmla="*/ 191229 h 527406"/>
                <a:gd name="connsiteX40" fmla="*/ 351220 w 607566"/>
                <a:gd name="connsiteY40" fmla="*/ 336821 h 527406"/>
                <a:gd name="connsiteX41" fmla="*/ 350152 w 607566"/>
                <a:gd name="connsiteY41" fmla="*/ 340643 h 527406"/>
                <a:gd name="connsiteX42" fmla="*/ 361454 w 607566"/>
                <a:gd name="connsiteY42" fmla="*/ 351309 h 527406"/>
                <a:gd name="connsiteX43" fmla="*/ 370621 w 607566"/>
                <a:gd name="connsiteY43" fmla="*/ 346243 h 527406"/>
                <a:gd name="connsiteX44" fmla="*/ 441728 w 607566"/>
                <a:gd name="connsiteY44" fmla="*/ 200739 h 527406"/>
                <a:gd name="connsiteX45" fmla="*/ 442529 w 607566"/>
                <a:gd name="connsiteY45" fmla="*/ 196828 h 527406"/>
                <a:gd name="connsiteX46" fmla="*/ 430603 w 607566"/>
                <a:gd name="connsiteY46" fmla="*/ 186162 h 527406"/>
                <a:gd name="connsiteX47" fmla="*/ 212388 w 607566"/>
                <a:gd name="connsiteY47" fmla="*/ 157008 h 527406"/>
                <a:gd name="connsiteX48" fmla="*/ 213011 w 607566"/>
                <a:gd name="connsiteY48" fmla="*/ 157008 h 527406"/>
                <a:gd name="connsiteX49" fmla="*/ 279935 w 607566"/>
                <a:gd name="connsiteY49" fmla="*/ 157008 h 527406"/>
                <a:gd name="connsiteX50" fmla="*/ 306278 w 607566"/>
                <a:gd name="connsiteY50" fmla="*/ 157008 h 527406"/>
                <a:gd name="connsiteX51" fmla="*/ 354424 w 607566"/>
                <a:gd name="connsiteY51" fmla="*/ 157008 h 527406"/>
                <a:gd name="connsiteX52" fmla="*/ 471719 w 607566"/>
                <a:gd name="connsiteY52" fmla="*/ 157008 h 527406"/>
                <a:gd name="connsiteX53" fmla="*/ 590082 w 607566"/>
                <a:gd name="connsiteY53" fmla="*/ 157008 h 527406"/>
                <a:gd name="connsiteX54" fmla="*/ 604143 w 607566"/>
                <a:gd name="connsiteY54" fmla="*/ 164119 h 527406"/>
                <a:gd name="connsiteX55" fmla="*/ 606813 w 607566"/>
                <a:gd name="connsiteY55" fmla="*/ 179585 h 527406"/>
                <a:gd name="connsiteX56" fmla="*/ 550479 w 607566"/>
                <a:gd name="connsiteY56" fmla="*/ 364464 h 527406"/>
                <a:gd name="connsiteX57" fmla="*/ 533748 w 607566"/>
                <a:gd name="connsiteY57" fmla="*/ 376819 h 527406"/>
                <a:gd name="connsiteX58" fmla="*/ 268722 w 607566"/>
                <a:gd name="connsiteY58" fmla="*/ 376819 h 527406"/>
                <a:gd name="connsiteX59" fmla="*/ 251991 w 607566"/>
                <a:gd name="connsiteY59" fmla="*/ 364464 h 527406"/>
                <a:gd name="connsiteX60" fmla="*/ 195657 w 607566"/>
                <a:gd name="connsiteY60" fmla="*/ 179585 h 527406"/>
                <a:gd name="connsiteX61" fmla="*/ 198327 w 607566"/>
                <a:gd name="connsiteY61" fmla="*/ 164119 h 527406"/>
                <a:gd name="connsiteX62" fmla="*/ 212388 w 607566"/>
                <a:gd name="connsiteY62" fmla="*/ 157008 h 527406"/>
                <a:gd name="connsiteX63" fmla="*/ 19848 w 607566"/>
                <a:gd name="connsiteY63" fmla="*/ 77269 h 527406"/>
                <a:gd name="connsiteX64" fmla="*/ 113657 w 607566"/>
                <a:gd name="connsiteY64" fmla="*/ 77269 h 527406"/>
                <a:gd name="connsiteX65" fmla="*/ 132615 w 607566"/>
                <a:gd name="connsiteY65" fmla="*/ 91400 h 527406"/>
                <a:gd name="connsiteX66" fmla="*/ 229005 w 607566"/>
                <a:gd name="connsiteY66" fmla="*/ 407607 h 527406"/>
                <a:gd name="connsiteX67" fmla="*/ 536066 w 607566"/>
                <a:gd name="connsiteY67" fmla="*/ 407607 h 527406"/>
                <a:gd name="connsiteX68" fmla="*/ 555914 w 607566"/>
                <a:gd name="connsiteY68" fmla="*/ 427425 h 527406"/>
                <a:gd name="connsiteX69" fmla="*/ 536066 w 607566"/>
                <a:gd name="connsiteY69" fmla="*/ 447244 h 527406"/>
                <a:gd name="connsiteX70" fmla="*/ 492455 w 607566"/>
                <a:gd name="connsiteY70" fmla="*/ 447244 h 527406"/>
                <a:gd name="connsiteX71" fmla="*/ 501978 w 607566"/>
                <a:gd name="connsiteY71" fmla="*/ 476749 h 527406"/>
                <a:gd name="connsiteX72" fmla="*/ 451246 w 607566"/>
                <a:gd name="connsiteY72" fmla="*/ 527406 h 527406"/>
                <a:gd name="connsiteX73" fmla="*/ 400514 w 607566"/>
                <a:gd name="connsiteY73" fmla="*/ 476749 h 527406"/>
                <a:gd name="connsiteX74" fmla="*/ 410127 w 607566"/>
                <a:gd name="connsiteY74" fmla="*/ 447244 h 527406"/>
                <a:gd name="connsiteX75" fmla="*/ 329223 w 607566"/>
                <a:gd name="connsiteY75" fmla="*/ 447244 h 527406"/>
                <a:gd name="connsiteX76" fmla="*/ 338746 w 607566"/>
                <a:gd name="connsiteY76" fmla="*/ 476749 h 527406"/>
                <a:gd name="connsiteX77" fmla="*/ 288014 w 607566"/>
                <a:gd name="connsiteY77" fmla="*/ 527406 h 527406"/>
                <a:gd name="connsiteX78" fmla="*/ 237283 w 607566"/>
                <a:gd name="connsiteY78" fmla="*/ 476749 h 527406"/>
                <a:gd name="connsiteX79" fmla="*/ 246806 w 607566"/>
                <a:gd name="connsiteY79" fmla="*/ 447244 h 527406"/>
                <a:gd name="connsiteX80" fmla="*/ 214320 w 607566"/>
                <a:gd name="connsiteY80" fmla="*/ 447244 h 527406"/>
                <a:gd name="connsiteX81" fmla="*/ 195362 w 607566"/>
                <a:gd name="connsiteY81" fmla="*/ 433202 h 527406"/>
                <a:gd name="connsiteX82" fmla="*/ 98972 w 607566"/>
                <a:gd name="connsiteY82" fmla="*/ 116995 h 527406"/>
                <a:gd name="connsiteX83" fmla="*/ 19848 w 607566"/>
                <a:gd name="connsiteY83" fmla="*/ 116995 h 527406"/>
                <a:gd name="connsiteX84" fmla="*/ 0 w 607566"/>
                <a:gd name="connsiteY84" fmla="*/ 97088 h 527406"/>
                <a:gd name="connsiteX85" fmla="*/ 19848 w 607566"/>
                <a:gd name="connsiteY85" fmla="*/ 77269 h 527406"/>
                <a:gd name="connsiteX86" fmla="*/ 281441 w 607566"/>
                <a:gd name="connsiteY86" fmla="*/ 69295 h 527406"/>
                <a:gd name="connsiteX87" fmla="*/ 288379 w 607566"/>
                <a:gd name="connsiteY87" fmla="*/ 71428 h 527406"/>
                <a:gd name="connsiteX88" fmla="*/ 330364 w 607566"/>
                <a:gd name="connsiteY88" fmla="*/ 100221 h 527406"/>
                <a:gd name="connsiteX89" fmla="*/ 333744 w 607566"/>
                <a:gd name="connsiteY89" fmla="*/ 116927 h 527406"/>
                <a:gd name="connsiteX90" fmla="*/ 242392 w 607566"/>
                <a:gd name="connsiteY90" fmla="*/ 116927 h 527406"/>
                <a:gd name="connsiteX91" fmla="*/ 242570 w 607566"/>
                <a:gd name="connsiteY91" fmla="*/ 116572 h 527406"/>
                <a:gd name="connsiteX92" fmla="*/ 271390 w 607566"/>
                <a:gd name="connsiteY92" fmla="*/ 74627 h 527406"/>
                <a:gd name="connsiteX93" fmla="*/ 281441 w 607566"/>
                <a:gd name="connsiteY93" fmla="*/ 69295 h 527406"/>
                <a:gd name="connsiteX94" fmla="*/ 533665 w 607566"/>
                <a:gd name="connsiteY94" fmla="*/ 10650 h 527406"/>
                <a:gd name="connsiteX95" fmla="*/ 543726 w 607566"/>
                <a:gd name="connsiteY95" fmla="*/ 14471 h 527406"/>
                <a:gd name="connsiteX96" fmla="*/ 581390 w 607566"/>
                <a:gd name="connsiteY96" fmla="*/ 97467 h 527406"/>
                <a:gd name="connsiteX97" fmla="*/ 577561 w 607566"/>
                <a:gd name="connsiteY97" fmla="*/ 107597 h 527406"/>
                <a:gd name="connsiteX98" fmla="*/ 556815 w 607566"/>
                <a:gd name="connsiteY98" fmla="*/ 116927 h 527406"/>
                <a:gd name="connsiteX99" fmla="*/ 473384 w 607566"/>
                <a:gd name="connsiteY99" fmla="*/ 116927 h 527406"/>
                <a:gd name="connsiteX100" fmla="*/ 464391 w 607566"/>
                <a:gd name="connsiteY100" fmla="*/ 41929 h 527406"/>
                <a:gd name="connsiteX101" fmla="*/ 411766 w 607566"/>
                <a:gd name="connsiteY101" fmla="*/ 0 h 527406"/>
                <a:gd name="connsiteX102" fmla="*/ 412656 w 607566"/>
                <a:gd name="connsiteY102" fmla="*/ 0 h 527406"/>
                <a:gd name="connsiteX103" fmla="*/ 420222 w 607566"/>
                <a:gd name="connsiteY103" fmla="*/ 6664 h 527406"/>
                <a:gd name="connsiteX104" fmla="*/ 433484 w 607566"/>
                <a:gd name="connsiteY104" fmla="*/ 116927 h 527406"/>
                <a:gd name="connsiteX105" fmla="*/ 375006 w 607566"/>
                <a:gd name="connsiteY105" fmla="*/ 116927 h 527406"/>
                <a:gd name="connsiteX106" fmla="*/ 374561 w 607566"/>
                <a:gd name="connsiteY106" fmla="*/ 100845 h 527406"/>
                <a:gd name="connsiteX107" fmla="*/ 352843 w 607566"/>
                <a:gd name="connsiteY107" fmla="*/ 67526 h 527406"/>
                <a:gd name="connsiteX108" fmla="*/ 317328 w 607566"/>
                <a:gd name="connsiteY108" fmla="*/ 43270 h 527406"/>
                <a:gd name="connsiteX109" fmla="*/ 314480 w 607566"/>
                <a:gd name="connsiteY109" fmla="*/ 19369 h 527406"/>
                <a:gd name="connsiteX110" fmla="*/ 321156 w 607566"/>
                <a:gd name="connsiteY110" fmla="*/ 10839 h 527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607566" h="527406">
                  <a:moveTo>
                    <a:pt x="451246" y="465729"/>
                  </a:moveTo>
                  <a:cubicBezTo>
                    <a:pt x="445194" y="465729"/>
                    <a:pt x="440210" y="470706"/>
                    <a:pt x="440210" y="476749"/>
                  </a:cubicBezTo>
                  <a:cubicBezTo>
                    <a:pt x="440210" y="482792"/>
                    <a:pt x="445194" y="487769"/>
                    <a:pt x="451246" y="487769"/>
                  </a:cubicBezTo>
                  <a:cubicBezTo>
                    <a:pt x="457387" y="487769"/>
                    <a:pt x="462283" y="482792"/>
                    <a:pt x="462283" y="476749"/>
                  </a:cubicBezTo>
                  <a:cubicBezTo>
                    <a:pt x="462283" y="470706"/>
                    <a:pt x="457387" y="465729"/>
                    <a:pt x="451246" y="465729"/>
                  </a:cubicBezTo>
                  <a:close/>
                  <a:moveTo>
                    <a:pt x="288014" y="465729"/>
                  </a:moveTo>
                  <a:cubicBezTo>
                    <a:pt x="281962" y="465729"/>
                    <a:pt x="276978" y="470706"/>
                    <a:pt x="276978" y="476749"/>
                  </a:cubicBezTo>
                  <a:cubicBezTo>
                    <a:pt x="276978" y="482792"/>
                    <a:pt x="281962" y="487769"/>
                    <a:pt x="288014" y="487769"/>
                  </a:cubicBezTo>
                  <a:cubicBezTo>
                    <a:pt x="294156" y="487769"/>
                    <a:pt x="299051" y="482792"/>
                    <a:pt x="299051" y="476749"/>
                  </a:cubicBezTo>
                  <a:cubicBezTo>
                    <a:pt x="299051" y="470706"/>
                    <a:pt x="294156" y="465729"/>
                    <a:pt x="288014" y="465729"/>
                  </a:cubicBezTo>
                  <a:close/>
                  <a:moveTo>
                    <a:pt x="442347" y="276969"/>
                  </a:moveTo>
                  <a:cubicBezTo>
                    <a:pt x="448649" y="276969"/>
                    <a:pt x="452465" y="279994"/>
                    <a:pt x="452465" y="286666"/>
                  </a:cubicBezTo>
                  <a:lnTo>
                    <a:pt x="452465" y="315399"/>
                  </a:lnTo>
                  <a:cubicBezTo>
                    <a:pt x="452465" y="322071"/>
                    <a:pt x="448649" y="325095"/>
                    <a:pt x="442347" y="325095"/>
                  </a:cubicBezTo>
                  <a:cubicBezTo>
                    <a:pt x="436134" y="325095"/>
                    <a:pt x="432495" y="322071"/>
                    <a:pt x="432495" y="315399"/>
                  </a:cubicBezTo>
                  <a:lnTo>
                    <a:pt x="432495" y="286666"/>
                  </a:lnTo>
                  <a:cubicBezTo>
                    <a:pt x="432495" y="279994"/>
                    <a:pt x="436134" y="276969"/>
                    <a:pt x="442347" y="276969"/>
                  </a:cubicBezTo>
                  <a:close/>
                  <a:moveTo>
                    <a:pt x="442351" y="259492"/>
                  </a:moveTo>
                  <a:cubicBezTo>
                    <a:pt x="425175" y="259492"/>
                    <a:pt x="412003" y="266692"/>
                    <a:pt x="412003" y="286691"/>
                  </a:cubicBezTo>
                  <a:lnTo>
                    <a:pt x="412003" y="315400"/>
                  </a:lnTo>
                  <a:cubicBezTo>
                    <a:pt x="412003" y="335399"/>
                    <a:pt x="425175" y="342688"/>
                    <a:pt x="442351" y="342688"/>
                  </a:cubicBezTo>
                  <a:cubicBezTo>
                    <a:pt x="459349" y="342688"/>
                    <a:pt x="472698" y="335399"/>
                    <a:pt x="472698" y="315400"/>
                  </a:cubicBezTo>
                  <a:lnTo>
                    <a:pt x="472698" y="286691"/>
                  </a:lnTo>
                  <a:cubicBezTo>
                    <a:pt x="472698" y="266692"/>
                    <a:pt x="459349" y="259492"/>
                    <a:pt x="442351" y="259492"/>
                  </a:cubicBezTo>
                  <a:close/>
                  <a:moveTo>
                    <a:pt x="349518" y="212049"/>
                  </a:moveTo>
                  <a:cubicBezTo>
                    <a:pt x="355842" y="212049"/>
                    <a:pt x="359672" y="215070"/>
                    <a:pt x="359672" y="221735"/>
                  </a:cubicBezTo>
                  <a:lnTo>
                    <a:pt x="359672" y="250348"/>
                  </a:lnTo>
                  <a:cubicBezTo>
                    <a:pt x="359672" y="257012"/>
                    <a:pt x="355842" y="260033"/>
                    <a:pt x="349518" y="260033"/>
                  </a:cubicBezTo>
                  <a:cubicBezTo>
                    <a:pt x="343283" y="260033"/>
                    <a:pt x="339631" y="257012"/>
                    <a:pt x="339631" y="250348"/>
                  </a:cubicBezTo>
                  <a:lnTo>
                    <a:pt x="339631" y="221735"/>
                  </a:lnTo>
                  <a:cubicBezTo>
                    <a:pt x="339631" y="215070"/>
                    <a:pt x="343283" y="212049"/>
                    <a:pt x="349518" y="212049"/>
                  </a:cubicBezTo>
                  <a:close/>
                  <a:moveTo>
                    <a:pt x="349529" y="194429"/>
                  </a:moveTo>
                  <a:cubicBezTo>
                    <a:pt x="332353" y="194429"/>
                    <a:pt x="319271" y="201717"/>
                    <a:pt x="319271" y="221716"/>
                  </a:cubicBezTo>
                  <a:lnTo>
                    <a:pt x="319271" y="250337"/>
                  </a:lnTo>
                  <a:cubicBezTo>
                    <a:pt x="319271" y="270336"/>
                    <a:pt x="332353" y="277624"/>
                    <a:pt x="349529" y="277624"/>
                  </a:cubicBezTo>
                  <a:cubicBezTo>
                    <a:pt x="366527" y="277624"/>
                    <a:pt x="379876" y="270336"/>
                    <a:pt x="379876" y="250337"/>
                  </a:cubicBezTo>
                  <a:lnTo>
                    <a:pt x="379876" y="221716"/>
                  </a:lnTo>
                  <a:cubicBezTo>
                    <a:pt x="379876" y="201717"/>
                    <a:pt x="366527" y="194429"/>
                    <a:pt x="349529" y="194429"/>
                  </a:cubicBezTo>
                  <a:close/>
                  <a:moveTo>
                    <a:pt x="430603" y="186162"/>
                  </a:moveTo>
                  <a:cubicBezTo>
                    <a:pt x="426955" y="186162"/>
                    <a:pt x="423751" y="187762"/>
                    <a:pt x="422149" y="191229"/>
                  </a:cubicBezTo>
                  <a:lnTo>
                    <a:pt x="351220" y="336821"/>
                  </a:lnTo>
                  <a:cubicBezTo>
                    <a:pt x="350597" y="337977"/>
                    <a:pt x="350152" y="339399"/>
                    <a:pt x="350152" y="340643"/>
                  </a:cubicBezTo>
                  <a:cubicBezTo>
                    <a:pt x="350152" y="345710"/>
                    <a:pt x="354602" y="351309"/>
                    <a:pt x="361454" y="351309"/>
                  </a:cubicBezTo>
                  <a:cubicBezTo>
                    <a:pt x="365370" y="351309"/>
                    <a:pt x="369197" y="349354"/>
                    <a:pt x="370621" y="346243"/>
                  </a:cubicBezTo>
                  <a:lnTo>
                    <a:pt x="441728" y="200739"/>
                  </a:lnTo>
                  <a:cubicBezTo>
                    <a:pt x="442351" y="199495"/>
                    <a:pt x="442529" y="198073"/>
                    <a:pt x="442529" y="196828"/>
                  </a:cubicBezTo>
                  <a:cubicBezTo>
                    <a:pt x="442529" y="190429"/>
                    <a:pt x="436299" y="186162"/>
                    <a:pt x="430603" y="186162"/>
                  </a:cubicBezTo>
                  <a:close/>
                  <a:moveTo>
                    <a:pt x="212388" y="157008"/>
                  </a:moveTo>
                  <a:lnTo>
                    <a:pt x="213011" y="157008"/>
                  </a:lnTo>
                  <a:lnTo>
                    <a:pt x="279935" y="157008"/>
                  </a:lnTo>
                  <a:lnTo>
                    <a:pt x="306278" y="157008"/>
                  </a:lnTo>
                  <a:lnTo>
                    <a:pt x="354424" y="157008"/>
                  </a:lnTo>
                  <a:lnTo>
                    <a:pt x="471719" y="157008"/>
                  </a:lnTo>
                  <a:lnTo>
                    <a:pt x="590082" y="157008"/>
                  </a:lnTo>
                  <a:cubicBezTo>
                    <a:pt x="595600" y="157008"/>
                    <a:pt x="600850" y="159586"/>
                    <a:pt x="604143" y="164119"/>
                  </a:cubicBezTo>
                  <a:cubicBezTo>
                    <a:pt x="607436" y="168563"/>
                    <a:pt x="608415" y="174252"/>
                    <a:pt x="606813" y="179585"/>
                  </a:cubicBezTo>
                  <a:lnTo>
                    <a:pt x="550479" y="364464"/>
                  </a:lnTo>
                  <a:cubicBezTo>
                    <a:pt x="548254" y="371842"/>
                    <a:pt x="541402" y="376819"/>
                    <a:pt x="533748" y="376819"/>
                  </a:cubicBezTo>
                  <a:lnTo>
                    <a:pt x="268722" y="376819"/>
                  </a:lnTo>
                  <a:cubicBezTo>
                    <a:pt x="261068" y="376819"/>
                    <a:pt x="254216" y="371842"/>
                    <a:pt x="251991" y="364464"/>
                  </a:cubicBezTo>
                  <a:lnTo>
                    <a:pt x="195657" y="179585"/>
                  </a:lnTo>
                  <a:cubicBezTo>
                    <a:pt x="194055" y="174252"/>
                    <a:pt x="195034" y="168563"/>
                    <a:pt x="198327" y="164119"/>
                  </a:cubicBezTo>
                  <a:cubicBezTo>
                    <a:pt x="201620" y="159586"/>
                    <a:pt x="206870" y="157008"/>
                    <a:pt x="212388" y="157008"/>
                  </a:cubicBezTo>
                  <a:close/>
                  <a:moveTo>
                    <a:pt x="19848" y="77269"/>
                  </a:moveTo>
                  <a:lnTo>
                    <a:pt x="113657" y="77269"/>
                  </a:lnTo>
                  <a:cubicBezTo>
                    <a:pt x="122379" y="77269"/>
                    <a:pt x="130123" y="83046"/>
                    <a:pt x="132615" y="91400"/>
                  </a:cubicBezTo>
                  <a:lnTo>
                    <a:pt x="229005" y="407607"/>
                  </a:lnTo>
                  <a:lnTo>
                    <a:pt x="536066" y="407607"/>
                  </a:lnTo>
                  <a:cubicBezTo>
                    <a:pt x="547014" y="407607"/>
                    <a:pt x="555914" y="416494"/>
                    <a:pt x="555914" y="427425"/>
                  </a:cubicBezTo>
                  <a:cubicBezTo>
                    <a:pt x="555914" y="438356"/>
                    <a:pt x="547014" y="447244"/>
                    <a:pt x="536066" y="447244"/>
                  </a:cubicBezTo>
                  <a:lnTo>
                    <a:pt x="492455" y="447244"/>
                  </a:lnTo>
                  <a:cubicBezTo>
                    <a:pt x="498507" y="455598"/>
                    <a:pt x="501978" y="465729"/>
                    <a:pt x="501978" y="476749"/>
                  </a:cubicBezTo>
                  <a:cubicBezTo>
                    <a:pt x="501978" y="504655"/>
                    <a:pt x="479282" y="527406"/>
                    <a:pt x="451246" y="527406"/>
                  </a:cubicBezTo>
                  <a:cubicBezTo>
                    <a:pt x="423299" y="527406"/>
                    <a:pt x="400514" y="504655"/>
                    <a:pt x="400514" y="476749"/>
                  </a:cubicBezTo>
                  <a:cubicBezTo>
                    <a:pt x="400514" y="465729"/>
                    <a:pt x="404075" y="455598"/>
                    <a:pt x="410127" y="447244"/>
                  </a:cubicBezTo>
                  <a:lnTo>
                    <a:pt x="329223" y="447244"/>
                  </a:lnTo>
                  <a:cubicBezTo>
                    <a:pt x="335186" y="455598"/>
                    <a:pt x="338746" y="465729"/>
                    <a:pt x="338746" y="476749"/>
                  </a:cubicBezTo>
                  <a:cubicBezTo>
                    <a:pt x="338746" y="504655"/>
                    <a:pt x="316050" y="527406"/>
                    <a:pt x="288014" y="527406"/>
                  </a:cubicBezTo>
                  <a:cubicBezTo>
                    <a:pt x="260067" y="527406"/>
                    <a:pt x="237283" y="504655"/>
                    <a:pt x="237283" y="476749"/>
                  </a:cubicBezTo>
                  <a:cubicBezTo>
                    <a:pt x="237283" y="465729"/>
                    <a:pt x="240843" y="455598"/>
                    <a:pt x="246806" y="447244"/>
                  </a:cubicBezTo>
                  <a:lnTo>
                    <a:pt x="214320" y="447244"/>
                  </a:lnTo>
                  <a:cubicBezTo>
                    <a:pt x="205597" y="447244"/>
                    <a:pt x="197854" y="441556"/>
                    <a:pt x="195362" y="433202"/>
                  </a:cubicBezTo>
                  <a:lnTo>
                    <a:pt x="98972" y="116995"/>
                  </a:lnTo>
                  <a:lnTo>
                    <a:pt x="19848" y="116995"/>
                  </a:lnTo>
                  <a:cubicBezTo>
                    <a:pt x="8900" y="116995"/>
                    <a:pt x="0" y="108108"/>
                    <a:pt x="0" y="97088"/>
                  </a:cubicBezTo>
                  <a:cubicBezTo>
                    <a:pt x="0" y="86156"/>
                    <a:pt x="8900" y="77269"/>
                    <a:pt x="19848" y="77269"/>
                  </a:cubicBezTo>
                  <a:close/>
                  <a:moveTo>
                    <a:pt x="281441" y="69295"/>
                  </a:moveTo>
                  <a:cubicBezTo>
                    <a:pt x="283843" y="69295"/>
                    <a:pt x="286245" y="70006"/>
                    <a:pt x="288379" y="71428"/>
                  </a:cubicBezTo>
                  <a:lnTo>
                    <a:pt x="330364" y="100221"/>
                  </a:lnTo>
                  <a:cubicBezTo>
                    <a:pt x="335790" y="103953"/>
                    <a:pt x="337302" y="111329"/>
                    <a:pt x="333744" y="116927"/>
                  </a:cubicBezTo>
                  <a:lnTo>
                    <a:pt x="242392" y="116927"/>
                  </a:lnTo>
                  <a:cubicBezTo>
                    <a:pt x="242392" y="116838"/>
                    <a:pt x="242481" y="116661"/>
                    <a:pt x="242570" y="116572"/>
                  </a:cubicBezTo>
                  <a:lnTo>
                    <a:pt x="271390" y="74627"/>
                  </a:lnTo>
                  <a:cubicBezTo>
                    <a:pt x="273703" y="71161"/>
                    <a:pt x="277527" y="69295"/>
                    <a:pt x="281441" y="69295"/>
                  </a:cubicBezTo>
                  <a:close/>
                  <a:moveTo>
                    <a:pt x="533665" y="10650"/>
                  </a:moveTo>
                  <a:cubicBezTo>
                    <a:pt x="537493" y="8962"/>
                    <a:pt x="541945" y="10650"/>
                    <a:pt x="543726" y="14471"/>
                  </a:cubicBezTo>
                  <a:lnTo>
                    <a:pt x="581390" y="97467"/>
                  </a:lnTo>
                  <a:cubicBezTo>
                    <a:pt x="583082" y="101288"/>
                    <a:pt x="581390" y="105820"/>
                    <a:pt x="577561" y="107597"/>
                  </a:cubicBezTo>
                  <a:lnTo>
                    <a:pt x="556815" y="116927"/>
                  </a:lnTo>
                  <a:lnTo>
                    <a:pt x="473384" y="116927"/>
                  </a:lnTo>
                  <a:lnTo>
                    <a:pt x="464391" y="41929"/>
                  </a:lnTo>
                  <a:close/>
                  <a:moveTo>
                    <a:pt x="411766" y="0"/>
                  </a:moveTo>
                  <a:cubicBezTo>
                    <a:pt x="412122" y="0"/>
                    <a:pt x="412389" y="0"/>
                    <a:pt x="412656" y="0"/>
                  </a:cubicBezTo>
                  <a:cubicBezTo>
                    <a:pt x="416483" y="0"/>
                    <a:pt x="419777" y="2754"/>
                    <a:pt x="420222" y="6664"/>
                  </a:cubicBezTo>
                  <a:lnTo>
                    <a:pt x="433484" y="116927"/>
                  </a:lnTo>
                  <a:lnTo>
                    <a:pt x="375006" y="116927"/>
                  </a:lnTo>
                  <a:cubicBezTo>
                    <a:pt x="375718" y="111596"/>
                    <a:pt x="375540" y="106176"/>
                    <a:pt x="374561" y="100845"/>
                  </a:cubicBezTo>
                  <a:cubicBezTo>
                    <a:pt x="371979" y="87251"/>
                    <a:pt x="364325" y="75434"/>
                    <a:pt x="352843" y="67526"/>
                  </a:cubicBezTo>
                  <a:lnTo>
                    <a:pt x="317328" y="43270"/>
                  </a:lnTo>
                  <a:lnTo>
                    <a:pt x="314480" y="19369"/>
                  </a:lnTo>
                  <a:cubicBezTo>
                    <a:pt x="313946" y="15193"/>
                    <a:pt x="316972" y="11373"/>
                    <a:pt x="321156" y="108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/>
            </a:p>
          </p:txBody>
        </p:sp>
      </p:grp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CC1E1155-66B7-AC45-05A4-72AF4F60C0F3}"/>
              </a:ext>
            </a:extLst>
          </p:cNvPr>
          <p:cNvSpPr/>
          <p:nvPr/>
        </p:nvSpPr>
        <p:spPr>
          <a:xfrm>
            <a:off x="1883" y="0"/>
            <a:ext cx="3097355" cy="1983156"/>
          </a:xfrm>
          <a:custGeom>
            <a:avLst/>
            <a:gdLst>
              <a:gd name="connsiteX0" fmla="*/ 0 w 2323733"/>
              <a:gd name="connsiteY0" fmla="*/ 0 h 1487826"/>
              <a:gd name="connsiteX1" fmla="*/ 2319568 w 2323733"/>
              <a:gd name="connsiteY1" fmla="*/ 0 h 1487826"/>
              <a:gd name="connsiteX2" fmla="*/ 2323733 w 2323733"/>
              <a:gd name="connsiteY2" fmla="*/ 82495 h 1487826"/>
              <a:gd name="connsiteX3" fmla="*/ 918402 w 2323733"/>
              <a:gd name="connsiteY3" fmla="*/ 1487826 h 1487826"/>
              <a:gd name="connsiteX4" fmla="*/ 24481 w 2323733"/>
              <a:gd name="connsiteY4" fmla="*/ 1166917 h 1487826"/>
              <a:gd name="connsiteX5" fmla="*/ 0 w 2323733"/>
              <a:gd name="connsiteY5" fmla="*/ 1144667 h 1487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23733" h="1487826">
                <a:moveTo>
                  <a:pt x="0" y="0"/>
                </a:moveTo>
                <a:lnTo>
                  <a:pt x="2319568" y="0"/>
                </a:lnTo>
                <a:lnTo>
                  <a:pt x="2323733" y="82495"/>
                </a:lnTo>
                <a:cubicBezTo>
                  <a:pt x="2323733" y="858638"/>
                  <a:pt x="1694545" y="1487826"/>
                  <a:pt x="918402" y="1487826"/>
                </a:cubicBezTo>
                <a:cubicBezTo>
                  <a:pt x="578840" y="1487826"/>
                  <a:pt x="267405" y="1367396"/>
                  <a:pt x="24481" y="1166917"/>
                </a:cubicBezTo>
                <a:lnTo>
                  <a:pt x="0" y="1144667"/>
                </a:lnTo>
                <a:close/>
              </a:path>
            </a:pathLst>
          </a:custGeom>
          <a:solidFill>
            <a:srgbClr val="FFC933"/>
          </a:solidFill>
          <a:ln w="233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 sz="2399">
              <a:cs typeface="+mn-ea"/>
            </a:endParaRPr>
          </a:p>
        </p:txBody>
      </p:sp>
      <p:sp>
        <p:nvSpPr>
          <p:cNvPr id="127" name="椭圆 126">
            <a:extLst>
              <a:ext uri="{FF2B5EF4-FFF2-40B4-BE49-F238E27FC236}">
                <a16:creationId xmlns:a16="http://schemas.microsoft.com/office/drawing/2014/main" id="{6A336065-9357-80F7-5CE3-8541BC6345E7}"/>
              </a:ext>
            </a:extLst>
          </p:cNvPr>
          <p:cNvSpPr/>
          <p:nvPr/>
        </p:nvSpPr>
        <p:spPr>
          <a:xfrm>
            <a:off x="2286246" y="1615668"/>
            <a:ext cx="1633796" cy="1633796"/>
          </a:xfrm>
          <a:prstGeom prst="ellipse">
            <a:avLst/>
          </a:prstGeom>
          <a:solidFill>
            <a:srgbClr val="FFB3DA"/>
          </a:solidFill>
          <a:ln w="233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 sz="2399">
              <a:cs typeface="+mn-ea"/>
            </a:endParaRPr>
          </a:p>
        </p:txBody>
      </p:sp>
      <p:sp>
        <p:nvSpPr>
          <p:cNvPr id="123" name="任意多边形: 形状 122">
            <a:extLst>
              <a:ext uri="{FF2B5EF4-FFF2-40B4-BE49-F238E27FC236}">
                <a16:creationId xmlns:a16="http://schemas.microsoft.com/office/drawing/2014/main" id="{7A67507F-D698-1DFE-C96E-BAEB1B34326A}"/>
              </a:ext>
            </a:extLst>
          </p:cNvPr>
          <p:cNvSpPr/>
          <p:nvPr/>
        </p:nvSpPr>
        <p:spPr>
          <a:xfrm flipH="1">
            <a:off x="5702419" y="5862618"/>
            <a:ext cx="6487698" cy="995383"/>
          </a:xfrm>
          <a:custGeom>
            <a:avLst/>
            <a:gdLst>
              <a:gd name="connsiteX0" fmla="*/ 883161 w 3721570"/>
              <a:gd name="connsiteY0" fmla="*/ 0 h 826273"/>
              <a:gd name="connsiteX1" fmla="*/ 3695953 w 3721570"/>
              <a:gd name="connsiteY1" fmla="*/ 788320 h 826273"/>
              <a:gd name="connsiteX2" fmla="*/ 3721570 w 3721570"/>
              <a:gd name="connsiteY2" fmla="*/ 826273 h 826273"/>
              <a:gd name="connsiteX3" fmla="*/ 0 w 3721570"/>
              <a:gd name="connsiteY3" fmla="*/ 826273 h 826273"/>
              <a:gd name="connsiteX4" fmla="*/ 0 w 3721570"/>
              <a:gd name="connsiteY4" fmla="*/ 51466 h 826273"/>
              <a:gd name="connsiteX5" fmla="*/ 7348 w 3721570"/>
              <a:gd name="connsiteY5" fmla="*/ 50441 h 826273"/>
              <a:gd name="connsiteX6" fmla="*/ 883161 w 3721570"/>
              <a:gd name="connsiteY6" fmla="*/ 0 h 826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21570" h="826273">
                <a:moveTo>
                  <a:pt x="883161" y="0"/>
                </a:moveTo>
                <a:cubicBezTo>
                  <a:pt x="2204766" y="0"/>
                  <a:pt x="3323056" y="331607"/>
                  <a:pt x="3695953" y="788320"/>
                </a:cubicBezTo>
                <a:lnTo>
                  <a:pt x="3721570" y="826273"/>
                </a:lnTo>
                <a:lnTo>
                  <a:pt x="0" y="826273"/>
                </a:lnTo>
                <a:lnTo>
                  <a:pt x="0" y="51466"/>
                </a:lnTo>
                <a:lnTo>
                  <a:pt x="7348" y="50441"/>
                </a:lnTo>
                <a:cubicBezTo>
                  <a:pt x="284017" y="17660"/>
                  <a:pt x="578176" y="0"/>
                  <a:pt x="883161" y="0"/>
                </a:cubicBezTo>
                <a:close/>
              </a:path>
            </a:pathLst>
          </a:custGeom>
          <a:solidFill>
            <a:srgbClr val="CED5E5"/>
          </a:solidFill>
          <a:ln w="233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399">
              <a:cs typeface="+mn-ea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BDEEDAE3-EF0B-CA9F-21AB-F6C829508C2E}"/>
              </a:ext>
            </a:extLst>
          </p:cNvPr>
          <p:cNvSpPr txBox="1"/>
          <p:nvPr/>
        </p:nvSpPr>
        <p:spPr>
          <a:xfrm>
            <a:off x="9648515" y="541656"/>
            <a:ext cx="1665841" cy="12000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198" dirty="0">
                <a:solidFill>
                  <a:srgbClr val="5900CC"/>
                </a:solidFill>
                <a:latin typeface="Aa厚底黑" panose="00020600040101010101" pitchFamily="18" charset="-122"/>
                <a:ea typeface="Aa厚底黑" panose="00020600040101010101" pitchFamily="18" charset="-122"/>
                <a:cs typeface="+mn-ea"/>
                <a:sym typeface="+mn-lt"/>
              </a:rPr>
              <a:t>618</a:t>
            </a:r>
            <a:endParaRPr lang="zh-CN" altLang="en-US" sz="7198" dirty="0">
              <a:solidFill>
                <a:srgbClr val="5900CC"/>
              </a:solidFill>
              <a:latin typeface="Aa厚底黑" panose="00020600040101010101" pitchFamily="18" charset="-122"/>
              <a:ea typeface="Aa厚底黑" panose="00020600040101010101" pitchFamily="18" charset="-122"/>
              <a:cs typeface="+mn-ea"/>
              <a:sym typeface="+mn-lt"/>
            </a:endParaRPr>
          </a:p>
        </p:txBody>
      </p:sp>
      <p:grpSp>
        <p:nvGrpSpPr>
          <p:cNvPr id="61" name="图形 58">
            <a:extLst>
              <a:ext uri="{FF2B5EF4-FFF2-40B4-BE49-F238E27FC236}">
                <a16:creationId xmlns:a16="http://schemas.microsoft.com/office/drawing/2014/main" id="{D3497978-6FA4-1B86-6FBF-E0A15AEEB5E6}"/>
              </a:ext>
            </a:extLst>
          </p:cNvPr>
          <p:cNvGrpSpPr/>
          <p:nvPr/>
        </p:nvGrpSpPr>
        <p:grpSpPr>
          <a:xfrm>
            <a:off x="8857336" y="3427942"/>
            <a:ext cx="2962863" cy="2932368"/>
            <a:chOff x="4968460" y="977416"/>
            <a:chExt cx="3221402" cy="3188247"/>
          </a:xfrm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C30D793A-9ABD-7341-6239-9837852C5795}"/>
                </a:ext>
              </a:extLst>
            </p:cNvPr>
            <p:cNvSpPr/>
            <p:nvPr/>
          </p:nvSpPr>
          <p:spPr>
            <a:xfrm>
              <a:off x="6496615" y="1035643"/>
              <a:ext cx="1635722" cy="1860210"/>
            </a:xfrm>
            <a:custGeom>
              <a:avLst/>
              <a:gdLst>
                <a:gd name="connsiteX0" fmla="*/ 1 w 1635722"/>
                <a:gd name="connsiteY0" fmla="*/ 0 h 1860210"/>
                <a:gd name="connsiteX1" fmla="*/ 1635723 w 1635722"/>
                <a:gd name="connsiteY1" fmla="*/ 0 h 1860210"/>
                <a:gd name="connsiteX2" fmla="*/ 1635723 w 1635722"/>
                <a:gd name="connsiteY2" fmla="*/ 1860211 h 1860210"/>
                <a:gd name="connsiteX3" fmla="*/ 1 w 1635722"/>
                <a:gd name="connsiteY3" fmla="*/ 1860211 h 186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5722" h="1860210">
                  <a:moveTo>
                    <a:pt x="1" y="0"/>
                  </a:moveTo>
                  <a:lnTo>
                    <a:pt x="1635723" y="0"/>
                  </a:lnTo>
                  <a:lnTo>
                    <a:pt x="1635723" y="1860211"/>
                  </a:lnTo>
                  <a:lnTo>
                    <a:pt x="1" y="1860211"/>
                  </a:lnTo>
                  <a:close/>
                </a:path>
              </a:pathLst>
            </a:custGeom>
            <a:solidFill>
              <a:srgbClr val="F1F2F7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80119298-9F4B-429F-7572-3A569421BBD0}"/>
                </a:ext>
              </a:extLst>
            </p:cNvPr>
            <p:cNvSpPr/>
            <p:nvPr/>
          </p:nvSpPr>
          <p:spPr>
            <a:xfrm>
              <a:off x="6439090" y="977416"/>
              <a:ext cx="1750772" cy="1976663"/>
            </a:xfrm>
            <a:custGeom>
              <a:avLst/>
              <a:gdLst>
                <a:gd name="connsiteX0" fmla="*/ 1 w 1750772"/>
                <a:gd name="connsiteY0" fmla="*/ 0 h 1976663"/>
                <a:gd name="connsiteX1" fmla="*/ 1 w 1750772"/>
                <a:gd name="connsiteY1" fmla="*/ 1976664 h 1976663"/>
                <a:gd name="connsiteX2" fmla="*/ 1750774 w 1750772"/>
                <a:gd name="connsiteY2" fmla="*/ 1976664 h 1976663"/>
                <a:gd name="connsiteX3" fmla="*/ 1750774 w 1750772"/>
                <a:gd name="connsiteY3" fmla="*/ 0 h 1976663"/>
                <a:gd name="connsiteX4" fmla="*/ 1 w 1750772"/>
                <a:gd name="connsiteY4" fmla="*/ 0 h 1976663"/>
                <a:gd name="connsiteX5" fmla="*/ 1693249 w 1750772"/>
                <a:gd name="connsiteY5" fmla="*/ 1918437 h 1976663"/>
                <a:gd name="connsiteX6" fmla="*/ 57526 w 1750772"/>
                <a:gd name="connsiteY6" fmla="*/ 1918437 h 1976663"/>
                <a:gd name="connsiteX7" fmla="*/ 57526 w 1750772"/>
                <a:gd name="connsiteY7" fmla="*/ 58227 h 1976663"/>
                <a:gd name="connsiteX8" fmla="*/ 1693249 w 1750772"/>
                <a:gd name="connsiteY8" fmla="*/ 58227 h 1976663"/>
                <a:gd name="connsiteX9" fmla="*/ 1693249 w 1750772"/>
                <a:gd name="connsiteY9" fmla="*/ 1918437 h 1976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50772" h="1976663">
                  <a:moveTo>
                    <a:pt x="1" y="0"/>
                  </a:moveTo>
                  <a:lnTo>
                    <a:pt x="1" y="1976664"/>
                  </a:lnTo>
                  <a:lnTo>
                    <a:pt x="1750774" y="1976664"/>
                  </a:lnTo>
                  <a:lnTo>
                    <a:pt x="1750774" y="0"/>
                  </a:lnTo>
                  <a:lnTo>
                    <a:pt x="1" y="0"/>
                  </a:lnTo>
                  <a:close/>
                  <a:moveTo>
                    <a:pt x="1693249" y="1918437"/>
                  </a:moveTo>
                  <a:lnTo>
                    <a:pt x="57526" y="1918437"/>
                  </a:lnTo>
                  <a:lnTo>
                    <a:pt x="57526" y="58227"/>
                  </a:lnTo>
                  <a:lnTo>
                    <a:pt x="1693249" y="58227"/>
                  </a:lnTo>
                  <a:lnTo>
                    <a:pt x="1693249" y="1918437"/>
                  </a:lnTo>
                  <a:close/>
                </a:path>
              </a:pathLst>
            </a:custGeom>
            <a:solidFill>
              <a:srgbClr val="CED5E5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3CD25963-B594-D83A-F5C5-B9CF68E4B12A}"/>
                </a:ext>
              </a:extLst>
            </p:cNvPr>
            <p:cNvSpPr/>
            <p:nvPr/>
          </p:nvSpPr>
          <p:spPr>
            <a:xfrm>
              <a:off x="6670827" y="1417974"/>
              <a:ext cx="1229305" cy="1087129"/>
            </a:xfrm>
            <a:custGeom>
              <a:avLst/>
              <a:gdLst>
                <a:gd name="connsiteX0" fmla="*/ 172576 w 1229305"/>
                <a:gd name="connsiteY0" fmla="*/ 1002246 h 1087129"/>
                <a:gd name="connsiteX1" fmla="*/ 919233 w 1229305"/>
                <a:gd name="connsiteY1" fmla="*/ 0 h 1087129"/>
                <a:gd name="connsiteX2" fmla="*/ 1049482 w 1229305"/>
                <a:gd name="connsiteY2" fmla="*/ 75999 h 1087129"/>
                <a:gd name="connsiteX3" fmla="*/ 296278 w 1229305"/>
                <a:gd name="connsiteY3" fmla="*/ 1087130 h 1087129"/>
                <a:gd name="connsiteX4" fmla="*/ 172576 w 1229305"/>
                <a:gd name="connsiteY4" fmla="*/ 1002246 h 1087129"/>
                <a:gd name="connsiteX5" fmla="*/ 981201 w 1229305"/>
                <a:gd name="connsiteY5" fmla="*/ 1007156 h 1087129"/>
                <a:gd name="connsiteX6" fmla="*/ 803481 w 1229305"/>
                <a:gd name="connsiteY6" fmla="*/ 937939 h 1087129"/>
                <a:gd name="connsiteX7" fmla="*/ 733095 w 1229305"/>
                <a:gd name="connsiteY7" fmla="*/ 763727 h 1087129"/>
                <a:gd name="connsiteX8" fmla="*/ 981201 w 1229305"/>
                <a:gd name="connsiteY8" fmla="*/ 520298 h 1087129"/>
                <a:gd name="connsiteX9" fmla="*/ 1158920 w 1229305"/>
                <a:gd name="connsiteY9" fmla="*/ 589515 h 1087129"/>
                <a:gd name="connsiteX10" fmla="*/ 1229307 w 1229305"/>
                <a:gd name="connsiteY10" fmla="*/ 763727 h 1087129"/>
                <a:gd name="connsiteX11" fmla="*/ 1158920 w 1229305"/>
                <a:gd name="connsiteY11" fmla="*/ 937939 h 1087129"/>
                <a:gd name="connsiteX12" fmla="*/ 981201 w 1229305"/>
                <a:gd name="connsiteY12" fmla="*/ 1007156 h 1087129"/>
                <a:gd name="connsiteX13" fmla="*/ 981201 w 1229305"/>
                <a:gd name="connsiteY13" fmla="*/ 657329 h 1087129"/>
                <a:gd name="connsiteX14" fmla="*/ 879947 w 1229305"/>
                <a:gd name="connsiteY14" fmla="*/ 763961 h 1087129"/>
                <a:gd name="connsiteX15" fmla="*/ 981201 w 1229305"/>
                <a:gd name="connsiteY15" fmla="*/ 870593 h 1087129"/>
                <a:gd name="connsiteX16" fmla="*/ 1082454 w 1229305"/>
                <a:gd name="connsiteY16" fmla="*/ 763961 h 1087129"/>
                <a:gd name="connsiteX17" fmla="*/ 981201 w 1229305"/>
                <a:gd name="connsiteY17" fmla="*/ 657329 h 1087129"/>
                <a:gd name="connsiteX18" fmla="*/ 248107 w 1229305"/>
                <a:gd name="connsiteY18" fmla="*/ 557011 h 1087129"/>
                <a:gd name="connsiteX19" fmla="*/ 70387 w 1229305"/>
                <a:gd name="connsiteY19" fmla="*/ 487794 h 1087129"/>
                <a:gd name="connsiteX20" fmla="*/ 1 w 1229305"/>
                <a:gd name="connsiteY20" fmla="*/ 313582 h 1087129"/>
                <a:gd name="connsiteX21" fmla="*/ 70387 w 1229305"/>
                <a:gd name="connsiteY21" fmla="*/ 139370 h 1087129"/>
                <a:gd name="connsiteX22" fmla="*/ 248107 w 1229305"/>
                <a:gd name="connsiteY22" fmla="*/ 70153 h 1087129"/>
                <a:gd name="connsiteX23" fmla="*/ 425827 w 1229305"/>
                <a:gd name="connsiteY23" fmla="*/ 139370 h 1087129"/>
                <a:gd name="connsiteX24" fmla="*/ 496213 w 1229305"/>
                <a:gd name="connsiteY24" fmla="*/ 313582 h 1087129"/>
                <a:gd name="connsiteX25" fmla="*/ 425827 w 1229305"/>
                <a:gd name="connsiteY25" fmla="*/ 487794 h 1087129"/>
                <a:gd name="connsiteX26" fmla="*/ 248107 w 1229305"/>
                <a:gd name="connsiteY26" fmla="*/ 557011 h 1087129"/>
                <a:gd name="connsiteX27" fmla="*/ 248107 w 1229305"/>
                <a:gd name="connsiteY27" fmla="*/ 207184 h 1087129"/>
                <a:gd name="connsiteX28" fmla="*/ 146854 w 1229305"/>
                <a:gd name="connsiteY28" fmla="*/ 313816 h 1087129"/>
                <a:gd name="connsiteX29" fmla="*/ 248107 w 1229305"/>
                <a:gd name="connsiteY29" fmla="*/ 420447 h 1087129"/>
                <a:gd name="connsiteX30" fmla="*/ 349360 w 1229305"/>
                <a:gd name="connsiteY30" fmla="*/ 313816 h 1087129"/>
                <a:gd name="connsiteX31" fmla="*/ 248107 w 1229305"/>
                <a:gd name="connsiteY31" fmla="*/ 207184 h 1087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229305" h="1087129">
                  <a:moveTo>
                    <a:pt x="172576" y="1002246"/>
                  </a:moveTo>
                  <a:lnTo>
                    <a:pt x="919233" y="0"/>
                  </a:lnTo>
                  <a:lnTo>
                    <a:pt x="1049482" y="75999"/>
                  </a:lnTo>
                  <a:lnTo>
                    <a:pt x="296278" y="1087130"/>
                  </a:lnTo>
                  <a:lnTo>
                    <a:pt x="172576" y="1002246"/>
                  </a:lnTo>
                  <a:close/>
                  <a:moveTo>
                    <a:pt x="981201" y="1007156"/>
                  </a:moveTo>
                  <a:cubicBezTo>
                    <a:pt x="912217" y="1007156"/>
                    <a:pt x="849080" y="982603"/>
                    <a:pt x="803481" y="937939"/>
                  </a:cubicBezTo>
                  <a:cubicBezTo>
                    <a:pt x="758116" y="893275"/>
                    <a:pt x="733095" y="831541"/>
                    <a:pt x="733095" y="763727"/>
                  </a:cubicBezTo>
                  <a:cubicBezTo>
                    <a:pt x="733095" y="625059"/>
                    <a:pt x="839727" y="520298"/>
                    <a:pt x="981201" y="520298"/>
                  </a:cubicBezTo>
                  <a:cubicBezTo>
                    <a:pt x="1050184" y="520298"/>
                    <a:pt x="1113321" y="544851"/>
                    <a:pt x="1158920" y="589515"/>
                  </a:cubicBezTo>
                  <a:cubicBezTo>
                    <a:pt x="1204286" y="634179"/>
                    <a:pt x="1229307" y="695913"/>
                    <a:pt x="1229307" y="763727"/>
                  </a:cubicBezTo>
                  <a:cubicBezTo>
                    <a:pt x="1229307" y="831541"/>
                    <a:pt x="1204286" y="893509"/>
                    <a:pt x="1158920" y="937939"/>
                  </a:cubicBezTo>
                  <a:cubicBezTo>
                    <a:pt x="1113555" y="982603"/>
                    <a:pt x="1050418" y="1007156"/>
                    <a:pt x="981201" y="1007156"/>
                  </a:cubicBezTo>
                  <a:close/>
                  <a:moveTo>
                    <a:pt x="981201" y="657329"/>
                  </a:moveTo>
                  <a:cubicBezTo>
                    <a:pt x="923442" y="657329"/>
                    <a:pt x="879947" y="703162"/>
                    <a:pt x="879947" y="763961"/>
                  </a:cubicBezTo>
                  <a:cubicBezTo>
                    <a:pt x="879947" y="824760"/>
                    <a:pt x="923442" y="870593"/>
                    <a:pt x="981201" y="870593"/>
                  </a:cubicBezTo>
                  <a:cubicBezTo>
                    <a:pt x="1038960" y="870593"/>
                    <a:pt x="1082454" y="824760"/>
                    <a:pt x="1082454" y="763961"/>
                  </a:cubicBezTo>
                  <a:cubicBezTo>
                    <a:pt x="1082454" y="703162"/>
                    <a:pt x="1038960" y="657329"/>
                    <a:pt x="981201" y="657329"/>
                  </a:cubicBezTo>
                  <a:close/>
                  <a:moveTo>
                    <a:pt x="248107" y="557011"/>
                  </a:moveTo>
                  <a:cubicBezTo>
                    <a:pt x="179124" y="557011"/>
                    <a:pt x="115986" y="532458"/>
                    <a:pt x="70387" y="487794"/>
                  </a:cubicBezTo>
                  <a:cubicBezTo>
                    <a:pt x="25022" y="443130"/>
                    <a:pt x="1" y="381396"/>
                    <a:pt x="1" y="313582"/>
                  </a:cubicBezTo>
                  <a:cubicBezTo>
                    <a:pt x="1" y="245768"/>
                    <a:pt x="25022" y="183800"/>
                    <a:pt x="70387" y="139370"/>
                  </a:cubicBezTo>
                  <a:cubicBezTo>
                    <a:pt x="115753" y="94706"/>
                    <a:pt x="178890" y="70153"/>
                    <a:pt x="248107" y="70153"/>
                  </a:cubicBezTo>
                  <a:cubicBezTo>
                    <a:pt x="317090" y="70153"/>
                    <a:pt x="380228" y="94706"/>
                    <a:pt x="425827" y="139370"/>
                  </a:cubicBezTo>
                  <a:cubicBezTo>
                    <a:pt x="471192" y="184033"/>
                    <a:pt x="496213" y="245768"/>
                    <a:pt x="496213" y="313582"/>
                  </a:cubicBezTo>
                  <a:cubicBezTo>
                    <a:pt x="496213" y="381396"/>
                    <a:pt x="471192" y="443364"/>
                    <a:pt x="425827" y="487794"/>
                  </a:cubicBezTo>
                  <a:cubicBezTo>
                    <a:pt x="380228" y="532458"/>
                    <a:pt x="317090" y="557011"/>
                    <a:pt x="248107" y="557011"/>
                  </a:cubicBezTo>
                  <a:close/>
                  <a:moveTo>
                    <a:pt x="248107" y="207184"/>
                  </a:moveTo>
                  <a:cubicBezTo>
                    <a:pt x="190348" y="207184"/>
                    <a:pt x="146854" y="253017"/>
                    <a:pt x="146854" y="313816"/>
                  </a:cubicBezTo>
                  <a:cubicBezTo>
                    <a:pt x="146854" y="374614"/>
                    <a:pt x="190348" y="420447"/>
                    <a:pt x="248107" y="420447"/>
                  </a:cubicBezTo>
                  <a:cubicBezTo>
                    <a:pt x="305866" y="420447"/>
                    <a:pt x="349360" y="374614"/>
                    <a:pt x="349360" y="313816"/>
                  </a:cubicBezTo>
                  <a:cubicBezTo>
                    <a:pt x="349360" y="253017"/>
                    <a:pt x="305866" y="207184"/>
                    <a:pt x="248107" y="207184"/>
                  </a:cubicBezTo>
                  <a:close/>
                </a:path>
              </a:pathLst>
            </a:custGeom>
            <a:solidFill>
              <a:srgbClr val="FFFFFF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7C9DE0CB-AFE0-94EB-C86D-EF3D6F26AF1C}"/>
                </a:ext>
              </a:extLst>
            </p:cNvPr>
            <p:cNvSpPr/>
            <p:nvPr/>
          </p:nvSpPr>
          <p:spPr>
            <a:xfrm>
              <a:off x="5950065" y="3883133"/>
              <a:ext cx="328843" cy="282530"/>
            </a:xfrm>
            <a:custGeom>
              <a:avLst/>
              <a:gdLst>
                <a:gd name="connsiteX0" fmla="*/ 321829 w 328843"/>
                <a:gd name="connsiteY0" fmla="*/ 86755 h 282530"/>
                <a:gd name="connsiteX1" fmla="*/ 328845 w 328843"/>
                <a:gd name="connsiteY1" fmla="*/ 0 h 282530"/>
                <a:gd name="connsiteX2" fmla="*/ 192983 w 328843"/>
                <a:gd name="connsiteY2" fmla="*/ 24553 h 282530"/>
                <a:gd name="connsiteX3" fmla="*/ 192983 w 328843"/>
                <a:gd name="connsiteY3" fmla="*/ 98681 h 282530"/>
                <a:gd name="connsiteX4" fmla="*/ 57822 w 328843"/>
                <a:gd name="connsiteY4" fmla="*/ 180292 h 282530"/>
                <a:gd name="connsiteX5" fmla="*/ 765 w 328843"/>
                <a:gd name="connsiteY5" fmla="*/ 270555 h 282530"/>
                <a:gd name="connsiteX6" fmla="*/ 179186 w 328843"/>
                <a:gd name="connsiteY6" fmla="*/ 254653 h 282530"/>
                <a:gd name="connsiteX7" fmla="*/ 321596 w 328843"/>
                <a:gd name="connsiteY7" fmla="*/ 133991 h 282530"/>
                <a:gd name="connsiteX8" fmla="*/ 321829 w 328843"/>
                <a:gd name="connsiteY8" fmla="*/ 86755 h 282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8843" h="282530">
                  <a:moveTo>
                    <a:pt x="321829" y="86755"/>
                  </a:moveTo>
                  <a:cubicBezTo>
                    <a:pt x="326272" y="52380"/>
                    <a:pt x="328845" y="0"/>
                    <a:pt x="328845" y="0"/>
                  </a:cubicBezTo>
                  <a:lnTo>
                    <a:pt x="192983" y="24553"/>
                  </a:lnTo>
                  <a:lnTo>
                    <a:pt x="192983" y="98681"/>
                  </a:lnTo>
                  <a:cubicBezTo>
                    <a:pt x="192983" y="98681"/>
                    <a:pt x="98744" y="145683"/>
                    <a:pt x="57822" y="180292"/>
                  </a:cubicBezTo>
                  <a:cubicBezTo>
                    <a:pt x="16666" y="214667"/>
                    <a:pt x="-4380" y="241325"/>
                    <a:pt x="765" y="270555"/>
                  </a:cubicBezTo>
                  <a:cubicBezTo>
                    <a:pt x="6143" y="299785"/>
                    <a:pt x="142005" y="267983"/>
                    <a:pt x="179186" y="254653"/>
                  </a:cubicBezTo>
                  <a:cubicBezTo>
                    <a:pt x="216367" y="241325"/>
                    <a:pt x="326506" y="180993"/>
                    <a:pt x="321596" y="133991"/>
                  </a:cubicBezTo>
                  <a:cubicBezTo>
                    <a:pt x="318088" y="101253"/>
                    <a:pt x="321829" y="86755"/>
                    <a:pt x="321829" y="86755"/>
                  </a:cubicBezTo>
                  <a:close/>
                </a:path>
              </a:pathLst>
            </a:custGeom>
            <a:solidFill>
              <a:srgbClr val="141B25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6FC30795-170F-E718-A51F-6AD32D415075}"/>
                </a:ext>
              </a:extLst>
            </p:cNvPr>
            <p:cNvSpPr/>
            <p:nvPr/>
          </p:nvSpPr>
          <p:spPr>
            <a:xfrm>
              <a:off x="6400039" y="3839803"/>
              <a:ext cx="385312" cy="233458"/>
            </a:xfrm>
            <a:custGeom>
              <a:avLst/>
              <a:gdLst>
                <a:gd name="connsiteX0" fmla="*/ 232673 w 385312"/>
                <a:gd name="connsiteY0" fmla="*/ 120732 h 233458"/>
                <a:gd name="connsiteX1" fmla="*/ 136798 w 385312"/>
                <a:gd name="connsiteY1" fmla="*/ 109274 h 233458"/>
                <a:gd name="connsiteX2" fmla="*/ 136798 w 385312"/>
                <a:gd name="connsiteY2" fmla="*/ 109274 h 233458"/>
                <a:gd name="connsiteX3" fmla="*/ 149893 w 385312"/>
                <a:gd name="connsiteY3" fmla="*/ 6149 h 233458"/>
                <a:gd name="connsiteX4" fmla="*/ 11927 w 385312"/>
                <a:gd name="connsiteY4" fmla="*/ 70 h 233458"/>
                <a:gd name="connsiteX5" fmla="*/ 17773 w 385312"/>
                <a:gd name="connsiteY5" fmla="*/ 78874 h 233458"/>
                <a:gd name="connsiteX6" fmla="*/ 1 w 385312"/>
                <a:gd name="connsiteY6" fmla="*/ 198835 h 233458"/>
                <a:gd name="connsiteX7" fmla="*/ 365963 w 385312"/>
                <a:gd name="connsiteY7" fmla="*/ 227597 h 233458"/>
                <a:gd name="connsiteX8" fmla="*/ 232673 w 385312"/>
                <a:gd name="connsiteY8" fmla="*/ 120732 h 23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5312" h="233458">
                  <a:moveTo>
                    <a:pt x="232673" y="120732"/>
                  </a:moveTo>
                  <a:cubicBezTo>
                    <a:pt x="185671" y="108806"/>
                    <a:pt x="136798" y="109274"/>
                    <a:pt x="136798" y="109274"/>
                  </a:cubicBezTo>
                  <a:lnTo>
                    <a:pt x="136798" y="109274"/>
                  </a:lnTo>
                  <a:cubicBezTo>
                    <a:pt x="141475" y="75366"/>
                    <a:pt x="149893" y="11294"/>
                    <a:pt x="149893" y="6149"/>
                  </a:cubicBezTo>
                  <a:cubicBezTo>
                    <a:pt x="149893" y="-1100"/>
                    <a:pt x="11927" y="70"/>
                    <a:pt x="11927" y="70"/>
                  </a:cubicBezTo>
                  <a:lnTo>
                    <a:pt x="17773" y="78874"/>
                  </a:lnTo>
                  <a:lnTo>
                    <a:pt x="1" y="198835"/>
                  </a:lnTo>
                  <a:cubicBezTo>
                    <a:pt x="1" y="198835"/>
                    <a:pt x="291601" y="250514"/>
                    <a:pt x="365963" y="227597"/>
                  </a:cubicBezTo>
                  <a:cubicBezTo>
                    <a:pt x="440325" y="204681"/>
                    <a:pt x="279676" y="132658"/>
                    <a:pt x="232673" y="120732"/>
                  </a:cubicBezTo>
                  <a:close/>
                </a:path>
              </a:pathLst>
            </a:custGeom>
            <a:solidFill>
              <a:srgbClr val="141B25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9F4AD080-3CA2-0ADE-50BB-0FB3D1E5AA7F}"/>
                </a:ext>
              </a:extLst>
            </p:cNvPr>
            <p:cNvSpPr/>
            <p:nvPr/>
          </p:nvSpPr>
          <p:spPr>
            <a:xfrm>
              <a:off x="6085989" y="2697322"/>
              <a:ext cx="318024" cy="1238919"/>
            </a:xfrm>
            <a:custGeom>
              <a:avLst/>
              <a:gdLst>
                <a:gd name="connsiteX0" fmla="*/ 49575 w 318024"/>
                <a:gd name="connsiteY0" fmla="*/ 19409 h 1238919"/>
                <a:gd name="connsiteX1" fmla="*/ 1 w 318024"/>
                <a:gd name="connsiteY1" fmla="*/ 1224161 h 1238919"/>
                <a:gd name="connsiteX2" fmla="*/ 267048 w 318024"/>
                <a:gd name="connsiteY2" fmla="*/ 1224161 h 1238919"/>
                <a:gd name="connsiteX3" fmla="*/ 318026 w 318024"/>
                <a:gd name="connsiteY3" fmla="*/ 181461 h 1238919"/>
                <a:gd name="connsiteX4" fmla="*/ 303995 w 318024"/>
                <a:gd name="connsiteY4" fmla="*/ 0 h 1238919"/>
                <a:gd name="connsiteX5" fmla="*/ 49575 w 318024"/>
                <a:gd name="connsiteY5" fmla="*/ 19409 h 1238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8024" h="1238919">
                  <a:moveTo>
                    <a:pt x="49575" y="19409"/>
                  </a:moveTo>
                  <a:lnTo>
                    <a:pt x="1" y="1224161"/>
                  </a:lnTo>
                  <a:cubicBezTo>
                    <a:pt x="1" y="1224161"/>
                    <a:pt x="74830" y="1257367"/>
                    <a:pt x="267048" y="1224161"/>
                  </a:cubicBezTo>
                  <a:lnTo>
                    <a:pt x="318026" y="181461"/>
                  </a:lnTo>
                  <a:lnTo>
                    <a:pt x="303995" y="0"/>
                  </a:lnTo>
                  <a:lnTo>
                    <a:pt x="49575" y="19409"/>
                  </a:lnTo>
                  <a:close/>
                </a:path>
              </a:pathLst>
            </a:custGeom>
            <a:solidFill>
              <a:srgbClr val="283444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DC6EC3D7-4542-5186-9A19-63F20280A870}"/>
                </a:ext>
              </a:extLst>
            </p:cNvPr>
            <p:cNvSpPr/>
            <p:nvPr/>
          </p:nvSpPr>
          <p:spPr>
            <a:xfrm>
              <a:off x="6318428" y="2649151"/>
              <a:ext cx="314068" cy="1223479"/>
            </a:xfrm>
            <a:custGeom>
              <a:avLst/>
              <a:gdLst>
                <a:gd name="connsiteX0" fmla="*/ 37649 w 314068"/>
                <a:gd name="connsiteY0" fmla="*/ 1209429 h 1223479"/>
                <a:gd name="connsiteX1" fmla="*/ 174447 w 314068"/>
                <a:gd name="connsiteY1" fmla="*/ 1221355 h 1223479"/>
                <a:gd name="connsiteX2" fmla="*/ 308906 w 314068"/>
                <a:gd name="connsiteY2" fmla="*/ 1187448 h 1223479"/>
                <a:gd name="connsiteX3" fmla="*/ 278740 w 314068"/>
                <a:gd name="connsiteY3" fmla="*/ 0 h 1223479"/>
                <a:gd name="connsiteX4" fmla="*/ 45834 w 314068"/>
                <a:gd name="connsiteY4" fmla="*/ 48171 h 1223479"/>
                <a:gd name="connsiteX5" fmla="*/ 1 w 314068"/>
                <a:gd name="connsiteY5" fmla="*/ 1178796 h 1223479"/>
                <a:gd name="connsiteX6" fmla="*/ 37649 w 314068"/>
                <a:gd name="connsiteY6" fmla="*/ 1209429 h 1223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4068" h="1223479">
                  <a:moveTo>
                    <a:pt x="37649" y="1209429"/>
                  </a:moveTo>
                  <a:cubicBezTo>
                    <a:pt x="37649" y="1209429"/>
                    <a:pt x="84886" y="1230007"/>
                    <a:pt x="174447" y="1221355"/>
                  </a:cubicBezTo>
                  <a:cubicBezTo>
                    <a:pt x="264008" y="1212703"/>
                    <a:pt x="308906" y="1187448"/>
                    <a:pt x="308906" y="1187448"/>
                  </a:cubicBezTo>
                  <a:cubicBezTo>
                    <a:pt x="308906" y="1187448"/>
                    <a:pt x="332524" y="181461"/>
                    <a:pt x="278740" y="0"/>
                  </a:cubicBezTo>
                  <a:lnTo>
                    <a:pt x="45834" y="48171"/>
                  </a:lnTo>
                  <a:lnTo>
                    <a:pt x="1" y="1178796"/>
                  </a:lnTo>
                  <a:lnTo>
                    <a:pt x="37649" y="1209429"/>
                  </a:lnTo>
                  <a:close/>
                </a:path>
              </a:pathLst>
            </a:custGeom>
            <a:solidFill>
              <a:srgbClr val="283444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grpSp>
          <p:nvGrpSpPr>
            <p:cNvPr id="69" name="图形 58">
              <a:extLst>
                <a:ext uri="{FF2B5EF4-FFF2-40B4-BE49-F238E27FC236}">
                  <a16:creationId xmlns:a16="http://schemas.microsoft.com/office/drawing/2014/main" id="{91B5E173-B1AD-B6D7-C06F-99F33E44DE49}"/>
                </a:ext>
              </a:extLst>
            </p:cNvPr>
            <p:cNvGrpSpPr/>
            <p:nvPr/>
          </p:nvGrpSpPr>
          <p:grpSpPr>
            <a:xfrm>
              <a:off x="6718999" y="1490933"/>
              <a:ext cx="186137" cy="314856"/>
              <a:chOff x="6718999" y="1490933"/>
              <a:chExt cx="186137" cy="314856"/>
            </a:xfrm>
          </p:grpSpPr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9CBB2833-BA6E-76D6-1A51-7C52B8B9A48A}"/>
                  </a:ext>
                </a:extLst>
              </p:cNvPr>
              <p:cNvSpPr/>
              <p:nvPr/>
            </p:nvSpPr>
            <p:spPr>
              <a:xfrm>
                <a:off x="6733029" y="1497246"/>
                <a:ext cx="111542" cy="239220"/>
              </a:xfrm>
              <a:custGeom>
                <a:avLst/>
                <a:gdLst>
                  <a:gd name="connsiteX0" fmla="*/ 4024 w 111542"/>
                  <a:gd name="connsiteY0" fmla="*/ 239440 h 239220"/>
                  <a:gd name="connsiteX1" fmla="*/ 750 w 111542"/>
                  <a:gd name="connsiteY1" fmla="*/ 26878 h 239220"/>
                  <a:gd name="connsiteX2" fmla="*/ 109954 w 111542"/>
                  <a:gd name="connsiteY2" fmla="*/ 220 h 239220"/>
                  <a:gd name="connsiteX3" fmla="*/ 112292 w 111542"/>
                  <a:gd name="connsiteY3" fmla="*/ 207638 h 239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542" h="239220">
                    <a:moveTo>
                      <a:pt x="4024" y="239440"/>
                    </a:moveTo>
                    <a:lnTo>
                      <a:pt x="750" y="26878"/>
                    </a:lnTo>
                    <a:lnTo>
                      <a:pt x="109954" y="220"/>
                    </a:lnTo>
                    <a:lnTo>
                      <a:pt x="112292" y="207638"/>
                    </a:lnTo>
                    <a:close/>
                  </a:path>
                </a:pathLst>
              </a:custGeom>
              <a:solidFill>
                <a:srgbClr val="8B34FF"/>
              </a:solidFill>
              <a:ln w="23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AE75EF96-7D36-F21A-D689-DAFA6492E549}"/>
                  </a:ext>
                </a:extLst>
              </p:cNvPr>
              <p:cNvSpPr/>
              <p:nvPr/>
            </p:nvSpPr>
            <p:spPr>
              <a:xfrm>
                <a:off x="6718999" y="1515720"/>
                <a:ext cx="17304" cy="220746"/>
              </a:xfrm>
              <a:custGeom>
                <a:avLst/>
                <a:gdLst>
                  <a:gd name="connsiteX0" fmla="*/ 14781 w 17304"/>
                  <a:gd name="connsiteY0" fmla="*/ 8404 h 220746"/>
                  <a:gd name="connsiteX1" fmla="*/ 1218 w 17304"/>
                  <a:gd name="connsiteY1" fmla="*/ 220 h 220746"/>
                  <a:gd name="connsiteX2" fmla="*/ 750 w 17304"/>
                  <a:gd name="connsiteY2" fmla="*/ 210911 h 220746"/>
                  <a:gd name="connsiteX3" fmla="*/ 18054 w 17304"/>
                  <a:gd name="connsiteY3" fmla="*/ 220967 h 220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04" h="220746">
                    <a:moveTo>
                      <a:pt x="14781" y="8404"/>
                    </a:moveTo>
                    <a:lnTo>
                      <a:pt x="1218" y="220"/>
                    </a:lnTo>
                    <a:lnTo>
                      <a:pt x="750" y="210911"/>
                    </a:lnTo>
                    <a:lnTo>
                      <a:pt x="18054" y="220967"/>
                    </a:lnTo>
                    <a:close/>
                  </a:path>
                </a:pathLst>
              </a:custGeom>
              <a:solidFill>
                <a:srgbClr val="5900CC"/>
              </a:solidFill>
              <a:ln w="23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E6A305CF-4D9B-174E-D04F-88B4CCDBA47D}"/>
                  </a:ext>
                </a:extLst>
              </p:cNvPr>
              <p:cNvSpPr/>
              <p:nvPr/>
            </p:nvSpPr>
            <p:spPr>
              <a:xfrm>
                <a:off x="6719466" y="1490933"/>
                <a:ext cx="122766" cy="32971"/>
              </a:xfrm>
              <a:custGeom>
                <a:avLst/>
                <a:gdLst>
                  <a:gd name="connsiteX0" fmla="*/ 750 w 122766"/>
                  <a:gd name="connsiteY0" fmla="*/ 25007 h 32971"/>
                  <a:gd name="connsiteX1" fmla="*/ 109019 w 122766"/>
                  <a:gd name="connsiteY1" fmla="*/ 220 h 32971"/>
                  <a:gd name="connsiteX2" fmla="*/ 123517 w 122766"/>
                  <a:gd name="connsiteY2" fmla="*/ 6534 h 32971"/>
                  <a:gd name="connsiteX3" fmla="*/ 14313 w 122766"/>
                  <a:gd name="connsiteY3" fmla="*/ 33192 h 32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766" h="32971">
                    <a:moveTo>
                      <a:pt x="750" y="25007"/>
                    </a:moveTo>
                    <a:lnTo>
                      <a:pt x="109019" y="220"/>
                    </a:lnTo>
                    <a:lnTo>
                      <a:pt x="123517" y="6534"/>
                    </a:lnTo>
                    <a:lnTo>
                      <a:pt x="14313" y="33192"/>
                    </a:lnTo>
                    <a:close/>
                  </a:path>
                </a:pathLst>
              </a:custGeom>
              <a:solidFill>
                <a:srgbClr val="5900CC"/>
              </a:solidFill>
              <a:ln w="23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3AC1784A-B14C-2873-E07F-03DE9B209009}"/>
                  </a:ext>
                </a:extLst>
              </p:cNvPr>
              <p:cNvSpPr/>
              <p:nvPr/>
            </p:nvSpPr>
            <p:spPr>
              <a:xfrm>
                <a:off x="6802246" y="1690166"/>
                <a:ext cx="102890" cy="115623"/>
              </a:xfrm>
              <a:custGeom>
                <a:avLst/>
                <a:gdLst>
                  <a:gd name="connsiteX0" fmla="*/ 750 w 102890"/>
                  <a:gd name="connsiteY0" fmla="*/ 78791 h 115623"/>
                  <a:gd name="connsiteX1" fmla="*/ 2855 w 102890"/>
                  <a:gd name="connsiteY1" fmla="*/ 922 h 115623"/>
                  <a:gd name="connsiteX2" fmla="*/ 95924 w 102890"/>
                  <a:gd name="connsiteY2" fmla="*/ 220 h 115623"/>
                  <a:gd name="connsiteX3" fmla="*/ 103640 w 102890"/>
                  <a:gd name="connsiteY3" fmla="*/ 91184 h 115623"/>
                  <a:gd name="connsiteX4" fmla="*/ 750 w 102890"/>
                  <a:gd name="connsiteY4" fmla="*/ 78791 h 115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890" h="115623">
                    <a:moveTo>
                      <a:pt x="750" y="78791"/>
                    </a:moveTo>
                    <a:lnTo>
                      <a:pt x="2855" y="922"/>
                    </a:lnTo>
                    <a:lnTo>
                      <a:pt x="95924" y="220"/>
                    </a:lnTo>
                    <a:lnTo>
                      <a:pt x="103640" y="91184"/>
                    </a:lnTo>
                    <a:cubicBezTo>
                      <a:pt x="103406" y="90951"/>
                      <a:pt x="24602" y="154322"/>
                      <a:pt x="750" y="78791"/>
                    </a:cubicBezTo>
                    <a:close/>
                  </a:path>
                </a:pathLst>
              </a:custGeom>
              <a:solidFill>
                <a:srgbClr val="FFDFD7"/>
              </a:solidFill>
              <a:ln w="23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399">
                  <a:cs typeface="+mn-ea"/>
                  <a:sym typeface="+mn-lt"/>
                </a:endParaRPr>
              </a:p>
            </p:txBody>
          </p:sp>
        </p:grp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5B148CBA-BDEA-F9A5-1293-6C3B377D61DB}"/>
                </a:ext>
              </a:extLst>
            </p:cNvPr>
            <p:cNvSpPr/>
            <p:nvPr/>
          </p:nvSpPr>
          <p:spPr>
            <a:xfrm>
              <a:off x="5085614" y="3404459"/>
              <a:ext cx="556543" cy="457394"/>
            </a:xfrm>
            <a:custGeom>
              <a:avLst/>
              <a:gdLst>
                <a:gd name="connsiteX0" fmla="*/ 1 w 556543"/>
                <a:gd name="connsiteY0" fmla="*/ 0 h 457394"/>
                <a:gd name="connsiteX1" fmla="*/ 3509 w 556543"/>
                <a:gd name="connsiteY1" fmla="*/ 206950 h 457394"/>
                <a:gd name="connsiteX2" fmla="*/ 258396 w 556543"/>
                <a:gd name="connsiteY2" fmla="*/ 457394 h 457394"/>
                <a:gd name="connsiteX3" fmla="*/ 289965 w 556543"/>
                <a:gd name="connsiteY3" fmla="*/ 457394 h 457394"/>
                <a:gd name="connsiteX4" fmla="*/ 544384 w 556543"/>
                <a:gd name="connsiteY4" fmla="*/ 216771 h 457394"/>
                <a:gd name="connsiteX5" fmla="*/ 556544 w 556543"/>
                <a:gd name="connsiteY5" fmla="*/ 0 h 457394"/>
                <a:gd name="connsiteX6" fmla="*/ 1 w 556543"/>
                <a:gd name="connsiteY6" fmla="*/ 0 h 457394"/>
                <a:gd name="connsiteX7" fmla="*/ 1 w 556543"/>
                <a:gd name="connsiteY7" fmla="*/ 0 h 457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6543" h="457394">
                  <a:moveTo>
                    <a:pt x="1" y="0"/>
                  </a:moveTo>
                  <a:lnTo>
                    <a:pt x="3509" y="206950"/>
                  </a:lnTo>
                  <a:cubicBezTo>
                    <a:pt x="5847" y="346086"/>
                    <a:pt x="119260" y="457394"/>
                    <a:pt x="258396" y="457394"/>
                  </a:cubicBezTo>
                  <a:lnTo>
                    <a:pt x="289965" y="457394"/>
                  </a:lnTo>
                  <a:cubicBezTo>
                    <a:pt x="425125" y="457394"/>
                    <a:pt x="536901" y="351932"/>
                    <a:pt x="544384" y="216771"/>
                  </a:cubicBezTo>
                  <a:lnTo>
                    <a:pt x="556544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ED5E5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4D2031F5-13A7-6CCC-C803-AB2119464681}"/>
                </a:ext>
              </a:extLst>
            </p:cNvPr>
            <p:cNvSpPr/>
            <p:nvPr/>
          </p:nvSpPr>
          <p:spPr>
            <a:xfrm>
              <a:off x="4997252" y="2498345"/>
              <a:ext cx="336936" cy="663620"/>
            </a:xfrm>
            <a:custGeom>
              <a:avLst/>
              <a:gdLst>
                <a:gd name="connsiteX0" fmla="*/ 336937 w 336936"/>
                <a:gd name="connsiteY0" fmla="*/ 663621 h 663620"/>
                <a:gd name="connsiteX1" fmla="*/ 2778 w 336936"/>
                <a:gd name="connsiteY1" fmla="*/ 146597 h 663620"/>
                <a:gd name="connsiteX2" fmla="*/ 247376 w 336936"/>
                <a:gd name="connsiteY2" fmla="*/ 108714 h 663620"/>
                <a:gd name="connsiteX3" fmla="*/ 336937 w 336936"/>
                <a:gd name="connsiteY3" fmla="*/ 663621 h 663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6936" h="663620">
                  <a:moveTo>
                    <a:pt x="336937" y="663621"/>
                  </a:moveTo>
                  <a:cubicBezTo>
                    <a:pt x="336937" y="663621"/>
                    <a:pt x="32709" y="369214"/>
                    <a:pt x="2778" y="146597"/>
                  </a:cubicBezTo>
                  <a:cubicBezTo>
                    <a:pt x="-27154" y="-76021"/>
                    <a:pt x="193593" y="-8440"/>
                    <a:pt x="247376" y="108714"/>
                  </a:cubicBezTo>
                  <a:cubicBezTo>
                    <a:pt x="301160" y="226103"/>
                    <a:pt x="336937" y="663621"/>
                    <a:pt x="336937" y="663621"/>
                  </a:cubicBezTo>
                  <a:close/>
                </a:path>
              </a:pathLst>
            </a:custGeom>
            <a:solidFill>
              <a:srgbClr val="52CB96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CCEB34CC-B477-A7FB-7B3F-FE0F40C51813}"/>
                </a:ext>
              </a:extLst>
            </p:cNvPr>
            <p:cNvSpPr/>
            <p:nvPr/>
          </p:nvSpPr>
          <p:spPr>
            <a:xfrm>
              <a:off x="5346114" y="2546448"/>
              <a:ext cx="397682" cy="434523"/>
            </a:xfrm>
            <a:custGeom>
              <a:avLst/>
              <a:gdLst>
                <a:gd name="connsiteX0" fmla="*/ 1 w 397682"/>
                <a:gd name="connsiteY0" fmla="*/ 434524 h 434523"/>
                <a:gd name="connsiteX1" fmla="*/ 157143 w 397682"/>
                <a:gd name="connsiteY1" fmla="*/ 86568 h 434523"/>
                <a:gd name="connsiteX2" fmla="*/ 387711 w 397682"/>
                <a:gd name="connsiteY2" fmla="*/ 48685 h 434523"/>
                <a:gd name="connsiteX3" fmla="*/ 236649 w 397682"/>
                <a:gd name="connsiteY3" fmla="*/ 273407 h 434523"/>
                <a:gd name="connsiteX4" fmla="*/ 1 w 397682"/>
                <a:gd name="connsiteY4" fmla="*/ 434524 h 434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682" h="434523">
                  <a:moveTo>
                    <a:pt x="1" y="434524"/>
                  </a:moveTo>
                  <a:cubicBezTo>
                    <a:pt x="1" y="434524"/>
                    <a:pt x="33908" y="197876"/>
                    <a:pt x="157143" y="86568"/>
                  </a:cubicBezTo>
                  <a:cubicBezTo>
                    <a:pt x="280377" y="-24741"/>
                    <a:pt x="346087" y="-18895"/>
                    <a:pt x="387711" y="48685"/>
                  </a:cubicBezTo>
                  <a:cubicBezTo>
                    <a:pt x="429568" y="116265"/>
                    <a:pt x="332056" y="203722"/>
                    <a:pt x="236649" y="273407"/>
                  </a:cubicBezTo>
                  <a:cubicBezTo>
                    <a:pt x="141241" y="343092"/>
                    <a:pt x="1" y="434524"/>
                    <a:pt x="1" y="434524"/>
                  </a:cubicBezTo>
                  <a:close/>
                </a:path>
              </a:pathLst>
            </a:custGeom>
            <a:solidFill>
              <a:srgbClr val="52CB96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BB828BA3-1B63-56B5-7015-9423EF1FA748}"/>
                </a:ext>
              </a:extLst>
            </p:cNvPr>
            <p:cNvSpPr/>
            <p:nvPr/>
          </p:nvSpPr>
          <p:spPr>
            <a:xfrm>
              <a:off x="5104742" y="1962053"/>
              <a:ext cx="249323" cy="452086"/>
            </a:xfrm>
            <a:custGeom>
              <a:avLst/>
              <a:gdLst>
                <a:gd name="connsiteX0" fmla="*/ 249324 w 249323"/>
                <a:gd name="connsiteY0" fmla="*/ 452087 h 452086"/>
                <a:gd name="connsiteX1" fmla="*/ 30682 w 249323"/>
                <a:gd name="connsiteY1" fmla="*/ 195562 h 452086"/>
                <a:gd name="connsiteX2" fmla="*/ 30682 w 249323"/>
                <a:gd name="connsiteY2" fmla="*/ 772 h 452086"/>
                <a:gd name="connsiteX3" fmla="*/ 187824 w 249323"/>
                <a:gd name="connsiteY3" fmla="*/ 147859 h 452086"/>
                <a:gd name="connsiteX4" fmla="*/ 249324 w 249323"/>
                <a:gd name="connsiteY4" fmla="*/ 452087 h 45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9323" h="452086">
                  <a:moveTo>
                    <a:pt x="249324" y="452087"/>
                  </a:moveTo>
                  <a:cubicBezTo>
                    <a:pt x="249324" y="452087"/>
                    <a:pt x="88207" y="334698"/>
                    <a:pt x="30682" y="195562"/>
                  </a:cubicBezTo>
                  <a:cubicBezTo>
                    <a:pt x="-27077" y="56427"/>
                    <a:pt x="10806" y="6618"/>
                    <a:pt x="30682" y="772"/>
                  </a:cubicBezTo>
                  <a:cubicBezTo>
                    <a:pt x="50559" y="-5308"/>
                    <a:pt x="153917" y="22753"/>
                    <a:pt x="187824" y="147859"/>
                  </a:cubicBezTo>
                  <a:cubicBezTo>
                    <a:pt x="221497" y="273198"/>
                    <a:pt x="249324" y="452087"/>
                    <a:pt x="249324" y="452087"/>
                  </a:cubicBezTo>
                  <a:close/>
                </a:path>
              </a:pathLst>
            </a:custGeom>
            <a:solidFill>
              <a:srgbClr val="52CB96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FA957AA1-1A90-5DA3-56E0-6665D90D67F4}"/>
                </a:ext>
              </a:extLst>
            </p:cNvPr>
            <p:cNvSpPr/>
            <p:nvPr/>
          </p:nvSpPr>
          <p:spPr>
            <a:xfrm>
              <a:off x="5354065" y="1853870"/>
              <a:ext cx="282418" cy="386057"/>
            </a:xfrm>
            <a:custGeom>
              <a:avLst/>
              <a:gdLst>
                <a:gd name="connsiteX0" fmla="*/ 1 w 282418"/>
                <a:gd name="connsiteY0" fmla="*/ 386057 h 386057"/>
                <a:gd name="connsiteX1" fmla="*/ 85587 w 282418"/>
                <a:gd name="connsiteY1" fmla="*/ 75749 h 386057"/>
                <a:gd name="connsiteX2" fmla="*/ 272427 w 282418"/>
                <a:gd name="connsiteY2" fmla="*/ 61719 h 386057"/>
                <a:gd name="connsiteX3" fmla="*/ 190816 w 282418"/>
                <a:gd name="connsiteY3" fmla="*/ 258614 h 386057"/>
                <a:gd name="connsiteX4" fmla="*/ 1 w 282418"/>
                <a:gd name="connsiteY4" fmla="*/ 386057 h 386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418" h="386057">
                  <a:moveTo>
                    <a:pt x="1" y="386057"/>
                  </a:moveTo>
                  <a:cubicBezTo>
                    <a:pt x="1" y="386057"/>
                    <a:pt x="1" y="187292"/>
                    <a:pt x="85587" y="75749"/>
                  </a:cubicBezTo>
                  <a:cubicBezTo>
                    <a:pt x="171173" y="-35793"/>
                    <a:pt x="232673" y="-9837"/>
                    <a:pt x="272427" y="61719"/>
                  </a:cubicBezTo>
                  <a:cubicBezTo>
                    <a:pt x="312180" y="133275"/>
                    <a:pt x="222618" y="224707"/>
                    <a:pt x="190816" y="258614"/>
                  </a:cubicBezTo>
                  <a:cubicBezTo>
                    <a:pt x="159247" y="292755"/>
                    <a:pt x="1" y="386057"/>
                    <a:pt x="1" y="386057"/>
                  </a:cubicBezTo>
                  <a:close/>
                </a:path>
              </a:pathLst>
            </a:custGeom>
            <a:solidFill>
              <a:srgbClr val="52CB96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D9D50AE9-1C9F-E042-57BC-A43F89E45555}"/>
                </a:ext>
              </a:extLst>
            </p:cNvPr>
            <p:cNvSpPr/>
            <p:nvPr/>
          </p:nvSpPr>
          <p:spPr>
            <a:xfrm>
              <a:off x="7458172" y="3178334"/>
              <a:ext cx="489664" cy="612665"/>
            </a:xfrm>
            <a:custGeom>
              <a:avLst/>
              <a:gdLst>
                <a:gd name="connsiteX0" fmla="*/ 32973 w 489664"/>
                <a:gd name="connsiteY0" fmla="*/ 1403 h 612665"/>
                <a:gd name="connsiteX1" fmla="*/ 1 w 489664"/>
                <a:gd name="connsiteY1" fmla="*/ 603312 h 612665"/>
                <a:gd name="connsiteX2" fmla="*/ 489666 w 489664"/>
                <a:gd name="connsiteY2" fmla="*/ 612665 h 612665"/>
                <a:gd name="connsiteX3" fmla="*/ 455992 w 489664"/>
                <a:gd name="connsiteY3" fmla="*/ 0 h 612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9664" h="612665">
                  <a:moveTo>
                    <a:pt x="32973" y="1403"/>
                  </a:moveTo>
                  <a:lnTo>
                    <a:pt x="1" y="603312"/>
                  </a:lnTo>
                  <a:lnTo>
                    <a:pt x="489666" y="612665"/>
                  </a:lnTo>
                  <a:lnTo>
                    <a:pt x="455992" y="0"/>
                  </a:lnTo>
                  <a:close/>
                </a:path>
              </a:pathLst>
            </a:custGeom>
            <a:solidFill>
              <a:srgbClr val="FFC933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5D559F47-5B0C-4D3D-FD30-6BD88F01C13A}"/>
                </a:ext>
              </a:extLst>
            </p:cNvPr>
            <p:cNvSpPr/>
            <p:nvPr/>
          </p:nvSpPr>
          <p:spPr>
            <a:xfrm>
              <a:off x="6141500" y="1342396"/>
              <a:ext cx="245387" cy="297026"/>
            </a:xfrm>
            <a:custGeom>
              <a:avLst/>
              <a:gdLst>
                <a:gd name="connsiteX0" fmla="*/ 221827 w 245387"/>
                <a:gd name="connsiteY0" fmla="*/ 35591 h 297026"/>
                <a:gd name="connsiteX1" fmla="*/ 243106 w 245387"/>
                <a:gd name="connsiteY1" fmla="*/ 249089 h 297026"/>
                <a:gd name="connsiteX2" fmla="*/ 117300 w 245387"/>
                <a:gd name="connsiteY2" fmla="*/ 297026 h 297026"/>
                <a:gd name="connsiteX3" fmla="*/ 43406 w 245387"/>
                <a:gd name="connsiteY3" fmla="*/ 289543 h 297026"/>
                <a:gd name="connsiteX4" fmla="*/ 2483 w 245387"/>
                <a:gd name="connsiteY4" fmla="*/ 79086 h 297026"/>
                <a:gd name="connsiteX5" fmla="*/ 221827 w 245387"/>
                <a:gd name="connsiteY5" fmla="*/ 35591 h 297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5387" h="297026">
                  <a:moveTo>
                    <a:pt x="221827" y="35591"/>
                  </a:moveTo>
                  <a:cubicBezTo>
                    <a:pt x="221827" y="35591"/>
                    <a:pt x="254097" y="210037"/>
                    <a:pt x="243106" y="249089"/>
                  </a:cubicBezTo>
                  <a:cubicBezTo>
                    <a:pt x="232116" y="288140"/>
                    <a:pt x="117300" y="297026"/>
                    <a:pt x="117300" y="297026"/>
                  </a:cubicBezTo>
                  <a:lnTo>
                    <a:pt x="43406" y="289543"/>
                  </a:lnTo>
                  <a:cubicBezTo>
                    <a:pt x="43406" y="289543"/>
                    <a:pt x="-12249" y="126322"/>
                    <a:pt x="2483" y="79086"/>
                  </a:cubicBezTo>
                  <a:cubicBezTo>
                    <a:pt x="17215" y="31850"/>
                    <a:pt x="147933" y="-46020"/>
                    <a:pt x="221827" y="35591"/>
                  </a:cubicBezTo>
                  <a:close/>
                </a:path>
              </a:pathLst>
            </a:custGeom>
            <a:solidFill>
              <a:srgbClr val="FFDFD7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0ED12D07-72D6-DA3B-99C4-4F7F15392E1B}"/>
                </a:ext>
              </a:extLst>
            </p:cNvPr>
            <p:cNvSpPr/>
            <p:nvPr/>
          </p:nvSpPr>
          <p:spPr>
            <a:xfrm>
              <a:off x="6184904" y="1631939"/>
              <a:ext cx="136329" cy="113882"/>
            </a:xfrm>
            <a:custGeom>
              <a:avLst/>
              <a:gdLst>
                <a:gd name="connsiteX0" fmla="*/ 1 w 136329"/>
                <a:gd name="connsiteY0" fmla="*/ 0 h 113882"/>
                <a:gd name="connsiteX1" fmla="*/ 1 w 136329"/>
                <a:gd name="connsiteY1" fmla="*/ 93537 h 113882"/>
                <a:gd name="connsiteX2" fmla="*/ 73193 w 136329"/>
                <a:gd name="connsiteY2" fmla="*/ 112946 h 113882"/>
                <a:gd name="connsiteX3" fmla="*/ 136331 w 136329"/>
                <a:gd name="connsiteY3" fmla="*/ 93771 h 113882"/>
                <a:gd name="connsiteX4" fmla="*/ 92836 w 136329"/>
                <a:gd name="connsiteY4" fmla="*/ 0 h 113882"/>
                <a:gd name="connsiteX5" fmla="*/ 1 w 136329"/>
                <a:gd name="connsiteY5" fmla="*/ 0 h 113882"/>
                <a:gd name="connsiteX6" fmla="*/ 1 w 136329"/>
                <a:gd name="connsiteY6" fmla="*/ 0 h 113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6329" h="113882">
                  <a:moveTo>
                    <a:pt x="1" y="0"/>
                  </a:moveTo>
                  <a:lnTo>
                    <a:pt x="1" y="93537"/>
                  </a:lnTo>
                  <a:cubicBezTo>
                    <a:pt x="1" y="93537"/>
                    <a:pt x="40923" y="119025"/>
                    <a:pt x="73193" y="112946"/>
                  </a:cubicBezTo>
                  <a:cubicBezTo>
                    <a:pt x="105464" y="106866"/>
                    <a:pt x="136331" y="93771"/>
                    <a:pt x="136331" y="93771"/>
                  </a:cubicBezTo>
                  <a:lnTo>
                    <a:pt x="92836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DFD7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ADF97E95-588E-1AA6-516E-1CC3DD3A3A80}"/>
                </a:ext>
              </a:extLst>
            </p:cNvPr>
            <p:cNvSpPr/>
            <p:nvPr/>
          </p:nvSpPr>
          <p:spPr>
            <a:xfrm>
              <a:off x="6076445" y="2713782"/>
              <a:ext cx="149858" cy="195167"/>
            </a:xfrm>
            <a:custGeom>
              <a:avLst/>
              <a:gdLst>
                <a:gd name="connsiteX0" fmla="*/ 2764 w 149858"/>
                <a:gd name="connsiteY0" fmla="*/ 80585 h 195167"/>
                <a:gd name="connsiteX1" fmla="*/ 109162 w 149858"/>
                <a:gd name="connsiteY1" fmla="*/ 195167 h 195167"/>
                <a:gd name="connsiteX2" fmla="*/ 149616 w 149858"/>
                <a:gd name="connsiteY2" fmla="*/ 77545 h 195167"/>
                <a:gd name="connsiteX3" fmla="*/ 89987 w 149858"/>
                <a:gd name="connsiteY3" fmla="*/ 9029 h 195167"/>
                <a:gd name="connsiteX4" fmla="*/ 30825 w 149858"/>
                <a:gd name="connsiteY4" fmla="*/ 6457 h 195167"/>
                <a:gd name="connsiteX5" fmla="*/ 2764 w 149858"/>
                <a:gd name="connsiteY5" fmla="*/ 80585 h 195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858" h="195167">
                  <a:moveTo>
                    <a:pt x="2764" y="80585"/>
                  </a:moveTo>
                  <a:cubicBezTo>
                    <a:pt x="2764" y="80585"/>
                    <a:pt x="29422" y="162429"/>
                    <a:pt x="109162" y="195167"/>
                  </a:cubicBezTo>
                  <a:cubicBezTo>
                    <a:pt x="109162" y="195167"/>
                    <a:pt x="144939" y="129224"/>
                    <a:pt x="149616" y="77545"/>
                  </a:cubicBezTo>
                  <a:cubicBezTo>
                    <a:pt x="154293" y="25866"/>
                    <a:pt x="89987" y="9029"/>
                    <a:pt x="89987" y="9029"/>
                  </a:cubicBezTo>
                  <a:cubicBezTo>
                    <a:pt x="89987" y="9029"/>
                    <a:pt x="43920" y="-9444"/>
                    <a:pt x="30825" y="6457"/>
                  </a:cubicBezTo>
                  <a:cubicBezTo>
                    <a:pt x="17262" y="22124"/>
                    <a:pt x="-8461" y="42001"/>
                    <a:pt x="2764" y="80585"/>
                  </a:cubicBezTo>
                  <a:close/>
                </a:path>
              </a:pathLst>
            </a:custGeom>
            <a:solidFill>
              <a:srgbClr val="FFDFD7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25D98499-9E2B-2F1E-975B-E8CCE242BD96}"/>
                </a:ext>
              </a:extLst>
            </p:cNvPr>
            <p:cNvSpPr/>
            <p:nvPr/>
          </p:nvSpPr>
          <p:spPr>
            <a:xfrm>
              <a:off x="6127102" y="1317729"/>
              <a:ext cx="252837" cy="313742"/>
            </a:xfrm>
            <a:custGeom>
              <a:avLst/>
              <a:gdLst>
                <a:gd name="connsiteX0" fmla="*/ 94283 w 252837"/>
                <a:gd name="connsiteY0" fmla="*/ 108897 h 313742"/>
                <a:gd name="connsiteX1" fmla="*/ 237394 w 252837"/>
                <a:gd name="connsiteY1" fmla="*/ 66571 h 313742"/>
                <a:gd name="connsiteX2" fmla="*/ 227339 w 252837"/>
                <a:gd name="connsiteY2" fmla="*/ 3200 h 313742"/>
                <a:gd name="connsiteX3" fmla="*/ 159291 w 252837"/>
                <a:gd name="connsiteY3" fmla="*/ 14425 h 313742"/>
                <a:gd name="connsiteX4" fmla="*/ 42136 w 252837"/>
                <a:gd name="connsiteY4" fmla="*/ 24480 h 313742"/>
                <a:gd name="connsiteX5" fmla="*/ 6358 w 252837"/>
                <a:gd name="connsiteY5" fmla="*/ 149819 h 313742"/>
                <a:gd name="connsiteX6" fmla="*/ 57570 w 252837"/>
                <a:gd name="connsiteY6" fmla="*/ 313742 h 313742"/>
                <a:gd name="connsiteX7" fmla="*/ 67391 w 252837"/>
                <a:gd name="connsiteY7" fmla="*/ 195886 h 313742"/>
                <a:gd name="connsiteX8" fmla="*/ 84929 w 252837"/>
                <a:gd name="connsiteY8" fmla="*/ 164551 h 313742"/>
                <a:gd name="connsiteX9" fmla="*/ 107612 w 252837"/>
                <a:gd name="connsiteY9" fmla="*/ 181855 h 313742"/>
                <a:gd name="connsiteX10" fmla="*/ 116498 w 252837"/>
                <a:gd name="connsiteY10" fmla="*/ 179517 h 313742"/>
                <a:gd name="connsiteX11" fmla="*/ 94283 w 252837"/>
                <a:gd name="connsiteY11" fmla="*/ 108897 h 313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2837" h="313742">
                  <a:moveTo>
                    <a:pt x="94283" y="108897"/>
                  </a:moveTo>
                  <a:cubicBezTo>
                    <a:pt x="94283" y="108897"/>
                    <a:pt x="208631" y="97906"/>
                    <a:pt x="237394" y="66571"/>
                  </a:cubicBezTo>
                  <a:cubicBezTo>
                    <a:pt x="266156" y="35471"/>
                    <a:pt x="250021" y="11385"/>
                    <a:pt x="227339" y="3200"/>
                  </a:cubicBezTo>
                  <a:cubicBezTo>
                    <a:pt x="204656" y="-4984"/>
                    <a:pt x="175426" y="3902"/>
                    <a:pt x="159291" y="14425"/>
                  </a:cubicBezTo>
                  <a:cubicBezTo>
                    <a:pt x="143156" y="24948"/>
                    <a:pt x="67157" y="8345"/>
                    <a:pt x="42136" y="24480"/>
                  </a:cubicBezTo>
                  <a:cubicBezTo>
                    <a:pt x="17349" y="40615"/>
                    <a:pt x="-13518" y="66104"/>
                    <a:pt x="6358" y="149819"/>
                  </a:cubicBezTo>
                  <a:cubicBezTo>
                    <a:pt x="26001" y="233768"/>
                    <a:pt x="16647" y="260660"/>
                    <a:pt x="57570" y="313742"/>
                  </a:cubicBezTo>
                  <a:lnTo>
                    <a:pt x="67391" y="195886"/>
                  </a:lnTo>
                  <a:lnTo>
                    <a:pt x="84929" y="164551"/>
                  </a:lnTo>
                  <a:lnTo>
                    <a:pt x="107612" y="181855"/>
                  </a:lnTo>
                  <a:lnTo>
                    <a:pt x="116498" y="179517"/>
                  </a:lnTo>
                  <a:cubicBezTo>
                    <a:pt x="116264" y="179283"/>
                    <a:pt x="110418" y="155431"/>
                    <a:pt x="94283" y="108897"/>
                  </a:cubicBezTo>
                  <a:close/>
                </a:path>
              </a:pathLst>
            </a:custGeom>
            <a:solidFill>
              <a:srgbClr val="5900CC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70CE3B64-ECF0-C62C-CAB3-B137F669D574}"/>
                </a:ext>
              </a:extLst>
            </p:cNvPr>
            <p:cNvSpPr/>
            <p:nvPr/>
          </p:nvSpPr>
          <p:spPr>
            <a:xfrm>
              <a:off x="6163079" y="1458896"/>
              <a:ext cx="74119" cy="96126"/>
            </a:xfrm>
            <a:custGeom>
              <a:avLst/>
              <a:gdLst>
                <a:gd name="connsiteX0" fmla="*/ 71635 w 74119"/>
                <a:gd name="connsiteY0" fmla="*/ 40455 h 96126"/>
                <a:gd name="connsiteX1" fmla="*/ 27438 w 74119"/>
                <a:gd name="connsiteY1" fmla="*/ 0 h 96126"/>
                <a:gd name="connsiteX2" fmla="*/ 3587 w 74119"/>
                <a:gd name="connsiteY2" fmla="*/ 50510 h 96126"/>
                <a:gd name="connsiteX3" fmla="*/ 57604 w 74119"/>
                <a:gd name="connsiteY3" fmla="*/ 96109 h 96126"/>
                <a:gd name="connsiteX4" fmla="*/ 71635 w 74119"/>
                <a:gd name="connsiteY4" fmla="*/ 40455 h 96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119" h="96126">
                  <a:moveTo>
                    <a:pt x="71635" y="40455"/>
                  </a:moveTo>
                  <a:cubicBezTo>
                    <a:pt x="71635" y="40455"/>
                    <a:pt x="59241" y="0"/>
                    <a:pt x="27438" y="0"/>
                  </a:cubicBezTo>
                  <a:cubicBezTo>
                    <a:pt x="-4364" y="0"/>
                    <a:pt x="-2493" y="38584"/>
                    <a:pt x="3587" y="50510"/>
                  </a:cubicBezTo>
                  <a:cubicBezTo>
                    <a:pt x="9900" y="62436"/>
                    <a:pt x="32583" y="95174"/>
                    <a:pt x="57604" y="96109"/>
                  </a:cubicBezTo>
                  <a:cubicBezTo>
                    <a:pt x="82859" y="97278"/>
                    <a:pt x="71635" y="40455"/>
                    <a:pt x="71635" y="40455"/>
                  </a:cubicBezTo>
                  <a:close/>
                </a:path>
              </a:pathLst>
            </a:custGeom>
            <a:solidFill>
              <a:srgbClr val="FFDFD7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00B81962-E507-D97C-DFA8-A6CEC1EBB2DD}"/>
                </a:ext>
              </a:extLst>
            </p:cNvPr>
            <p:cNvSpPr/>
            <p:nvPr/>
          </p:nvSpPr>
          <p:spPr>
            <a:xfrm>
              <a:off x="5919387" y="1707002"/>
              <a:ext cx="265984" cy="1110748"/>
            </a:xfrm>
            <a:custGeom>
              <a:avLst/>
              <a:gdLst>
                <a:gd name="connsiteX0" fmla="*/ 265518 w 265984"/>
                <a:gd name="connsiteY0" fmla="*/ 0 h 1110748"/>
                <a:gd name="connsiteX1" fmla="*/ 120069 w 265984"/>
                <a:gd name="connsiteY1" fmla="*/ 174914 h 1110748"/>
                <a:gd name="connsiteX2" fmla="*/ 809 w 265984"/>
                <a:gd name="connsiteY2" fmla="*/ 611028 h 1110748"/>
                <a:gd name="connsiteX3" fmla="*/ 150702 w 265984"/>
                <a:gd name="connsiteY3" fmla="*/ 1110748 h 1110748"/>
                <a:gd name="connsiteX4" fmla="*/ 265986 w 265984"/>
                <a:gd name="connsiteY4" fmla="*/ 1011365 h 1110748"/>
                <a:gd name="connsiteX5" fmla="*/ 148130 w 265984"/>
                <a:gd name="connsiteY5" fmla="*/ 617108 h 1110748"/>
                <a:gd name="connsiteX6" fmla="*/ 189286 w 265984"/>
                <a:gd name="connsiteY6" fmla="*/ 385605 h 1110748"/>
                <a:gd name="connsiteX7" fmla="*/ 265518 w 265984"/>
                <a:gd name="connsiteY7" fmla="*/ 0 h 111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5984" h="1110748">
                  <a:moveTo>
                    <a:pt x="265518" y="0"/>
                  </a:moveTo>
                  <a:cubicBezTo>
                    <a:pt x="265518" y="0"/>
                    <a:pt x="150702" y="128379"/>
                    <a:pt x="120069" y="174914"/>
                  </a:cubicBezTo>
                  <a:cubicBezTo>
                    <a:pt x="89669" y="221214"/>
                    <a:pt x="-9947" y="547423"/>
                    <a:pt x="809" y="611028"/>
                  </a:cubicBezTo>
                  <a:cubicBezTo>
                    <a:pt x="11332" y="674633"/>
                    <a:pt x="116093" y="1031242"/>
                    <a:pt x="150702" y="1110748"/>
                  </a:cubicBezTo>
                  <a:cubicBezTo>
                    <a:pt x="150702" y="1110748"/>
                    <a:pt x="169175" y="1027267"/>
                    <a:pt x="265986" y="1011365"/>
                  </a:cubicBezTo>
                  <a:cubicBezTo>
                    <a:pt x="265986" y="1011365"/>
                    <a:pt x="161459" y="704565"/>
                    <a:pt x="148130" y="617108"/>
                  </a:cubicBezTo>
                  <a:cubicBezTo>
                    <a:pt x="134801" y="529651"/>
                    <a:pt x="189286" y="385605"/>
                    <a:pt x="189286" y="385605"/>
                  </a:cubicBezTo>
                  <a:lnTo>
                    <a:pt x="265518" y="0"/>
                  </a:lnTo>
                  <a:close/>
                </a:path>
              </a:pathLst>
            </a:custGeom>
            <a:solidFill>
              <a:srgbClr val="FFC933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513A69D0-8AB4-C92A-F619-B50B9C18DCB6}"/>
                </a:ext>
              </a:extLst>
            </p:cNvPr>
            <p:cNvSpPr/>
            <p:nvPr/>
          </p:nvSpPr>
          <p:spPr>
            <a:xfrm>
              <a:off x="6075466" y="1700923"/>
              <a:ext cx="876582" cy="1026538"/>
            </a:xfrm>
            <a:custGeom>
              <a:avLst/>
              <a:gdLst>
                <a:gd name="connsiteX0" fmla="*/ 109439 w 876582"/>
                <a:gd name="connsiteY0" fmla="*/ 6080 h 1026538"/>
                <a:gd name="connsiteX1" fmla="*/ 1 w 876582"/>
                <a:gd name="connsiteY1" fmla="*/ 204845 h 1026538"/>
                <a:gd name="connsiteX2" fmla="*/ 22450 w 876582"/>
                <a:gd name="connsiteY2" fmla="*/ 353335 h 1026538"/>
                <a:gd name="connsiteX3" fmla="*/ 33440 w 876582"/>
                <a:gd name="connsiteY3" fmla="*/ 1009495 h 1026538"/>
                <a:gd name="connsiteX4" fmla="*/ 324807 w 876582"/>
                <a:gd name="connsiteY4" fmla="*/ 1009495 h 1026538"/>
                <a:gd name="connsiteX5" fmla="*/ 531523 w 876582"/>
                <a:gd name="connsiteY5" fmla="*/ 943317 h 1026538"/>
                <a:gd name="connsiteX6" fmla="*/ 444066 w 876582"/>
                <a:gd name="connsiteY6" fmla="*/ 346553 h 1026538"/>
                <a:gd name="connsiteX7" fmla="*/ 732393 w 876582"/>
                <a:gd name="connsiteY7" fmla="*/ 530119 h 1026538"/>
                <a:gd name="connsiteX8" fmla="*/ 869190 w 876582"/>
                <a:gd name="connsiteY8" fmla="*/ 504630 h 1026538"/>
                <a:gd name="connsiteX9" fmla="*/ 831542 w 876582"/>
                <a:gd name="connsiteY9" fmla="*/ 62903 h 1026538"/>
                <a:gd name="connsiteX10" fmla="*/ 723273 w 876582"/>
                <a:gd name="connsiteY10" fmla="*/ 54485 h 1026538"/>
                <a:gd name="connsiteX11" fmla="*/ 743150 w 876582"/>
                <a:gd name="connsiteY11" fmla="*/ 353335 h 1026538"/>
                <a:gd name="connsiteX12" fmla="*/ 402676 w 876582"/>
                <a:gd name="connsiteY12" fmla="*/ 73426 h 1026538"/>
                <a:gd name="connsiteX13" fmla="*/ 234310 w 876582"/>
                <a:gd name="connsiteY13" fmla="*/ 0 h 1026538"/>
                <a:gd name="connsiteX14" fmla="*/ 184502 w 876582"/>
                <a:gd name="connsiteY14" fmla="*/ 31802 h 1026538"/>
                <a:gd name="connsiteX15" fmla="*/ 109439 w 876582"/>
                <a:gd name="connsiteY15" fmla="*/ 6080 h 1026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76582" h="1026538">
                  <a:moveTo>
                    <a:pt x="109439" y="6080"/>
                  </a:moveTo>
                  <a:lnTo>
                    <a:pt x="1" y="204845"/>
                  </a:lnTo>
                  <a:lnTo>
                    <a:pt x="22450" y="353335"/>
                  </a:lnTo>
                  <a:lnTo>
                    <a:pt x="33440" y="1009495"/>
                  </a:lnTo>
                  <a:cubicBezTo>
                    <a:pt x="33440" y="1009495"/>
                    <a:pt x="161586" y="1047845"/>
                    <a:pt x="324807" y="1009495"/>
                  </a:cubicBezTo>
                  <a:cubicBezTo>
                    <a:pt x="487795" y="971145"/>
                    <a:pt x="531523" y="943317"/>
                    <a:pt x="531523" y="943317"/>
                  </a:cubicBezTo>
                  <a:lnTo>
                    <a:pt x="444066" y="346553"/>
                  </a:lnTo>
                  <a:cubicBezTo>
                    <a:pt x="444066" y="346553"/>
                    <a:pt x="667385" y="516790"/>
                    <a:pt x="732393" y="530119"/>
                  </a:cubicBezTo>
                  <a:cubicBezTo>
                    <a:pt x="837154" y="551633"/>
                    <a:pt x="840194" y="544384"/>
                    <a:pt x="869190" y="504630"/>
                  </a:cubicBezTo>
                  <a:cubicBezTo>
                    <a:pt x="898421" y="464877"/>
                    <a:pt x="831542" y="62903"/>
                    <a:pt x="831542" y="62903"/>
                  </a:cubicBezTo>
                  <a:cubicBezTo>
                    <a:pt x="831542" y="62903"/>
                    <a:pt x="756011" y="85820"/>
                    <a:pt x="723273" y="54485"/>
                  </a:cubicBezTo>
                  <a:cubicBezTo>
                    <a:pt x="723273" y="54485"/>
                    <a:pt x="738239" y="249743"/>
                    <a:pt x="743150" y="353335"/>
                  </a:cubicBezTo>
                  <a:cubicBezTo>
                    <a:pt x="743150" y="353335"/>
                    <a:pt x="479610" y="131653"/>
                    <a:pt x="402676" y="73426"/>
                  </a:cubicBezTo>
                  <a:cubicBezTo>
                    <a:pt x="325743" y="15200"/>
                    <a:pt x="234310" y="0"/>
                    <a:pt x="234310" y="0"/>
                  </a:cubicBezTo>
                  <a:cubicBezTo>
                    <a:pt x="234310" y="0"/>
                    <a:pt x="229166" y="31802"/>
                    <a:pt x="184502" y="31802"/>
                  </a:cubicBezTo>
                  <a:cubicBezTo>
                    <a:pt x="139838" y="31802"/>
                    <a:pt x="109439" y="6080"/>
                    <a:pt x="109439" y="6080"/>
                  </a:cubicBezTo>
                  <a:close/>
                </a:path>
              </a:pathLst>
            </a:custGeom>
            <a:solidFill>
              <a:srgbClr val="FFC933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03359A4F-6CC7-0207-3A4D-A966475FB609}"/>
                </a:ext>
              </a:extLst>
            </p:cNvPr>
            <p:cNvSpPr/>
            <p:nvPr/>
          </p:nvSpPr>
          <p:spPr>
            <a:xfrm>
              <a:off x="6086223" y="2878783"/>
              <a:ext cx="318024" cy="1057873"/>
            </a:xfrm>
            <a:custGeom>
              <a:avLst/>
              <a:gdLst>
                <a:gd name="connsiteX0" fmla="*/ 318026 w 318024"/>
                <a:gd name="connsiteY0" fmla="*/ 0 h 1057873"/>
                <a:gd name="connsiteX1" fmla="*/ 267048 w 318024"/>
                <a:gd name="connsiteY1" fmla="*/ 1042700 h 1057873"/>
                <a:gd name="connsiteX2" fmla="*/ 1 w 318024"/>
                <a:gd name="connsiteY2" fmla="*/ 1042700 h 1057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8024" h="1057873">
                  <a:moveTo>
                    <a:pt x="318026" y="0"/>
                  </a:moveTo>
                  <a:lnTo>
                    <a:pt x="267048" y="1042700"/>
                  </a:lnTo>
                  <a:cubicBezTo>
                    <a:pt x="267048" y="1042700"/>
                    <a:pt x="94941" y="1076841"/>
                    <a:pt x="1" y="1042700"/>
                  </a:cubicBezTo>
                </a:path>
              </a:pathLst>
            </a:custGeom>
            <a:noFill/>
            <a:ln w="6999" cap="rnd">
              <a:solidFill>
                <a:srgbClr val="141B2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FB29A281-8850-E443-B094-814949F2D9C4}"/>
                </a:ext>
              </a:extLst>
            </p:cNvPr>
            <p:cNvSpPr/>
            <p:nvPr/>
          </p:nvSpPr>
          <p:spPr>
            <a:xfrm>
              <a:off x="6356310" y="3836833"/>
              <a:ext cx="271256" cy="35654"/>
            </a:xfrm>
            <a:custGeom>
              <a:avLst/>
              <a:gdLst>
                <a:gd name="connsiteX0" fmla="*/ 1 w 271256"/>
                <a:gd name="connsiteY0" fmla="*/ 19175 h 35654"/>
                <a:gd name="connsiteX1" fmla="*/ 145918 w 271256"/>
                <a:gd name="connsiteY1" fmla="*/ 32738 h 35654"/>
                <a:gd name="connsiteX2" fmla="*/ 271257 w 271256"/>
                <a:gd name="connsiteY2" fmla="*/ 0 h 35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256" h="35654">
                  <a:moveTo>
                    <a:pt x="1" y="19175"/>
                  </a:moveTo>
                  <a:cubicBezTo>
                    <a:pt x="1" y="19175"/>
                    <a:pt x="38117" y="43962"/>
                    <a:pt x="145918" y="32738"/>
                  </a:cubicBezTo>
                  <a:cubicBezTo>
                    <a:pt x="246002" y="22449"/>
                    <a:pt x="271257" y="0"/>
                    <a:pt x="271257" y="0"/>
                  </a:cubicBezTo>
                </a:path>
              </a:pathLst>
            </a:custGeom>
            <a:noFill/>
            <a:ln w="6999" cap="rnd">
              <a:solidFill>
                <a:srgbClr val="141B2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7F59F516-50E9-E0D2-3FAF-07CF08347451}"/>
                </a:ext>
              </a:extLst>
            </p:cNvPr>
            <p:cNvSpPr/>
            <p:nvPr/>
          </p:nvSpPr>
          <p:spPr>
            <a:xfrm>
              <a:off x="6365664" y="2871534"/>
              <a:ext cx="76933" cy="14498"/>
            </a:xfrm>
            <a:custGeom>
              <a:avLst/>
              <a:gdLst>
                <a:gd name="connsiteX0" fmla="*/ 1 w 76933"/>
                <a:gd name="connsiteY0" fmla="*/ 14498 h 14498"/>
                <a:gd name="connsiteX1" fmla="*/ 76935 w 76933"/>
                <a:gd name="connsiteY1" fmla="*/ 0 h 14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6933" h="14498">
                  <a:moveTo>
                    <a:pt x="1" y="14498"/>
                  </a:moveTo>
                  <a:lnTo>
                    <a:pt x="76935" y="0"/>
                  </a:lnTo>
                </a:path>
              </a:pathLst>
            </a:custGeom>
            <a:ln w="6999" cap="rnd">
              <a:solidFill>
                <a:srgbClr val="141B2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F96CB39A-971E-EC84-CF92-20414E5801DC}"/>
                </a:ext>
              </a:extLst>
            </p:cNvPr>
            <p:cNvSpPr/>
            <p:nvPr/>
          </p:nvSpPr>
          <p:spPr>
            <a:xfrm>
              <a:off x="6801545" y="3384583"/>
              <a:ext cx="839024" cy="574782"/>
            </a:xfrm>
            <a:custGeom>
              <a:avLst/>
              <a:gdLst>
                <a:gd name="connsiteX0" fmla="*/ 1 w 839024"/>
                <a:gd name="connsiteY0" fmla="*/ 0 h 574782"/>
                <a:gd name="connsiteX1" fmla="*/ 14499 w 839024"/>
                <a:gd name="connsiteY1" fmla="*/ 574783 h 574782"/>
                <a:gd name="connsiteX2" fmla="*/ 839025 w 839024"/>
                <a:gd name="connsiteY2" fmla="*/ 574783 h 574782"/>
                <a:gd name="connsiteX3" fmla="*/ 819149 w 839024"/>
                <a:gd name="connsiteY3" fmla="*/ 0 h 574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9024" h="574782">
                  <a:moveTo>
                    <a:pt x="1" y="0"/>
                  </a:moveTo>
                  <a:lnTo>
                    <a:pt x="14499" y="574783"/>
                  </a:lnTo>
                  <a:lnTo>
                    <a:pt x="839025" y="574783"/>
                  </a:lnTo>
                  <a:lnTo>
                    <a:pt x="819149" y="0"/>
                  </a:lnTo>
                  <a:close/>
                </a:path>
              </a:pathLst>
            </a:custGeom>
            <a:solidFill>
              <a:srgbClr val="FFB3DA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7A53BDDF-50DF-2ABA-AA31-ED1CF816E6E9}"/>
                </a:ext>
              </a:extLst>
            </p:cNvPr>
            <p:cNvSpPr/>
            <p:nvPr/>
          </p:nvSpPr>
          <p:spPr>
            <a:xfrm>
              <a:off x="7735274" y="3456138"/>
              <a:ext cx="425358" cy="423721"/>
            </a:xfrm>
            <a:custGeom>
              <a:avLst/>
              <a:gdLst>
                <a:gd name="connsiteX0" fmla="*/ 1 w 425358"/>
                <a:gd name="connsiteY0" fmla="*/ 468 h 423721"/>
                <a:gd name="connsiteX1" fmla="*/ 27594 w 425358"/>
                <a:gd name="connsiteY1" fmla="*/ 423721 h 423721"/>
                <a:gd name="connsiteX2" fmla="*/ 425359 w 425358"/>
                <a:gd name="connsiteY2" fmla="*/ 423488 h 423721"/>
                <a:gd name="connsiteX3" fmla="*/ 425359 w 425358"/>
                <a:gd name="connsiteY3" fmla="*/ 0 h 423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358" h="423721">
                  <a:moveTo>
                    <a:pt x="1" y="468"/>
                  </a:moveTo>
                  <a:lnTo>
                    <a:pt x="27594" y="423721"/>
                  </a:lnTo>
                  <a:lnTo>
                    <a:pt x="425359" y="423488"/>
                  </a:lnTo>
                  <a:lnTo>
                    <a:pt x="425359" y="0"/>
                  </a:lnTo>
                  <a:close/>
                </a:path>
              </a:pathLst>
            </a:custGeom>
            <a:solidFill>
              <a:srgbClr val="8B34FF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9D28B905-BBB0-6529-CD7E-CD5796327219}"/>
                </a:ext>
              </a:extLst>
            </p:cNvPr>
            <p:cNvSpPr/>
            <p:nvPr/>
          </p:nvSpPr>
          <p:spPr>
            <a:xfrm>
              <a:off x="5319222" y="2226833"/>
              <a:ext cx="43494" cy="1177626"/>
            </a:xfrm>
            <a:custGeom>
              <a:avLst/>
              <a:gdLst>
                <a:gd name="connsiteX0" fmla="*/ 40689 w 43494"/>
                <a:gd name="connsiteY0" fmla="*/ 8418 h 1177626"/>
                <a:gd name="connsiteX1" fmla="*/ 43496 w 43494"/>
                <a:gd name="connsiteY1" fmla="*/ 1177627 h 1177626"/>
                <a:gd name="connsiteX2" fmla="*/ 1 w 43494"/>
                <a:gd name="connsiteY2" fmla="*/ 1177627 h 1177626"/>
                <a:gd name="connsiteX3" fmla="*/ 35311 w 43494"/>
                <a:gd name="connsiteY3" fmla="*/ 0 h 1177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494" h="1177626">
                  <a:moveTo>
                    <a:pt x="40689" y="8418"/>
                  </a:moveTo>
                  <a:lnTo>
                    <a:pt x="43496" y="1177627"/>
                  </a:lnTo>
                  <a:lnTo>
                    <a:pt x="1" y="1177627"/>
                  </a:lnTo>
                  <a:lnTo>
                    <a:pt x="35311" y="0"/>
                  </a:lnTo>
                </a:path>
              </a:pathLst>
            </a:custGeom>
            <a:solidFill>
              <a:srgbClr val="37B37F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4D25079F-10D2-42D9-ED97-6B3BAA2AAD83}"/>
                </a:ext>
              </a:extLst>
            </p:cNvPr>
            <p:cNvSpPr/>
            <p:nvPr/>
          </p:nvSpPr>
          <p:spPr>
            <a:xfrm>
              <a:off x="7125649" y="3417087"/>
              <a:ext cx="188944" cy="188944"/>
            </a:xfrm>
            <a:custGeom>
              <a:avLst/>
              <a:gdLst>
                <a:gd name="connsiteX0" fmla="*/ 1 w 188944"/>
                <a:gd name="connsiteY0" fmla="*/ 0 h 188944"/>
                <a:gd name="connsiteX1" fmla="*/ 1 w 188944"/>
                <a:gd name="connsiteY1" fmla="*/ 110139 h 188944"/>
                <a:gd name="connsiteX2" fmla="*/ 78806 w 188944"/>
                <a:gd name="connsiteY2" fmla="*/ 188944 h 188944"/>
                <a:gd name="connsiteX3" fmla="*/ 110140 w 188944"/>
                <a:gd name="connsiteY3" fmla="*/ 188944 h 188944"/>
                <a:gd name="connsiteX4" fmla="*/ 188945 w 188944"/>
                <a:gd name="connsiteY4" fmla="*/ 110139 h 188944"/>
                <a:gd name="connsiteX5" fmla="*/ 188945 w 188944"/>
                <a:gd name="connsiteY5" fmla="*/ 0 h 188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8944" h="188944">
                  <a:moveTo>
                    <a:pt x="1" y="0"/>
                  </a:moveTo>
                  <a:lnTo>
                    <a:pt x="1" y="110139"/>
                  </a:lnTo>
                  <a:cubicBezTo>
                    <a:pt x="1" y="153634"/>
                    <a:pt x="35311" y="188944"/>
                    <a:pt x="78806" y="188944"/>
                  </a:cubicBezTo>
                  <a:lnTo>
                    <a:pt x="110140" y="188944"/>
                  </a:lnTo>
                  <a:cubicBezTo>
                    <a:pt x="153635" y="188944"/>
                    <a:pt x="188945" y="153634"/>
                    <a:pt x="188945" y="110139"/>
                  </a:cubicBezTo>
                  <a:lnTo>
                    <a:pt x="188945" y="0"/>
                  </a:lnTo>
                </a:path>
              </a:pathLst>
            </a:custGeom>
            <a:noFill/>
            <a:ln w="11665" cap="flat">
              <a:solidFill>
                <a:srgbClr val="ED85C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0970B1E3-D2E0-EBFF-2E3A-19A983C08909}"/>
                </a:ext>
              </a:extLst>
            </p:cNvPr>
            <p:cNvSpPr/>
            <p:nvPr/>
          </p:nvSpPr>
          <p:spPr>
            <a:xfrm>
              <a:off x="7641036" y="3202186"/>
              <a:ext cx="131185" cy="131185"/>
            </a:xfrm>
            <a:custGeom>
              <a:avLst/>
              <a:gdLst>
                <a:gd name="connsiteX0" fmla="*/ 1 w 131185"/>
                <a:gd name="connsiteY0" fmla="*/ 0 h 131185"/>
                <a:gd name="connsiteX1" fmla="*/ 1 w 131185"/>
                <a:gd name="connsiteY1" fmla="*/ 76466 h 131185"/>
                <a:gd name="connsiteX2" fmla="*/ 54720 w 131185"/>
                <a:gd name="connsiteY2" fmla="*/ 131185 h 131185"/>
                <a:gd name="connsiteX3" fmla="*/ 76467 w 131185"/>
                <a:gd name="connsiteY3" fmla="*/ 131185 h 131185"/>
                <a:gd name="connsiteX4" fmla="*/ 131186 w 131185"/>
                <a:gd name="connsiteY4" fmla="*/ 76466 h 131185"/>
                <a:gd name="connsiteX5" fmla="*/ 131186 w 131185"/>
                <a:gd name="connsiteY5" fmla="*/ 0 h 131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185" h="131185">
                  <a:moveTo>
                    <a:pt x="1" y="0"/>
                  </a:moveTo>
                  <a:lnTo>
                    <a:pt x="1" y="76466"/>
                  </a:lnTo>
                  <a:cubicBezTo>
                    <a:pt x="1" y="106632"/>
                    <a:pt x="24554" y="131185"/>
                    <a:pt x="54720" y="131185"/>
                  </a:cubicBezTo>
                  <a:lnTo>
                    <a:pt x="76467" y="131185"/>
                  </a:lnTo>
                  <a:cubicBezTo>
                    <a:pt x="106633" y="131185"/>
                    <a:pt x="131186" y="106632"/>
                    <a:pt x="131186" y="76466"/>
                  </a:cubicBezTo>
                  <a:lnTo>
                    <a:pt x="131186" y="0"/>
                  </a:lnTo>
                </a:path>
              </a:pathLst>
            </a:custGeom>
            <a:noFill/>
            <a:ln w="11665" cap="flat">
              <a:solidFill>
                <a:srgbClr val="FEA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4C2802F4-E7F8-F59D-5EA5-45C376BEB439}"/>
                </a:ext>
              </a:extLst>
            </p:cNvPr>
            <p:cNvSpPr/>
            <p:nvPr/>
          </p:nvSpPr>
          <p:spPr>
            <a:xfrm>
              <a:off x="7886336" y="3480926"/>
              <a:ext cx="131185" cy="131185"/>
            </a:xfrm>
            <a:custGeom>
              <a:avLst/>
              <a:gdLst>
                <a:gd name="connsiteX0" fmla="*/ 1 w 131185"/>
                <a:gd name="connsiteY0" fmla="*/ 0 h 131185"/>
                <a:gd name="connsiteX1" fmla="*/ 1 w 131185"/>
                <a:gd name="connsiteY1" fmla="*/ 76466 h 131185"/>
                <a:gd name="connsiteX2" fmla="*/ 54720 w 131185"/>
                <a:gd name="connsiteY2" fmla="*/ 131185 h 131185"/>
                <a:gd name="connsiteX3" fmla="*/ 76467 w 131185"/>
                <a:gd name="connsiteY3" fmla="*/ 131185 h 131185"/>
                <a:gd name="connsiteX4" fmla="*/ 131186 w 131185"/>
                <a:gd name="connsiteY4" fmla="*/ 76466 h 131185"/>
                <a:gd name="connsiteX5" fmla="*/ 131186 w 131185"/>
                <a:gd name="connsiteY5" fmla="*/ 0 h 131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185" h="131185">
                  <a:moveTo>
                    <a:pt x="1" y="0"/>
                  </a:moveTo>
                  <a:lnTo>
                    <a:pt x="1" y="76466"/>
                  </a:lnTo>
                  <a:cubicBezTo>
                    <a:pt x="1" y="106632"/>
                    <a:pt x="24554" y="131185"/>
                    <a:pt x="54720" y="131185"/>
                  </a:cubicBezTo>
                  <a:lnTo>
                    <a:pt x="76467" y="131185"/>
                  </a:lnTo>
                  <a:cubicBezTo>
                    <a:pt x="106633" y="131185"/>
                    <a:pt x="131186" y="106632"/>
                    <a:pt x="131186" y="76466"/>
                  </a:cubicBezTo>
                  <a:lnTo>
                    <a:pt x="131186" y="0"/>
                  </a:lnTo>
                </a:path>
              </a:pathLst>
            </a:custGeom>
            <a:noFill/>
            <a:ln w="11665" cap="flat">
              <a:solidFill>
                <a:srgbClr val="5900C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0644F991-18DF-5167-E696-C70E9FB11F92}"/>
                </a:ext>
              </a:extLst>
            </p:cNvPr>
            <p:cNvSpPr/>
            <p:nvPr/>
          </p:nvSpPr>
          <p:spPr>
            <a:xfrm>
              <a:off x="6065416" y="2092607"/>
              <a:ext cx="119955" cy="725143"/>
            </a:xfrm>
            <a:custGeom>
              <a:avLst/>
              <a:gdLst>
                <a:gd name="connsiteX0" fmla="*/ 4673 w 119955"/>
                <a:gd name="connsiteY0" fmla="*/ 725143 h 725143"/>
                <a:gd name="connsiteX1" fmla="*/ 119957 w 119955"/>
                <a:gd name="connsiteY1" fmla="*/ 625760 h 725143"/>
                <a:gd name="connsiteX2" fmla="*/ 2101 w 119955"/>
                <a:gd name="connsiteY2" fmla="*/ 231503 h 725143"/>
                <a:gd name="connsiteX3" fmla="*/ 43257 w 119955"/>
                <a:gd name="connsiteY3" fmla="*/ 0 h 725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955" h="725143">
                  <a:moveTo>
                    <a:pt x="4673" y="725143"/>
                  </a:moveTo>
                  <a:cubicBezTo>
                    <a:pt x="4673" y="725143"/>
                    <a:pt x="23147" y="641662"/>
                    <a:pt x="119957" y="625760"/>
                  </a:cubicBezTo>
                  <a:cubicBezTo>
                    <a:pt x="119957" y="625760"/>
                    <a:pt x="15430" y="318960"/>
                    <a:pt x="2101" y="231503"/>
                  </a:cubicBezTo>
                  <a:cubicBezTo>
                    <a:pt x="-11228" y="144047"/>
                    <a:pt x="43257" y="0"/>
                    <a:pt x="43257" y="0"/>
                  </a:cubicBezTo>
                </a:path>
              </a:pathLst>
            </a:custGeom>
            <a:noFill/>
            <a:ln w="6999" cap="rnd">
              <a:solidFill>
                <a:srgbClr val="FEA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09387789-9BBB-2C22-7ADC-369F9998586C}"/>
                </a:ext>
              </a:extLst>
            </p:cNvPr>
            <p:cNvSpPr/>
            <p:nvPr/>
          </p:nvSpPr>
          <p:spPr>
            <a:xfrm>
              <a:off x="6159649" y="2747598"/>
              <a:ext cx="66696" cy="196660"/>
            </a:xfrm>
            <a:custGeom>
              <a:avLst/>
              <a:gdLst>
                <a:gd name="connsiteX0" fmla="*/ 1 w 66696"/>
                <a:gd name="connsiteY0" fmla="*/ 196661 h 196660"/>
                <a:gd name="connsiteX1" fmla="*/ 25724 w 66696"/>
                <a:gd name="connsiteY1" fmla="*/ 161351 h 196660"/>
                <a:gd name="connsiteX2" fmla="*/ 66178 w 66696"/>
                <a:gd name="connsiteY2" fmla="*/ 43728 h 196660"/>
                <a:gd name="connsiteX3" fmla="*/ 66178 w 66696"/>
                <a:gd name="connsiteY3" fmla="*/ 0 h 196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696" h="196660">
                  <a:moveTo>
                    <a:pt x="1" y="196661"/>
                  </a:moveTo>
                  <a:cubicBezTo>
                    <a:pt x="14967" y="179824"/>
                    <a:pt x="25724" y="161351"/>
                    <a:pt x="25724" y="161351"/>
                  </a:cubicBezTo>
                  <a:cubicBezTo>
                    <a:pt x="25724" y="161351"/>
                    <a:pt x="61501" y="95407"/>
                    <a:pt x="66178" y="43728"/>
                  </a:cubicBezTo>
                  <a:cubicBezTo>
                    <a:pt x="66178" y="43728"/>
                    <a:pt x="67347" y="20578"/>
                    <a:pt x="66178" y="0"/>
                  </a:cubicBezTo>
                </a:path>
              </a:pathLst>
            </a:custGeom>
            <a:noFill/>
            <a:ln w="6999" cap="rnd">
              <a:solidFill>
                <a:srgbClr val="141B2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C29762CE-1C1D-FE6C-2715-671E9BDDAB5A}"/>
                </a:ext>
              </a:extLst>
            </p:cNvPr>
            <p:cNvSpPr/>
            <p:nvPr/>
          </p:nvSpPr>
          <p:spPr>
            <a:xfrm>
              <a:off x="6172043" y="1707002"/>
              <a:ext cx="161116" cy="48960"/>
            </a:xfrm>
            <a:custGeom>
              <a:avLst/>
              <a:gdLst>
                <a:gd name="connsiteX0" fmla="*/ 1 w 161116"/>
                <a:gd name="connsiteY0" fmla="*/ 14498 h 48960"/>
                <a:gd name="connsiteX1" fmla="*/ 88861 w 161116"/>
                <a:gd name="connsiteY1" fmla="*/ 48873 h 48960"/>
                <a:gd name="connsiteX2" fmla="*/ 161118 w 161116"/>
                <a:gd name="connsiteY2" fmla="*/ 0 h 4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116" h="48960">
                  <a:moveTo>
                    <a:pt x="1" y="14498"/>
                  </a:moveTo>
                  <a:cubicBezTo>
                    <a:pt x="1" y="14498"/>
                    <a:pt x="47237" y="50977"/>
                    <a:pt x="88861" y="48873"/>
                  </a:cubicBezTo>
                  <a:cubicBezTo>
                    <a:pt x="130718" y="46768"/>
                    <a:pt x="141241" y="41156"/>
                    <a:pt x="161118" y="0"/>
                  </a:cubicBezTo>
                </a:path>
              </a:pathLst>
            </a:custGeom>
            <a:noFill/>
            <a:ln w="6999" cap="rnd">
              <a:solidFill>
                <a:srgbClr val="FEA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D2C4CB24-E0B7-6199-F7B5-D2F6661349C9}"/>
                </a:ext>
              </a:extLst>
            </p:cNvPr>
            <p:cNvSpPr/>
            <p:nvPr/>
          </p:nvSpPr>
          <p:spPr>
            <a:xfrm>
              <a:off x="4968460" y="3861854"/>
              <a:ext cx="824525" cy="2338"/>
            </a:xfrm>
            <a:custGeom>
              <a:avLst/>
              <a:gdLst>
                <a:gd name="connsiteX0" fmla="*/ 1 w 824525"/>
                <a:gd name="connsiteY0" fmla="*/ 0 h 2338"/>
                <a:gd name="connsiteX1" fmla="*/ 824527 w 824525"/>
                <a:gd name="connsiteY1" fmla="*/ 0 h 2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24525" h="2338">
                  <a:moveTo>
                    <a:pt x="1" y="0"/>
                  </a:moveTo>
                  <a:lnTo>
                    <a:pt x="824527" y="0"/>
                  </a:lnTo>
                </a:path>
              </a:pathLst>
            </a:custGeom>
            <a:ln w="6999" cap="rnd">
              <a:solidFill>
                <a:srgbClr val="CED5E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87AA7C19-A0A4-4FE1-83D3-CB54ABD128D5}"/>
                </a:ext>
              </a:extLst>
            </p:cNvPr>
            <p:cNvSpPr/>
            <p:nvPr/>
          </p:nvSpPr>
          <p:spPr>
            <a:xfrm>
              <a:off x="5861735" y="3861854"/>
              <a:ext cx="195725" cy="2338"/>
            </a:xfrm>
            <a:custGeom>
              <a:avLst/>
              <a:gdLst>
                <a:gd name="connsiteX0" fmla="*/ 1 w 195725"/>
                <a:gd name="connsiteY0" fmla="*/ 0 h 2338"/>
                <a:gd name="connsiteX1" fmla="*/ 195726 w 195725"/>
                <a:gd name="connsiteY1" fmla="*/ 0 h 2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5725" h="2338">
                  <a:moveTo>
                    <a:pt x="1" y="0"/>
                  </a:moveTo>
                  <a:lnTo>
                    <a:pt x="195726" y="0"/>
                  </a:lnTo>
                </a:path>
              </a:pathLst>
            </a:custGeom>
            <a:ln w="6999" cap="rnd">
              <a:solidFill>
                <a:srgbClr val="CED5E5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878D99D1-3806-B375-9C6B-5EF34E9EFFA0}"/>
                </a:ext>
              </a:extLst>
            </p:cNvPr>
            <p:cNvSpPr/>
            <p:nvPr/>
          </p:nvSpPr>
          <p:spPr>
            <a:xfrm>
              <a:off x="6508307" y="1970776"/>
              <a:ext cx="98681" cy="673464"/>
            </a:xfrm>
            <a:custGeom>
              <a:avLst/>
              <a:gdLst>
                <a:gd name="connsiteX0" fmla="*/ 98682 w 98681"/>
                <a:gd name="connsiteY0" fmla="*/ 673464 h 673464"/>
                <a:gd name="connsiteX1" fmla="*/ 1 w 98681"/>
                <a:gd name="connsiteY1" fmla="*/ 0 h 673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8681" h="673464">
                  <a:moveTo>
                    <a:pt x="98682" y="673464"/>
                  </a:moveTo>
                  <a:lnTo>
                    <a:pt x="1" y="0"/>
                  </a:lnTo>
                </a:path>
              </a:pathLst>
            </a:custGeom>
            <a:ln w="6999" cap="rnd">
              <a:solidFill>
                <a:srgbClr val="FEAC0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A6F65A86-5C54-7513-3923-65CEF2ABB52D}"/>
                </a:ext>
              </a:extLst>
            </p:cNvPr>
            <p:cNvSpPr/>
            <p:nvPr/>
          </p:nvSpPr>
          <p:spPr>
            <a:xfrm>
              <a:off x="5346114" y="2666455"/>
              <a:ext cx="265644" cy="314517"/>
            </a:xfrm>
            <a:custGeom>
              <a:avLst/>
              <a:gdLst>
                <a:gd name="connsiteX0" fmla="*/ 1 w 265644"/>
                <a:gd name="connsiteY0" fmla="*/ 314517 h 314517"/>
                <a:gd name="connsiteX1" fmla="*/ 265645 w 265644"/>
                <a:gd name="connsiteY1" fmla="*/ 0 h 314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5644" h="314517">
                  <a:moveTo>
                    <a:pt x="1" y="314517"/>
                  </a:moveTo>
                  <a:cubicBezTo>
                    <a:pt x="1" y="314517"/>
                    <a:pt x="145451" y="84651"/>
                    <a:pt x="265645" y="0"/>
                  </a:cubicBezTo>
                </a:path>
              </a:pathLst>
            </a:custGeom>
            <a:noFill/>
            <a:ln w="6999" cap="rnd">
              <a:solidFill>
                <a:srgbClr val="37B3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7E481FD9-2B66-4051-B9A3-99D3A5A9B984}"/>
                </a:ext>
              </a:extLst>
            </p:cNvPr>
            <p:cNvSpPr/>
            <p:nvPr/>
          </p:nvSpPr>
          <p:spPr>
            <a:xfrm>
              <a:off x="5131447" y="2666455"/>
              <a:ext cx="202740" cy="495510"/>
            </a:xfrm>
            <a:custGeom>
              <a:avLst/>
              <a:gdLst>
                <a:gd name="connsiteX0" fmla="*/ 202742 w 202740"/>
                <a:gd name="connsiteY0" fmla="*/ 495511 h 495510"/>
                <a:gd name="connsiteX1" fmla="*/ 1 w 202740"/>
                <a:gd name="connsiteY1" fmla="*/ 0 h 495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2740" h="495510">
                  <a:moveTo>
                    <a:pt x="202742" y="495511"/>
                  </a:moveTo>
                  <a:cubicBezTo>
                    <a:pt x="202742" y="495511"/>
                    <a:pt x="78104" y="172107"/>
                    <a:pt x="1" y="0"/>
                  </a:cubicBezTo>
                </a:path>
              </a:pathLst>
            </a:custGeom>
            <a:noFill/>
            <a:ln w="6999" cap="rnd">
              <a:solidFill>
                <a:srgbClr val="37B3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2FD8117A-1D55-E875-650E-61591E005AA0}"/>
                </a:ext>
              </a:extLst>
            </p:cNvPr>
            <p:cNvSpPr/>
            <p:nvPr/>
          </p:nvSpPr>
          <p:spPr>
            <a:xfrm>
              <a:off x="5354065" y="1965631"/>
              <a:ext cx="166495" cy="274296"/>
            </a:xfrm>
            <a:custGeom>
              <a:avLst/>
              <a:gdLst>
                <a:gd name="connsiteX0" fmla="*/ 1 w 166495"/>
                <a:gd name="connsiteY0" fmla="*/ 274296 h 274296"/>
                <a:gd name="connsiteX1" fmla="*/ 166496 w 166495"/>
                <a:gd name="connsiteY1" fmla="*/ 0 h 274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6495" h="274296">
                  <a:moveTo>
                    <a:pt x="1" y="274296"/>
                  </a:moveTo>
                  <a:cubicBezTo>
                    <a:pt x="1" y="274296"/>
                    <a:pt x="80910" y="79740"/>
                    <a:pt x="166496" y="0"/>
                  </a:cubicBezTo>
                </a:path>
              </a:pathLst>
            </a:custGeom>
            <a:noFill/>
            <a:ln w="6999" cap="rnd">
              <a:solidFill>
                <a:srgbClr val="37B3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B25C2EA5-24A1-8092-D5FB-F535FC019214}"/>
                </a:ext>
              </a:extLst>
            </p:cNvPr>
            <p:cNvSpPr/>
            <p:nvPr/>
          </p:nvSpPr>
          <p:spPr>
            <a:xfrm>
              <a:off x="5191779" y="2086995"/>
              <a:ext cx="162286" cy="327144"/>
            </a:xfrm>
            <a:custGeom>
              <a:avLst/>
              <a:gdLst>
                <a:gd name="connsiteX0" fmla="*/ 162287 w 162286"/>
                <a:gd name="connsiteY0" fmla="*/ 327144 h 327144"/>
                <a:gd name="connsiteX1" fmla="*/ 1 w 162286"/>
                <a:gd name="connsiteY1" fmla="*/ 0 h 32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2286" h="327144">
                  <a:moveTo>
                    <a:pt x="162287" y="327144"/>
                  </a:moveTo>
                  <a:cubicBezTo>
                    <a:pt x="162287" y="327144"/>
                    <a:pt x="49575" y="77635"/>
                    <a:pt x="1" y="0"/>
                  </a:cubicBezTo>
                </a:path>
              </a:pathLst>
            </a:custGeom>
            <a:noFill/>
            <a:ln w="6999" cap="rnd">
              <a:solidFill>
                <a:srgbClr val="37B37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FFA1E33A-8C17-5123-533F-A07806DE0444}"/>
                </a:ext>
              </a:extLst>
            </p:cNvPr>
            <p:cNvSpPr/>
            <p:nvPr/>
          </p:nvSpPr>
          <p:spPr>
            <a:xfrm>
              <a:off x="6703677" y="1555067"/>
              <a:ext cx="193847" cy="169405"/>
            </a:xfrm>
            <a:custGeom>
              <a:avLst/>
              <a:gdLst>
                <a:gd name="connsiteX0" fmla="*/ 99740 w 193847"/>
                <a:gd name="connsiteY0" fmla="*/ 167603 h 169405"/>
                <a:gd name="connsiteX1" fmla="*/ 18129 w 193847"/>
                <a:gd name="connsiteY1" fmla="*/ 101894 h 169405"/>
                <a:gd name="connsiteX2" fmla="*/ 5034 w 193847"/>
                <a:gd name="connsiteY2" fmla="*/ 3212 h 169405"/>
                <a:gd name="connsiteX3" fmla="*/ 137154 w 193847"/>
                <a:gd name="connsiteY3" fmla="*/ 40393 h 169405"/>
                <a:gd name="connsiteX4" fmla="*/ 193744 w 193847"/>
                <a:gd name="connsiteY4" fmla="*/ 135099 h 169405"/>
                <a:gd name="connsiteX5" fmla="*/ 99740 w 193847"/>
                <a:gd name="connsiteY5" fmla="*/ 167603 h 169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3847" h="169405">
                  <a:moveTo>
                    <a:pt x="99740" y="167603"/>
                  </a:moveTo>
                  <a:cubicBezTo>
                    <a:pt x="99740" y="167603"/>
                    <a:pt x="30523" y="135099"/>
                    <a:pt x="18129" y="101894"/>
                  </a:cubicBezTo>
                  <a:cubicBezTo>
                    <a:pt x="5501" y="68688"/>
                    <a:pt x="-7360" y="13501"/>
                    <a:pt x="5034" y="3212"/>
                  </a:cubicBezTo>
                  <a:cubicBezTo>
                    <a:pt x="17427" y="-7077"/>
                    <a:pt x="115173" y="7889"/>
                    <a:pt x="137154" y="40393"/>
                  </a:cubicBezTo>
                  <a:cubicBezTo>
                    <a:pt x="159369" y="72897"/>
                    <a:pt x="189769" y="89032"/>
                    <a:pt x="193744" y="135099"/>
                  </a:cubicBezTo>
                  <a:cubicBezTo>
                    <a:pt x="197486" y="180932"/>
                    <a:pt x="99740" y="167603"/>
                    <a:pt x="99740" y="167603"/>
                  </a:cubicBezTo>
                  <a:close/>
                </a:path>
              </a:pathLst>
            </a:custGeom>
            <a:solidFill>
              <a:srgbClr val="FFDFD7"/>
            </a:solidFill>
            <a:ln w="2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399">
                <a:cs typeface="+mn-ea"/>
                <a:sym typeface="+mn-lt"/>
              </a:endParaRPr>
            </a:p>
          </p:txBody>
        </p:sp>
      </p:grpSp>
      <p:sp>
        <p:nvSpPr>
          <p:cNvPr id="108" name="文本框 107">
            <a:extLst>
              <a:ext uri="{FF2B5EF4-FFF2-40B4-BE49-F238E27FC236}">
                <a16:creationId xmlns:a16="http://schemas.microsoft.com/office/drawing/2014/main" id="{4D06A42A-7E50-D8BC-11B6-1475AA137C9B}"/>
              </a:ext>
            </a:extLst>
          </p:cNvPr>
          <p:cNvSpPr txBox="1"/>
          <p:nvPr/>
        </p:nvSpPr>
        <p:spPr>
          <a:xfrm>
            <a:off x="2426630" y="1899653"/>
            <a:ext cx="1330814" cy="12000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198" dirty="0">
                <a:latin typeface="Aa厚底黑" panose="00020600040101010101" pitchFamily="18" charset="-122"/>
                <a:ea typeface="Aa厚底黑" panose="00020600040101010101" pitchFamily="18" charset="-122"/>
                <a:cs typeface="+mn-ea"/>
                <a:sym typeface="+mn-lt"/>
              </a:rPr>
              <a:t>02</a:t>
            </a:r>
            <a:endParaRPr lang="zh-CN" altLang="en-US" sz="7198" dirty="0">
              <a:latin typeface="Aa厚底黑" panose="00020600040101010101" pitchFamily="18" charset="-122"/>
              <a:ea typeface="Aa厚底黑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109" name="弧形 108">
            <a:extLst>
              <a:ext uri="{FF2B5EF4-FFF2-40B4-BE49-F238E27FC236}">
                <a16:creationId xmlns:a16="http://schemas.microsoft.com/office/drawing/2014/main" id="{B9B52646-E0E2-4BF0-EFCE-1A3A7BE782B6}"/>
              </a:ext>
            </a:extLst>
          </p:cNvPr>
          <p:cNvSpPr/>
          <p:nvPr/>
        </p:nvSpPr>
        <p:spPr>
          <a:xfrm rot="20067494">
            <a:off x="9370516" y="717534"/>
            <a:ext cx="2539216" cy="740156"/>
          </a:xfrm>
          <a:prstGeom prst="arc">
            <a:avLst>
              <a:gd name="adj1" fmla="val 19891538"/>
              <a:gd name="adj2" fmla="val 11760570"/>
            </a:avLst>
          </a:prstGeom>
          <a:ln>
            <a:solidFill>
              <a:srgbClr val="FFB3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399"/>
          </a:p>
        </p:txBody>
      </p:sp>
      <p:sp>
        <p:nvSpPr>
          <p:cNvPr id="110" name="缺角矩形 109">
            <a:extLst>
              <a:ext uri="{FF2B5EF4-FFF2-40B4-BE49-F238E27FC236}">
                <a16:creationId xmlns:a16="http://schemas.microsoft.com/office/drawing/2014/main" id="{A2EE42ED-6B46-FAA0-72F3-F91F0E6145CF}"/>
              </a:ext>
            </a:extLst>
          </p:cNvPr>
          <p:cNvSpPr/>
          <p:nvPr/>
        </p:nvSpPr>
        <p:spPr>
          <a:xfrm>
            <a:off x="10685459" y="206286"/>
            <a:ext cx="418971" cy="418971"/>
          </a:xfrm>
          <a:prstGeom prst="plaque">
            <a:avLst>
              <a:gd name="adj" fmla="val 50000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5900CC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/>
          </a:p>
        </p:txBody>
      </p:sp>
      <p:grpSp>
        <p:nvGrpSpPr>
          <p:cNvPr id="158" name="组合 157">
            <a:extLst>
              <a:ext uri="{FF2B5EF4-FFF2-40B4-BE49-F238E27FC236}">
                <a16:creationId xmlns:a16="http://schemas.microsoft.com/office/drawing/2014/main" id="{99C5D39C-13C4-5FF0-E988-E809047F3D37}"/>
              </a:ext>
            </a:extLst>
          </p:cNvPr>
          <p:cNvGrpSpPr/>
          <p:nvPr/>
        </p:nvGrpSpPr>
        <p:grpSpPr>
          <a:xfrm>
            <a:off x="8563466" y="632528"/>
            <a:ext cx="1085513" cy="388468"/>
            <a:chOff x="231354" y="311925"/>
            <a:chExt cx="814386" cy="291441"/>
          </a:xfrm>
        </p:grpSpPr>
        <p:grpSp>
          <p:nvGrpSpPr>
            <p:cNvPr id="143" name="组合 142">
              <a:extLst>
                <a:ext uri="{FF2B5EF4-FFF2-40B4-BE49-F238E27FC236}">
                  <a16:creationId xmlns:a16="http://schemas.microsoft.com/office/drawing/2014/main" id="{4D73479D-01D4-199C-03A8-37195F06209D}"/>
                </a:ext>
              </a:extLst>
            </p:cNvPr>
            <p:cNvGrpSpPr/>
            <p:nvPr/>
          </p:nvGrpSpPr>
          <p:grpSpPr>
            <a:xfrm>
              <a:off x="231354" y="311925"/>
              <a:ext cx="814386" cy="88937"/>
              <a:chOff x="231354" y="311925"/>
              <a:chExt cx="814386" cy="88937"/>
            </a:xfrm>
          </p:grpSpPr>
          <p:sp>
            <p:nvSpPr>
              <p:cNvPr id="137" name="箭头: V 形 136">
                <a:extLst>
                  <a:ext uri="{FF2B5EF4-FFF2-40B4-BE49-F238E27FC236}">
                    <a16:creationId xmlns:a16="http://schemas.microsoft.com/office/drawing/2014/main" id="{F425FFD6-89E4-CA5F-6768-07F46C570655}"/>
                  </a:ext>
                </a:extLst>
              </p:cNvPr>
              <p:cNvSpPr/>
              <p:nvPr/>
            </p:nvSpPr>
            <p:spPr>
              <a:xfrm rot="5400000">
                <a:off x="254754" y="288525"/>
                <a:ext cx="88932" cy="135731"/>
              </a:xfrm>
              <a:prstGeom prst="chevron">
                <a:avLst>
                  <a:gd name="adj" fmla="val 64784"/>
                </a:avLst>
              </a:prstGeom>
              <a:solidFill>
                <a:srgbClr val="5900CC">
                  <a:alpha val="51000"/>
                </a:srgbClr>
              </a:solidFill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38" name="箭头: V 形 137">
                <a:extLst>
                  <a:ext uri="{FF2B5EF4-FFF2-40B4-BE49-F238E27FC236}">
                    <a16:creationId xmlns:a16="http://schemas.microsoft.com/office/drawing/2014/main" id="{1980FA54-A100-8C78-060E-5D43B4435AC2}"/>
                  </a:ext>
                </a:extLst>
              </p:cNvPr>
              <p:cNvSpPr/>
              <p:nvPr/>
            </p:nvSpPr>
            <p:spPr>
              <a:xfrm rot="5400000">
                <a:off x="390485" y="288526"/>
                <a:ext cx="88932" cy="135731"/>
              </a:xfrm>
              <a:prstGeom prst="chevron">
                <a:avLst>
                  <a:gd name="adj" fmla="val 64784"/>
                </a:avLst>
              </a:prstGeom>
              <a:solidFill>
                <a:srgbClr val="5900CC">
                  <a:alpha val="51000"/>
                </a:srgbClr>
              </a:solidFill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39" name="箭头: V 形 138">
                <a:extLst>
                  <a:ext uri="{FF2B5EF4-FFF2-40B4-BE49-F238E27FC236}">
                    <a16:creationId xmlns:a16="http://schemas.microsoft.com/office/drawing/2014/main" id="{72B66846-82B7-39D2-B67C-3E57C9AC372B}"/>
                  </a:ext>
                </a:extLst>
              </p:cNvPr>
              <p:cNvSpPr/>
              <p:nvPr/>
            </p:nvSpPr>
            <p:spPr>
              <a:xfrm rot="5400000">
                <a:off x="526216" y="288527"/>
                <a:ext cx="88932" cy="135731"/>
              </a:xfrm>
              <a:prstGeom prst="chevron">
                <a:avLst>
                  <a:gd name="adj" fmla="val 64784"/>
                </a:avLst>
              </a:prstGeom>
              <a:solidFill>
                <a:srgbClr val="5900CC">
                  <a:alpha val="51000"/>
                </a:srgbClr>
              </a:solidFill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40" name="箭头: V 形 139">
                <a:extLst>
                  <a:ext uri="{FF2B5EF4-FFF2-40B4-BE49-F238E27FC236}">
                    <a16:creationId xmlns:a16="http://schemas.microsoft.com/office/drawing/2014/main" id="{4AC336C3-F353-9242-FE66-3C394F2E2FE9}"/>
                  </a:ext>
                </a:extLst>
              </p:cNvPr>
              <p:cNvSpPr/>
              <p:nvPr/>
            </p:nvSpPr>
            <p:spPr>
              <a:xfrm rot="5400000">
                <a:off x="661947" y="288528"/>
                <a:ext cx="88932" cy="135731"/>
              </a:xfrm>
              <a:prstGeom prst="chevron">
                <a:avLst>
                  <a:gd name="adj" fmla="val 64784"/>
                </a:avLst>
              </a:prstGeom>
              <a:solidFill>
                <a:srgbClr val="5900CC">
                  <a:alpha val="51000"/>
                </a:srgbClr>
              </a:solidFill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41" name="箭头: V 形 140">
                <a:extLst>
                  <a:ext uri="{FF2B5EF4-FFF2-40B4-BE49-F238E27FC236}">
                    <a16:creationId xmlns:a16="http://schemas.microsoft.com/office/drawing/2014/main" id="{11562B8A-3D1F-C7CF-FF40-D7998827AE03}"/>
                  </a:ext>
                </a:extLst>
              </p:cNvPr>
              <p:cNvSpPr/>
              <p:nvPr/>
            </p:nvSpPr>
            <p:spPr>
              <a:xfrm rot="5400000">
                <a:off x="797678" y="288529"/>
                <a:ext cx="88932" cy="135731"/>
              </a:xfrm>
              <a:prstGeom prst="chevron">
                <a:avLst>
                  <a:gd name="adj" fmla="val 64784"/>
                </a:avLst>
              </a:prstGeom>
              <a:solidFill>
                <a:srgbClr val="5900CC">
                  <a:alpha val="51000"/>
                </a:srgbClr>
              </a:solidFill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42" name="箭头: V 形 141">
                <a:extLst>
                  <a:ext uri="{FF2B5EF4-FFF2-40B4-BE49-F238E27FC236}">
                    <a16:creationId xmlns:a16="http://schemas.microsoft.com/office/drawing/2014/main" id="{308AF013-F661-3F60-351C-61EFCB43FADB}"/>
                  </a:ext>
                </a:extLst>
              </p:cNvPr>
              <p:cNvSpPr/>
              <p:nvPr/>
            </p:nvSpPr>
            <p:spPr>
              <a:xfrm rot="5400000">
                <a:off x="933409" y="288530"/>
                <a:ext cx="88932" cy="135731"/>
              </a:xfrm>
              <a:prstGeom prst="chevron">
                <a:avLst>
                  <a:gd name="adj" fmla="val 64784"/>
                </a:avLst>
              </a:prstGeom>
              <a:solidFill>
                <a:srgbClr val="5900CC">
                  <a:alpha val="51000"/>
                </a:srgbClr>
              </a:solidFill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</p:grpSp>
        <p:grpSp>
          <p:nvGrpSpPr>
            <p:cNvPr id="144" name="组合 143">
              <a:extLst>
                <a:ext uri="{FF2B5EF4-FFF2-40B4-BE49-F238E27FC236}">
                  <a16:creationId xmlns:a16="http://schemas.microsoft.com/office/drawing/2014/main" id="{A8DC9366-CB3B-091F-A43B-06A8A0FECAF7}"/>
                </a:ext>
              </a:extLst>
            </p:cNvPr>
            <p:cNvGrpSpPr/>
            <p:nvPr/>
          </p:nvGrpSpPr>
          <p:grpSpPr>
            <a:xfrm>
              <a:off x="231354" y="413374"/>
              <a:ext cx="814386" cy="88937"/>
              <a:chOff x="231354" y="311925"/>
              <a:chExt cx="814386" cy="88937"/>
            </a:xfrm>
            <a:solidFill>
              <a:srgbClr val="5900CC">
                <a:alpha val="26000"/>
              </a:srgbClr>
            </a:solidFill>
          </p:grpSpPr>
          <p:sp>
            <p:nvSpPr>
              <p:cNvPr id="145" name="箭头: V 形 144">
                <a:extLst>
                  <a:ext uri="{FF2B5EF4-FFF2-40B4-BE49-F238E27FC236}">
                    <a16:creationId xmlns:a16="http://schemas.microsoft.com/office/drawing/2014/main" id="{0F50E182-7D54-6B21-4C70-9CB220B868E2}"/>
                  </a:ext>
                </a:extLst>
              </p:cNvPr>
              <p:cNvSpPr/>
              <p:nvPr/>
            </p:nvSpPr>
            <p:spPr>
              <a:xfrm rot="5400000">
                <a:off x="254754" y="288525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46" name="箭头: V 形 145">
                <a:extLst>
                  <a:ext uri="{FF2B5EF4-FFF2-40B4-BE49-F238E27FC236}">
                    <a16:creationId xmlns:a16="http://schemas.microsoft.com/office/drawing/2014/main" id="{696C1550-96D8-D827-D582-A349D4AD9F90}"/>
                  </a:ext>
                </a:extLst>
              </p:cNvPr>
              <p:cNvSpPr/>
              <p:nvPr/>
            </p:nvSpPr>
            <p:spPr>
              <a:xfrm rot="5400000">
                <a:off x="390485" y="288526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47" name="箭头: V 形 146">
                <a:extLst>
                  <a:ext uri="{FF2B5EF4-FFF2-40B4-BE49-F238E27FC236}">
                    <a16:creationId xmlns:a16="http://schemas.microsoft.com/office/drawing/2014/main" id="{7A4823D1-3536-53FD-9F98-A860A56BD820}"/>
                  </a:ext>
                </a:extLst>
              </p:cNvPr>
              <p:cNvSpPr/>
              <p:nvPr/>
            </p:nvSpPr>
            <p:spPr>
              <a:xfrm rot="5400000">
                <a:off x="526216" y="288527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48" name="箭头: V 形 147">
                <a:extLst>
                  <a:ext uri="{FF2B5EF4-FFF2-40B4-BE49-F238E27FC236}">
                    <a16:creationId xmlns:a16="http://schemas.microsoft.com/office/drawing/2014/main" id="{7B30237F-374E-4EF2-8064-2FBA6E130EF7}"/>
                  </a:ext>
                </a:extLst>
              </p:cNvPr>
              <p:cNvSpPr/>
              <p:nvPr/>
            </p:nvSpPr>
            <p:spPr>
              <a:xfrm rot="5400000">
                <a:off x="661947" y="288528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49" name="箭头: V 形 148">
                <a:extLst>
                  <a:ext uri="{FF2B5EF4-FFF2-40B4-BE49-F238E27FC236}">
                    <a16:creationId xmlns:a16="http://schemas.microsoft.com/office/drawing/2014/main" id="{FDA9C425-0E64-0812-5938-ACE4AC458E48}"/>
                  </a:ext>
                </a:extLst>
              </p:cNvPr>
              <p:cNvSpPr/>
              <p:nvPr/>
            </p:nvSpPr>
            <p:spPr>
              <a:xfrm rot="5400000">
                <a:off x="797678" y="288529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50" name="箭头: V 形 149">
                <a:extLst>
                  <a:ext uri="{FF2B5EF4-FFF2-40B4-BE49-F238E27FC236}">
                    <a16:creationId xmlns:a16="http://schemas.microsoft.com/office/drawing/2014/main" id="{297EF9F8-9DD0-CB53-B17E-8542BD2C052E}"/>
                  </a:ext>
                </a:extLst>
              </p:cNvPr>
              <p:cNvSpPr/>
              <p:nvPr/>
            </p:nvSpPr>
            <p:spPr>
              <a:xfrm rot="5400000">
                <a:off x="933409" y="288530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</p:grpSp>
        <p:grpSp>
          <p:nvGrpSpPr>
            <p:cNvPr id="151" name="组合 150">
              <a:extLst>
                <a:ext uri="{FF2B5EF4-FFF2-40B4-BE49-F238E27FC236}">
                  <a16:creationId xmlns:a16="http://schemas.microsoft.com/office/drawing/2014/main" id="{438C2F47-67CC-E8F7-3636-60850074759D}"/>
                </a:ext>
              </a:extLst>
            </p:cNvPr>
            <p:cNvGrpSpPr/>
            <p:nvPr/>
          </p:nvGrpSpPr>
          <p:grpSpPr>
            <a:xfrm>
              <a:off x="231354" y="514429"/>
              <a:ext cx="814386" cy="88937"/>
              <a:chOff x="231354" y="311925"/>
              <a:chExt cx="814386" cy="88937"/>
            </a:xfrm>
            <a:solidFill>
              <a:srgbClr val="5900CC">
                <a:alpha val="6000"/>
              </a:srgbClr>
            </a:solidFill>
          </p:grpSpPr>
          <p:sp>
            <p:nvSpPr>
              <p:cNvPr id="152" name="箭头: V 形 151">
                <a:extLst>
                  <a:ext uri="{FF2B5EF4-FFF2-40B4-BE49-F238E27FC236}">
                    <a16:creationId xmlns:a16="http://schemas.microsoft.com/office/drawing/2014/main" id="{ED71C06D-B0D3-59B6-B765-AD897D784129}"/>
                  </a:ext>
                </a:extLst>
              </p:cNvPr>
              <p:cNvSpPr/>
              <p:nvPr/>
            </p:nvSpPr>
            <p:spPr>
              <a:xfrm rot="5400000">
                <a:off x="254754" y="288525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53" name="箭头: V 形 152">
                <a:extLst>
                  <a:ext uri="{FF2B5EF4-FFF2-40B4-BE49-F238E27FC236}">
                    <a16:creationId xmlns:a16="http://schemas.microsoft.com/office/drawing/2014/main" id="{8C84C445-B981-6B9E-34F7-0600567EB05C}"/>
                  </a:ext>
                </a:extLst>
              </p:cNvPr>
              <p:cNvSpPr/>
              <p:nvPr/>
            </p:nvSpPr>
            <p:spPr>
              <a:xfrm rot="5400000">
                <a:off x="390485" y="288526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54" name="箭头: V 形 153">
                <a:extLst>
                  <a:ext uri="{FF2B5EF4-FFF2-40B4-BE49-F238E27FC236}">
                    <a16:creationId xmlns:a16="http://schemas.microsoft.com/office/drawing/2014/main" id="{4F443053-65BD-9E09-565D-EE5103BD6329}"/>
                  </a:ext>
                </a:extLst>
              </p:cNvPr>
              <p:cNvSpPr/>
              <p:nvPr/>
            </p:nvSpPr>
            <p:spPr>
              <a:xfrm rot="5400000">
                <a:off x="526216" y="288527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55" name="箭头: V 形 154">
                <a:extLst>
                  <a:ext uri="{FF2B5EF4-FFF2-40B4-BE49-F238E27FC236}">
                    <a16:creationId xmlns:a16="http://schemas.microsoft.com/office/drawing/2014/main" id="{FDA15835-5283-3863-16A8-74E95E9AC1F1}"/>
                  </a:ext>
                </a:extLst>
              </p:cNvPr>
              <p:cNvSpPr/>
              <p:nvPr/>
            </p:nvSpPr>
            <p:spPr>
              <a:xfrm rot="5400000">
                <a:off x="661947" y="288528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56" name="箭头: V 形 155">
                <a:extLst>
                  <a:ext uri="{FF2B5EF4-FFF2-40B4-BE49-F238E27FC236}">
                    <a16:creationId xmlns:a16="http://schemas.microsoft.com/office/drawing/2014/main" id="{070B2C7C-D3C3-8ABD-848C-9341537F5905}"/>
                  </a:ext>
                </a:extLst>
              </p:cNvPr>
              <p:cNvSpPr/>
              <p:nvPr/>
            </p:nvSpPr>
            <p:spPr>
              <a:xfrm rot="5400000">
                <a:off x="797678" y="288529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57" name="箭头: V 形 156">
                <a:extLst>
                  <a:ext uri="{FF2B5EF4-FFF2-40B4-BE49-F238E27FC236}">
                    <a16:creationId xmlns:a16="http://schemas.microsoft.com/office/drawing/2014/main" id="{E38A5526-A359-F012-3CD3-9998DC8DB6F1}"/>
                  </a:ext>
                </a:extLst>
              </p:cNvPr>
              <p:cNvSpPr/>
              <p:nvPr/>
            </p:nvSpPr>
            <p:spPr>
              <a:xfrm rot="5400000">
                <a:off x="933409" y="288530"/>
                <a:ext cx="88932" cy="135731"/>
              </a:xfrm>
              <a:prstGeom prst="chevron">
                <a:avLst>
                  <a:gd name="adj" fmla="val 64784"/>
                </a:avLst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</p:grpSp>
      </p:grpSp>
      <p:grpSp>
        <p:nvGrpSpPr>
          <p:cNvPr id="210" name="组合 209">
            <a:extLst>
              <a:ext uri="{FF2B5EF4-FFF2-40B4-BE49-F238E27FC236}">
                <a16:creationId xmlns:a16="http://schemas.microsoft.com/office/drawing/2014/main" id="{D8425875-54F7-DAAA-0B3C-637E46E87790}"/>
              </a:ext>
            </a:extLst>
          </p:cNvPr>
          <p:cNvGrpSpPr/>
          <p:nvPr/>
        </p:nvGrpSpPr>
        <p:grpSpPr>
          <a:xfrm>
            <a:off x="1189480" y="5192413"/>
            <a:ext cx="1164826" cy="722042"/>
            <a:chOff x="338456" y="4478529"/>
            <a:chExt cx="873889" cy="541699"/>
          </a:xfrm>
        </p:grpSpPr>
        <p:grpSp>
          <p:nvGrpSpPr>
            <p:cNvPr id="188" name="组合 187">
              <a:extLst>
                <a:ext uri="{FF2B5EF4-FFF2-40B4-BE49-F238E27FC236}">
                  <a16:creationId xmlns:a16="http://schemas.microsoft.com/office/drawing/2014/main" id="{0356A29E-84FF-E8C0-32A2-4F740595F864}"/>
                </a:ext>
              </a:extLst>
            </p:cNvPr>
            <p:cNvGrpSpPr/>
            <p:nvPr/>
          </p:nvGrpSpPr>
          <p:grpSpPr>
            <a:xfrm>
              <a:off x="338456" y="4478529"/>
              <a:ext cx="873889" cy="90169"/>
              <a:chOff x="338456" y="4478529"/>
              <a:chExt cx="873889" cy="90169"/>
            </a:xfrm>
            <a:solidFill>
              <a:srgbClr val="5900CC">
                <a:alpha val="50000"/>
              </a:srgbClr>
            </a:solidFill>
          </p:grpSpPr>
          <p:sp>
            <p:nvSpPr>
              <p:cNvPr id="182" name="椭圆 181">
                <a:extLst>
                  <a:ext uri="{FF2B5EF4-FFF2-40B4-BE49-F238E27FC236}">
                    <a16:creationId xmlns:a16="http://schemas.microsoft.com/office/drawing/2014/main" id="{7756AF14-BD2C-51A2-AA83-26E1D1ADC088}"/>
                  </a:ext>
                </a:extLst>
              </p:cNvPr>
              <p:cNvSpPr/>
              <p:nvPr/>
            </p:nvSpPr>
            <p:spPr>
              <a:xfrm>
                <a:off x="33845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83" name="椭圆 182">
                <a:extLst>
                  <a:ext uri="{FF2B5EF4-FFF2-40B4-BE49-F238E27FC236}">
                    <a16:creationId xmlns:a16="http://schemas.microsoft.com/office/drawing/2014/main" id="{8C405713-5E8A-62CA-0251-BE7B7308BE41}"/>
                  </a:ext>
                </a:extLst>
              </p:cNvPr>
              <p:cNvSpPr/>
              <p:nvPr/>
            </p:nvSpPr>
            <p:spPr>
              <a:xfrm>
                <a:off x="495200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84" name="椭圆 183">
                <a:extLst>
                  <a:ext uri="{FF2B5EF4-FFF2-40B4-BE49-F238E27FC236}">
                    <a16:creationId xmlns:a16="http://schemas.microsoft.com/office/drawing/2014/main" id="{6A4D5185-B4E3-7986-9FA6-2C8B70448FA2}"/>
                  </a:ext>
                </a:extLst>
              </p:cNvPr>
              <p:cNvSpPr/>
              <p:nvPr/>
            </p:nvSpPr>
            <p:spPr>
              <a:xfrm>
                <a:off x="651944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85" name="椭圆 184">
                <a:extLst>
                  <a:ext uri="{FF2B5EF4-FFF2-40B4-BE49-F238E27FC236}">
                    <a16:creationId xmlns:a16="http://schemas.microsoft.com/office/drawing/2014/main" id="{03323897-79C5-B6FB-815A-24E5F60EB1B1}"/>
                  </a:ext>
                </a:extLst>
              </p:cNvPr>
              <p:cNvSpPr/>
              <p:nvPr/>
            </p:nvSpPr>
            <p:spPr>
              <a:xfrm>
                <a:off x="808688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86" name="椭圆 185">
                <a:extLst>
                  <a:ext uri="{FF2B5EF4-FFF2-40B4-BE49-F238E27FC236}">
                    <a16:creationId xmlns:a16="http://schemas.microsoft.com/office/drawing/2014/main" id="{2B03509C-3223-4B9C-B9D4-908329C7D8D5}"/>
                  </a:ext>
                </a:extLst>
              </p:cNvPr>
              <p:cNvSpPr/>
              <p:nvPr/>
            </p:nvSpPr>
            <p:spPr>
              <a:xfrm>
                <a:off x="965432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87" name="椭圆 186">
                <a:extLst>
                  <a:ext uri="{FF2B5EF4-FFF2-40B4-BE49-F238E27FC236}">
                    <a16:creationId xmlns:a16="http://schemas.microsoft.com/office/drawing/2014/main" id="{5331E73E-A1C3-949D-9D5E-F92A24FE4A11}"/>
                  </a:ext>
                </a:extLst>
              </p:cNvPr>
              <p:cNvSpPr/>
              <p:nvPr/>
            </p:nvSpPr>
            <p:spPr>
              <a:xfrm>
                <a:off x="112217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</p:grpSp>
        <p:grpSp>
          <p:nvGrpSpPr>
            <p:cNvPr id="189" name="组合 188">
              <a:extLst>
                <a:ext uri="{FF2B5EF4-FFF2-40B4-BE49-F238E27FC236}">
                  <a16:creationId xmlns:a16="http://schemas.microsoft.com/office/drawing/2014/main" id="{AA439143-1D4D-8A4F-2D16-7EC797A31EC8}"/>
                </a:ext>
              </a:extLst>
            </p:cNvPr>
            <p:cNvGrpSpPr/>
            <p:nvPr/>
          </p:nvGrpSpPr>
          <p:grpSpPr>
            <a:xfrm>
              <a:off x="338456" y="4629039"/>
              <a:ext cx="873889" cy="90169"/>
              <a:chOff x="338456" y="4478529"/>
              <a:chExt cx="873889" cy="90169"/>
            </a:xfrm>
            <a:solidFill>
              <a:srgbClr val="5900CC">
                <a:alpha val="37000"/>
              </a:srgbClr>
            </a:solidFill>
          </p:grpSpPr>
          <p:sp>
            <p:nvSpPr>
              <p:cNvPr id="190" name="椭圆 189">
                <a:extLst>
                  <a:ext uri="{FF2B5EF4-FFF2-40B4-BE49-F238E27FC236}">
                    <a16:creationId xmlns:a16="http://schemas.microsoft.com/office/drawing/2014/main" id="{099F96B0-28E6-1C83-36A2-B758487EB851}"/>
                  </a:ext>
                </a:extLst>
              </p:cNvPr>
              <p:cNvSpPr/>
              <p:nvPr/>
            </p:nvSpPr>
            <p:spPr>
              <a:xfrm>
                <a:off x="33845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91" name="椭圆 190">
                <a:extLst>
                  <a:ext uri="{FF2B5EF4-FFF2-40B4-BE49-F238E27FC236}">
                    <a16:creationId xmlns:a16="http://schemas.microsoft.com/office/drawing/2014/main" id="{C6D006FC-F00E-BD3D-1364-BCA5005543AF}"/>
                  </a:ext>
                </a:extLst>
              </p:cNvPr>
              <p:cNvSpPr/>
              <p:nvPr/>
            </p:nvSpPr>
            <p:spPr>
              <a:xfrm>
                <a:off x="495200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92" name="椭圆 191">
                <a:extLst>
                  <a:ext uri="{FF2B5EF4-FFF2-40B4-BE49-F238E27FC236}">
                    <a16:creationId xmlns:a16="http://schemas.microsoft.com/office/drawing/2014/main" id="{4FADEBBE-7323-81BA-3861-7955A2C84419}"/>
                  </a:ext>
                </a:extLst>
              </p:cNvPr>
              <p:cNvSpPr/>
              <p:nvPr/>
            </p:nvSpPr>
            <p:spPr>
              <a:xfrm>
                <a:off x="651944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93" name="椭圆 192">
                <a:extLst>
                  <a:ext uri="{FF2B5EF4-FFF2-40B4-BE49-F238E27FC236}">
                    <a16:creationId xmlns:a16="http://schemas.microsoft.com/office/drawing/2014/main" id="{D7828935-A66B-755F-4FAD-A4F0CE8F1A2A}"/>
                  </a:ext>
                </a:extLst>
              </p:cNvPr>
              <p:cNvSpPr/>
              <p:nvPr/>
            </p:nvSpPr>
            <p:spPr>
              <a:xfrm>
                <a:off x="808688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94" name="椭圆 193">
                <a:extLst>
                  <a:ext uri="{FF2B5EF4-FFF2-40B4-BE49-F238E27FC236}">
                    <a16:creationId xmlns:a16="http://schemas.microsoft.com/office/drawing/2014/main" id="{B960F000-6DF9-9138-18F0-1773BDCB9AF6}"/>
                  </a:ext>
                </a:extLst>
              </p:cNvPr>
              <p:cNvSpPr/>
              <p:nvPr/>
            </p:nvSpPr>
            <p:spPr>
              <a:xfrm>
                <a:off x="965432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95" name="椭圆 194">
                <a:extLst>
                  <a:ext uri="{FF2B5EF4-FFF2-40B4-BE49-F238E27FC236}">
                    <a16:creationId xmlns:a16="http://schemas.microsoft.com/office/drawing/2014/main" id="{39FF6F06-F560-DA9B-F95F-C9C694DF0622}"/>
                  </a:ext>
                </a:extLst>
              </p:cNvPr>
              <p:cNvSpPr/>
              <p:nvPr/>
            </p:nvSpPr>
            <p:spPr>
              <a:xfrm>
                <a:off x="112217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</p:grpSp>
        <p:grpSp>
          <p:nvGrpSpPr>
            <p:cNvPr id="196" name="组合 195">
              <a:extLst>
                <a:ext uri="{FF2B5EF4-FFF2-40B4-BE49-F238E27FC236}">
                  <a16:creationId xmlns:a16="http://schemas.microsoft.com/office/drawing/2014/main" id="{88DDB9FC-B0D8-1904-9B86-CC8CE2EFF625}"/>
                </a:ext>
              </a:extLst>
            </p:cNvPr>
            <p:cNvGrpSpPr/>
            <p:nvPr/>
          </p:nvGrpSpPr>
          <p:grpSpPr>
            <a:xfrm>
              <a:off x="338456" y="4779549"/>
              <a:ext cx="873889" cy="90169"/>
              <a:chOff x="338456" y="4478529"/>
              <a:chExt cx="873889" cy="90169"/>
            </a:xfrm>
            <a:solidFill>
              <a:srgbClr val="5900CC">
                <a:alpha val="24000"/>
              </a:srgbClr>
            </a:solidFill>
          </p:grpSpPr>
          <p:sp>
            <p:nvSpPr>
              <p:cNvPr id="197" name="椭圆 196">
                <a:extLst>
                  <a:ext uri="{FF2B5EF4-FFF2-40B4-BE49-F238E27FC236}">
                    <a16:creationId xmlns:a16="http://schemas.microsoft.com/office/drawing/2014/main" id="{665C6F59-62C3-4A77-76D7-A8EF59CA42B0}"/>
                  </a:ext>
                </a:extLst>
              </p:cNvPr>
              <p:cNvSpPr/>
              <p:nvPr/>
            </p:nvSpPr>
            <p:spPr>
              <a:xfrm>
                <a:off x="33845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98" name="椭圆 197">
                <a:extLst>
                  <a:ext uri="{FF2B5EF4-FFF2-40B4-BE49-F238E27FC236}">
                    <a16:creationId xmlns:a16="http://schemas.microsoft.com/office/drawing/2014/main" id="{D1A0DD87-0CA8-BD20-204E-0F7F9F6F3C47}"/>
                  </a:ext>
                </a:extLst>
              </p:cNvPr>
              <p:cNvSpPr/>
              <p:nvPr/>
            </p:nvSpPr>
            <p:spPr>
              <a:xfrm>
                <a:off x="495200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199" name="椭圆 198">
                <a:extLst>
                  <a:ext uri="{FF2B5EF4-FFF2-40B4-BE49-F238E27FC236}">
                    <a16:creationId xmlns:a16="http://schemas.microsoft.com/office/drawing/2014/main" id="{DC3D2798-2822-E220-ABAC-5EED25133306}"/>
                  </a:ext>
                </a:extLst>
              </p:cNvPr>
              <p:cNvSpPr/>
              <p:nvPr/>
            </p:nvSpPr>
            <p:spPr>
              <a:xfrm>
                <a:off x="651944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200" name="椭圆 199">
                <a:extLst>
                  <a:ext uri="{FF2B5EF4-FFF2-40B4-BE49-F238E27FC236}">
                    <a16:creationId xmlns:a16="http://schemas.microsoft.com/office/drawing/2014/main" id="{9CE7E7B1-5ABB-DF0B-3624-83D4FB095449}"/>
                  </a:ext>
                </a:extLst>
              </p:cNvPr>
              <p:cNvSpPr/>
              <p:nvPr/>
            </p:nvSpPr>
            <p:spPr>
              <a:xfrm>
                <a:off x="808688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201" name="椭圆 200">
                <a:extLst>
                  <a:ext uri="{FF2B5EF4-FFF2-40B4-BE49-F238E27FC236}">
                    <a16:creationId xmlns:a16="http://schemas.microsoft.com/office/drawing/2014/main" id="{48A49D72-BC05-F2F5-E387-860155F65AA3}"/>
                  </a:ext>
                </a:extLst>
              </p:cNvPr>
              <p:cNvSpPr/>
              <p:nvPr/>
            </p:nvSpPr>
            <p:spPr>
              <a:xfrm>
                <a:off x="965432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202" name="椭圆 201">
                <a:extLst>
                  <a:ext uri="{FF2B5EF4-FFF2-40B4-BE49-F238E27FC236}">
                    <a16:creationId xmlns:a16="http://schemas.microsoft.com/office/drawing/2014/main" id="{3E065BC4-17D5-68BE-71BD-D5EC249C15A5}"/>
                  </a:ext>
                </a:extLst>
              </p:cNvPr>
              <p:cNvSpPr/>
              <p:nvPr/>
            </p:nvSpPr>
            <p:spPr>
              <a:xfrm>
                <a:off x="112217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id="{9732DDAC-3499-82A3-CA19-D8D5C902F39E}"/>
                </a:ext>
              </a:extLst>
            </p:cNvPr>
            <p:cNvGrpSpPr/>
            <p:nvPr/>
          </p:nvGrpSpPr>
          <p:grpSpPr>
            <a:xfrm>
              <a:off x="338456" y="4930059"/>
              <a:ext cx="873889" cy="90169"/>
              <a:chOff x="338456" y="4478529"/>
              <a:chExt cx="873889" cy="90169"/>
            </a:xfrm>
            <a:solidFill>
              <a:srgbClr val="5900CC">
                <a:alpha val="10000"/>
              </a:srgbClr>
            </a:solidFill>
          </p:grpSpPr>
          <p:sp>
            <p:nvSpPr>
              <p:cNvPr id="204" name="椭圆 203">
                <a:extLst>
                  <a:ext uri="{FF2B5EF4-FFF2-40B4-BE49-F238E27FC236}">
                    <a16:creationId xmlns:a16="http://schemas.microsoft.com/office/drawing/2014/main" id="{FBBF18E1-B077-0B34-F107-BE296D2C7010}"/>
                  </a:ext>
                </a:extLst>
              </p:cNvPr>
              <p:cNvSpPr/>
              <p:nvPr/>
            </p:nvSpPr>
            <p:spPr>
              <a:xfrm>
                <a:off x="33845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205" name="椭圆 204">
                <a:extLst>
                  <a:ext uri="{FF2B5EF4-FFF2-40B4-BE49-F238E27FC236}">
                    <a16:creationId xmlns:a16="http://schemas.microsoft.com/office/drawing/2014/main" id="{94F6003A-CA58-6C45-0DCB-401F532BE92C}"/>
                  </a:ext>
                </a:extLst>
              </p:cNvPr>
              <p:cNvSpPr/>
              <p:nvPr/>
            </p:nvSpPr>
            <p:spPr>
              <a:xfrm>
                <a:off x="495200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206" name="椭圆 205">
                <a:extLst>
                  <a:ext uri="{FF2B5EF4-FFF2-40B4-BE49-F238E27FC236}">
                    <a16:creationId xmlns:a16="http://schemas.microsoft.com/office/drawing/2014/main" id="{13D747BD-EAD5-130C-33E2-BB6DDB85B19C}"/>
                  </a:ext>
                </a:extLst>
              </p:cNvPr>
              <p:cNvSpPr/>
              <p:nvPr/>
            </p:nvSpPr>
            <p:spPr>
              <a:xfrm>
                <a:off x="651944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207" name="椭圆 206">
                <a:extLst>
                  <a:ext uri="{FF2B5EF4-FFF2-40B4-BE49-F238E27FC236}">
                    <a16:creationId xmlns:a16="http://schemas.microsoft.com/office/drawing/2014/main" id="{709BD850-B25A-1607-E509-2F1D4A818658}"/>
                  </a:ext>
                </a:extLst>
              </p:cNvPr>
              <p:cNvSpPr/>
              <p:nvPr/>
            </p:nvSpPr>
            <p:spPr>
              <a:xfrm>
                <a:off x="808688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208" name="椭圆 207">
                <a:extLst>
                  <a:ext uri="{FF2B5EF4-FFF2-40B4-BE49-F238E27FC236}">
                    <a16:creationId xmlns:a16="http://schemas.microsoft.com/office/drawing/2014/main" id="{FF5B95CC-9359-B5AD-A88F-A9FAFBFF953A}"/>
                  </a:ext>
                </a:extLst>
              </p:cNvPr>
              <p:cNvSpPr/>
              <p:nvPr/>
            </p:nvSpPr>
            <p:spPr>
              <a:xfrm>
                <a:off x="965432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  <p:sp>
            <p:nvSpPr>
              <p:cNvPr id="209" name="椭圆 208">
                <a:extLst>
                  <a:ext uri="{FF2B5EF4-FFF2-40B4-BE49-F238E27FC236}">
                    <a16:creationId xmlns:a16="http://schemas.microsoft.com/office/drawing/2014/main" id="{C9FCB607-873A-6589-5950-475F071B3FE1}"/>
                  </a:ext>
                </a:extLst>
              </p:cNvPr>
              <p:cNvSpPr/>
              <p:nvPr/>
            </p:nvSpPr>
            <p:spPr>
              <a:xfrm>
                <a:off x="1122176" y="4478529"/>
                <a:ext cx="90169" cy="90169"/>
              </a:xfrm>
              <a:prstGeom prst="ellipse">
                <a:avLst/>
              </a:prstGeom>
              <a:grpFill/>
              <a:ln w="233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zh-CN" altLang="en-US" sz="2399">
                  <a:cs typeface="+mn-ea"/>
                </a:endParaRPr>
              </a:p>
            </p:txBody>
          </p:sp>
        </p:grpSp>
      </p:grpSp>
      <p:sp>
        <p:nvSpPr>
          <p:cNvPr id="211" name="iconfont-10187-1799676">
            <a:extLst>
              <a:ext uri="{FF2B5EF4-FFF2-40B4-BE49-F238E27FC236}">
                <a16:creationId xmlns:a16="http://schemas.microsoft.com/office/drawing/2014/main" id="{ADF6BE7C-B182-F756-EAB1-D1436902E180}"/>
              </a:ext>
            </a:extLst>
          </p:cNvPr>
          <p:cNvSpPr/>
          <p:nvPr/>
        </p:nvSpPr>
        <p:spPr>
          <a:xfrm rot="20994786">
            <a:off x="7367689" y="5273075"/>
            <a:ext cx="812663" cy="812663"/>
          </a:xfrm>
          <a:custGeom>
            <a:avLst/>
            <a:gdLst>
              <a:gd name="T0" fmla="*/ 10240 w 10880"/>
              <a:gd name="T1" fmla="*/ 8320 h 10880"/>
              <a:gd name="T2" fmla="*/ 2848 w 10880"/>
              <a:gd name="T3" fmla="*/ 8320 h 10880"/>
              <a:gd name="T4" fmla="*/ 1920 w 10880"/>
              <a:gd name="T5" fmla="*/ 1568 h 10880"/>
              <a:gd name="T6" fmla="*/ 320 w 10880"/>
              <a:gd name="T7" fmla="*/ 0 h 10880"/>
              <a:gd name="T8" fmla="*/ 0 w 10880"/>
              <a:gd name="T9" fmla="*/ 320 h 10880"/>
              <a:gd name="T10" fmla="*/ 320 w 10880"/>
              <a:gd name="T11" fmla="*/ 640 h 10880"/>
              <a:gd name="T12" fmla="*/ 1280 w 10880"/>
              <a:gd name="T13" fmla="*/ 1632 h 10880"/>
              <a:gd name="T14" fmla="*/ 2240 w 10880"/>
              <a:gd name="T15" fmla="*/ 8672 h 10880"/>
              <a:gd name="T16" fmla="*/ 2560 w 10880"/>
              <a:gd name="T17" fmla="*/ 8960 h 10880"/>
              <a:gd name="T18" fmla="*/ 10240 w 10880"/>
              <a:gd name="T19" fmla="*/ 8960 h 10880"/>
              <a:gd name="T20" fmla="*/ 10560 w 10880"/>
              <a:gd name="T21" fmla="*/ 8640 h 10880"/>
              <a:gd name="T22" fmla="*/ 10240 w 10880"/>
              <a:gd name="T23" fmla="*/ 8320 h 10880"/>
              <a:gd name="T24" fmla="*/ 10816 w 10880"/>
              <a:gd name="T25" fmla="*/ 3008 h 10880"/>
              <a:gd name="T26" fmla="*/ 10560 w 10880"/>
              <a:gd name="T27" fmla="*/ 2880 h 10880"/>
              <a:gd name="T28" fmla="*/ 2880 w 10880"/>
              <a:gd name="T29" fmla="*/ 2880 h 10880"/>
              <a:gd name="T30" fmla="*/ 2560 w 10880"/>
              <a:gd name="T31" fmla="*/ 3200 h 10880"/>
              <a:gd name="T32" fmla="*/ 2880 w 10880"/>
              <a:gd name="T33" fmla="*/ 3520 h 10880"/>
              <a:gd name="T34" fmla="*/ 10144 w 10880"/>
              <a:gd name="T35" fmla="*/ 3520 h 10880"/>
              <a:gd name="T36" fmla="*/ 9344 w 10880"/>
              <a:gd name="T37" fmla="*/ 6432 h 10880"/>
              <a:gd name="T38" fmla="*/ 3488 w 10880"/>
              <a:gd name="T39" fmla="*/ 7040 h 10880"/>
              <a:gd name="T40" fmla="*/ 3200 w 10880"/>
              <a:gd name="T41" fmla="*/ 7392 h 10880"/>
              <a:gd name="T42" fmla="*/ 3520 w 10880"/>
              <a:gd name="T43" fmla="*/ 7680 h 10880"/>
              <a:gd name="T44" fmla="*/ 3552 w 10880"/>
              <a:gd name="T45" fmla="*/ 7680 h 10880"/>
              <a:gd name="T46" fmla="*/ 9632 w 10880"/>
              <a:gd name="T47" fmla="*/ 7040 h 10880"/>
              <a:gd name="T48" fmla="*/ 9920 w 10880"/>
              <a:gd name="T49" fmla="*/ 6816 h 10880"/>
              <a:gd name="T50" fmla="*/ 10880 w 10880"/>
              <a:gd name="T51" fmla="*/ 3296 h 10880"/>
              <a:gd name="T52" fmla="*/ 10816 w 10880"/>
              <a:gd name="T53" fmla="*/ 3008 h 10880"/>
              <a:gd name="T54" fmla="*/ 3520 w 10880"/>
              <a:gd name="T55" fmla="*/ 9600 h 10880"/>
              <a:gd name="T56" fmla="*/ 2880 w 10880"/>
              <a:gd name="T57" fmla="*/ 10240 h 10880"/>
              <a:gd name="T58" fmla="*/ 3520 w 10880"/>
              <a:gd name="T59" fmla="*/ 10880 h 10880"/>
              <a:gd name="T60" fmla="*/ 4160 w 10880"/>
              <a:gd name="T61" fmla="*/ 10240 h 10880"/>
              <a:gd name="T62" fmla="*/ 3520 w 10880"/>
              <a:gd name="T63" fmla="*/ 9600 h 10880"/>
              <a:gd name="T64" fmla="*/ 8640 w 10880"/>
              <a:gd name="T65" fmla="*/ 9600 h 10880"/>
              <a:gd name="T66" fmla="*/ 8000 w 10880"/>
              <a:gd name="T67" fmla="*/ 10240 h 10880"/>
              <a:gd name="T68" fmla="*/ 8640 w 10880"/>
              <a:gd name="T69" fmla="*/ 10880 h 10880"/>
              <a:gd name="T70" fmla="*/ 9280 w 10880"/>
              <a:gd name="T71" fmla="*/ 10240 h 10880"/>
              <a:gd name="T72" fmla="*/ 8640 w 10880"/>
              <a:gd name="T73" fmla="*/ 9600 h 108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880" h="10880">
                <a:moveTo>
                  <a:pt x="10240" y="8320"/>
                </a:moveTo>
                <a:lnTo>
                  <a:pt x="2848" y="8320"/>
                </a:lnTo>
                <a:lnTo>
                  <a:pt x="1920" y="1568"/>
                </a:lnTo>
                <a:cubicBezTo>
                  <a:pt x="1792" y="640"/>
                  <a:pt x="1120" y="0"/>
                  <a:pt x="320" y="0"/>
                </a:cubicBezTo>
                <a:cubicBezTo>
                  <a:pt x="128" y="0"/>
                  <a:pt x="0" y="128"/>
                  <a:pt x="0" y="320"/>
                </a:cubicBezTo>
                <a:cubicBezTo>
                  <a:pt x="0" y="512"/>
                  <a:pt x="128" y="640"/>
                  <a:pt x="320" y="640"/>
                </a:cubicBezTo>
                <a:cubicBezTo>
                  <a:pt x="896" y="640"/>
                  <a:pt x="1216" y="1152"/>
                  <a:pt x="1280" y="1632"/>
                </a:cubicBezTo>
                <a:lnTo>
                  <a:pt x="2240" y="8672"/>
                </a:lnTo>
                <a:cubicBezTo>
                  <a:pt x="2272" y="8832"/>
                  <a:pt x="2400" y="8960"/>
                  <a:pt x="2560" y="8960"/>
                </a:cubicBezTo>
                <a:lnTo>
                  <a:pt x="10240" y="8960"/>
                </a:lnTo>
                <a:cubicBezTo>
                  <a:pt x="10432" y="8960"/>
                  <a:pt x="10560" y="8832"/>
                  <a:pt x="10560" y="8640"/>
                </a:cubicBezTo>
                <a:cubicBezTo>
                  <a:pt x="10560" y="8448"/>
                  <a:pt x="10432" y="8320"/>
                  <a:pt x="10240" y="8320"/>
                </a:cubicBezTo>
                <a:close/>
                <a:moveTo>
                  <a:pt x="10816" y="3008"/>
                </a:moveTo>
                <a:cubicBezTo>
                  <a:pt x="10752" y="2944"/>
                  <a:pt x="10656" y="2880"/>
                  <a:pt x="10560" y="2880"/>
                </a:cubicBezTo>
                <a:lnTo>
                  <a:pt x="2880" y="2880"/>
                </a:lnTo>
                <a:cubicBezTo>
                  <a:pt x="2688" y="2880"/>
                  <a:pt x="2560" y="3008"/>
                  <a:pt x="2560" y="3200"/>
                </a:cubicBezTo>
                <a:cubicBezTo>
                  <a:pt x="2560" y="3392"/>
                  <a:pt x="2688" y="3520"/>
                  <a:pt x="2880" y="3520"/>
                </a:cubicBezTo>
                <a:lnTo>
                  <a:pt x="10144" y="3520"/>
                </a:lnTo>
                <a:lnTo>
                  <a:pt x="9344" y="6432"/>
                </a:lnTo>
                <a:lnTo>
                  <a:pt x="3488" y="7040"/>
                </a:lnTo>
                <a:cubicBezTo>
                  <a:pt x="3328" y="7072"/>
                  <a:pt x="3200" y="7200"/>
                  <a:pt x="3200" y="7392"/>
                </a:cubicBezTo>
                <a:cubicBezTo>
                  <a:pt x="3232" y="7552"/>
                  <a:pt x="3360" y="7680"/>
                  <a:pt x="3520" y="7680"/>
                </a:cubicBezTo>
                <a:lnTo>
                  <a:pt x="3552" y="7680"/>
                </a:lnTo>
                <a:lnTo>
                  <a:pt x="9632" y="7040"/>
                </a:lnTo>
                <a:cubicBezTo>
                  <a:pt x="9760" y="7040"/>
                  <a:pt x="9888" y="6944"/>
                  <a:pt x="9920" y="6816"/>
                </a:cubicBezTo>
                <a:lnTo>
                  <a:pt x="10880" y="3296"/>
                </a:lnTo>
                <a:cubicBezTo>
                  <a:pt x="10880" y="3200"/>
                  <a:pt x="10880" y="3072"/>
                  <a:pt x="10816" y="3008"/>
                </a:cubicBezTo>
                <a:close/>
                <a:moveTo>
                  <a:pt x="3520" y="9600"/>
                </a:moveTo>
                <a:cubicBezTo>
                  <a:pt x="3168" y="9600"/>
                  <a:pt x="2880" y="9888"/>
                  <a:pt x="2880" y="10240"/>
                </a:cubicBezTo>
                <a:cubicBezTo>
                  <a:pt x="2880" y="10592"/>
                  <a:pt x="3168" y="10880"/>
                  <a:pt x="3520" y="10880"/>
                </a:cubicBezTo>
                <a:cubicBezTo>
                  <a:pt x="3872" y="10880"/>
                  <a:pt x="4160" y="10592"/>
                  <a:pt x="4160" y="10240"/>
                </a:cubicBezTo>
                <a:cubicBezTo>
                  <a:pt x="4160" y="9888"/>
                  <a:pt x="3872" y="9600"/>
                  <a:pt x="3520" y="9600"/>
                </a:cubicBezTo>
                <a:close/>
                <a:moveTo>
                  <a:pt x="8640" y="9600"/>
                </a:moveTo>
                <a:cubicBezTo>
                  <a:pt x="8288" y="9600"/>
                  <a:pt x="8000" y="9888"/>
                  <a:pt x="8000" y="10240"/>
                </a:cubicBezTo>
                <a:cubicBezTo>
                  <a:pt x="8000" y="10592"/>
                  <a:pt x="8288" y="10880"/>
                  <a:pt x="8640" y="10880"/>
                </a:cubicBezTo>
                <a:cubicBezTo>
                  <a:pt x="8992" y="10880"/>
                  <a:pt x="9280" y="10592"/>
                  <a:pt x="9280" y="10240"/>
                </a:cubicBezTo>
                <a:cubicBezTo>
                  <a:pt x="9280" y="9888"/>
                  <a:pt x="8992" y="9600"/>
                  <a:pt x="8640" y="9600"/>
                </a:cubicBezTo>
                <a:close/>
              </a:path>
            </a:pathLst>
          </a:custGeom>
          <a:solidFill>
            <a:srgbClr val="CED5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/>
          </a:p>
        </p:txBody>
      </p:sp>
      <p:sp>
        <p:nvSpPr>
          <p:cNvPr id="212" name="iconfont-11592-5504441">
            <a:extLst>
              <a:ext uri="{FF2B5EF4-FFF2-40B4-BE49-F238E27FC236}">
                <a16:creationId xmlns:a16="http://schemas.microsoft.com/office/drawing/2014/main" id="{32858132-3423-C36A-F5C8-0F046F5CA74D}"/>
              </a:ext>
            </a:extLst>
          </p:cNvPr>
          <p:cNvSpPr/>
          <p:nvPr/>
        </p:nvSpPr>
        <p:spPr>
          <a:xfrm rot="1678957">
            <a:off x="11304937" y="1535873"/>
            <a:ext cx="376456" cy="376456"/>
          </a:xfrm>
          <a:custGeom>
            <a:avLst/>
            <a:gdLst>
              <a:gd name="T0" fmla="*/ 0 w 11734"/>
              <a:gd name="T1" fmla="*/ 1336 h 11734"/>
              <a:gd name="T2" fmla="*/ 1336 w 11734"/>
              <a:gd name="T3" fmla="*/ 0 h 11734"/>
              <a:gd name="T4" fmla="*/ 10398 w 11734"/>
              <a:gd name="T5" fmla="*/ 0 h 11734"/>
              <a:gd name="T6" fmla="*/ 11734 w 11734"/>
              <a:gd name="T7" fmla="*/ 1336 h 11734"/>
              <a:gd name="T8" fmla="*/ 11734 w 11734"/>
              <a:gd name="T9" fmla="*/ 10398 h 11734"/>
              <a:gd name="T10" fmla="*/ 10398 w 11734"/>
              <a:gd name="T11" fmla="*/ 11734 h 11734"/>
              <a:gd name="T12" fmla="*/ 1336 w 11734"/>
              <a:gd name="T13" fmla="*/ 11734 h 11734"/>
              <a:gd name="T14" fmla="*/ 0 w 11734"/>
              <a:gd name="T15" fmla="*/ 10398 h 11734"/>
              <a:gd name="T16" fmla="*/ 0 w 11734"/>
              <a:gd name="T17" fmla="*/ 1336 h 11734"/>
              <a:gd name="T18" fmla="*/ 1067 w 11734"/>
              <a:gd name="T19" fmla="*/ 1336 h 11734"/>
              <a:gd name="T20" fmla="*/ 1067 w 11734"/>
              <a:gd name="T21" fmla="*/ 10398 h 11734"/>
              <a:gd name="T22" fmla="*/ 1336 w 11734"/>
              <a:gd name="T23" fmla="*/ 10667 h 11734"/>
              <a:gd name="T24" fmla="*/ 10398 w 11734"/>
              <a:gd name="T25" fmla="*/ 10667 h 11734"/>
              <a:gd name="T26" fmla="*/ 10667 w 11734"/>
              <a:gd name="T27" fmla="*/ 10398 h 11734"/>
              <a:gd name="T28" fmla="*/ 10667 w 11734"/>
              <a:gd name="T29" fmla="*/ 1336 h 11734"/>
              <a:gd name="T30" fmla="*/ 10398 w 11734"/>
              <a:gd name="T31" fmla="*/ 1067 h 11734"/>
              <a:gd name="T32" fmla="*/ 1336 w 11734"/>
              <a:gd name="T33" fmla="*/ 1067 h 11734"/>
              <a:gd name="T34" fmla="*/ 1067 w 11734"/>
              <a:gd name="T35" fmla="*/ 1336 h 11734"/>
              <a:gd name="T36" fmla="*/ 7734 w 11734"/>
              <a:gd name="T37" fmla="*/ 2134 h 11734"/>
              <a:gd name="T38" fmla="*/ 8267 w 11734"/>
              <a:gd name="T39" fmla="*/ 1600 h 11734"/>
              <a:gd name="T40" fmla="*/ 8800 w 11734"/>
              <a:gd name="T41" fmla="*/ 2134 h 11734"/>
              <a:gd name="T42" fmla="*/ 8800 w 11734"/>
              <a:gd name="T43" fmla="*/ 3467 h 11734"/>
              <a:gd name="T44" fmla="*/ 5867 w 11734"/>
              <a:gd name="T45" fmla="*/ 6400 h 11734"/>
              <a:gd name="T46" fmla="*/ 2934 w 11734"/>
              <a:gd name="T47" fmla="*/ 3467 h 11734"/>
              <a:gd name="T48" fmla="*/ 2934 w 11734"/>
              <a:gd name="T49" fmla="*/ 2134 h 11734"/>
              <a:gd name="T50" fmla="*/ 3467 w 11734"/>
              <a:gd name="T51" fmla="*/ 1600 h 11734"/>
              <a:gd name="T52" fmla="*/ 4000 w 11734"/>
              <a:gd name="T53" fmla="*/ 2134 h 11734"/>
              <a:gd name="T54" fmla="*/ 4000 w 11734"/>
              <a:gd name="T55" fmla="*/ 3467 h 11734"/>
              <a:gd name="T56" fmla="*/ 5867 w 11734"/>
              <a:gd name="T57" fmla="*/ 5334 h 11734"/>
              <a:gd name="T58" fmla="*/ 7734 w 11734"/>
              <a:gd name="T59" fmla="*/ 3467 h 11734"/>
              <a:gd name="T60" fmla="*/ 7734 w 11734"/>
              <a:gd name="T61" fmla="*/ 2134 h 11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1734" h="11734">
                <a:moveTo>
                  <a:pt x="0" y="1336"/>
                </a:moveTo>
                <a:cubicBezTo>
                  <a:pt x="0" y="598"/>
                  <a:pt x="598" y="0"/>
                  <a:pt x="1336" y="0"/>
                </a:cubicBezTo>
                <a:lnTo>
                  <a:pt x="10398" y="0"/>
                </a:lnTo>
                <a:cubicBezTo>
                  <a:pt x="11136" y="0"/>
                  <a:pt x="11734" y="598"/>
                  <a:pt x="11734" y="1336"/>
                </a:cubicBezTo>
                <a:lnTo>
                  <a:pt x="11734" y="10398"/>
                </a:lnTo>
                <a:cubicBezTo>
                  <a:pt x="11734" y="11136"/>
                  <a:pt x="11136" y="11734"/>
                  <a:pt x="10398" y="11734"/>
                </a:cubicBezTo>
                <a:lnTo>
                  <a:pt x="1336" y="11734"/>
                </a:lnTo>
                <a:cubicBezTo>
                  <a:pt x="598" y="11734"/>
                  <a:pt x="0" y="11136"/>
                  <a:pt x="0" y="10398"/>
                </a:cubicBezTo>
                <a:lnTo>
                  <a:pt x="0" y="1336"/>
                </a:lnTo>
                <a:close/>
                <a:moveTo>
                  <a:pt x="1067" y="1336"/>
                </a:moveTo>
                <a:lnTo>
                  <a:pt x="1067" y="10398"/>
                </a:lnTo>
                <a:cubicBezTo>
                  <a:pt x="1067" y="10547"/>
                  <a:pt x="1187" y="10667"/>
                  <a:pt x="1336" y="10667"/>
                </a:cubicBezTo>
                <a:lnTo>
                  <a:pt x="10398" y="10667"/>
                </a:lnTo>
                <a:cubicBezTo>
                  <a:pt x="10547" y="10667"/>
                  <a:pt x="10667" y="10547"/>
                  <a:pt x="10667" y="10398"/>
                </a:cubicBezTo>
                <a:lnTo>
                  <a:pt x="10667" y="1336"/>
                </a:lnTo>
                <a:cubicBezTo>
                  <a:pt x="10667" y="1187"/>
                  <a:pt x="10547" y="1067"/>
                  <a:pt x="10398" y="1067"/>
                </a:cubicBezTo>
                <a:lnTo>
                  <a:pt x="1336" y="1067"/>
                </a:lnTo>
                <a:cubicBezTo>
                  <a:pt x="1187" y="1067"/>
                  <a:pt x="1067" y="1187"/>
                  <a:pt x="1067" y="1336"/>
                </a:cubicBezTo>
                <a:close/>
                <a:moveTo>
                  <a:pt x="7734" y="2134"/>
                </a:moveTo>
                <a:cubicBezTo>
                  <a:pt x="7734" y="1839"/>
                  <a:pt x="7972" y="1600"/>
                  <a:pt x="8267" y="1600"/>
                </a:cubicBezTo>
                <a:cubicBezTo>
                  <a:pt x="8562" y="1600"/>
                  <a:pt x="8800" y="1839"/>
                  <a:pt x="8800" y="2134"/>
                </a:cubicBezTo>
                <a:lnTo>
                  <a:pt x="8800" y="3467"/>
                </a:lnTo>
                <a:cubicBezTo>
                  <a:pt x="8800" y="5086"/>
                  <a:pt x="7487" y="6400"/>
                  <a:pt x="5867" y="6400"/>
                </a:cubicBezTo>
                <a:cubicBezTo>
                  <a:pt x="4248" y="6400"/>
                  <a:pt x="2934" y="5085"/>
                  <a:pt x="2934" y="3467"/>
                </a:cubicBezTo>
                <a:lnTo>
                  <a:pt x="2934" y="2134"/>
                </a:lnTo>
                <a:cubicBezTo>
                  <a:pt x="2934" y="1839"/>
                  <a:pt x="3172" y="1600"/>
                  <a:pt x="3467" y="1600"/>
                </a:cubicBezTo>
                <a:cubicBezTo>
                  <a:pt x="3762" y="1600"/>
                  <a:pt x="4000" y="1839"/>
                  <a:pt x="4000" y="2134"/>
                </a:cubicBezTo>
                <a:lnTo>
                  <a:pt x="4000" y="3467"/>
                </a:lnTo>
                <a:cubicBezTo>
                  <a:pt x="4000" y="4496"/>
                  <a:pt x="4837" y="5334"/>
                  <a:pt x="5867" y="5334"/>
                </a:cubicBezTo>
                <a:cubicBezTo>
                  <a:pt x="6898" y="5334"/>
                  <a:pt x="7734" y="4497"/>
                  <a:pt x="7734" y="3467"/>
                </a:cubicBezTo>
                <a:lnTo>
                  <a:pt x="7734" y="2134"/>
                </a:lnTo>
                <a:close/>
              </a:path>
            </a:pathLst>
          </a:custGeom>
          <a:solidFill>
            <a:srgbClr val="FFB3DA">
              <a:alpha val="51000"/>
            </a:srgbClr>
          </a:solidFill>
          <a:ln w="233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2399">
              <a:cs typeface="+mn-ea"/>
            </a:endParaRPr>
          </a:p>
        </p:txBody>
      </p:sp>
      <p:sp>
        <p:nvSpPr>
          <p:cNvPr id="213" name="shopping-cart_319633">
            <a:extLst>
              <a:ext uri="{FF2B5EF4-FFF2-40B4-BE49-F238E27FC236}">
                <a16:creationId xmlns:a16="http://schemas.microsoft.com/office/drawing/2014/main" id="{4A5156F6-9420-CE83-047E-DA6523A4CB35}"/>
              </a:ext>
            </a:extLst>
          </p:cNvPr>
          <p:cNvSpPr/>
          <p:nvPr/>
        </p:nvSpPr>
        <p:spPr>
          <a:xfrm rot="19345226">
            <a:off x="3276169" y="807083"/>
            <a:ext cx="476142" cy="455546"/>
          </a:xfrm>
          <a:custGeom>
            <a:avLst/>
            <a:gdLst>
              <a:gd name="T0" fmla="*/ 6281 w 6554"/>
              <a:gd name="T1" fmla="*/ 4642 h 6280"/>
              <a:gd name="T2" fmla="*/ 6554 w 6554"/>
              <a:gd name="T3" fmla="*/ 4369 h 6280"/>
              <a:gd name="T4" fmla="*/ 6554 w 6554"/>
              <a:gd name="T5" fmla="*/ 1365 h 6280"/>
              <a:gd name="T6" fmla="*/ 6281 w 6554"/>
              <a:gd name="T7" fmla="*/ 1092 h 6280"/>
              <a:gd name="T8" fmla="*/ 1365 w 6554"/>
              <a:gd name="T9" fmla="*/ 1092 h 6280"/>
              <a:gd name="T10" fmla="*/ 1365 w 6554"/>
              <a:gd name="T11" fmla="*/ 273 h 6280"/>
              <a:gd name="T12" fmla="*/ 1092 w 6554"/>
              <a:gd name="T13" fmla="*/ 0 h 6280"/>
              <a:gd name="T14" fmla="*/ 273 w 6554"/>
              <a:gd name="T15" fmla="*/ 0 h 6280"/>
              <a:gd name="T16" fmla="*/ 0 w 6554"/>
              <a:gd name="T17" fmla="*/ 273 h 6280"/>
              <a:gd name="T18" fmla="*/ 273 w 6554"/>
              <a:gd name="T19" fmla="*/ 546 h 6280"/>
              <a:gd name="T20" fmla="*/ 819 w 6554"/>
              <a:gd name="T21" fmla="*/ 546 h 6280"/>
              <a:gd name="T22" fmla="*/ 819 w 6554"/>
              <a:gd name="T23" fmla="*/ 1365 h 6280"/>
              <a:gd name="T24" fmla="*/ 819 w 6554"/>
              <a:gd name="T25" fmla="*/ 1638 h 6280"/>
              <a:gd name="T26" fmla="*/ 819 w 6554"/>
              <a:gd name="T27" fmla="*/ 4369 h 6280"/>
              <a:gd name="T28" fmla="*/ 819 w 6554"/>
              <a:gd name="T29" fmla="*/ 5734 h 6280"/>
              <a:gd name="T30" fmla="*/ 1092 w 6554"/>
              <a:gd name="T31" fmla="*/ 6007 h 6280"/>
              <a:gd name="T32" fmla="*/ 2260 w 6554"/>
              <a:gd name="T33" fmla="*/ 6007 h 6280"/>
              <a:gd name="T34" fmla="*/ 2731 w 6554"/>
              <a:gd name="T35" fmla="*/ 6280 h 6280"/>
              <a:gd name="T36" fmla="*/ 3201 w 6554"/>
              <a:gd name="T37" fmla="*/ 6007 h 6280"/>
              <a:gd name="T38" fmla="*/ 5537 w 6554"/>
              <a:gd name="T39" fmla="*/ 6007 h 6280"/>
              <a:gd name="T40" fmla="*/ 6007 w 6554"/>
              <a:gd name="T41" fmla="*/ 6280 h 6280"/>
              <a:gd name="T42" fmla="*/ 6554 w 6554"/>
              <a:gd name="T43" fmla="*/ 5734 h 6280"/>
              <a:gd name="T44" fmla="*/ 6007 w 6554"/>
              <a:gd name="T45" fmla="*/ 5188 h 6280"/>
              <a:gd name="T46" fmla="*/ 5537 w 6554"/>
              <a:gd name="T47" fmla="*/ 5461 h 6280"/>
              <a:gd name="T48" fmla="*/ 3201 w 6554"/>
              <a:gd name="T49" fmla="*/ 5461 h 6280"/>
              <a:gd name="T50" fmla="*/ 2731 w 6554"/>
              <a:gd name="T51" fmla="*/ 5188 h 6280"/>
              <a:gd name="T52" fmla="*/ 2260 w 6554"/>
              <a:gd name="T53" fmla="*/ 5461 h 6280"/>
              <a:gd name="T54" fmla="*/ 1365 w 6554"/>
              <a:gd name="T55" fmla="*/ 5461 h 6280"/>
              <a:gd name="T56" fmla="*/ 1365 w 6554"/>
              <a:gd name="T57" fmla="*/ 4642 h 6280"/>
              <a:gd name="T58" fmla="*/ 6281 w 6554"/>
              <a:gd name="T59" fmla="*/ 4642 h 6280"/>
              <a:gd name="T60" fmla="*/ 2811 w 6554"/>
              <a:gd name="T61" fmla="*/ 2537 h 6280"/>
              <a:gd name="T62" fmla="*/ 3197 w 6554"/>
              <a:gd name="T63" fmla="*/ 2537 h 6280"/>
              <a:gd name="T64" fmla="*/ 3804 w 6554"/>
              <a:gd name="T65" fmla="*/ 3145 h 6280"/>
              <a:gd name="T66" fmla="*/ 4978 w 6554"/>
              <a:gd name="T67" fmla="*/ 1736 h 6280"/>
              <a:gd name="T68" fmla="*/ 5363 w 6554"/>
              <a:gd name="T69" fmla="*/ 1701 h 6280"/>
              <a:gd name="T70" fmla="*/ 5398 w 6554"/>
              <a:gd name="T71" fmla="*/ 2086 h 6280"/>
              <a:gd name="T72" fmla="*/ 4033 w 6554"/>
              <a:gd name="T73" fmla="*/ 3724 h 6280"/>
              <a:gd name="T74" fmla="*/ 4023 w 6554"/>
              <a:gd name="T75" fmla="*/ 3732 h 6280"/>
              <a:gd name="T76" fmla="*/ 4016 w 6554"/>
              <a:gd name="T77" fmla="*/ 3742 h 6280"/>
              <a:gd name="T78" fmla="*/ 3963 w 6554"/>
              <a:gd name="T79" fmla="*/ 3777 h 6280"/>
              <a:gd name="T80" fmla="*/ 3931 w 6554"/>
              <a:gd name="T81" fmla="*/ 3799 h 6280"/>
              <a:gd name="T82" fmla="*/ 3823 w 6554"/>
              <a:gd name="T83" fmla="*/ 3822 h 6280"/>
              <a:gd name="T84" fmla="*/ 3823 w 6554"/>
              <a:gd name="T85" fmla="*/ 3822 h 6280"/>
              <a:gd name="T86" fmla="*/ 3726 w 6554"/>
              <a:gd name="T87" fmla="*/ 3804 h 6280"/>
              <a:gd name="T88" fmla="*/ 3698 w 6554"/>
              <a:gd name="T89" fmla="*/ 3788 h 6280"/>
              <a:gd name="T90" fmla="*/ 3648 w 6554"/>
              <a:gd name="T91" fmla="*/ 3759 h 6280"/>
              <a:gd name="T92" fmla="*/ 3640 w 6554"/>
              <a:gd name="T93" fmla="*/ 3749 h 6280"/>
              <a:gd name="T94" fmla="*/ 3630 w 6554"/>
              <a:gd name="T95" fmla="*/ 3742 h 6280"/>
              <a:gd name="T96" fmla="*/ 2811 w 6554"/>
              <a:gd name="T97" fmla="*/ 2923 h 6280"/>
              <a:gd name="T98" fmla="*/ 2811 w 6554"/>
              <a:gd name="T99" fmla="*/ 2537 h 6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6554" h="6280">
                <a:moveTo>
                  <a:pt x="6281" y="4642"/>
                </a:moveTo>
                <a:cubicBezTo>
                  <a:pt x="6431" y="4642"/>
                  <a:pt x="6554" y="4520"/>
                  <a:pt x="6554" y="4369"/>
                </a:cubicBezTo>
                <a:lnTo>
                  <a:pt x="6554" y="1365"/>
                </a:lnTo>
                <a:cubicBezTo>
                  <a:pt x="6554" y="1214"/>
                  <a:pt x="6431" y="1092"/>
                  <a:pt x="6281" y="1092"/>
                </a:cubicBezTo>
                <a:lnTo>
                  <a:pt x="1365" y="1092"/>
                </a:lnTo>
                <a:lnTo>
                  <a:pt x="1365" y="273"/>
                </a:lnTo>
                <a:cubicBezTo>
                  <a:pt x="1365" y="122"/>
                  <a:pt x="1243" y="0"/>
                  <a:pt x="1092" y="0"/>
                </a:cubicBezTo>
                <a:lnTo>
                  <a:pt x="273" y="0"/>
                </a:lnTo>
                <a:cubicBezTo>
                  <a:pt x="122" y="0"/>
                  <a:pt x="0" y="122"/>
                  <a:pt x="0" y="273"/>
                </a:cubicBezTo>
                <a:cubicBezTo>
                  <a:pt x="0" y="424"/>
                  <a:pt x="122" y="546"/>
                  <a:pt x="273" y="546"/>
                </a:cubicBezTo>
                <a:lnTo>
                  <a:pt x="819" y="546"/>
                </a:lnTo>
                <a:lnTo>
                  <a:pt x="819" y="1365"/>
                </a:lnTo>
                <a:lnTo>
                  <a:pt x="819" y="1638"/>
                </a:lnTo>
                <a:lnTo>
                  <a:pt x="819" y="4369"/>
                </a:lnTo>
                <a:lnTo>
                  <a:pt x="819" y="5734"/>
                </a:lnTo>
                <a:cubicBezTo>
                  <a:pt x="819" y="5885"/>
                  <a:pt x="942" y="6007"/>
                  <a:pt x="1092" y="6007"/>
                </a:cubicBezTo>
                <a:lnTo>
                  <a:pt x="2260" y="6007"/>
                </a:lnTo>
                <a:cubicBezTo>
                  <a:pt x="2355" y="6169"/>
                  <a:pt x="2529" y="6280"/>
                  <a:pt x="2731" y="6280"/>
                </a:cubicBezTo>
                <a:cubicBezTo>
                  <a:pt x="2932" y="6280"/>
                  <a:pt x="3106" y="6169"/>
                  <a:pt x="3201" y="6007"/>
                </a:cubicBezTo>
                <a:lnTo>
                  <a:pt x="5537" y="6007"/>
                </a:lnTo>
                <a:cubicBezTo>
                  <a:pt x="5632" y="6169"/>
                  <a:pt x="5806" y="6280"/>
                  <a:pt x="6007" y="6280"/>
                </a:cubicBezTo>
                <a:cubicBezTo>
                  <a:pt x="6309" y="6280"/>
                  <a:pt x="6554" y="6036"/>
                  <a:pt x="6554" y="5734"/>
                </a:cubicBezTo>
                <a:cubicBezTo>
                  <a:pt x="6554" y="5432"/>
                  <a:pt x="6309" y="5188"/>
                  <a:pt x="6007" y="5188"/>
                </a:cubicBezTo>
                <a:cubicBezTo>
                  <a:pt x="5806" y="5188"/>
                  <a:pt x="5632" y="5298"/>
                  <a:pt x="5537" y="5461"/>
                </a:cubicBezTo>
                <a:lnTo>
                  <a:pt x="3201" y="5461"/>
                </a:lnTo>
                <a:cubicBezTo>
                  <a:pt x="3106" y="5298"/>
                  <a:pt x="2932" y="5188"/>
                  <a:pt x="2731" y="5188"/>
                </a:cubicBezTo>
                <a:cubicBezTo>
                  <a:pt x="2529" y="5188"/>
                  <a:pt x="2355" y="5298"/>
                  <a:pt x="2260" y="5461"/>
                </a:cubicBezTo>
                <a:lnTo>
                  <a:pt x="1365" y="5461"/>
                </a:lnTo>
                <a:lnTo>
                  <a:pt x="1365" y="4642"/>
                </a:lnTo>
                <a:lnTo>
                  <a:pt x="6281" y="4642"/>
                </a:lnTo>
                <a:close/>
                <a:moveTo>
                  <a:pt x="2811" y="2537"/>
                </a:moveTo>
                <a:cubicBezTo>
                  <a:pt x="2917" y="2430"/>
                  <a:pt x="3090" y="2430"/>
                  <a:pt x="3197" y="2537"/>
                </a:cubicBezTo>
                <a:lnTo>
                  <a:pt x="3804" y="3145"/>
                </a:lnTo>
                <a:lnTo>
                  <a:pt x="4978" y="1736"/>
                </a:lnTo>
                <a:cubicBezTo>
                  <a:pt x="5075" y="1620"/>
                  <a:pt x="5247" y="1605"/>
                  <a:pt x="5363" y="1701"/>
                </a:cubicBezTo>
                <a:cubicBezTo>
                  <a:pt x="5479" y="1798"/>
                  <a:pt x="5495" y="1970"/>
                  <a:pt x="5398" y="2086"/>
                </a:cubicBezTo>
                <a:lnTo>
                  <a:pt x="4033" y="3724"/>
                </a:lnTo>
                <a:cubicBezTo>
                  <a:pt x="4030" y="3728"/>
                  <a:pt x="4026" y="3729"/>
                  <a:pt x="4023" y="3732"/>
                </a:cubicBezTo>
                <a:cubicBezTo>
                  <a:pt x="4020" y="3735"/>
                  <a:pt x="4019" y="3739"/>
                  <a:pt x="4016" y="3742"/>
                </a:cubicBezTo>
                <a:cubicBezTo>
                  <a:pt x="4000" y="3758"/>
                  <a:pt x="3981" y="3767"/>
                  <a:pt x="3963" y="3777"/>
                </a:cubicBezTo>
                <a:cubicBezTo>
                  <a:pt x="3952" y="3784"/>
                  <a:pt x="3943" y="3794"/>
                  <a:pt x="3931" y="3799"/>
                </a:cubicBezTo>
                <a:cubicBezTo>
                  <a:pt x="3896" y="3814"/>
                  <a:pt x="3860" y="3822"/>
                  <a:pt x="3823" y="3822"/>
                </a:cubicBezTo>
                <a:lnTo>
                  <a:pt x="3823" y="3822"/>
                </a:lnTo>
                <a:cubicBezTo>
                  <a:pt x="3790" y="3822"/>
                  <a:pt x="3757" y="3816"/>
                  <a:pt x="3726" y="3804"/>
                </a:cubicBezTo>
                <a:cubicBezTo>
                  <a:pt x="3716" y="3800"/>
                  <a:pt x="3708" y="3793"/>
                  <a:pt x="3698" y="3788"/>
                </a:cubicBezTo>
                <a:cubicBezTo>
                  <a:pt x="3681" y="3779"/>
                  <a:pt x="3663" y="3772"/>
                  <a:pt x="3648" y="3759"/>
                </a:cubicBezTo>
                <a:cubicBezTo>
                  <a:pt x="3645" y="3756"/>
                  <a:pt x="3643" y="3752"/>
                  <a:pt x="3640" y="3749"/>
                </a:cubicBezTo>
                <a:cubicBezTo>
                  <a:pt x="3637" y="3746"/>
                  <a:pt x="3633" y="3745"/>
                  <a:pt x="3630" y="3742"/>
                </a:cubicBezTo>
                <a:lnTo>
                  <a:pt x="2811" y="2923"/>
                </a:lnTo>
                <a:cubicBezTo>
                  <a:pt x="2704" y="2816"/>
                  <a:pt x="2704" y="2644"/>
                  <a:pt x="2811" y="2537"/>
                </a:cubicBezTo>
                <a:close/>
              </a:path>
            </a:pathLst>
          </a:custGeom>
          <a:solidFill>
            <a:srgbClr val="5900CC">
              <a:alpha val="51000"/>
            </a:srgbClr>
          </a:solidFill>
          <a:ln w="233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2399">
              <a:cs typeface="+mn-ea"/>
            </a:endParaRPr>
          </a:p>
        </p:txBody>
      </p:sp>
      <p:grpSp>
        <p:nvGrpSpPr>
          <p:cNvPr id="214" name="图形 2">
            <a:extLst>
              <a:ext uri="{FF2B5EF4-FFF2-40B4-BE49-F238E27FC236}">
                <a16:creationId xmlns:a16="http://schemas.microsoft.com/office/drawing/2014/main" id="{70448AF6-EBC8-196E-749E-2C672AB0F9A5}"/>
              </a:ext>
            </a:extLst>
          </p:cNvPr>
          <p:cNvGrpSpPr/>
          <p:nvPr/>
        </p:nvGrpSpPr>
        <p:grpSpPr>
          <a:xfrm>
            <a:off x="1236562" y="2571611"/>
            <a:ext cx="636232" cy="558769"/>
            <a:chOff x="11839964" y="-3235537"/>
            <a:chExt cx="477321" cy="419206"/>
          </a:xfr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FFB3DA"/>
              </a:gs>
            </a:gsLst>
            <a:lin ang="13500000" scaled="1"/>
            <a:tileRect/>
          </a:gradFill>
        </p:grpSpPr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8C0C2459-FA74-224B-1538-DEBF16E4C81E}"/>
                </a:ext>
              </a:extLst>
            </p:cNvPr>
            <p:cNvSpPr/>
            <p:nvPr/>
          </p:nvSpPr>
          <p:spPr>
            <a:xfrm>
              <a:off x="11839964" y="-3159947"/>
              <a:ext cx="343633" cy="343616"/>
            </a:xfrm>
            <a:custGeom>
              <a:avLst/>
              <a:gdLst>
                <a:gd name="connsiteX0" fmla="*/ 264099 w 343633"/>
                <a:gd name="connsiteY0" fmla="*/ 343617 h 343616"/>
                <a:gd name="connsiteX1" fmla="*/ 261660 w 343633"/>
                <a:gd name="connsiteY1" fmla="*/ 343211 h 343616"/>
                <a:gd name="connsiteX2" fmla="*/ 6517 w 343633"/>
                <a:gd name="connsiteY2" fmla="*/ 272518 h 343616"/>
                <a:gd name="connsiteX3" fmla="*/ 1236 w 343633"/>
                <a:gd name="connsiteY3" fmla="*/ 268455 h 343616"/>
                <a:gd name="connsiteX4" fmla="*/ 422 w 343633"/>
                <a:gd name="connsiteY4" fmla="*/ 261548 h 343616"/>
                <a:gd name="connsiteX5" fmla="*/ 71116 w 343633"/>
                <a:gd name="connsiteY5" fmla="*/ 6405 h 343616"/>
                <a:gd name="connsiteX6" fmla="*/ 82085 w 343633"/>
                <a:gd name="connsiteY6" fmla="*/ 311 h 343616"/>
                <a:gd name="connsiteX7" fmla="*/ 337229 w 343633"/>
                <a:gd name="connsiteY7" fmla="*/ 71003 h 343616"/>
                <a:gd name="connsiteX8" fmla="*/ 343323 w 343633"/>
                <a:gd name="connsiteY8" fmla="*/ 81973 h 343616"/>
                <a:gd name="connsiteX9" fmla="*/ 272630 w 343633"/>
                <a:gd name="connsiteY9" fmla="*/ 337117 h 343616"/>
                <a:gd name="connsiteX10" fmla="*/ 264099 w 343633"/>
                <a:gd name="connsiteY10" fmla="*/ 343617 h 343616"/>
                <a:gd name="connsiteX11" fmla="*/ 19924 w 343633"/>
                <a:gd name="connsiteY11" fmla="*/ 257892 h 343616"/>
                <a:gd name="connsiteX12" fmla="*/ 257598 w 343633"/>
                <a:gd name="connsiteY12" fmla="*/ 323709 h 343616"/>
                <a:gd name="connsiteX13" fmla="*/ 323415 w 343633"/>
                <a:gd name="connsiteY13" fmla="*/ 86036 h 343616"/>
                <a:gd name="connsiteX14" fmla="*/ 85741 w 343633"/>
                <a:gd name="connsiteY14" fmla="*/ 20218 h 343616"/>
                <a:gd name="connsiteX15" fmla="*/ 19924 w 343633"/>
                <a:gd name="connsiteY15" fmla="*/ 257892 h 34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43633" h="343616">
                  <a:moveTo>
                    <a:pt x="264099" y="343617"/>
                  </a:moveTo>
                  <a:cubicBezTo>
                    <a:pt x="263286" y="343617"/>
                    <a:pt x="262473" y="343617"/>
                    <a:pt x="261660" y="343211"/>
                  </a:cubicBezTo>
                  <a:lnTo>
                    <a:pt x="6517" y="272518"/>
                  </a:lnTo>
                  <a:cubicBezTo>
                    <a:pt x="4080" y="271705"/>
                    <a:pt x="2454" y="270487"/>
                    <a:pt x="1236" y="268455"/>
                  </a:cubicBezTo>
                  <a:cubicBezTo>
                    <a:pt x="17" y="266424"/>
                    <a:pt x="-390" y="263986"/>
                    <a:pt x="422" y="261548"/>
                  </a:cubicBezTo>
                  <a:lnTo>
                    <a:pt x="71116" y="6405"/>
                  </a:lnTo>
                  <a:cubicBezTo>
                    <a:pt x="72335" y="1529"/>
                    <a:pt x="77210" y="-908"/>
                    <a:pt x="82085" y="311"/>
                  </a:cubicBezTo>
                  <a:lnTo>
                    <a:pt x="337229" y="71003"/>
                  </a:lnTo>
                  <a:cubicBezTo>
                    <a:pt x="342104" y="72222"/>
                    <a:pt x="344542" y="77098"/>
                    <a:pt x="343323" y="81973"/>
                  </a:cubicBezTo>
                  <a:lnTo>
                    <a:pt x="272630" y="337117"/>
                  </a:lnTo>
                  <a:cubicBezTo>
                    <a:pt x="271412" y="341179"/>
                    <a:pt x="267755" y="343617"/>
                    <a:pt x="264099" y="343617"/>
                  </a:cubicBezTo>
                  <a:close/>
                  <a:moveTo>
                    <a:pt x="19924" y="257892"/>
                  </a:moveTo>
                  <a:lnTo>
                    <a:pt x="257598" y="323709"/>
                  </a:lnTo>
                  <a:lnTo>
                    <a:pt x="323415" y="86036"/>
                  </a:lnTo>
                  <a:lnTo>
                    <a:pt x="85741" y="20218"/>
                  </a:lnTo>
                  <a:lnTo>
                    <a:pt x="19924" y="257892"/>
                  </a:lnTo>
                  <a:close/>
                </a:path>
              </a:pathLst>
            </a:custGeom>
            <a:grpFill/>
            <a:ln w="23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9">
                <a:cs typeface="+mn-ea"/>
              </a:endParaRPr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F4A9C783-01F1-12DC-CCDF-08A4E2718FD3}"/>
                </a:ext>
              </a:extLst>
            </p:cNvPr>
            <p:cNvSpPr/>
            <p:nvPr/>
          </p:nvSpPr>
          <p:spPr>
            <a:xfrm>
              <a:off x="11973224" y="-3235515"/>
              <a:ext cx="343745" cy="343616"/>
            </a:xfrm>
            <a:custGeom>
              <a:avLst/>
              <a:gdLst>
                <a:gd name="connsiteX0" fmla="*/ 264099 w 343745"/>
                <a:gd name="connsiteY0" fmla="*/ 343617 h 343616"/>
                <a:gd name="connsiteX1" fmla="*/ 261661 w 343745"/>
                <a:gd name="connsiteY1" fmla="*/ 343210 h 343616"/>
                <a:gd name="connsiteX2" fmla="*/ 6517 w 343745"/>
                <a:gd name="connsiteY2" fmla="*/ 272518 h 343616"/>
                <a:gd name="connsiteX3" fmla="*/ 1235 w 343745"/>
                <a:gd name="connsiteY3" fmla="*/ 268455 h 343616"/>
                <a:gd name="connsiteX4" fmla="*/ 423 w 343745"/>
                <a:gd name="connsiteY4" fmla="*/ 261548 h 343616"/>
                <a:gd name="connsiteX5" fmla="*/ 71116 w 343745"/>
                <a:gd name="connsiteY5" fmla="*/ 6405 h 343616"/>
                <a:gd name="connsiteX6" fmla="*/ 82085 w 343745"/>
                <a:gd name="connsiteY6" fmla="*/ 311 h 343616"/>
                <a:gd name="connsiteX7" fmla="*/ 337229 w 343745"/>
                <a:gd name="connsiteY7" fmla="*/ 71003 h 343616"/>
                <a:gd name="connsiteX8" fmla="*/ 342510 w 343745"/>
                <a:gd name="connsiteY8" fmla="*/ 75066 h 343616"/>
                <a:gd name="connsiteX9" fmla="*/ 343323 w 343745"/>
                <a:gd name="connsiteY9" fmla="*/ 81973 h 343616"/>
                <a:gd name="connsiteX10" fmla="*/ 272630 w 343745"/>
                <a:gd name="connsiteY10" fmla="*/ 337116 h 343616"/>
                <a:gd name="connsiteX11" fmla="*/ 264099 w 343745"/>
                <a:gd name="connsiteY11" fmla="*/ 343617 h 343616"/>
                <a:gd name="connsiteX12" fmla="*/ 20331 w 343745"/>
                <a:gd name="connsiteY12" fmla="*/ 257892 h 343616"/>
                <a:gd name="connsiteX13" fmla="*/ 258004 w 343745"/>
                <a:gd name="connsiteY13" fmla="*/ 323709 h 343616"/>
                <a:gd name="connsiteX14" fmla="*/ 323822 w 343745"/>
                <a:gd name="connsiteY14" fmla="*/ 86035 h 343616"/>
                <a:gd name="connsiteX15" fmla="*/ 86148 w 343745"/>
                <a:gd name="connsiteY15" fmla="*/ 20218 h 343616"/>
                <a:gd name="connsiteX16" fmla="*/ 20331 w 343745"/>
                <a:gd name="connsiteY16" fmla="*/ 257892 h 34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43745" h="343616">
                  <a:moveTo>
                    <a:pt x="264099" y="343617"/>
                  </a:moveTo>
                  <a:cubicBezTo>
                    <a:pt x="263285" y="343617"/>
                    <a:pt x="262473" y="343617"/>
                    <a:pt x="261661" y="343210"/>
                  </a:cubicBezTo>
                  <a:lnTo>
                    <a:pt x="6517" y="272518"/>
                  </a:lnTo>
                  <a:cubicBezTo>
                    <a:pt x="4080" y="271705"/>
                    <a:pt x="2454" y="270487"/>
                    <a:pt x="1235" y="268455"/>
                  </a:cubicBezTo>
                  <a:cubicBezTo>
                    <a:pt x="17" y="266424"/>
                    <a:pt x="-390" y="263986"/>
                    <a:pt x="423" y="261548"/>
                  </a:cubicBezTo>
                  <a:lnTo>
                    <a:pt x="71116" y="6405"/>
                  </a:lnTo>
                  <a:cubicBezTo>
                    <a:pt x="72334" y="1529"/>
                    <a:pt x="77210" y="-908"/>
                    <a:pt x="82085" y="311"/>
                  </a:cubicBezTo>
                  <a:lnTo>
                    <a:pt x="337229" y="71003"/>
                  </a:lnTo>
                  <a:cubicBezTo>
                    <a:pt x="339666" y="71816"/>
                    <a:pt x="341292" y="73034"/>
                    <a:pt x="342510" y="75066"/>
                  </a:cubicBezTo>
                  <a:cubicBezTo>
                    <a:pt x="343729" y="77097"/>
                    <a:pt x="344135" y="79535"/>
                    <a:pt x="343323" y="81973"/>
                  </a:cubicBezTo>
                  <a:lnTo>
                    <a:pt x="272630" y="337116"/>
                  </a:lnTo>
                  <a:cubicBezTo>
                    <a:pt x="271818" y="341179"/>
                    <a:pt x="268161" y="343617"/>
                    <a:pt x="264099" y="343617"/>
                  </a:cubicBezTo>
                  <a:close/>
                  <a:moveTo>
                    <a:pt x="20331" y="257892"/>
                  </a:moveTo>
                  <a:lnTo>
                    <a:pt x="258004" y="323709"/>
                  </a:lnTo>
                  <a:lnTo>
                    <a:pt x="323822" y="86035"/>
                  </a:lnTo>
                  <a:lnTo>
                    <a:pt x="86148" y="20218"/>
                  </a:lnTo>
                  <a:lnTo>
                    <a:pt x="20331" y="257892"/>
                  </a:lnTo>
                  <a:close/>
                </a:path>
              </a:pathLst>
            </a:custGeom>
            <a:grpFill/>
            <a:ln w="23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9">
                <a:cs typeface="+mn-ea"/>
              </a:endParaRPr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82DAE1D3-2033-C1BE-1E1D-F31043DFC4B9}"/>
                </a:ext>
              </a:extLst>
            </p:cNvPr>
            <p:cNvSpPr/>
            <p:nvPr/>
          </p:nvSpPr>
          <p:spPr>
            <a:xfrm>
              <a:off x="11910746" y="-3235537"/>
              <a:ext cx="151395" cy="93370"/>
            </a:xfrm>
            <a:custGeom>
              <a:avLst/>
              <a:gdLst>
                <a:gd name="connsiteX0" fmla="*/ 8864 w 151395"/>
                <a:gd name="connsiteY0" fmla="*/ 93371 h 93370"/>
                <a:gd name="connsiteX1" fmla="*/ 1145 w 151395"/>
                <a:gd name="connsiteY1" fmla="*/ 88902 h 93370"/>
                <a:gd name="connsiteX2" fmla="*/ 4396 w 151395"/>
                <a:gd name="connsiteY2" fmla="*/ 76713 h 93370"/>
                <a:gd name="connsiteX3" fmla="*/ 138062 w 151395"/>
                <a:gd name="connsiteY3" fmla="*/ 1145 h 93370"/>
                <a:gd name="connsiteX4" fmla="*/ 150250 w 151395"/>
                <a:gd name="connsiteY4" fmla="*/ 4396 h 93370"/>
                <a:gd name="connsiteX5" fmla="*/ 146999 w 151395"/>
                <a:gd name="connsiteY5" fmla="*/ 16584 h 93370"/>
                <a:gd name="connsiteX6" fmla="*/ 13334 w 151395"/>
                <a:gd name="connsiteY6" fmla="*/ 92152 h 93370"/>
                <a:gd name="connsiteX7" fmla="*/ 8864 w 151395"/>
                <a:gd name="connsiteY7" fmla="*/ 93371 h 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395" h="93370">
                  <a:moveTo>
                    <a:pt x="8864" y="93371"/>
                  </a:moveTo>
                  <a:cubicBezTo>
                    <a:pt x="5615" y="93371"/>
                    <a:pt x="2770" y="91746"/>
                    <a:pt x="1145" y="88902"/>
                  </a:cubicBezTo>
                  <a:cubicBezTo>
                    <a:pt x="-1293" y="84433"/>
                    <a:pt x="333" y="79151"/>
                    <a:pt x="4396" y="76713"/>
                  </a:cubicBezTo>
                  <a:lnTo>
                    <a:pt x="138062" y="1145"/>
                  </a:lnTo>
                  <a:cubicBezTo>
                    <a:pt x="142531" y="-1292"/>
                    <a:pt x="147813" y="333"/>
                    <a:pt x="150250" y="4396"/>
                  </a:cubicBezTo>
                  <a:cubicBezTo>
                    <a:pt x="152688" y="8865"/>
                    <a:pt x="151062" y="14146"/>
                    <a:pt x="146999" y="16584"/>
                  </a:cubicBezTo>
                  <a:lnTo>
                    <a:pt x="13334" y="92152"/>
                  </a:lnTo>
                  <a:cubicBezTo>
                    <a:pt x="12115" y="93371"/>
                    <a:pt x="10490" y="93371"/>
                    <a:pt x="8864" y="93371"/>
                  </a:cubicBezTo>
                  <a:close/>
                </a:path>
              </a:pathLst>
            </a:custGeom>
            <a:grpFill/>
            <a:ln w="23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9">
                <a:cs typeface="+mn-ea"/>
              </a:endParaRPr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BB327238-1581-AD6C-2975-897C0F227575}"/>
                </a:ext>
              </a:extLst>
            </p:cNvPr>
            <p:cNvSpPr/>
            <p:nvPr/>
          </p:nvSpPr>
          <p:spPr>
            <a:xfrm>
              <a:off x="12165890" y="-3164844"/>
              <a:ext cx="151395" cy="93370"/>
            </a:xfrm>
            <a:custGeom>
              <a:avLst/>
              <a:gdLst>
                <a:gd name="connsiteX0" fmla="*/ 8864 w 151395"/>
                <a:gd name="connsiteY0" fmla="*/ 93371 h 93370"/>
                <a:gd name="connsiteX1" fmla="*/ 1145 w 151395"/>
                <a:gd name="connsiteY1" fmla="*/ 88902 h 93370"/>
                <a:gd name="connsiteX2" fmla="*/ 4396 w 151395"/>
                <a:gd name="connsiteY2" fmla="*/ 76713 h 93370"/>
                <a:gd name="connsiteX3" fmla="*/ 138062 w 151395"/>
                <a:gd name="connsiteY3" fmla="*/ 1145 h 93370"/>
                <a:gd name="connsiteX4" fmla="*/ 150250 w 151395"/>
                <a:gd name="connsiteY4" fmla="*/ 4395 h 93370"/>
                <a:gd name="connsiteX5" fmla="*/ 146999 w 151395"/>
                <a:gd name="connsiteY5" fmla="*/ 16584 h 93370"/>
                <a:gd name="connsiteX6" fmla="*/ 13334 w 151395"/>
                <a:gd name="connsiteY6" fmla="*/ 92152 h 93370"/>
                <a:gd name="connsiteX7" fmla="*/ 8864 w 151395"/>
                <a:gd name="connsiteY7" fmla="*/ 93371 h 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395" h="93370">
                  <a:moveTo>
                    <a:pt x="8864" y="93371"/>
                  </a:moveTo>
                  <a:cubicBezTo>
                    <a:pt x="5614" y="93371"/>
                    <a:pt x="2770" y="91746"/>
                    <a:pt x="1145" y="88902"/>
                  </a:cubicBezTo>
                  <a:cubicBezTo>
                    <a:pt x="-1293" y="84433"/>
                    <a:pt x="333" y="79151"/>
                    <a:pt x="4396" y="76713"/>
                  </a:cubicBezTo>
                  <a:lnTo>
                    <a:pt x="138062" y="1145"/>
                  </a:lnTo>
                  <a:cubicBezTo>
                    <a:pt x="142531" y="-1292"/>
                    <a:pt x="147812" y="333"/>
                    <a:pt x="150250" y="4395"/>
                  </a:cubicBezTo>
                  <a:cubicBezTo>
                    <a:pt x="152688" y="8865"/>
                    <a:pt x="151062" y="14146"/>
                    <a:pt x="146999" y="16584"/>
                  </a:cubicBezTo>
                  <a:lnTo>
                    <a:pt x="13334" y="92152"/>
                  </a:lnTo>
                  <a:cubicBezTo>
                    <a:pt x="11708" y="93371"/>
                    <a:pt x="10083" y="93371"/>
                    <a:pt x="8864" y="93371"/>
                  </a:cubicBezTo>
                  <a:close/>
                </a:path>
              </a:pathLst>
            </a:custGeom>
            <a:grpFill/>
            <a:ln w="23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9">
                <a:cs typeface="+mn-ea"/>
              </a:endParaRPr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5CF92477-227C-CA7C-D8EF-9B384EED090A}"/>
                </a:ext>
              </a:extLst>
            </p:cNvPr>
            <p:cNvSpPr/>
            <p:nvPr/>
          </p:nvSpPr>
          <p:spPr>
            <a:xfrm>
              <a:off x="12095197" y="-2909701"/>
              <a:ext cx="151395" cy="93370"/>
            </a:xfrm>
            <a:custGeom>
              <a:avLst/>
              <a:gdLst>
                <a:gd name="connsiteX0" fmla="*/ 8865 w 151395"/>
                <a:gd name="connsiteY0" fmla="*/ 93371 h 93370"/>
                <a:gd name="connsiteX1" fmla="*/ 1145 w 151395"/>
                <a:gd name="connsiteY1" fmla="*/ 88902 h 93370"/>
                <a:gd name="connsiteX2" fmla="*/ 4395 w 151395"/>
                <a:gd name="connsiteY2" fmla="*/ 76713 h 93370"/>
                <a:gd name="connsiteX3" fmla="*/ 138062 w 151395"/>
                <a:gd name="connsiteY3" fmla="*/ 1145 h 93370"/>
                <a:gd name="connsiteX4" fmla="*/ 150250 w 151395"/>
                <a:gd name="connsiteY4" fmla="*/ 4396 h 93370"/>
                <a:gd name="connsiteX5" fmla="*/ 147000 w 151395"/>
                <a:gd name="connsiteY5" fmla="*/ 16584 h 93370"/>
                <a:gd name="connsiteX6" fmla="*/ 13333 w 151395"/>
                <a:gd name="connsiteY6" fmla="*/ 92152 h 93370"/>
                <a:gd name="connsiteX7" fmla="*/ 8865 w 151395"/>
                <a:gd name="connsiteY7" fmla="*/ 93371 h 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395" h="93370">
                  <a:moveTo>
                    <a:pt x="8865" y="93371"/>
                  </a:moveTo>
                  <a:cubicBezTo>
                    <a:pt x="5614" y="93371"/>
                    <a:pt x="2771" y="91746"/>
                    <a:pt x="1145" y="88902"/>
                  </a:cubicBezTo>
                  <a:cubicBezTo>
                    <a:pt x="-1292" y="84433"/>
                    <a:pt x="333" y="79151"/>
                    <a:pt x="4395" y="76713"/>
                  </a:cubicBezTo>
                  <a:lnTo>
                    <a:pt x="138062" y="1145"/>
                  </a:lnTo>
                  <a:cubicBezTo>
                    <a:pt x="142531" y="-1292"/>
                    <a:pt x="147812" y="333"/>
                    <a:pt x="150250" y="4396"/>
                  </a:cubicBezTo>
                  <a:cubicBezTo>
                    <a:pt x="152688" y="8865"/>
                    <a:pt x="151063" y="14146"/>
                    <a:pt x="147000" y="16584"/>
                  </a:cubicBezTo>
                  <a:lnTo>
                    <a:pt x="13333" y="92152"/>
                  </a:lnTo>
                  <a:cubicBezTo>
                    <a:pt x="11709" y="92965"/>
                    <a:pt x="10084" y="93371"/>
                    <a:pt x="8865" y="93371"/>
                  </a:cubicBezTo>
                  <a:close/>
                </a:path>
              </a:pathLst>
            </a:custGeom>
            <a:grpFill/>
            <a:ln w="23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9">
                <a:cs typeface="+mn-ea"/>
              </a:endParaRPr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A967B5AF-1485-9E47-28D9-23EBBB471A4F}"/>
                </a:ext>
              </a:extLst>
            </p:cNvPr>
            <p:cNvSpPr/>
            <p:nvPr/>
          </p:nvSpPr>
          <p:spPr>
            <a:xfrm>
              <a:off x="11840054" y="-2980393"/>
              <a:ext cx="151395" cy="93370"/>
            </a:xfrm>
            <a:custGeom>
              <a:avLst/>
              <a:gdLst>
                <a:gd name="connsiteX0" fmla="*/ 8865 w 151395"/>
                <a:gd name="connsiteY0" fmla="*/ 93371 h 93370"/>
                <a:gd name="connsiteX1" fmla="*/ 1146 w 151395"/>
                <a:gd name="connsiteY1" fmla="*/ 88902 h 93370"/>
                <a:gd name="connsiteX2" fmla="*/ 4395 w 151395"/>
                <a:gd name="connsiteY2" fmla="*/ 76713 h 93370"/>
                <a:gd name="connsiteX3" fmla="*/ 138062 w 151395"/>
                <a:gd name="connsiteY3" fmla="*/ 1145 h 93370"/>
                <a:gd name="connsiteX4" fmla="*/ 150250 w 151395"/>
                <a:gd name="connsiteY4" fmla="*/ 4396 h 93370"/>
                <a:gd name="connsiteX5" fmla="*/ 147000 w 151395"/>
                <a:gd name="connsiteY5" fmla="*/ 16584 h 93370"/>
                <a:gd name="connsiteX6" fmla="*/ 13334 w 151395"/>
                <a:gd name="connsiteY6" fmla="*/ 92152 h 93370"/>
                <a:gd name="connsiteX7" fmla="*/ 8865 w 151395"/>
                <a:gd name="connsiteY7" fmla="*/ 93371 h 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395" h="93370">
                  <a:moveTo>
                    <a:pt x="8865" y="93371"/>
                  </a:moveTo>
                  <a:cubicBezTo>
                    <a:pt x="5614" y="93371"/>
                    <a:pt x="2770" y="91746"/>
                    <a:pt x="1146" y="88902"/>
                  </a:cubicBezTo>
                  <a:cubicBezTo>
                    <a:pt x="-1292" y="84433"/>
                    <a:pt x="332" y="79151"/>
                    <a:pt x="4395" y="76713"/>
                  </a:cubicBezTo>
                  <a:lnTo>
                    <a:pt x="138062" y="1145"/>
                  </a:lnTo>
                  <a:cubicBezTo>
                    <a:pt x="142530" y="-1292"/>
                    <a:pt x="147812" y="333"/>
                    <a:pt x="150250" y="4396"/>
                  </a:cubicBezTo>
                  <a:cubicBezTo>
                    <a:pt x="152687" y="8865"/>
                    <a:pt x="151062" y="14146"/>
                    <a:pt x="147000" y="16584"/>
                  </a:cubicBezTo>
                  <a:lnTo>
                    <a:pt x="13334" y="92152"/>
                  </a:lnTo>
                  <a:cubicBezTo>
                    <a:pt x="12115" y="92965"/>
                    <a:pt x="10489" y="93371"/>
                    <a:pt x="8865" y="93371"/>
                  </a:cubicBezTo>
                  <a:close/>
                </a:path>
              </a:pathLst>
            </a:custGeom>
            <a:grpFill/>
            <a:ln w="233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9">
                <a:cs typeface="+mn-ea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6DD53690-DB84-A8C1-1373-5FA03CA0ADF0}"/>
              </a:ext>
            </a:extLst>
          </p:cNvPr>
          <p:cNvSpPr txBox="1"/>
          <p:nvPr/>
        </p:nvSpPr>
        <p:spPr>
          <a:xfrm>
            <a:off x="2866068" y="3330957"/>
            <a:ext cx="6417867" cy="8951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884173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03C42B7A-BD25-8B75-626E-3E91E6F51059}"/>
              </a:ext>
            </a:extLst>
          </p:cNvPr>
          <p:cNvGrpSpPr/>
          <p:nvPr/>
        </p:nvGrpSpPr>
        <p:grpSpPr>
          <a:xfrm>
            <a:off x="433549" y="262385"/>
            <a:ext cx="3591711" cy="772631"/>
            <a:chOff x="4483595" y="1754296"/>
            <a:chExt cx="2694615" cy="579652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2701650-3282-F1EF-9D41-5BB6A22E313C}"/>
                </a:ext>
              </a:extLst>
            </p:cNvPr>
            <p:cNvGrpSpPr/>
            <p:nvPr/>
          </p:nvGrpSpPr>
          <p:grpSpPr>
            <a:xfrm>
              <a:off x="4483595" y="1754296"/>
              <a:ext cx="2694615" cy="579652"/>
              <a:chOff x="1420185" y="1905145"/>
              <a:chExt cx="2694615" cy="579652"/>
            </a:xfrm>
          </p:grpSpPr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C8348C7A-441E-E4E5-41EF-5B98F4CB54B9}"/>
                  </a:ext>
                </a:extLst>
              </p:cNvPr>
              <p:cNvSpPr/>
              <p:nvPr/>
            </p:nvSpPr>
            <p:spPr>
              <a:xfrm>
                <a:off x="1496385" y="1996092"/>
                <a:ext cx="2618415" cy="488705"/>
              </a:xfrm>
              <a:prstGeom prst="roundRect">
                <a:avLst>
                  <a:gd name="adj" fmla="val 0"/>
                </a:avLst>
              </a:prstGeom>
              <a:solidFill>
                <a:srgbClr val="FFB3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/>
              </a:p>
            </p:txBody>
          </p:sp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id="{AF6D9FF7-B3A4-94B2-20C1-A24B7CEAAA57}"/>
                  </a:ext>
                </a:extLst>
              </p:cNvPr>
              <p:cNvSpPr/>
              <p:nvPr/>
            </p:nvSpPr>
            <p:spPr>
              <a:xfrm>
                <a:off x="1420185" y="1905145"/>
                <a:ext cx="2618415" cy="488705"/>
              </a:xfrm>
              <a:prstGeom prst="roundRect">
                <a:avLst>
                  <a:gd name="adj" fmla="val 0"/>
                </a:avLst>
              </a:prstGeom>
              <a:solidFill>
                <a:srgbClr val="5900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399"/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20863BF-EEE5-5B9B-187F-A7EFEBF01664}"/>
                  </a:ext>
                </a:extLst>
              </p:cNvPr>
              <p:cNvSpPr txBox="1"/>
              <p:nvPr/>
            </p:nvSpPr>
            <p:spPr>
              <a:xfrm>
                <a:off x="2352796" y="1975837"/>
                <a:ext cx="1062157" cy="3462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399" b="1" dirty="0">
                    <a:solidFill>
                      <a:schemeClr val="bg1"/>
                    </a:solidFill>
                  </a:rPr>
                  <a:t>营销目标</a:t>
                </a:r>
              </a:p>
            </p:txBody>
          </p:sp>
        </p:grpSp>
        <p:sp>
          <p:nvSpPr>
            <p:cNvPr id="5" name="shopping-cart_275866">
              <a:extLst>
                <a:ext uri="{FF2B5EF4-FFF2-40B4-BE49-F238E27FC236}">
                  <a16:creationId xmlns:a16="http://schemas.microsoft.com/office/drawing/2014/main" id="{D9DA01FA-3D33-1011-E51F-2FCE95356092}"/>
                </a:ext>
              </a:extLst>
            </p:cNvPr>
            <p:cNvSpPr/>
            <p:nvPr/>
          </p:nvSpPr>
          <p:spPr>
            <a:xfrm>
              <a:off x="4630957" y="1888048"/>
              <a:ext cx="391817" cy="340122"/>
            </a:xfrm>
            <a:custGeom>
              <a:avLst/>
              <a:gdLst>
                <a:gd name="connsiteX0" fmla="*/ 451246 w 607566"/>
                <a:gd name="connsiteY0" fmla="*/ 465729 h 527406"/>
                <a:gd name="connsiteX1" fmla="*/ 440210 w 607566"/>
                <a:gd name="connsiteY1" fmla="*/ 476749 h 527406"/>
                <a:gd name="connsiteX2" fmla="*/ 451246 w 607566"/>
                <a:gd name="connsiteY2" fmla="*/ 487769 h 527406"/>
                <a:gd name="connsiteX3" fmla="*/ 462283 w 607566"/>
                <a:gd name="connsiteY3" fmla="*/ 476749 h 527406"/>
                <a:gd name="connsiteX4" fmla="*/ 451246 w 607566"/>
                <a:gd name="connsiteY4" fmla="*/ 465729 h 527406"/>
                <a:gd name="connsiteX5" fmla="*/ 288014 w 607566"/>
                <a:gd name="connsiteY5" fmla="*/ 465729 h 527406"/>
                <a:gd name="connsiteX6" fmla="*/ 276978 w 607566"/>
                <a:gd name="connsiteY6" fmla="*/ 476749 h 527406"/>
                <a:gd name="connsiteX7" fmla="*/ 288014 w 607566"/>
                <a:gd name="connsiteY7" fmla="*/ 487769 h 527406"/>
                <a:gd name="connsiteX8" fmla="*/ 299051 w 607566"/>
                <a:gd name="connsiteY8" fmla="*/ 476749 h 527406"/>
                <a:gd name="connsiteX9" fmla="*/ 288014 w 607566"/>
                <a:gd name="connsiteY9" fmla="*/ 465729 h 527406"/>
                <a:gd name="connsiteX10" fmla="*/ 442347 w 607566"/>
                <a:gd name="connsiteY10" fmla="*/ 276969 h 527406"/>
                <a:gd name="connsiteX11" fmla="*/ 452465 w 607566"/>
                <a:gd name="connsiteY11" fmla="*/ 286666 h 527406"/>
                <a:gd name="connsiteX12" fmla="*/ 452465 w 607566"/>
                <a:gd name="connsiteY12" fmla="*/ 315399 h 527406"/>
                <a:gd name="connsiteX13" fmla="*/ 442347 w 607566"/>
                <a:gd name="connsiteY13" fmla="*/ 325095 h 527406"/>
                <a:gd name="connsiteX14" fmla="*/ 432495 w 607566"/>
                <a:gd name="connsiteY14" fmla="*/ 315399 h 527406"/>
                <a:gd name="connsiteX15" fmla="*/ 432495 w 607566"/>
                <a:gd name="connsiteY15" fmla="*/ 286666 h 527406"/>
                <a:gd name="connsiteX16" fmla="*/ 442347 w 607566"/>
                <a:gd name="connsiteY16" fmla="*/ 276969 h 527406"/>
                <a:gd name="connsiteX17" fmla="*/ 442351 w 607566"/>
                <a:gd name="connsiteY17" fmla="*/ 259492 h 527406"/>
                <a:gd name="connsiteX18" fmla="*/ 412003 w 607566"/>
                <a:gd name="connsiteY18" fmla="*/ 286691 h 527406"/>
                <a:gd name="connsiteX19" fmla="*/ 412003 w 607566"/>
                <a:gd name="connsiteY19" fmla="*/ 315400 h 527406"/>
                <a:gd name="connsiteX20" fmla="*/ 442351 w 607566"/>
                <a:gd name="connsiteY20" fmla="*/ 342688 h 527406"/>
                <a:gd name="connsiteX21" fmla="*/ 472698 w 607566"/>
                <a:gd name="connsiteY21" fmla="*/ 315400 h 527406"/>
                <a:gd name="connsiteX22" fmla="*/ 472698 w 607566"/>
                <a:gd name="connsiteY22" fmla="*/ 286691 h 527406"/>
                <a:gd name="connsiteX23" fmla="*/ 442351 w 607566"/>
                <a:gd name="connsiteY23" fmla="*/ 259492 h 527406"/>
                <a:gd name="connsiteX24" fmla="*/ 349518 w 607566"/>
                <a:gd name="connsiteY24" fmla="*/ 212049 h 527406"/>
                <a:gd name="connsiteX25" fmla="*/ 359672 w 607566"/>
                <a:gd name="connsiteY25" fmla="*/ 221735 h 527406"/>
                <a:gd name="connsiteX26" fmla="*/ 359672 w 607566"/>
                <a:gd name="connsiteY26" fmla="*/ 250348 h 527406"/>
                <a:gd name="connsiteX27" fmla="*/ 349518 w 607566"/>
                <a:gd name="connsiteY27" fmla="*/ 260033 h 527406"/>
                <a:gd name="connsiteX28" fmla="*/ 339631 w 607566"/>
                <a:gd name="connsiteY28" fmla="*/ 250348 h 527406"/>
                <a:gd name="connsiteX29" fmla="*/ 339631 w 607566"/>
                <a:gd name="connsiteY29" fmla="*/ 221735 h 527406"/>
                <a:gd name="connsiteX30" fmla="*/ 349518 w 607566"/>
                <a:gd name="connsiteY30" fmla="*/ 212049 h 527406"/>
                <a:gd name="connsiteX31" fmla="*/ 349529 w 607566"/>
                <a:gd name="connsiteY31" fmla="*/ 194429 h 527406"/>
                <a:gd name="connsiteX32" fmla="*/ 319271 w 607566"/>
                <a:gd name="connsiteY32" fmla="*/ 221716 h 527406"/>
                <a:gd name="connsiteX33" fmla="*/ 319271 w 607566"/>
                <a:gd name="connsiteY33" fmla="*/ 250337 h 527406"/>
                <a:gd name="connsiteX34" fmla="*/ 349529 w 607566"/>
                <a:gd name="connsiteY34" fmla="*/ 277624 h 527406"/>
                <a:gd name="connsiteX35" fmla="*/ 379876 w 607566"/>
                <a:gd name="connsiteY35" fmla="*/ 250337 h 527406"/>
                <a:gd name="connsiteX36" fmla="*/ 379876 w 607566"/>
                <a:gd name="connsiteY36" fmla="*/ 221716 h 527406"/>
                <a:gd name="connsiteX37" fmla="*/ 349529 w 607566"/>
                <a:gd name="connsiteY37" fmla="*/ 194429 h 527406"/>
                <a:gd name="connsiteX38" fmla="*/ 430603 w 607566"/>
                <a:gd name="connsiteY38" fmla="*/ 186162 h 527406"/>
                <a:gd name="connsiteX39" fmla="*/ 422149 w 607566"/>
                <a:gd name="connsiteY39" fmla="*/ 191229 h 527406"/>
                <a:gd name="connsiteX40" fmla="*/ 351220 w 607566"/>
                <a:gd name="connsiteY40" fmla="*/ 336821 h 527406"/>
                <a:gd name="connsiteX41" fmla="*/ 350152 w 607566"/>
                <a:gd name="connsiteY41" fmla="*/ 340643 h 527406"/>
                <a:gd name="connsiteX42" fmla="*/ 361454 w 607566"/>
                <a:gd name="connsiteY42" fmla="*/ 351309 h 527406"/>
                <a:gd name="connsiteX43" fmla="*/ 370621 w 607566"/>
                <a:gd name="connsiteY43" fmla="*/ 346243 h 527406"/>
                <a:gd name="connsiteX44" fmla="*/ 441728 w 607566"/>
                <a:gd name="connsiteY44" fmla="*/ 200739 h 527406"/>
                <a:gd name="connsiteX45" fmla="*/ 442529 w 607566"/>
                <a:gd name="connsiteY45" fmla="*/ 196828 h 527406"/>
                <a:gd name="connsiteX46" fmla="*/ 430603 w 607566"/>
                <a:gd name="connsiteY46" fmla="*/ 186162 h 527406"/>
                <a:gd name="connsiteX47" fmla="*/ 212388 w 607566"/>
                <a:gd name="connsiteY47" fmla="*/ 157008 h 527406"/>
                <a:gd name="connsiteX48" fmla="*/ 213011 w 607566"/>
                <a:gd name="connsiteY48" fmla="*/ 157008 h 527406"/>
                <a:gd name="connsiteX49" fmla="*/ 279935 w 607566"/>
                <a:gd name="connsiteY49" fmla="*/ 157008 h 527406"/>
                <a:gd name="connsiteX50" fmla="*/ 306278 w 607566"/>
                <a:gd name="connsiteY50" fmla="*/ 157008 h 527406"/>
                <a:gd name="connsiteX51" fmla="*/ 354424 w 607566"/>
                <a:gd name="connsiteY51" fmla="*/ 157008 h 527406"/>
                <a:gd name="connsiteX52" fmla="*/ 471719 w 607566"/>
                <a:gd name="connsiteY52" fmla="*/ 157008 h 527406"/>
                <a:gd name="connsiteX53" fmla="*/ 590082 w 607566"/>
                <a:gd name="connsiteY53" fmla="*/ 157008 h 527406"/>
                <a:gd name="connsiteX54" fmla="*/ 604143 w 607566"/>
                <a:gd name="connsiteY54" fmla="*/ 164119 h 527406"/>
                <a:gd name="connsiteX55" fmla="*/ 606813 w 607566"/>
                <a:gd name="connsiteY55" fmla="*/ 179585 h 527406"/>
                <a:gd name="connsiteX56" fmla="*/ 550479 w 607566"/>
                <a:gd name="connsiteY56" fmla="*/ 364464 h 527406"/>
                <a:gd name="connsiteX57" fmla="*/ 533748 w 607566"/>
                <a:gd name="connsiteY57" fmla="*/ 376819 h 527406"/>
                <a:gd name="connsiteX58" fmla="*/ 268722 w 607566"/>
                <a:gd name="connsiteY58" fmla="*/ 376819 h 527406"/>
                <a:gd name="connsiteX59" fmla="*/ 251991 w 607566"/>
                <a:gd name="connsiteY59" fmla="*/ 364464 h 527406"/>
                <a:gd name="connsiteX60" fmla="*/ 195657 w 607566"/>
                <a:gd name="connsiteY60" fmla="*/ 179585 h 527406"/>
                <a:gd name="connsiteX61" fmla="*/ 198327 w 607566"/>
                <a:gd name="connsiteY61" fmla="*/ 164119 h 527406"/>
                <a:gd name="connsiteX62" fmla="*/ 212388 w 607566"/>
                <a:gd name="connsiteY62" fmla="*/ 157008 h 527406"/>
                <a:gd name="connsiteX63" fmla="*/ 19848 w 607566"/>
                <a:gd name="connsiteY63" fmla="*/ 77269 h 527406"/>
                <a:gd name="connsiteX64" fmla="*/ 113657 w 607566"/>
                <a:gd name="connsiteY64" fmla="*/ 77269 h 527406"/>
                <a:gd name="connsiteX65" fmla="*/ 132615 w 607566"/>
                <a:gd name="connsiteY65" fmla="*/ 91400 h 527406"/>
                <a:gd name="connsiteX66" fmla="*/ 229005 w 607566"/>
                <a:gd name="connsiteY66" fmla="*/ 407607 h 527406"/>
                <a:gd name="connsiteX67" fmla="*/ 536066 w 607566"/>
                <a:gd name="connsiteY67" fmla="*/ 407607 h 527406"/>
                <a:gd name="connsiteX68" fmla="*/ 555914 w 607566"/>
                <a:gd name="connsiteY68" fmla="*/ 427425 h 527406"/>
                <a:gd name="connsiteX69" fmla="*/ 536066 w 607566"/>
                <a:gd name="connsiteY69" fmla="*/ 447244 h 527406"/>
                <a:gd name="connsiteX70" fmla="*/ 492455 w 607566"/>
                <a:gd name="connsiteY70" fmla="*/ 447244 h 527406"/>
                <a:gd name="connsiteX71" fmla="*/ 501978 w 607566"/>
                <a:gd name="connsiteY71" fmla="*/ 476749 h 527406"/>
                <a:gd name="connsiteX72" fmla="*/ 451246 w 607566"/>
                <a:gd name="connsiteY72" fmla="*/ 527406 h 527406"/>
                <a:gd name="connsiteX73" fmla="*/ 400514 w 607566"/>
                <a:gd name="connsiteY73" fmla="*/ 476749 h 527406"/>
                <a:gd name="connsiteX74" fmla="*/ 410127 w 607566"/>
                <a:gd name="connsiteY74" fmla="*/ 447244 h 527406"/>
                <a:gd name="connsiteX75" fmla="*/ 329223 w 607566"/>
                <a:gd name="connsiteY75" fmla="*/ 447244 h 527406"/>
                <a:gd name="connsiteX76" fmla="*/ 338746 w 607566"/>
                <a:gd name="connsiteY76" fmla="*/ 476749 h 527406"/>
                <a:gd name="connsiteX77" fmla="*/ 288014 w 607566"/>
                <a:gd name="connsiteY77" fmla="*/ 527406 h 527406"/>
                <a:gd name="connsiteX78" fmla="*/ 237283 w 607566"/>
                <a:gd name="connsiteY78" fmla="*/ 476749 h 527406"/>
                <a:gd name="connsiteX79" fmla="*/ 246806 w 607566"/>
                <a:gd name="connsiteY79" fmla="*/ 447244 h 527406"/>
                <a:gd name="connsiteX80" fmla="*/ 214320 w 607566"/>
                <a:gd name="connsiteY80" fmla="*/ 447244 h 527406"/>
                <a:gd name="connsiteX81" fmla="*/ 195362 w 607566"/>
                <a:gd name="connsiteY81" fmla="*/ 433202 h 527406"/>
                <a:gd name="connsiteX82" fmla="*/ 98972 w 607566"/>
                <a:gd name="connsiteY82" fmla="*/ 116995 h 527406"/>
                <a:gd name="connsiteX83" fmla="*/ 19848 w 607566"/>
                <a:gd name="connsiteY83" fmla="*/ 116995 h 527406"/>
                <a:gd name="connsiteX84" fmla="*/ 0 w 607566"/>
                <a:gd name="connsiteY84" fmla="*/ 97088 h 527406"/>
                <a:gd name="connsiteX85" fmla="*/ 19848 w 607566"/>
                <a:gd name="connsiteY85" fmla="*/ 77269 h 527406"/>
                <a:gd name="connsiteX86" fmla="*/ 281441 w 607566"/>
                <a:gd name="connsiteY86" fmla="*/ 69295 h 527406"/>
                <a:gd name="connsiteX87" fmla="*/ 288379 w 607566"/>
                <a:gd name="connsiteY87" fmla="*/ 71428 h 527406"/>
                <a:gd name="connsiteX88" fmla="*/ 330364 w 607566"/>
                <a:gd name="connsiteY88" fmla="*/ 100221 h 527406"/>
                <a:gd name="connsiteX89" fmla="*/ 333744 w 607566"/>
                <a:gd name="connsiteY89" fmla="*/ 116927 h 527406"/>
                <a:gd name="connsiteX90" fmla="*/ 242392 w 607566"/>
                <a:gd name="connsiteY90" fmla="*/ 116927 h 527406"/>
                <a:gd name="connsiteX91" fmla="*/ 242570 w 607566"/>
                <a:gd name="connsiteY91" fmla="*/ 116572 h 527406"/>
                <a:gd name="connsiteX92" fmla="*/ 271390 w 607566"/>
                <a:gd name="connsiteY92" fmla="*/ 74627 h 527406"/>
                <a:gd name="connsiteX93" fmla="*/ 281441 w 607566"/>
                <a:gd name="connsiteY93" fmla="*/ 69295 h 527406"/>
                <a:gd name="connsiteX94" fmla="*/ 533665 w 607566"/>
                <a:gd name="connsiteY94" fmla="*/ 10650 h 527406"/>
                <a:gd name="connsiteX95" fmla="*/ 543726 w 607566"/>
                <a:gd name="connsiteY95" fmla="*/ 14471 h 527406"/>
                <a:gd name="connsiteX96" fmla="*/ 581390 w 607566"/>
                <a:gd name="connsiteY96" fmla="*/ 97467 h 527406"/>
                <a:gd name="connsiteX97" fmla="*/ 577561 w 607566"/>
                <a:gd name="connsiteY97" fmla="*/ 107597 h 527406"/>
                <a:gd name="connsiteX98" fmla="*/ 556815 w 607566"/>
                <a:gd name="connsiteY98" fmla="*/ 116927 h 527406"/>
                <a:gd name="connsiteX99" fmla="*/ 473384 w 607566"/>
                <a:gd name="connsiteY99" fmla="*/ 116927 h 527406"/>
                <a:gd name="connsiteX100" fmla="*/ 464391 w 607566"/>
                <a:gd name="connsiteY100" fmla="*/ 41929 h 527406"/>
                <a:gd name="connsiteX101" fmla="*/ 411766 w 607566"/>
                <a:gd name="connsiteY101" fmla="*/ 0 h 527406"/>
                <a:gd name="connsiteX102" fmla="*/ 412656 w 607566"/>
                <a:gd name="connsiteY102" fmla="*/ 0 h 527406"/>
                <a:gd name="connsiteX103" fmla="*/ 420222 w 607566"/>
                <a:gd name="connsiteY103" fmla="*/ 6664 h 527406"/>
                <a:gd name="connsiteX104" fmla="*/ 433484 w 607566"/>
                <a:gd name="connsiteY104" fmla="*/ 116927 h 527406"/>
                <a:gd name="connsiteX105" fmla="*/ 375006 w 607566"/>
                <a:gd name="connsiteY105" fmla="*/ 116927 h 527406"/>
                <a:gd name="connsiteX106" fmla="*/ 374561 w 607566"/>
                <a:gd name="connsiteY106" fmla="*/ 100845 h 527406"/>
                <a:gd name="connsiteX107" fmla="*/ 352843 w 607566"/>
                <a:gd name="connsiteY107" fmla="*/ 67526 h 527406"/>
                <a:gd name="connsiteX108" fmla="*/ 317328 w 607566"/>
                <a:gd name="connsiteY108" fmla="*/ 43270 h 527406"/>
                <a:gd name="connsiteX109" fmla="*/ 314480 w 607566"/>
                <a:gd name="connsiteY109" fmla="*/ 19369 h 527406"/>
                <a:gd name="connsiteX110" fmla="*/ 321156 w 607566"/>
                <a:gd name="connsiteY110" fmla="*/ 10839 h 527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607566" h="527406">
                  <a:moveTo>
                    <a:pt x="451246" y="465729"/>
                  </a:moveTo>
                  <a:cubicBezTo>
                    <a:pt x="445194" y="465729"/>
                    <a:pt x="440210" y="470706"/>
                    <a:pt x="440210" y="476749"/>
                  </a:cubicBezTo>
                  <a:cubicBezTo>
                    <a:pt x="440210" y="482792"/>
                    <a:pt x="445194" y="487769"/>
                    <a:pt x="451246" y="487769"/>
                  </a:cubicBezTo>
                  <a:cubicBezTo>
                    <a:pt x="457387" y="487769"/>
                    <a:pt x="462283" y="482792"/>
                    <a:pt x="462283" y="476749"/>
                  </a:cubicBezTo>
                  <a:cubicBezTo>
                    <a:pt x="462283" y="470706"/>
                    <a:pt x="457387" y="465729"/>
                    <a:pt x="451246" y="465729"/>
                  </a:cubicBezTo>
                  <a:close/>
                  <a:moveTo>
                    <a:pt x="288014" y="465729"/>
                  </a:moveTo>
                  <a:cubicBezTo>
                    <a:pt x="281962" y="465729"/>
                    <a:pt x="276978" y="470706"/>
                    <a:pt x="276978" y="476749"/>
                  </a:cubicBezTo>
                  <a:cubicBezTo>
                    <a:pt x="276978" y="482792"/>
                    <a:pt x="281962" y="487769"/>
                    <a:pt x="288014" y="487769"/>
                  </a:cubicBezTo>
                  <a:cubicBezTo>
                    <a:pt x="294156" y="487769"/>
                    <a:pt x="299051" y="482792"/>
                    <a:pt x="299051" y="476749"/>
                  </a:cubicBezTo>
                  <a:cubicBezTo>
                    <a:pt x="299051" y="470706"/>
                    <a:pt x="294156" y="465729"/>
                    <a:pt x="288014" y="465729"/>
                  </a:cubicBezTo>
                  <a:close/>
                  <a:moveTo>
                    <a:pt x="442347" y="276969"/>
                  </a:moveTo>
                  <a:cubicBezTo>
                    <a:pt x="448649" y="276969"/>
                    <a:pt x="452465" y="279994"/>
                    <a:pt x="452465" y="286666"/>
                  </a:cubicBezTo>
                  <a:lnTo>
                    <a:pt x="452465" y="315399"/>
                  </a:lnTo>
                  <a:cubicBezTo>
                    <a:pt x="452465" y="322071"/>
                    <a:pt x="448649" y="325095"/>
                    <a:pt x="442347" y="325095"/>
                  </a:cubicBezTo>
                  <a:cubicBezTo>
                    <a:pt x="436134" y="325095"/>
                    <a:pt x="432495" y="322071"/>
                    <a:pt x="432495" y="315399"/>
                  </a:cubicBezTo>
                  <a:lnTo>
                    <a:pt x="432495" y="286666"/>
                  </a:lnTo>
                  <a:cubicBezTo>
                    <a:pt x="432495" y="279994"/>
                    <a:pt x="436134" y="276969"/>
                    <a:pt x="442347" y="276969"/>
                  </a:cubicBezTo>
                  <a:close/>
                  <a:moveTo>
                    <a:pt x="442351" y="259492"/>
                  </a:moveTo>
                  <a:cubicBezTo>
                    <a:pt x="425175" y="259492"/>
                    <a:pt x="412003" y="266692"/>
                    <a:pt x="412003" y="286691"/>
                  </a:cubicBezTo>
                  <a:lnTo>
                    <a:pt x="412003" y="315400"/>
                  </a:lnTo>
                  <a:cubicBezTo>
                    <a:pt x="412003" y="335399"/>
                    <a:pt x="425175" y="342688"/>
                    <a:pt x="442351" y="342688"/>
                  </a:cubicBezTo>
                  <a:cubicBezTo>
                    <a:pt x="459349" y="342688"/>
                    <a:pt x="472698" y="335399"/>
                    <a:pt x="472698" y="315400"/>
                  </a:cubicBezTo>
                  <a:lnTo>
                    <a:pt x="472698" y="286691"/>
                  </a:lnTo>
                  <a:cubicBezTo>
                    <a:pt x="472698" y="266692"/>
                    <a:pt x="459349" y="259492"/>
                    <a:pt x="442351" y="259492"/>
                  </a:cubicBezTo>
                  <a:close/>
                  <a:moveTo>
                    <a:pt x="349518" y="212049"/>
                  </a:moveTo>
                  <a:cubicBezTo>
                    <a:pt x="355842" y="212049"/>
                    <a:pt x="359672" y="215070"/>
                    <a:pt x="359672" y="221735"/>
                  </a:cubicBezTo>
                  <a:lnTo>
                    <a:pt x="359672" y="250348"/>
                  </a:lnTo>
                  <a:cubicBezTo>
                    <a:pt x="359672" y="257012"/>
                    <a:pt x="355842" y="260033"/>
                    <a:pt x="349518" y="260033"/>
                  </a:cubicBezTo>
                  <a:cubicBezTo>
                    <a:pt x="343283" y="260033"/>
                    <a:pt x="339631" y="257012"/>
                    <a:pt x="339631" y="250348"/>
                  </a:cubicBezTo>
                  <a:lnTo>
                    <a:pt x="339631" y="221735"/>
                  </a:lnTo>
                  <a:cubicBezTo>
                    <a:pt x="339631" y="215070"/>
                    <a:pt x="343283" y="212049"/>
                    <a:pt x="349518" y="212049"/>
                  </a:cubicBezTo>
                  <a:close/>
                  <a:moveTo>
                    <a:pt x="349529" y="194429"/>
                  </a:moveTo>
                  <a:cubicBezTo>
                    <a:pt x="332353" y="194429"/>
                    <a:pt x="319271" y="201717"/>
                    <a:pt x="319271" y="221716"/>
                  </a:cubicBezTo>
                  <a:lnTo>
                    <a:pt x="319271" y="250337"/>
                  </a:lnTo>
                  <a:cubicBezTo>
                    <a:pt x="319271" y="270336"/>
                    <a:pt x="332353" y="277624"/>
                    <a:pt x="349529" y="277624"/>
                  </a:cubicBezTo>
                  <a:cubicBezTo>
                    <a:pt x="366527" y="277624"/>
                    <a:pt x="379876" y="270336"/>
                    <a:pt x="379876" y="250337"/>
                  </a:cubicBezTo>
                  <a:lnTo>
                    <a:pt x="379876" y="221716"/>
                  </a:lnTo>
                  <a:cubicBezTo>
                    <a:pt x="379876" y="201717"/>
                    <a:pt x="366527" y="194429"/>
                    <a:pt x="349529" y="194429"/>
                  </a:cubicBezTo>
                  <a:close/>
                  <a:moveTo>
                    <a:pt x="430603" y="186162"/>
                  </a:moveTo>
                  <a:cubicBezTo>
                    <a:pt x="426955" y="186162"/>
                    <a:pt x="423751" y="187762"/>
                    <a:pt x="422149" y="191229"/>
                  </a:cubicBezTo>
                  <a:lnTo>
                    <a:pt x="351220" y="336821"/>
                  </a:lnTo>
                  <a:cubicBezTo>
                    <a:pt x="350597" y="337977"/>
                    <a:pt x="350152" y="339399"/>
                    <a:pt x="350152" y="340643"/>
                  </a:cubicBezTo>
                  <a:cubicBezTo>
                    <a:pt x="350152" y="345710"/>
                    <a:pt x="354602" y="351309"/>
                    <a:pt x="361454" y="351309"/>
                  </a:cubicBezTo>
                  <a:cubicBezTo>
                    <a:pt x="365370" y="351309"/>
                    <a:pt x="369197" y="349354"/>
                    <a:pt x="370621" y="346243"/>
                  </a:cubicBezTo>
                  <a:lnTo>
                    <a:pt x="441728" y="200739"/>
                  </a:lnTo>
                  <a:cubicBezTo>
                    <a:pt x="442351" y="199495"/>
                    <a:pt x="442529" y="198073"/>
                    <a:pt x="442529" y="196828"/>
                  </a:cubicBezTo>
                  <a:cubicBezTo>
                    <a:pt x="442529" y="190429"/>
                    <a:pt x="436299" y="186162"/>
                    <a:pt x="430603" y="186162"/>
                  </a:cubicBezTo>
                  <a:close/>
                  <a:moveTo>
                    <a:pt x="212388" y="157008"/>
                  </a:moveTo>
                  <a:lnTo>
                    <a:pt x="213011" y="157008"/>
                  </a:lnTo>
                  <a:lnTo>
                    <a:pt x="279935" y="157008"/>
                  </a:lnTo>
                  <a:lnTo>
                    <a:pt x="306278" y="157008"/>
                  </a:lnTo>
                  <a:lnTo>
                    <a:pt x="354424" y="157008"/>
                  </a:lnTo>
                  <a:lnTo>
                    <a:pt x="471719" y="157008"/>
                  </a:lnTo>
                  <a:lnTo>
                    <a:pt x="590082" y="157008"/>
                  </a:lnTo>
                  <a:cubicBezTo>
                    <a:pt x="595600" y="157008"/>
                    <a:pt x="600850" y="159586"/>
                    <a:pt x="604143" y="164119"/>
                  </a:cubicBezTo>
                  <a:cubicBezTo>
                    <a:pt x="607436" y="168563"/>
                    <a:pt x="608415" y="174252"/>
                    <a:pt x="606813" y="179585"/>
                  </a:cubicBezTo>
                  <a:lnTo>
                    <a:pt x="550479" y="364464"/>
                  </a:lnTo>
                  <a:cubicBezTo>
                    <a:pt x="548254" y="371842"/>
                    <a:pt x="541402" y="376819"/>
                    <a:pt x="533748" y="376819"/>
                  </a:cubicBezTo>
                  <a:lnTo>
                    <a:pt x="268722" y="376819"/>
                  </a:lnTo>
                  <a:cubicBezTo>
                    <a:pt x="261068" y="376819"/>
                    <a:pt x="254216" y="371842"/>
                    <a:pt x="251991" y="364464"/>
                  </a:cubicBezTo>
                  <a:lnTo>
                    <a:pt x="195657" y="179585"/>
                  </a:lnTo>
                  <a:cubicBezTo>
                    <a:pt x="194055" y="174252"/>
                    <a:pt x="195034" y="168563"/>
                    <a:pt x="198327" y="164119"/>
                  </a:cubicBezTo>
                  <a:cubicBezTo>
                    <a:pt x="201620" y="159586"/>
                    <a:pt x="206870" y="157008"/>
                    <a:pt x="212388" y="157008"/>
                  </a:cubicBezTo>
                  <a:close/>
                  <a:moveTo>
                    <a:pt x="19848" y="77269"/>
                  </a:moveTo>
                  <a:lnTo>
                    <a:pt x="113657" y="77269"/>
                  </a:lnTo>
                  <a:cubicBezTo>
                    <a:pt x="122379" y="77269"/>
                    <a:pt x="130123" y="83046"/>
                    <a:pt x="132615" y="91400"/>
                  </a:cubicBezTo>
                  <a:lnTo>
                    <a:pt x="229005" y="407607"/>
                  </a:lnTo>
                  <a:lnTo>
                    <a:pt x="536066" y="407607"/>
                  </a:lnTo>
                  <a:cubicBezTo>
                    <a:pt x="547014" y="407607"/>
                    <a:pt x="555914" y="416494"/>
                    <a:pt x="555914" y="427425"/>
                  </a:cubicBezTo>
                  <a:cubicBezTo>
                    <a:pt x="555914" y="438356"/>
                    <a:pt x="547014" y="447244"/>
                    <a:pt x="536066" y="447244"/>
                  </a:cubicBezTo>
                  <a:lnTo>
                    <a:pt x="492455" y="447244"/>
                  </a:lnTo>
                  <a:cubicBezTo>
                    <a:pt x="498507" y="455598"/>
                    <a:pt x="501978" y="465729"/>
                    <a:pt x="501978" y="476749"/>
                  </a:cubicBezTo>
                  <a:cubicBezTo>
                    <a:pt x="501978" y="504655"/>
                    <a:pt x="479282" y="527406"/>
                    <a:pt x="451246" y="527406"/>
                  </a:cubicBezTo>
                  <a:cubicBezTo>
                    <a:pt x="423299" y="527406"/>
                    <a:pt x="400514" y="504655"/>
                    <a:pt x="400514" y="476749"/>
                  </a:cubicBezTo>
                  <a:cubicBezTo>
                    <a:pt x="400514" y="465729"/>
                    <a:pt x="404075" y="455598"/>
                    <a:pt x="410127" y="447244"/>
                  </a:cubicBezTo>
                  <a:lnTo>
                    <a:pt x="329223" y="447244"/>
                  </a:lnTo>
                  <a:cubicBezTo>
                    <a:pt x="335186" y="455598"/>
                    <a:pt x="338746" y="465729"/>
                    <a:pt x="338746" y="476749"/>
                  </a:cubicBezTo>
                  <a:cubicBezTo>
                    <a:pt x="338746" y="504655"/>
                    <a:pt x="316050" y="527406"/>
                    <a:pt x="288014" y="527406"/>
                  </a:cubicBezTo>
                  <a:cubicBezTo>
                    <a:pt x="260067" y="527406"/>
                    <a:pt x="237283" y="504655"/>
                    <a:pt x="237283" y="476749"/>
                  </a:cubicBezTo>
                  <a:cubicBezTo>
                    <a:pt x="237283" y="465729"/>
                    <a:pt x="240843" y="455598"/>
                    <a:pt x="246806" y="447244"/>
                  </a:cubicBezTo>
                  <a:lnTo>
                    <a:pt x="214320" y="447244"/>
                  </a:lnTo>
                  <a:cubicBezTo>
                    <a:pt x="205597" y="447244"/>
                    <a:pt x="197854" y="441556"/>
                    <a:pt x="195362" y="433202"/>
                  </a:cubicBezTo>
                  <a:lnTo>
                    <a:pt x="98972" y="116995"/>
                  </a:lnTo>
                  <a:lnTo>
                    <a:pt x="19848" y="116995"/>
                  </a:lnTo>
                  <a:cubicBezTo>
                    <a:pt x="8900" y="116995"/>
                    <a:pt x="0" y="108108"/>
                    <a:pt x="0" y="97088"/>
                  </a:cubicBezTo>
                  <a:cubicBezTo>
                    <a:pt x="0" y="86156"/>
                    <a:pt x="8900" y="77269"/>
                    <a:pt x="19848" y="77269"/>
                  </a:cubicBezTo>
                  <a:close/>
                  <a:moveTo>
                    <a:pt x="281441" y="69295"/>
                  </a:moveTo>
                  <a:cubicBezTo>
                    <a:pt x="283843" y="69295"/>
                    <a:pt x="286245" y="70006"/>
                    <a:pt x="288379" y="71428"/>
                  </a:cubicBezTo>
                  <a:lnTo>
                    <a:pt x="330364" y="100221"/>
                  </a:lnTo>
                  <a:cubicBezTo>
                    <a:pt x="335790" y="103953"/>
                    <a:pt x="337302" y="111329"/>
                    <a:pt x="333744" y="116927"/>
                  </a:cubicBezTo>
                  <a:lnTo>
                    <a:pt x="242392" y="116927"/>
                  </a:lnTo>
                  <a:cubicBezTo>
                    <a:pt x="242392" y="116838"/>
                    <a:pt x="242481" y="116661"/>
                    <a:pt x="242570" y="116572"/>
                  </a:cubicBezTo>
                  <a:lnTo>
                    <a:pt x="271390" y="74627"/>
                  </a:lnTo>
                  <a:cubicBezTo>
                    <a:pt x="273703" y="71161"/>
                    <a:pt x="277527" y="69295"/>
                    <a:pt x="281441" y="69295"/>
                  </a:cubicBezTo>
                  <a:close/>
                  <a:moveTo>
                    <a:pt x="533665" y="10650"/>
                  </a:moveTo>
                  <a:cubicBezTo>
                    <a:pt x="537493" y="8962"/>
                    <a:pt x="541945" y="10650"/>
                    <a:pt x="543726" y="14471"/>
                  </a:cubicBezTo>
                  <a:lnTo>
                    <a:pt x="581390" y="97467"/>
                  </a:lnTo>
                  <a:cubicBezTo>
                    <a:pt x="583082" y="101288"/>
                    <a:pt x="581390" y="105820"/>
                    <a:pt x="577561" y="107597"/>
                  </a:cubicBezTo>
                  <a:lnTo>
                    <a:pt x="556815" y="116927"/>
                  </a:lnTo>
                  <a:lnTo>
                    <a:pt x="473384" y="116927"/>
                  </a:lnTo>
                  <a:lnTo>
                    <a:pt x="464391" y="41929"/>
                  </a:lnTo>
                  <a:close/>
                  <a:moveTo>
                    <a:pt x="411766" y="0"/>
                  </a:moveTo>
                  <a:cubicBezTo>
                    <a:pt x="412122" y="0"/>
                    <a:pt x="412389" y="0"/>
                    <a:pt x="412656" y="0"/>
                  </a:cubicBezTo>
                  <a:cubicBezTo>
                    <a:pt x="416483" y="0"/>
                    <a:pt x="419777" y="2754"/>
                    <a:pt x="420222" y="6664"/>
                  </a:cubicBezTo>
                  <a:lnTo>
                    <a:pt x="433484" y="116927"/>
                  </a:lnTo>
                  <a:lnTo>
                    <a:pt x="375006" y="116927"/>
                  </a:lnTo>
                  <a:cubicBezTo>
                    <a:pt x="375718" y="111596"/>
                    <a:pt x="375540" y="106176"/>
                    <a:pt x="374561" y="100845"/>
                  </a:cubicBezTo>
                  <a:cubicBezTo>
                    <a:pt x="371979" y="87251"/>
                    <a:pt x="364325" y="75434"/>
                    <a:pt x="352843" y="67526"/>
                  </a:cubicBezTo>
                  <a:lnTo>
                    <a:pt x="317328" y="43270"/>
                  </a:lnTo>
                  <a:lnTo>
                    <a:pt x="314480" y="19369"/>
                  </a:lnTo>
                  <a:cubicBezTo>
                    <a:pt x="313946" y="15193"/>
                    <a:pt x="316972" y="11373"/>
                    <a:pt x="321156" y="108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/>
            </a:p>
          </p:txBody>
        </p:sp>
      </p:grpSp>
      <p:sp>
        <p:nvSpPr>
          <p:cNvPr id="10" name="空心弧 9">
            <a:extLst>
              <a:ext uri="{FF2B5EF4-FFF2-40B4-BE49-F238E27FC236}">
                <a16:creationId xmlns:a16="http://schemas.microsoft.com/office/drawing/2014/main" id="{E4E9D7FA-9BF4-B2FC-A66D-A35C0ED1AFDF}"/>
              </a:ext>
            </a:extLst>
          </p:cNvPr>
          <p:cNvSpPr/>
          <p:nvPr/>
        </p:nvSpPr>
        <p:spPr>
          <a:xfrm rot="5400000">
            <a:off x="1226313" y="2080228"/>
            <a:ext cx="3433536" cy="3195095"/>
          </a:xfrm>
          <a:prstGeom prst="blockArc">
            <a:avLst>
              <a:gd name="adj1" fmla="val 10897210"/>
              <a:gd name="adj2" fmla="val 6953"/>
              <a:gd name="adj3" fmla="val 1246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2494" tIns="81248" rIns="162494" bIns="81248" anchor="ctr"/>
          <a:lstStyle/>
          <a:p>
            <a:pPr algn="ctr" defTabSz="1624910">
              <a:defRPr/>
            </a:pPr>
            <a:endParaRPr lang="zh-CN" altLang="en-US" sz="4424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8119F26F-A76E-20F2-C738-43CCB990BA7B}"/>
              </a:ext>
            </a:extLst>
          </p:cNvPr>
          <p:cNvCxnSpPr/>
          <p:nvPr/>
        </p:nvCxnSpPr>
        <p:spPr bwMode="auto">
          <a:xfrm>
            <a:off x="3608832" y="2173337"/>
            <a:ext cx="1574707" cy="0"/>
          </a:xfrm>
          <a:prstGeom prst="line">
            <a:avLst/>
          </a:prstGeom>
          <a:ln w="12700">
            <a:solidFill>
              <a:srgbClr val="9DA8B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FE1C932A-A98E-7859-F5E0-3340E450EE86}"/>
              </a:ext>
            </a:extLst>
          </p:cNvPr>
          <p:cNvCxnSpPr/>
          <p:nvPr/>
        </p:nvCxnSpPr>
        <p:spPr bwMode="auto">
          <a:xfrm>
            <a:off x="3663068" y="5221963"/>
            <a:ext cx="1572973" cy="0"/>
          </a:xfrm>
          <a:prstGeom prst="line">
            <a:avLst/>
          </a:prstGeom>
          <a:ln w="12700">
            <a:solidFill>
              <a:srgbClr val="9DA8B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0FED608-8D83-0024-3349-E3A3F893159D}"/>
              </a:ext>
            </a:extLst>
          </p:cNvPr>
          <p:cNvCxnSpPr/>
          <p:nvPr/>
        </p:nvCxnSpPr>
        <p:spPr bwMode="auto">
          <a:xfrm>
            <a:off x="4561029" y="3207175"/>
            <a:ext cx="1457470" cy="0"/>
          </a:xfrm>
          <a:prstGeom prst="line">
            <a:avLst/>
          </a:prstGeom>
          <a:ln w="12700">
            <a:solidFill>
              <a:srgbClr val="9DA8B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4970EDE3-566E-EBC2-B6BA-13819EC88FEA}"/>
              </a:ext>
            </a:extLst>
          </p:cNvPr>
          <p:cNvCxnSpPr/>
          <p:nvPr/>
        </p:nvCxnSpPr>
        <p:spPr bwMode="auto">
          <a:xfrm>
            <a:off x="4406734" y="4283231"/>
            <a:ext cx="1573888" cy="0"/>
          </a:xfrm>
          <a:prstGeom prst="line">
            <a:avLst/>
          </a:prstGeom>
          <a:ln w="12700">
            <a:solidFill>
              <a:srgbClr val="9DA8B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4DADBA1-1632-F16C-2002-9EC799634BF7}"/>
              </a:ext>
            </a:extLst>
          </p:cNvPr>
          <p:cNvGrpSpPr>
            <a:grpSpLocks/>
          </p:cNvGrpSpPr>
          <p:nvPr/>
        </p:nvGrpSpPr>
        <p:grpSpPr bwMode="auto">
          <a:xfrm>
            <a:off x="1460422" y="2441416"/>
            <a:ext cx="2468539" cy="2468539"/>
            <a:chOff x="1103084" y="2155824"/>
            <a:chExt cx="3176815" cy="3176815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454CD3A6-5B07-4200-9E71-3BF632EA0358}"/>
                </a:ext>
              </a:extLst>
            </p:cNvPr>
            <p:cNvSpPr/>
            <p:nvPr/>
          </p:nvSpPr>
          <p:spPr>
            <a:xfrm>
              <a:off x="1103084" y="2155824"/>
              <a:ext cx="3176815" cy="3176815"/>
            </a:xfrm>
            <a:prstGeom prst="ellipse">
              <a:avLst/>
            </a:prstGeom>
            <a:solidFill>
              <a:srgbClr val="CED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9"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13E7DF37-03DE-6459-D807-915028C77557}"/>
                </a:ext>
              </a:extLst>
            </p:cNvPr>
            <p:cNvSpPr/>
            <p:nvPr/>
          </p:nvSpPr>
          <p:spPr>
            <a:xfrm>
              <a:off x="1281790" y="2334530"/>
              <a:ext cx="2819403" cy="2819403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 l="-20000" r="-2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624910">
                <a:defRPr/>
              </a:pPr>
              <a:endParaRPr lang="zh-CN" altLang="en-US" sz="3199">
                <a:cs typeface="+mn-ea"/>
                <a:sym typeface="+mn-lt"/>
              </a:endParaRPr>
            </a:p>
          </p:txBody>
        </p:sp>
      </p:grpSp>
      <p:sp>
        <p:nvSpPr>
          <p:cNvPr id="22" name="椭圆 21">
            <a:extLst>
              <a:ext uri="{FF2B5EF4-FFF2-40B4-BE49-F238E27FC236}">
                <a16:creationId xmlns:a16="http://schemas.microsoft.com/office/drawing/2014/main" id="{DBC2B3D6-3925-109A-C191-2695FADDD32F}"/>
              </a:ext>
            </a:extLst>
          </p:cNvPr>
          <p:cNvSpPr/>
          <p:nvPr/>
        </p:nvSpPr>
        <p:spPr>
          <a:xfrm>
            <a:off x="3360656" y="1936847"/>
            <a:ext cx="407822" cy="407822"/>
          </a:xfrm>
          <a:prstGeom prst="ellipse">
            <a:avLst/>
          </a:prstGeom>
          <a:solidFill>
            <a:srgbClr val="590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399" dirty="0">
                <a:sym typeface="+mn-lt"/>
              </a:rPr>
              <a:t>1</a:t>
            </a:r>
            <a:endParaRPr lang="zh-CN" altLang="en-US" sz="2399" dirty="0">
              <a:sym typeface="+mn-lt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8EED5235-392D-B25B-E0F7-1E5D10AADE5C}"/>
              </a:ext>
            </a:extLst>
          </p:cNvPr>
          <p:cNvSpPr/>
          <p:nvPr/>
        </p:nvSpPr>
        <p:spPr>
          <a:xfrm>
            <a:off x="4225969" y="2986603"/>
            <a:ext cx="407822" cy="407822"/>
          </a:xfrm>
          <a:prstGeom prst="ellipse">
            <a:avLst/>
          </a:prstGeom>
          <a:solidFill>
            <a:srgbClr val="FFB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399" dirty="0">
                <a:sym typeface="+mn-lt"/>
              </a:rPr>
              <a:t>2</a:t>
            </a:r>
            <a:endParaRPr lang="zh-CN" altLang="en-US" sz="2399" dirty="0">
              <a:sym typeface="+mn-lt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FFD0F038-4C3E-8B05-B6D0-D45F6BC28A56}"/>
              </a:ext>
            </a:extLst>
          </p:cNvPr>
          <p:cNvSpPr/>
          <p:nvPr/>
        </p:nvSpPr>
        <p:spPr>
          <a:xfrm>
            <a:off x="4203093" y="4059815"/>
            <a:ext cx="407822" cy="407822"/>
          </a:xfrm>
          <a:prstGeom prst="ellipse">
            <a:avLst/>
          </a:prstGeom>
          <a:solidFill>
            <a:srgbClr val="590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399" dirty="0">
                <a:sym typeface="+mn-lt"/>
              </a:rPr>
              <a:t>3</a:t>
            </a:r>
            <a:endParaRPr lang="zh-CN" altLang="en-US" sz="2399" dirty="0">
              <a:sym typeface="+mn-lt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7149B01A-57C0-760E-84E9-EB29E7696E59}"/>
              </a:ext>
            </a:extLst>
          </p:cNvPr>
          <p:cNvSpPr/>
          <p:nvPr/>
        </p:nvSpPr>
        <p:spPr>
          <a:xfrm>
            <a:off x="3360656" y="4988619"/>
            <a:ext cx="407822" cy="407822"/>
          </a:xfrm>
          <a:prstGeom prst="ellipse">
            <a:avLst/>
          </a:prstGeom>
          <a:solidFill>
            <a:srgbClr val="FFB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399" dirty="0">
                <a:sym typeface="+mn-lt"/>
              </a:rPr>
              <a:t>4</a:t>
            </a:r>
            <a:endParaRPr lang="zh-CN" altLang="en-US" sz="2399" dirty="0">
              <a:sym typeface="+mn-lt"/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ACD30031-7E1B-A620-D3EF-3CA57FA5DAAD}"/>
              </a:ext>
            </a:extLst>
          </p:cNvPr>
          <p:cNvSpPr/>
          <p:nvPr/>
        </p:nvSpPr>
        <p:spPr>
          <a:xfrm>
            <a:off x="5183539" y="1771702"/>
            <a:ext cx="848853" cy="848853"/>
          </a:xfrm>
          <a:prstGeom prst="ellipse">
            <a:avLst/>
          </a:prstGeom>
          <a:solidFill>
            <a:srgbClr val="590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/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DE0F0654-A82B-8795-BF90-64AD3101CBC0}"/>
              </a:ext>
            </a:extLst>
          </p:cNvPr>
          <p:cNvSpPr/>
          <p:nvPr/>
        </p:nvSpPr>
        <p:spPr>
          <a:xfrm>
            <a:off x="5183539" y="4797536"/>
            <a:ext cx="848853" cy="848853"/>
          </a:xfrm>
          <a:prstGeom prst="ellipse">
            <a:avLst/>
          </a:prstGeom>
          <a:solidFill>
            <a:srgbClr val="FFB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/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3CBD0F36-223C-48A9-C42F-3E760CE645B4}"/>
              </a:ext>
            </a:extLst>
          </p:cNvPr>
          <p:cNvSpPr/>
          <p:nvPr/>
        </p:nvSpPr>
        <p:spPr>
          <a:xfrm>
            <a:off x="6059146" y="2807658"/>
            <a:ext cx="848853" cy="848853"/>
          </a:xfrm>
          <a:prstGeom prst="ellipse">
            <a:avLst/>
          </a:prstGeom>
          <a:solidFill>
            <a:srgbClr val="FFB3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/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EC8CE751-0EC9-7629-4A07-AC68A6253779}"/>
              </a:ext>
            </a:extLst>
          </p:cNvPr>
          <p:cNvSpPr/>
          <p:nvPr/>
        </p:nvSpPr>
        <p:spPr>
          <a:xfrm>
            <a:off x="6059146" y="3858805"/>
            <a:ext cx="848853" cy="848853"/>
          </a:xfrm>
          <a:prstGeom prst="ellipse">
            <a:avLst/>
          </a:prstGeom>
          <a:solidFill>
            <a:srgbClr val="590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99"/>
          </a:p>
        </p:txBody>
      </p:sp>
      <p:grpSp>
        <p:nvGrpSpPr>
          <p:cNvPr id="56" name="组合 54">
            <a:extLst>
              <a:ext uri="{FF2B5EF4-FFF2-40B4-BE49-F238E27FC236}">
                <a16:creationId xmlns:a16="http://schemas.microsoft.com/office/drawing/2014/main" id="{FC7C843A-FE1A-AC25-3B09-24379C3AE6A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431716" y="1977099"/>
            <a:ext cx="325829" cy="392475"/>
            <a:chOff x="3452849" y="2667439"/>
            <a:chExt cx="239345" cy="288607"/>
          </a:xfrm>
        </p:grpSpPr>
        <p:sp>
          <p:nvSpPr>
            <p:cNvPr id="57" name="Freeform 846">
              <a:extLst>
                <a:ext uri="{FF2B5EF4-FFF2-40B4-BE49-F238E27FC236}">
                  <a16:creationId xmlns:a16="http://schemas.microsoft.com/office/drawing/2014/main" id="{249FFBC1-9C7C-4CA5-23BF-2247048560F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2849" y="2721892"/>
              <a:ext cx="239345" cy="234154"/>
            </a:xfrm>
            <a:custGeom>
              <a:avLst/>
              <a:gdLst>
                <a:gd name="T0" fmla="*/ 29 w 48"/>
                <a:gd name="T1" fmla="*/ 0 h 47"/>
                <a:gd name="T2" fmla="*/ 29 w 48"/>
                <a:gd name="T3" fmla="*/ 7 h 47"/>
                <a:gd name="T4" fmla="*/ 41 w 48"/>
                <a:gd name="T5" fmla="*/ 23 h 47"/>
                <a:gd name="T6" fmla="*/ 24 w 48"/>
                <a:gd name="T7" fmla="*/ 41 h 47"/>
                <a:gd name="T8" fmla="*/ 6 w 48"/>
                <a:gd name="T9" fmla="*/ 23 h 47"/>
                <a:gd name="T10" fmla="*/ 18 w 48"/>
                <a:gd name="T11" fmla="*/ 7 h 47"/>
                <a:gd name="T12" fmla="*/ 18 w 48"/>
                <a:gd name="T13" fmla="*/ 0 h 47"/>
                <a:gd name="T14" fmla="*/ 0 w 48"/>
                <a:gd name="T15" fmla="*/ 23 h 47"/>
                <a:gd name="T16" fmla="*/ 24 w 48"/>
                <a:gd name="T17" fmla="*/ 47 h 47"/>
                <a:gd name="T18" fmla="*/ 48 w 48"/>
                <a:gd name="T19" fmla="*/ 23 h 47"/>
                <a:gd name="T20" fmla="*/ 29 w 48"/>
                <a:gd name="T2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47">
                  <a:moveTo>
                    <a:pt x="29" y="0"/>
                  </a:moveTo>
                  <a:cubicBezTo>
                    <a:pt x="29" y="7"/>
                    <a:pt x="29" y="7"/>
                    <a:pt x="29" y="7"/>
                  </a:cubicBezTo>
                  <a:cubicBezTo>
                    <a:pt x="36" y="9"/>
                    <a:pt x="41" y="16"/>
                    <a:pt x="41" y="23"/>
                  </a:cubicBezTo>
                  <a:cubicBezTo>
                    <a:pt x="41" y="33"/>
                    <a:pt x="33" y="41"/>
                    <a:pt x="24" y="41"/>
                  </a:cubicBezTo>
                  <a:cubicBezTo>
                    <a:pt x="14" y="41"/>
                    <a:pt x="6" y="33"/>
                    <a:pt x="6" y="23"/>
                  </a:cubicBezTo>
                  <a:cubicBezTo>
                    <a:pt x="6" y="16"/>
                    <a:pt x="11" y="9"/>
                    <a:pt x="18" y="7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7" y="2"/>
                    <a:pt x="0" y="12"/>
                    <a:pt x="0" y="23"/>
                  </a:cubicBezTo>
                  <a:cubicBezTo>
                    <a:pt x="0" y="37"/>
                    <a:pt x="10" y="47"/>
                    <a:pt x="24" y="47"/>
                  </a:cubicBezTo>
                  <a:cubicBezTo>
                    <a:pt x="37" y="47"/>
                    <a:pt x="48" y="37"/>
                    <a:pt x="48" y="23"/>
                  </a:cubicBezTo>
                  <a:cubicBezTo>
                    <a:pt x="48" y="12"/>
                    <a:pt x="40" y="2"/>
                    <a:pt x="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216680" tIns="108340" rIns="216680" bIns="108340"/>
            <a:lstStyle/>
            <a:p>
              <a:pPr defTabSz="1624910">
                <a:defRPr/>
              </a:pPr>
              <a:endParaRPr lang="zh-CN" altLang="en-US" sz="4424">
                <a:cs typeface="+mn-ea"/>
                <a:sym typeface="+mn-lt"/>
              </a:endParaRPr>
            </a:p>
          </p:txBody>
        </p:sp>
        <p:sp>
          <p:nvSpPr>
            <p:cNvPr id="58" name="Freeform 847">
              <a:extLst>
                <a:ext uri="{FF2B5EF4-FFF2-40B4-BE49-F238E27FC236}">
                  <a16:creationId xmlns:a16="http://schemas.microsoft.com/office/drawing/2014/main" id="{56A70D18-4DB5-9B75-0F44-D59BA3908E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7138" y="2667439"/>
              <a:ext cx="44424" cy="138859"/>
            </a:xfrm>
            <a:custGeom>
              <a:avLst/>
              <a:gdLst>
                <a:gd name="T0" fmla="*/ 7 w 9"/>
                <a:gd name="T1" fmla="*/ 0 h 28"/>
                <a:gd name="T2" fmla="*/ 2 w 9"/>
                <a:gd name="T3" fmla="*/ 0 h 28"/>
                <a:gd name="T4" fmla="*/ 0 w 9"/>
                <a:gd name="T5" fmla="*/ 2 h 28"/>
                <a:gd name="T6" fmla="*/ 0 w 9"/>
                <a:gd name="T7" fmla="*/ 10 h 28"/>
                <a:gd name="T8" fmla="*/ 0 w 9"/>
                <a:gd name="T9" fmla="*/ 16 h 28"/>
                <a:gd name="T10" fmla="*/ 0 w 9"/>
                <a:gd name="T11" fmla="*/ 26 h 28"/>
                <a:gd name="T12" fmla="*/ 2 w 9"/>
                <a:gd name="T13" fmla="*/ 28 h 28"/>
                <a:gd name="T14" fmla="*/ 7 w 9"/>
                <a:gd name="T15" fmla="*/ 28 h 28"/>
                <a:gd name="T16" fmla="*/ 9 w 9"/>
                <a:gd name="T17" fmla="*/ 26 h 28"/>
                <a:gd name="T18" fmla="*/ 9 w 9"/>
                <a:gd name="T19" fmla="*/ 16 h 28"/>
                <a:gd name="T20" fmla="*/ 9 w 9"/>
                <a:gd name="T21" fmla="*/ 10 h 28"/>
                <a:gd name="T22" fmla="*/ 9 w 9"/>
                <a:gd name="T23" fmla="*/ 2 h 28"/>
                <a:gd name="T24" fmla="*/ 7 w 9"/>
                <a:gd name="T2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28">
                  <a:moveTo>
                    <a:pt x="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7"/>
                    <a:pt x="1" y="28"/>
                    <a:pt x="2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8" y="28"/>
                    <a:pt x="9" y="27"/>
                    <a:pt x="9" y="2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216680" tIns="108340" rIns="216680" bIns="108340"/>
            <a:lstStyle/>
            <a:p>
              <a:pPr defTabSz="1624910">
                <a:defRPr/>
              </a:pPr>
              <a:endParaRPr lang="zh-CN" altLang="en-US" sz="4424">
                <a:cs typeface="+mn-ea"/>
                <a:sym typeface="+mn-lt"/>
              </a:endParaRPr>
            </a:p>
          </p:txBody>
        </p:sp>
      </p:grpSp>
      <p:sp>
        <p:nvSpPr>
          <p:cNvPr id="59" name="Freeform 168">
            <a:extLst>
              <a:ext uri="{FF2B5EF4-FFF2-40B4-BE49-F238E27FC236}">
                <a16:creationId xmlns:a16="http://schemas.microsoft.com/office/drawing/2014/main" id="{32D7C2FF-EDAB-79CC-E11C-2C51F3080234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305043" y="3121004"/>
            <a:ext cx="319355" cy="273420"/>
          </a:xfrm>
          <a:custGeom>
            <a:avLst/>
            <a:gdLst>
              <a:gd name="T0" fmla="*/ 4 w 94"/>
              <a:gd name="T1" fmla="*/ 19 h 81"/>
              <a:gd name="T2" fmla="*/ 46 w 94"/>
              <a:gd name="T3" fmla="*/ 19 h 81"/>
              <a:gd name="T4" fmla="*/ 50 w 94"/>
              <a:gd name="T5" fmla="*/ 16 h 81"/>
              <a:gd name="T6" fmla="*/ 73 w 94"/>
              <a:gd name="T7" fmla="*/ 0 h 81"/>
              <a:gd name="T8" fmla="*/ 73 w 94"/>
              <a:gd name="T9" fmla="*/ 33 h 81"/>
              <a:gd name="T10" fmla="*/ 73 w 94"/>
              <a:gd name="T11" fmla="*/ 66 h 81"/>
              <a:gd name="T12" fmla="*/ 50 w 94"/>
              <a:gd name="T13" fmla="*/ 49 h 81"/>
              <a:gd name="T14" fmla="*/ 46 w 94"/>
              <a:gd name="T15" fmla="*/ 47 h 81"/>
              <a:gd name="T16" fmla="*/ 33 w 94"/>
              <a:gd name="T17" fmla="*/ 47 h 81"/>
              <a:gd name="T18" fmla="*/ 40 w 94"/>
              <a:gd name="T19" fmla="*/ 70 h 81"/>
              <a:gd name="T20" fmla="*/ 45 w 94"/>
              <a:gd name="T21" fmla="*/ 70 h 81"/>
              <a:gd name="T22" fmla="*/ 45 w 94"/>
              <a:gd name="T23" fmla="*/ 81 h 81"/>
              <a:gd name="T24" fmla="*/ 43 w 94"/>
              <a:gd name="T25" fmla="*/ 81 h 81"/>
              <a:gd name="T26" fmla="*/ 21 w 94"/>
              <a:gd name="T27" fmla="*/ 81 h 81"/>
              <a:gd name="T28" fmla="*/ 11 w 94"/>
              <a:gd name="T29" fmla="*/ 47 h 81"/>
              <a:gd name="T30" fmla="*/ 4 w 94"/>
              <a:gd name="T31" fmla="*/ 47 h 81"/>
              <a:gd name="T32" fmla="*/ 4 w 94"/>
              <a:gd name="T33" fmla="*/ 19 h 81"/>
              <a:gd name="T34" fmla="*/ 87 w 94"/>
              <a:gd name="T35" fmla="*/ 23 h 81"/>
              <a:gd name="T36" fmla="*/ 94 w 94"/>
              <a:gd name="T37" fmla="*/ 33 h 81"/>
              <a:gd name="T38" fmla="*/ 87 w 94"/>
              <a:gd name="T39" fmla="*/ 43 h 81"/>
              <a:gd name="T40" fmla="*/ 87 w 94"/>
              <a:gd name="T41" fmla="*/ 66 h 81"/>
              <a:gd name="T42" fmla="*/ 78 w 94"/>
              <a:gd name="T43" fmla="*/ 66 h 81"/>
              <a:gd name="T44" fmla="*/ 78 w 94"/>
              <a:gd name="T45" fmla="*/ 0 h 81"/>
              <a:gd name="T46" fmla="*/ 87 w 94"/>
              <a:gd name="T47" fmla="*/ 0 h 81"/>
              <a:gd name="T48" fmla="*/ 87 w 94"/>
              <a:gd name="T49" fmla="*/ 23 h 81"/>
              <a:gd name="T50" fmla="*/ 46 w 94"/>
              <a:gd name="T51" fmla="*/ 49 h 81"/>
              <a:gd name="T52" fmla="*/ 37 w 94"/>
              <a:gd name="T53" fmla="*/ 49 h 81"/>
              <a:gd name="T54" fmla="*/ 40 w 94"/>
              <a:gd name="T55" fmla="*/ 61 h 81"/>
              <a:gd name="T56" fmla="*/ 43 w 94"/>
              <a:gd name="T57" fmla="*/ 61 h 81"/>
              <a:gd name="T58" fmla="*/ 43 w 94"/>
              <a:gd name="T59" fmla="*/ 57 h 81"/>
              <a:gd name="T60" fmla="*/ 46 w 94"/>
              <a:gd name="T61" fmla="*/ 4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4" h="81">
                <a:moveTo>
                  <a:pt x="4" y="19"/>
                </a:moveTo>
                <a:cubicBezTo>
                  <a:pt x="46" y="19"/>
                  <a:pt x="46" y="19"/>
                  <a:pt x="46" y="19"/>
                </a:cubicBezTo>
                <a:cubicBezTo>
                  <a:pt x="50" y="16"/>
                  <a:pt x="50" y="16"/>
                  <a:pt x="50" y="16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33"/>
                  <a:pt x="73" y="33"/>
                  <a:pt x="73" y="33"/>
                </a:cubicBezTo>
                <a:cubicBezTo>
                  <a:pt x="73" y="66"/>
                  <a:pt x="73" y="66"/>
                  <a:pt x="73" y="66"/>
                </a:cubicBezTo>
                <a:cubicBezTo>
                  <a:pt x="50" y="49"/>
                  <a:pt x="50" y="49"/>
                  <a:pt x="50" y="49"/>
                </a:cubicBezTo>
                <a:cubicBezTo>
                  <a:pt x="46" y="47"/>
                  <a:pt x="46" y="47"/>
                  <a:pt x="46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40" y="70"/>
                  <a:pt x="40" y="70"/>
                  <a:pt x="40" y="70"/>
                </a:cubicBezTo>
                <a:cubicBezTo>
                  <a:pt x="45" y="70"/>
                  <a:pt x="45" y="70"/>
                  <a:pt x="45" y="70"/>
                </a:cubicBezTo>
                <a:cubicBezTo>
                  <a:pt x="45" y="81"/>
                  <a:pt x="45" y="81"/>
                  <a:pt x="45" y="81"/>
                </a:cubicBezTo>
                <a:cubicBezTo>
                  <a:pt x="43" y="81"/>
                  <a:pt x="43" y="81"/>
                  <a:pt x="43" y="81"/>
                </a:cubicBezTo>
                <a:cubicBezTo>
                  <a:pt x="21" y="81"/>
                  <a:pt x="21" y="81"/>
                  <a:pt x="21" y="81"/>
                </a:cubicBezTo>
                <a:cubicBezTo>
                  <a:pt x="11" y="47"/>
                  <a:pt x="11" y="47"/>
                  <a:pt x="11" y="47"/>
                </a:cubicBezTo>
                <a:cubicBezTo>
                  <a:pt x="4" y="47"/>
                  <a:pt x="4" y="47"/>
                  <a:pt x="4" y="47"/>
                </a:cubicBezTo>
                <a:cubicBezTo>
                  <a:pt x="0" y="37"/>
                  <a:pt x="0" y="28"/>
                  <a:pt x="4" y="19"/>
                </a:cubicBezTo>
                <a:close/>
                <a:moveTo>
                  <a:pt x="87" y="23"/>
                </a:moveTo>
                <a:cubicBezTo>
                  <a:pt x="91" y="24"/>
                  <a:pt x="94" y="28"/>
                  <a:pt x="94" y="33"/>
                </a:cubicBezTo>
                <a:cubicBezTo>
                  <a:pt x="94" y="38"/>
                  <a:pt x="91" y="42"/>
                  <a:pt x="87" y="43"/>
                </a:cubicBezTo>
                <a:cubicBezTo>
                  <a:pt x="87" y="66"/>
                  <a:pt x="87" y="66"/>
                  <a:pt x="87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78" y="0"/>
                  <a:pt x="78" y="0"/>
                  <a:pt x="78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23"/>
                  <a:pt x="87" y="23"/>
                  <a:pt x="87" y="23"/>
                </a:cubicBezTo>
                <a:close/>
                <a:moveTo>
                  <a:pt x="46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40" y="61"/>
                  <a:pt x="40" y="61"/>
                  <a:pt x="40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57"/>
                  <a:pt x="43" y="57"/>
                  <a:pt x="43" y="57"/>
                </a:cubicBezTo>
                <a:lnTo>
                  <a:pt x="46" y="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216680" tIns="108340" rIns="216680" bIns="108340"/>
          <a:lstStyle/>
          <a:p>
            <a:pPr defTabSz="1624910">
              <a:defRPr/>
            </a:pPr>
            <a:endParaRPr lang="zh-CN" altLang="en-US" sz="4424">
              <a:cs typeface="+mn-ea"/>
              <a:sym typeface="+mn-lt"/>
            </a:endParaRPr>
          </a:p>
        </p:txBody>
      </p:sp>
      <p:sp>
        <p:nvSpPr>
          <p:cNvPr id="61" name="Freeform 203">
            <a:extLst>
              <a:ext uri="{FF2B5EF4-FFF2-40B4-BE49-F238E27FC236}">
                <a16:creationId xmlns:a16="http://schemas.microsoft.com/office/drawing/2014/main" id="{7C8B6619-7ACE-7155-7852-6997898633E4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441824" y="5065915"/>
            <a:ext cx="341775" cy="328629"/>
          </a:xfrm>
          <a:custGeom>
            <a:avLst/>
            <a:gdLst>
              <a:gd name="T0" fmla="*/ 88 w 218"/>
              <a:gd name="T1" fmla="*/ 43 h 209"/>
              <a:gd name="T2" fmla="*/ 36 w 218"/>
              <a:gd name="T3" fmla="*/ 43 h 209"/>
              <a:gd name="T4" fmla="*/ 26 w 218"/>
              <a:gd name="T5" fmla="*/ 57 h 209"/>
              <a:gd name="T6" fmla="*/ 36 w 218"/>
              <a:gd name="T7" fmla="*/ 71 h 209"/>
              <a:gd name="T8" fmla="*/ 88 w 218"/>
              <a:gd name="T9" fmla="*/ 71 h 209"/>
              <a:gd name="T10" fmla="*/ 88 w 218"/>
              <a:gd name="T11" fmla="*/ 43 h 209"/>
              <a:gd name="T12" fmla="*/ 88 w 218"/>
              <a:gd name="T13" fmla="*/ 43 h 209"/>
              <a:gd name="T14" fmla="*/ 126 w 218"/>
              <a:gd name="T15" fmla="*/ 71 h 209"/>
              <a:gd name="T16" fmla="*/ 187 w 218"/>
              <a:gd name="T17" fmla="*/ 71 h 209"/>
              <a:gd name="T18" fmla="*/ 194 w 218"/>
              <a:gd name="T19" fmla="*/ 71 h 209"/>
              <a:gd name="T20" fmla="*/ 197 w 218"/>
              <a:gd name="T21" fmla="*/ 76 h 209"/>
              <a:gd name="T22" fmla="*/ 213 w 218"/>
              <a:gd name="T23" fmla="*/ 102 h 209"/>
              <a:gd name="T24" fmla="*/ 218 w 218"/>
              <a:gd name="T25" fmla="*/ 109 h 209"/>
              <a:gd name="T26" fmla="*/ 213 w 218"/>
              <a:gd name="T27" fmla="*/ 114 h 209"/>
              <a:gd name="T28" fmla="*/ 197 w 218"/>
              <a:gd name="T29" fmla="*/ 140 h 209"/>
              <a:gd name="T30" fmla="*/ 194 w 218"/>
              <a:gd name="T31" fmla="*/ 147 h 209"/>
              <a:gd name="T32" fmla="*/ 187 w 218"/>
              <a:gd name="T33" fmla="*/ 147 h 209"/>
              <a:gd name="T34" fmla="*/ 126 w 218"/>
              <a:gd name="T35" fmla="*/ 147 h 209"/>
              <a:gd name="T36" fmla="*/ 126 w 218"/>
              <a:gd name="T37" fmla="*/ 180 h 209"/>
              <a:gd name="T38" fmla="*/ 180 w 218"/>
              <a:gd name="T39" fmla="*/ 180 h 209"/>
              <a:gd name="T40" fmla="*/ 180 w 218"/>
              <a:gd name="T41" fmla="*/ 209 h 209"/>
              <a:gd name="T42" fmla="*/ 40 w 218"/>
              <a:gd name="T43" fmla="*/ 209 h 209"/>
              <a:gd name="T44" fmla="*/ 40 w 218"/>
              <a:gd name="T45" fmla="*/ 180 h 209"/>
              <a:gd name="T46" fmla="*/ 90 w 218"/>
              <a:gd name="T47" fmla="*/ 180 h 209"/>
              <a:gd name="T48" fmla="*/ 90 w 218"/>
              <a:gd name="T49" fmla="*/ 95 h 209"/>
              <a:gd name="T50" fmla="*/ 29 w 218"/>
              <a:gd name="T51" fmla="*/ 95 h 209"/>
              <a:gd name="T52" fmla="*/ 22 w 218"/>
              <a:gd name="T53" fmla="*/ 95 h 209"/>
              <a:gd name="T54" fmla="*/ 19 w 218"/>
              <a:gd name="T55" fmla="*/ 88 h 209"/>
              <a:gd name="T56" fmla="*/ 3 w 218"/>
              <a:gd name="T57" fmla="*/ 62 h 209"/>
              <a:gd name="T58" fmla="*/ 0 w 218"/>
              <a:gd name="T59" fmla="*/ 57 h 209"/>
              <a:gd name="T60" fmla="*/ 3 w 218"/>
              <a:gd name="T61" fmla="*/ 50 h 209"/>
              <a:gd name="T62" fmla="*/ 19 w 218"/>
              <a:gd name="T63" fmla="*/ 24 h 209"/>
              <a:gd name="T64" fmla="*/ 22 w 218"/>
              <a:gd name="T65" fmla="*/ 19 h 209"/>
              <a:gd name="T66" fmla="*/ 29 w 218"/>
              <a:gd name="T67" fmla="*/ 19 h 209"/>
              <a:gd name="T68" fmla="*/ 90 w 218"/>
              <a:gd name="T69" fmla="*/ 19 h 209"/>
              <a:gd name="T70" fmla="*/ 90 w 218"/>
              <a:gd name="T71" fmla="*/ 15 h 209"/>
              <a:gd name="T72" fmla="*/ 109 w 218"/>
              <a:gd name="T73" fmla="*/ 0 h 209"/>
              <a:gd name="T74" fmla="*/ 126 w 218"/>
              <a:gd name="T75" fmla="*/ 15 h 209"/>
              <a:gd name="T76" fmla="*/ 126 w 218"/>
              <a:gd name="T77" fmla="*/ 71 h 209"/>
              <a:gd name="T78" fmla="*/ 126 w 218"/>
              <a:gd name="T79" fmla="*/ 71 h 209"/>
              <a:gd name="T80" fmla="*/ 182 w 218"/>
              <a:gd name="T81" fmla="*/ 93 h 209"/>
              <a:gd name="T82" fmla="*/ 128 w 218"/>
              <a:gd name="T83" fmla="*/ 93 h 209"/>
              <a:gd name="T84" fmla="*/ 128 w 218"/>
              <a:gd name="T85" fmla="*/ 123 h 209"/>
              <a:gd name="T86" fmla="*/ 182 w 218"/>
              <a:gd name="T87" fmla="*/ 123 h 209"/>
              <a:gd name="T88" fmla="*/ 192 w 218"/>
              <a:gd name="T89" fmla="*/ 109 h 209"/>
              <a:gd name="T90" fmla="*/ 182 w 218"/>
              <a:gd name="T91" fmla="*/ 9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18" h="209">
                <a:moveTo>
                  <a:pt x="88" y="43"/>
                </a:moveTo>
                <a:lnTo>
                  <a:pt x="36" y="43"/>
                </a:lnTo>
                <a:lnTo>
                  <a:pt x="26" y="57"/>
                </a:lnTo>
                <a:lnTo>
                  <a:pt x="36" y="71"/>
                </a:lnTo>
                <a:lnTo>
                  <a:pt x="88" y="71"/>
                </a:lnTo>
                <a:lnTo>
                  <a:pt x="88" y="43"/>
                </a:lnTo>
                <a:lnTo>
                  <a:pt x="88" y="43"/>
                </a:lnTo>
                <a:close/>
                <a:moveTo>
                  <a:pt x="126" y="71"/>
                </a:moveTo>
                <a:lnTo>
                  <a:pt x="187" y="71"/>
                </a:lnTo>
                <a:lnTo>
                  <a:pt x="194" y="71"/>
                </a:lnTo>
                <a:lnTo>
                  <a:pt x="197" y="76"/>
                </a:lnTo>
                <a:lnTo>
                  <a:pt x="213" y="102"/>
                </a:lnTo>
                <a:lnTo>
                  <a:pt x="218" y="109"/>
                </a:lnTo>
                <a:lnTo>
                  <a:pt x="213" y="114"/>
                </a:lnTo>
                <a:lnTo>
                  <a:pt x="197" y="140"/>
                </a:lnTo>
                <a:lnTo>
                  <a:pt x="194" y="147"/>
                </a:lnTo>
                <a:lnTo>
                  <a:pt x="187" y="147"/>
                </a:lnTo>
                <a:lnTo>
                  <a:pt x="126" y="147"/>
                </a:lnTo>
                <a:lnTo>
                  <a:pt x="126" y="180"/>
                </a:lnTo>
                <a:lnTo>
                  <a:pt x="180" y="180"/>
                </a:lnTo>
                <a:lnTo>
                  <a:pt x="180" y="209"/>
                </a:lnTo>
                <a:lnTo>
                  <a:pt x="40" y="209"/>
                </a:lnTo>
                <a:lnTo>
                  <a:pt x="40" y="180"/>
                </a:lnTo>
                <a:lnTo>
                  <a:pt x="90" y="180"/>
                </a:lnTo>
                <a:lnTo>
                  <a:pt x="90" y="95"/>
                </a:lnTo>
                <a:lnTo>
                  <a:pt x="29" y="95"/>
                </a:lnTo>
                <a:lnTo>
                  <a:pt x="22" y="95"/>
                </a:lnTo>
                <a:lnTo>
                  <a:pt x="19" y="88"/>
                </a:lnTo>
                <a:lnTo>
                  <a:pt x="3" y="62"/>
                </a:lnTo>
                <a:lnTo>
                  <a:pt x="0" y="57"/>
                </a:lnTo>
                <a:lnTo>
                  <a:pt x="3" y="50"/>
                </a:lnTo>
                <a:lnTo>
                  <a:pt x="19" y="24"/>
                </a:lnTo>
                <a:lnTo>
                  <a:pt x="22" y="19"/>
                </a:lnTo>
                <a:lnTo>
                  <a:pt x="29" y="19"/>
                </a:lnTo>
                <a:lnTo>
                  <a:pt x="90" y="19"/>
                </a:lnTo>
                <a:lnTo>
                  <a:pt x="90" y="15"/>
                </a:lnTo>
                <a:lnTo>
                  <a:pt x="109" y="0"/>
                </a:lnTo>
                <a:lnTo>
                  <a:pt x="126" y="15"/>
                </a:lnTo>
                <a:lnTo>
                  <a:pt x="126" y="71"/>
                </a:lnTo>
                <a:lnTo>
                  <a:pt x="126" y="71"/>
                </a:lnTo>
                <a:close/>
                <a:moveTo>
                  <a:pt x="182" y="93"/>
                </a:moveTo>
                <a:lnTo>
                  <a:pt x="128" y="93"/>
                </a:lnTo>
                <a:lnTo>
                  <a:pt x="128" y="123"/>
                </a:lnTo>
                <a:lnTo>
                  <a:pt x="182" y="123"/>
                </a:lnTo>
                <a:lnTo>
                  <a:pt x="192" y="109"/>
                </a:lnTo>
                <a:lnTo>
                  <a:pt x="182" y="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216680" tIns="108340" rIns="216680" bIns="108340"/>
          <a:lstStyle/>
          <a:p>
            <a:pPr defTabSz="1624910">
              <a:defRPr/>
            </a:pPr>
            <a:endParaRPr lang="zh-CN" altLang="en-US" sz="4424">
              <a:cs typeface="+mn-ea"/>
              <a:sym typeface="+mn-lt"/>
            </a:endParaRPr>
          </a:p>
        </p:txBody>
      </p:sp>
      <p:sp>
        <p:nvSpPr>
          <p:cNvPr id="62" name="Freeform 110">
            <a:extLst>
              <a:ext uri="{FF2B5EF4-FFF2-40B4-BE49-F238E27FC236}">
                <a16:creationId xmlns:a16="http://schemas.microsoft.com/office/drawing/2014/main" id="{88DFC095-06EE-EDCF-9755-3E401D364C0F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275786" y="4088426"/>
            <a:ext cx="383526" cy="340006"/>
          </a:xfrm>
          <a:custGeom>
            <a:avLst/>
            <a:gdLst>
              <a:gd name="T0" fmla="*/ 55 w 100"/>
              <a:gd name="T1" fmla="*/ 4 h 88"/>
              <a:gd name="T2" fmla="*/ 76 w 100"/>
              <a:gd name="T3" fmla="*/ 41 h 88"/>
              <a:gd name="T4" fmla="*/ 76 w 100"/>
              <a:gd name="T5" fmla="*/ 41 h 88"/>
              <a:gd name="T6" fmla="*/ 98 w 100"/>
              <a:gd name="T7" fmla="*/ 79 h 88"/>
              <a:gd name="T8" fmla="*/ 96 w 100"/>
              <a:gd name="T9" fmla="*/ 87 h 88"/>
              <a:gd name="T10" fmla="*/ 92 w 100"/>
              <a:gd name="T11" fmla="*/ 88 h 88"/>
              <a:gd name="T12" fmla="*/ 92 w 100"/>
              <a:gd name="T13" fmla="*/ 88 h 88"/>
              <a:gd name="T14" fmla="*/ 49 w 100"/>
              <a:gd name="T15" fmla="*/ 88 h 88"/>
              <a:gd name="T16" fmla="*/ 7 w 100"/>
              <a:gd name="T17" fmla="*/ 88 h 88"/>
              <a:gd name="T18" fmla="*/ 0 w 100"/>
              <a:gd name="T19" fmla="*/ 82 h 88"/>
              <a:gd name="T20" fmla="*/ 1 w 100"/>
              <a:gd name="T21" fmla="*/ 78 h 88"/>
              <a:gd name="T22" fmla="*/ 23 w 100"/>
              <a:gd name="T23" fmla="*/ 41 h 88"/>
              <a:gd name="T24" fmla="*/ 23 w 100"/>
              <a:gd name="T25" fmla="*/ 41 h 88"/>
              <a:gd name="T26" fmla="*/ 44 w 100"/>
              <a:gd name="T27" fmla="*/ 4 h 88"/>
              <a:gd name="T28" fmla="*/ 53 w 100"/>
              <a:gd name="T29" fmla="*/ 2 h 88"/>
              <a:gd name="T30" fmla="*/ 55 w 100"/>
              <a:gd name="T31" fmla="*/ 4 h 88"/>
              <a:gd name="T32" fmla="*/ 44 w 100"/>
              <a:gd name="T33" fmla="*/ 34 h 88"/>
              <a:gd name="T34" fmla="*/ 44 w 100"/>
              <a:gd name="T35" fmla="*/ 37 h 88"/>
              <a:gd name="T36" fmla="*/ 46 w 100"/>
              <a:gd name="T37" fmla="*/ 62 h 88"/>
              <a:gd name="T38" fmla="*/ 52 w 100"/>
              <a:gd name="T39" fmla="*/ 62 h 88"/>
              <a:gd name="T40" fmla="*/ 54 w 100"/>
              <a:gd name="T41" fmla="*/ 37 h 88"/>
              <a:gd name="T42" fmla="*/ 54 w 100"/>
              <a:gd name="T43" fmla="*/ 34 h 88"/>
              <a:gd name="T44" fmla="*/ 44 w 100"/>
              <a:gd name="T45" fmla="*/ 34 h 88"/>
              <a:gd name="T46" fmla="*/ 49 w 100"/>
              <a:gd name="T47" fmla="*/ 72 h 88"/>
              <a:gd name="T48" fmla="*/ 53 w 100"/>
              <a:gd name="T49" fmla="*/ 69 h 88"/>
              <a:gd name="T50" fmla="*/ 49 w 100"/>
              <a:gd name="T51" fmla="*/ 65 h 88"/>
              <a:gd name="T52" fmla="*/ 45 w 100"/>
              <a:gd name="T53" fmla="*/ 69 h 88"/>
              <a:gd name="T54" fmla="*/ 49 w 100"/>
              <a:gd name="T55" fmla="*/ 72 h 88"/>
              <a:gd name="T56" fmla="*/ 65 w 100"/>
              <a:gd name="T57" fmla="*/ 48 h 88"/>
              <a:gd name="T58" fmla="*/ 49 w 100"/>
              <a:gd name="T59" fmla="*/ 20 h 88"/>
              <a:gd name="T60" fmla="*/ 34 w 100"/>
              <a:gd name="T61" fmla="*/ 47 h 88"/>
              <a:gd name="T62" fmla="*/ 33 w 100"/>
              <a:gd name="T63" fmla="*/ 48 h 88"/>
              <a:gd name="T64" fmla="*/ 17 w 100"/>
              <a:gd name="T65" fmla="*/ 75 h 88"/>
              <a:gd name="T66" fmla="*/ 49 w 100"/>
              <a:gd name="T67" fmla="*/ 75 h 88"/>
              <a:gd name="T68" fmla="*/ 81 w 100"/>
              <a:gd name="T69" fmla="*/ 75 h 88"/>
              <a:gd name="T70" fmla="*/ 65 w 100"/>
              <a:gd name="T71" fmla="*/ 48 h 88"/>
              <a:gd name="T72" fmla="*/ 65 w 100"/>
              <a:gd name="T73" fmla="*/ 48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0" h="88">
                <a:moveTo>
                  <a:pt x="55" y="4"/>
                </a:moveTo>
                <a:cubicBezTo>
                  <a:pt x="76" y="41"/>
                  <a:pt x="76" y="41"/>
                  <a:pt x="76" y="41"/>
                </a:cubicBezTo>
                <a:cubicBezTo>
                  <a:pt x="76" y="41"/>
                  <a:pt x="76" y="41"/>
                  <a:pt x="76" y="41"/>
                </a:cubicBezTo>
                <a:cubicBezTo>
                  <a:pt x="98" y="79"/>
                  <a:pt x="98" y="79"/>
                  <a:pt x="98" y="79"/>
                </a:cubicBezTo>
                <a:cubicBezTo>
                  <a:pt x="100" y="82"/>
                  <a:pt x="99" y="85"/>
                  <a:pt x="96" y="87"/>
                </a:cubicBezTo>
                <a:cubicBezTo>
                  <a:pt x="95" y="88"/>
                  <a:pt x="93" y="88"/>
                  <a:pt x="92" y="88"/>
                </a:cubicBezTo>
                <a:cubicBezTo>
                  <a:pt x="92" y="88"/>
                  <a:pt x="92" y="88"/>
                  <a:pt x="92" y="88"/>
                </a:cubicBezTo>
                <a:cubicBezTo>
                  <a:pt x="49" y="88"/>
                  <a:pt x="49" y="88"/>
                  <a:pt x="49" y="88"/>
                </a:cubicBezTo>
                <a:cubicBezTo>
                  <a:pt x="7" y="88"/>
                  <a:pt x="7" y="88"/>
                  <a:pt x="7" y="88"/>
                </a:cubicBezTo>
                <a:cubicBezTo>
                  <a:pt x="3" y="88"/>
                  <a:pt x="0" y="85"/>
                  <a:pt x="0" y="82"/>
                </a:cubicBezTo>
                <a:cubicBezTo>
                  <a:pt x="0" y="80"/>
                  <a:pt x="1" y="79"/>
                  <a:pt x="1" y="78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44" y="4"/>
                  <a:pt x="44" y="4"/>
                  <a:pt x="44" y="4"/>
                </a:cubicBezTo>
                <a:cubicBezTo>
                  <a:pt x="46" y="1"/>
                  <a:pt x="50" y="0"/>
                  <a:pt x="53" y="2"/>
                </a:cubicBezTo>
                <a:cubicBezTo>
                  <a:pt x="54" y="3"/>
                  <a:pt x="54" y="3"/>
                  <a:pt x="55" y="4"/>
                </a:cubicBezTo>
                <a:close/>
                <a:moveTo>
                  <a:pt x="44" y="34"/>
                </a:moveTo>
                <a:cubicBezTo>
                  <a:pt x="44" y="37"/>
                  <a:pt x="44" y="37"/>
                  <a:pt x="44" y="37"/>
                </a:cubicBezTo>
                <a:cubicBezTo>
                  <a:pt x="46" y="62"/>
                  <a:pt x="46" y="62"/>
                  <a:pt x="46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4" y="37"/>
                  <a:pt x="54" y="37"/>
                  <a:pt x="54" y="37"/>
                </a:cubicBezTo>
                <a:cubicBezTo>
                  <a:pt x="54" y="34"/>
                  <a:pt x="54" y="34"/>
                  <a:pt x="54" y="34"/>
                </a:cubicBezTo>
                <a:cubicBezTo>
                  <a:pt x="44" y="34"/>
                  <a:pt x="44" y="34"/>
                  <a:pt x="44" y="34"/>
                </a:cubicBezTo>
                <a:close/>
                <a:moveTo>
                  <a:pt x="49" y="72"/>
                </a:moveTo>
                <a:cubicBezTo>
                  <a:pt x="52" y="72"/>
                  <a:pt x="53" y="71"/>
                  <a:pt x="53" y="69"/>
                </a:cubicBezTo>
                <a:cubicBezTo>
                  <a:pt x="53" y="66"/>
                  <a:pt x="51" y="65"/>
                  <a:pt x="49" y="65"/>
                </a:cubicBezTo>
                <a:cubicBezTo>
                  <a:pt x="47" y="65"/>
                  <a:pt x="45" y="66"/>
                  <a:pt x="45" y="69"/>
                </a:cubicBezTo>
                <a:cubicBezTo>
                  <a:pt x="45" y="71"/>
                  <a:pt x="47" y="72"/>
                  <a:pt x="49" y="72"/>
                </a:cubicBezTo>
                <a:close/>
                <a:moveTo>
                  <a:pt x="65" y="48"/>
                </a:moveTo>
                <a:cubicBezTo>
                  <a:pt x="49" y="20"/>
                  <a:pt x="49" y="20"/>
                  <a:pt x="49" y="20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8"/>
                  <a:pt x="34" y="48"/>
                  <a:pt x="33" y="48"/>
                </a:cubicBezTo>
                <a:cubicBezTo>
                  <a:pt x="17" y="75"/>
                  <a:pt x="17" y="75"/>
                  <a:pt x="17" y="75"/>
                </a:cubicBezTo>
                <a:cubicBezTo>
                  <a:pt x="49" y="75"/>
                  <a:pt x="49" y="75"/>
                  <a:pt x="49" y="75"/>
                </a:cubicBezTo>
                <a:cubicBezTo>
                  <a:pt x="81" y="75"/>
                  <a:pt x="81" y="75"/>
                  <a:pt x="81" y="75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48"/>
                  <a:pt x="65" y="48"/>
                  <a:pt x="65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216680" tIns="108340" rIns="216680" bIns="108340"/>
          <a:lstStyle/>
          <a:p>
            <a:pPr defTabSz="1624910">
              <a:defRPr/>
            </a:pPr>
            <a:endParaRPr lang="zh-CN" altLang="en-US" sz="4424">
              <a:cs typeface="+mn-ea"/>
              <a:sym typeface="+mn-lt"/>
            </a:endParaRP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7172CEA9-B566-A458-6284-FCF162CB6381}"/>
              </a:ext>
            </a:extLst>
          </p:cNvPr>
          <p:cNvGrpSpPr/>
          <p:nvPr/>
        </p:nvGrpSpPr>
        <p:grpSpPr>
          <a:xfrm>
            <a:off x="6130914" y="1831496"/>
            <a:ext cx="2633079" cy="762910"/>
            <a:chOff x="101199" y="1886576"/>
            <a:chExt cx="1975419" cy="572359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202F7F5C-A4C3-1AA3-C2FE-09789F875FFB}"/>
                </a:ext>
              </a:extLst>
            </p:cNvPr>
            <p:cNvSpPr txBox="1"/>
            <p:nvPr/>
          </p:nvSpPr>
          <p:spPr>
            <a:xfrm>
              <a:off x="101199" y="2081600"/>
              <a:ext cx="1975419" cy="3773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6DAFD865-3714-9FA7-3D0F-46965D17DF30}"/>
                </a:ext>
              </a:extLst>
            </p:cNvPr>
            <p:cNvSpPr txBox="1"/>
            <p:nvPr/>
          </p:nvSpPr>
          <p:spPr>
            <a:xfrm>
              <a:off x="101199" y="1886576"/>
              <a:ext cx="1130869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599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693A2AE7-A317-563A-84D5-63B225C2BA09}"/>
              </a:ext>
            </a:extLst>
          </p:cNvPr>
          <p:cNvGrpSpPr/>
          <p:nvPr/>
        </p:nvGrpSpPr>
        <p:grpSpPr>
          <a:xfrm>
            <a:off x="6130914" y="4909952"/>
            <a:ext cx="2633079" cy="762910"/>
            <a:chOff x="101199" y="1886576"/>
            <a:chExt cx="1975419" cy="572359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1DFB2D2C-F2A5-241C-BA9A-99196DBEB8EE}"/>
                </a:ext>
              </a:extLst>
            </p:cNvPr>
            <p:cNvSpPr txBox="1"/>
            <p:nvPr/>
          </p:nvSpPr>
          <p:spPr>
            <a:xfrm>
              <a:off x="101199" y="2081600"/>
              <a:ext cx="1975419" cy="3773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71FA69E1-BD20-7CC8-E30E-0081053B2107}"/>
                </a:ext>
              </a:extLst>
            </p:cNvPr>
            <p:cNvSpPr txBox="1"/>
            <p:nvPr/>
          </p:nvSpPr>
          <p:spPr>
            <a:xfrm>
              <a:off x="101199" y="1886576"/>
              <a:ext cx="1130869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599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3C6A4D7B-93BC-4102-896F-4CD18B155935}"/>
              </a:ext>
            </a:extLst>
          </p:cNvPr>
          <p:cNvGrpSpPr/>
          <p:nvPr/>
        </p:nvGrpSpPr>
        <p:grpSpPr>
          <a:xfrm>
            <a:off x="7153896" y="2835281"/>
            <a:ext cx="3577682" cy="762910"/>
            <a:chOff x="101199" y="1886576"/>
            <a:chExt cx="2684090" cy="572359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ED1330C1-55D3-AB9A-CE84-8B22C0414C93}"/>
                </a:ext>
              </a:extLst>
            </p:cNvPr>
            <p:cNvSpPr txBox="1"/>
            <p:nvPr/>
          </p:nvSpPr>
          <p:spPr>
            <a:xfrm>
              <a:off x="101199" y="2081600"/>
              <a:ext cx="2684090" cy="3773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模板网，幻灯片 演示模板及素材免费下载！</a:t>
              </a:r>
            </a:p>
            <a:p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模板网 唯一访问 网址：</a:t>
              </a:r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www.51pptmoba n.com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F47C33B1-9877-2987-015C-6402EC302A7F}"/>
                </a:ext>
              </a:extLst>
            </p:cNvPr>
            <p:cNvSpPr txBox="1"/>
            <p:nvPr/>
          </p:nvSpPr>
          <p:spPr>
            <a:xfrm>
              <a:off x="101199" y="1886576"/>
              <a:ext cx="1130869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599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7E540EDA-FB41-40DB-B070-C0A7CB3769FF}"/>
              </a:ext>
            </a:extLst>
          </p:cNvPr>
          <p:cNvGrpSpPr/>
          <p:nvPr/>
        </p:nvGrpSpPr>
        <p:grpSpPr>
          <a:xfrm>
            <a:off x="7153897" y="3849515"/>
            <a:ext cx="2633079" cy="762910"/>
            <a:chOff x="101199" y="1886576"/>
            <a:chExt cx="1975419" cy="572359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B9BA2AEE-248E-AB52-0940-CFC7D5D70C9E}"/>
                </a:ext>
              </a:extLst>
            </p:cNvPr>
            <p:cNvSpPr txBox="1"/>
            <p:nvPr/>
          </p:nvSpPr>
          <p:spPr>
            <a:xfrm>
              <a:off x="101199" y="2081600"/>
              <a:ext cx="1975419" cy="3773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33" dirty="0">
                  <a:solidFill>
                    <a:schemeClr val="bg1">
                      <a:lumMod val="7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08E607F5-72A1-CB12-522F-DA5396E9367A}"/>
                </a:ext>
              </a:extLst>
            </p:cNvPr>
            <p:cNvSpPr txBox="1"/>
            <p:nvPr/>
          </p:nvSpPr>
          <p:spPr>
            <a:xfrm>
              <a:off x="101199" y="1886576"/>
              <a:ext cx="1130869" cy="25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599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095050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69667;#400110;#150286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69667;#400110;#150286;#149868;#134211;#133396;#149428;#149388;#102278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69667;#400110;#150286;#149868;#134211;#133396;#149428;#149388;#102278;#172539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69667;#400110;#150286;#149868;#134211;#133396;#149428;#149388;#102278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69667;#400110;#150286;#149868;#134211;#133396;#149428;#149388;#102278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69667;#400110;#150286;#149868;#134211;#133396;#149428;#149388;#102278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69667;#400110;#150286;#149868;#134211;#133396;#149428;#149388;#102278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69667;#400110;#150286;#149868;#134211;#133396;#149428;#149388;#102278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69667;#400110;#150286;#149868;#134211;#133396;#149428;#149388;#102278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69667;#400110;#150286;#149868;#134211;#133396;#149428;#149388;#102278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69667;#400110;#150286;#149868;#134211;#133396;#149428;#149388;#102278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69667;#400110;#150286;#149868;#134211;#133396;#149428;#149388;#102278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69667;#400110;#150286;#149868;#134211;#133396;#149428;#149388;#102278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69667;#400110;#150286;#149868;#134211;#133396;#149428;#149388;#102278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69667;#400110;#150286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69667;#400110;#150286;#149868;#134211;#133396;#149428;#149388;#102278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69667;#400110;#150286;#149868;#134211;#133396;#149428;#149388;#102278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69667;#400110;#150286;#149868;#134211;#133396;#149428;#149388;#102278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69667;#400110;#150286;#149868;#134211;#133396;#149428;#149388;#102278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69667;#400110;#150286;#149868;#134211;#133396;#149428;#149388;#102278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69667;#400110;#150286;#149868;#134211;#133396;#149428;#149388;#102278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69667;#400110;#150286;#149868;#134211;#133396;#149428;#149388;#102278;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2344</Words>
  <Application>Microsoft Office PowerPoint</Application>
  <PresentationFormat>宽屏</PresentationFormat>
  <Paragraphs>256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1" baseType="lpstr">
      <vt:lpstr>Aa厚底黑</vt:lpstr>
      <vt:lpstr>HarmonyOS Sans SC Light</vt:lpstr>
      <vt:lpstr>阿里巴巴普惠体 2.0 55 Regular</vt:lpstr>
      <vt:lpstr>阿里巴巴普惠体 2.0 65 Medium</vt:lpstr>
      <vt:lpstr>等线</vt:lpstr>
      <vt:lpstr>Arial</vt:lpstr>
      <vt:lpstr>51PPT模板网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Power user</dc:creator>
  <cp:lastModifiedBy>Power user</cp:lastModifiedBy>
  <cp:revision>10</cp:revision>
  <dcterms:created xsi:type="dcterms:W3CDTF">2023-06-01T01:38:03Z</dcterms:created>
  <dcterms:modified xsi:type="dcterms:W3CDTF">2023-06-01T01:45:51Z</dcterms:modified>
</cp:coreProperties>
</file>