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7"/>
  </p:notesMasterIdLst>
  <p:sldIdLst>
    <p:sldId id="1866" r:id="rId2"/>
    <p:sldId id="1857" r:id="rId3"/>
    <p:sldId id="1856" r:id="rId4"/>
    <p:sldId id="1865" r:id="rId5"/>
    <p:sldId id="31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1360"/>
    <a:srgbClr val="000628"/>
    <a:srgbClr val="05DCB7"/>
    <a:srgbClr val="00C6D9"/>
    <a:srgbClr val="00A3FE"/>
    <a:srgbClr val="006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52" autoAdjust="0"/>
    <p:restoredTop sz="94043" autoAdjust="0"/>
  </p:normalViewPr>
  <p:slideViewPr>
    <p:cSldViewPr snapToGrid="0">
      <p:cViewPr varScale="1">
        <p:scale>
          <a:sx n="99" d="100"/>
          <a:sy n="99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D0940-C677-4026-AC27-69B5EA148CA2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CE8BA-F8D7-43A2-950C-B1B5E0AA78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9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E8BA-F8D7-43A2-950C-B1B5E0AA78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32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E8BA-F8D7-43A2-950C-B1B5E0AA78C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272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E8BA-F8D7-43A2-950C-B1B5E0AA78C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43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E8BA-F8D7-43A2-950C-B1B5E0AA78C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612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BEDDDC-41E0-59CF-3FA0-91F82D547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E957-6FB1-429D-9BAA-F7E07BF2D21B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DC6A560-A68B-33B7-35D6-B790425F8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CAE6C4-2D12-54E3-D31F-B8567750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18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DA9E476-1062-CBAE-D921-2D6523FAFD4F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2EB512F-B976-4A16-561A-F3DCD1B0D214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AD798B12-3AB0-DBAF-505B-475E3D2BA0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7690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80E1F8-A800-C1C3-FC36-2FFF0468F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404299-DF68-DAFA-3930-A932AB53D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8D967A-C2B0-7FE8-E87F-F22BF721AC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BE957-6FB1-429D-9BAA-F7E07BF2D21B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C63462-594C-A761-3D9F-F334DA20BF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210591-77CB-D6F1-49BF-DE0C5ACE40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CF6CB-6B0B-46E5-BFC8-5A882E73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241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hyperlink" Target="http://www.pptcool.com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cool.com/" TargetMode="External"/><Relationship Id="rId3" Type="http://schemas.openxmlformats.org/officeDocument/2006/relationships/tags" Target="../tags/tag7.xml"/><Relationship Id="rId7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6.png"/><Relationship Id="rId4" Type="http://schemas.openxmlformats.org/officeDocument/2006/relationships/tags" Target="../tags/tag8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cool.com/" TargetMode="External"/><Relationship Id="rId3" Type="http://schemas.openxmlformats.org/officeDocument/2006/relationships/tags" Target="../tags/tag11.xml"/><Relationship Id="rId7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应用程序&#10;&#10;描述已自动生成">
            <a:extLst>
              <a:ext uri="{FF2B5EF4-FFF2-40B4-BE49-F238E27FC236}">
                <a16:creationId xmlns:a16="http://schemas.microsoft.com/office/drawing/2014/main" id="{0464B903-5C7B-4FF5-D807-4303D80B8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07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椭圆 254">
            <a:extLst>
              <a:ext uri="{FF2B5EF4-FFF2-40B4-BE49-F238E27FC236}">
                <a16:creationId xmlns:a16="http://schemas.microsoft.com/office/drawing/2014/main" id="{8EAFB532-F2DD-5302-2BCE-AC37D8C9701E}"/>
              </a:ext>
            </a:extLst>
          </p:cNvPr>
          <p:cNvSpPr>
            <a:spLocks/>
          </p:cNvSpPr>
          <p:nvPr/>
        </p:nvSpPr>
        <p:spPr>
          <a:xfrm>
            <a:off x="1360967" y="2146260"/>
            <a:ext cx="9470068" cy="1511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  <a:tileRect/>
          </a:gradFill>
          <a:ln w="6350">
            <a:gradFill>
              <a:gsLst>
                <a:gs pos="63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3" name="图片 2" descr="图片包含 炉子, 灯光, 游戏机&#10;&#10;描述已自动生成">
            <a:extLst>
              <a:ext uri="{FF2B5EF4-FFF2-40B4-BE49-F238E27FC236}">
                <a16:creationId xmlns:a16="http://schemas.microsoft.com/office/drawing/2014/main" id="{C988945C-19CD-0AEE-E6A8-FE252B99DE6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1" t="12761" r="12761" b="12761"/>
          <a:stretch/>
        </p:blipFill>
        <p:spPr>
          <a:xfrm>
            <a:off x="2209800" y="-731890"/>
            <a:ext cx="7772400" cy="7573148"/>
          </a:xfrm>
          <a:prstGeom prst="rect">
            <a:avLst/>
          </a:prstGeom>
          <a:scene3d>
            <a:camera prst="perspectiveFront">
              <a:rot lat="4800002" lon="0" rev="0"/>
            </a:camera>
            <a:lightRig rig="contrasting" dir="t"/>
          </a:scene3d>
        </p:spPr>
      </p:pic>
      <p:sp>
        <p:nvSpPr>
          <p:cNvPr id="90" name="文本框 89">
            <a:extLst>
              <a:ext uri="{FF2B5EF4-FFF2-40B4-BE49-F238E27FC236}">
                <a16:creationId xmlns:a16="http://schemas.microsoft.com/office/drawing/2014/main" id="{5A4D2D1A-EB11-415E-52E1-762780DBC1FB}"/>
              </a:ext>
            </a:extLst>
          </p:cNvPr>
          <p:cNvSpPr txBox="1">
            <a:spLocks/>
          </p:cNvSpPr>
          <p:nvPr/>
        </p:nvSpPr>
        <p:spPr>
          <a:xfrm>
            <a:off x="708967" y="295959"/>
            <a:ext cx="44903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AI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将如何改变我们的工作和生活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4A1B631-36D5-990C-51C1-6DC6AA061524}"/>
              </a:ext>
            </a:extLst>
          </p:cNvPr>
          <p:cNvGrpSpPr>
            <a:grpSpLocks/>
          </p:cNvGrpSpPr>
          <p:nvPr/>
        </p:nvGrpSpPr>
        <p:grpSpPr>
          <a:xfrm>
            <a:off x="-300038" y="383632"/>
            <a:ext cx="1009005" cy="286319"/>
            <a:chOff x="-197645" y="556402"/>
            <a:chExt cx="1010445" cy="388161"/>
          </a:xfrm>
        </p:grpSpPr>
        <p:sp>
          <p:nvSpPr>
            <p:cNvPr id="92" name="1">
              <a:extLst>
                <a:ext uri="{FF2B5EF4-FFF2-40B4-BE49-F238E27FC236}">
                  <a16:creationId xmlns:a16="http://schemas.microsoft.com/office/drawing/2014/main" id="{A459E381-16C6-0ABC-2899-8A16CA7E2442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-96838" y="771086"/>
              <a:ext cx="796132" cy="173477"/>
            </a:xfrm>
            <a:prstGeom prst="parallelogram">
              <a:avLst>
                <a:gd name="adj" fmla="val 36348"/>
              </a:avLst>
            </a:prstGeom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>
                    <a:alpha val="87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3" name="2">
              <a:extLst>
                <a:ext uri="{FF2B5EF4-FFF2-40B4-BE49-F238E27FC236}">
                  <a16:creationId xmlns:a16="http://schemas.microsoft.com/office/drawing/2014/main" id="{308E356F-804C-236F-DF26-E6F78B0B1930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>
              <a:off x="-197645" y="556402"/>
              <a:ext cx="796132" cy="173477"/>
            </a:xfrm>
            <a:prstGeom prst="parallelogram">
              <a:avLst>
                <a:gd name="adj" fmla="val 36348"/>
              </a:avLst>
            </a:prstGeom>
            <a:noFill/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4" name="2">
              <a:extLst>
                <a:ext uri="{FF2B5EF4-FFF2-40B4-BE49-F238E27FC236}">
                  <a16:creationId xmlns:a16="http://schemas.microsoft.com/office/drawing/2014/main" id="{A00B6803-3559-875F-5821-2EB401200E6A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6668" y="663744"/>
              <a:ext cx="796132" cy="173477"/>
            </a:xfrm>
            <a:prstGeom prst="parallelogram">
              <a:avLst>
                <a:gd name="adj" fmla="val 36348"/>
              </a:avLst>
            </a:prstGeom>
            <a:gradFill flip="none" rotWithShape="1">
              <a:gsLst>
                <a:gs pos="4500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18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C4EF8DD-764B-77DF-8B13-EAF2556EAA1D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612908" y="771086"/>
              <a:ext cx="86386" cy="173477"/>
            </a:xfrm>
            <a:custGeom>
              <a:avLst/>
              <a:gdLst>
                <a:gd name="connsiteX0" fmla="*/ 63055 w 86386"/>
                <a:gd name="connsiteY0" fmla="*/ 0 h 173477"/>
                <a:gd name="connsiteX1" fmla="*/ 86386 w 86386"/>
                <a:gd name="connsiteY1" fmla="*/ 0 h 173477"/>
                <a:gd name="connsiteX2" fmla="*/ 23331 w 86386"/>
                <a:gd name="connsiteY2" fmla="*/ 173477 h 173477"/>
                <a:gd name="connsiteX3" fmla="*/ 0 w 86386"/>
                <a:gd name="connsiteY3" fmla="*/ 173477 h 17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86" h="173477">
                  <a:moveTo>
                    <a:pt x="63055" y="0"/>
                  </a:moveTo>
                  <a:lnTo>
                    <a:pt x="86386" y="0"/>
                  </a:lnTo>
                  <a:lnTo>
                    <a:pt x="23331" y="173477"/>
                  </a:lnTo>
                  <a:lnTo>
                    <a:pt x="0" y="173477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96" name="任意多边形: 形状 95">
            <a:hlinkClick r:id="rId9"/>
            <a:extLst>
              <a:ext uri="{FF2B5EF4-FFF2-40B4-BE49-F238E27FC236}">
                <a16:creationId xmlns:a16="http://schemas.microsoft.com/office/drawing/2014/main" id="{AD14DA15-7BBE-021C-740E-D5AB0E3138F0}"/>
              </a:ext>
            </a:extLst>
          </p:cNvPr>
          <p:cNvSpPr>
            <a:spLocks/>
          </p:cNvSpPr>
          <p:nvPr/>
        </p:nvSpPr>
        <p:spPr>
          <a:xfrm>
            <a:off x="9818906" y="383632"/>
            <a:ext cx="1664127" cy="286319"/>
          </a:xfrm>
          <a:custGeom>
            <a:avLst/>
            <a:gdLst>
              <a:gd name="connsiteX0" fmla="*/ 757375 w 1260318"/>
              <a:gd name="connsiteY0" fmla="*/ 111880 h 216843"/>
              <a:gd name="connsiteX1" fmla="*/ 771387 w 1260318"/>
              <a:gd name="connsiteY1" fmla="*/ 145030 h 216843"/>
              <a:gd name="connsiteX2" fmla="*/ 745459 w 1260318"/>
              <a:gd name="connsiteY2" fmla="*/ 166269 h 216843"/>
              <a:gd name="connsiteX3" fmla="*/ 754078 w 1260318"/>
              <a:gd name="connsiteY3" fmla="*/ 140927 h 216843"/>
              <a:gd name="connsiteX4" fmla="*/ 757375 w 1260318"/>
              <a:gd name="connsiteY4" fmla="*/ 111880 h 216843"/>
              <a:gd name="connsiteX5" fmla="*/ 772512 w 1260318"/>
              <a:gd name="connsiteY5" fmla="*/ 97079 h 216843"/>
              <a:gd name="connsiteX6" fmla="*/ 793929 w 1260318"/>
              <a:gd name="connsiteY6" fmla="*/ 97079 h 216843"/>
              <a:gd name="connsiteX7" fmla="*/ 783464 w 1260318"/>
              <a:gd name="connsiteY7" fmla="*/ 127971 h 216843"/>
              <a:gd name="connsiteX8" fmla="*/ 772512 w 1260318"/>
              <a:gd name="connsiteY8" fmla="*/ 97079 h 216843"/>
              <a:gd name="connsiteX9" fmla="*/ 848411 w 1260318"/>
              <a:gd name="connsiteY9" fmla="*/ 95950 h 216843"/>
              <a:gd name="connsiteX10" fmla="*/ 848411 w 1260318"/>
              <a:gd name="connsiteY10" fmla="*/ 117515 h 216843"/>
              <a:gd name="connsiteX11" fmla="*/ 871759 w 1260318"/>
              <a:gd name="connsiteY11" fmla="*/ 117515 h 216843"/>
              <a:gd name="connsiteX12" fmla="*/ 871759 w 1260318"/>
              <a:gd name="connsiteY12" fmla="*/ 150339 h 216843"/>
              <a:gd name="connsiteX13" fmla="*/ 842130 w 1260318"/>
              <a:gd name="connsiteY13" fmla="*/ 153721 h 216843"/>
              <a:gd name="connsiteX14" fmla="*/ 844868 w 1260318"/>
              <a:gd name="connsiteY14" fmla="*/ 176088 h 216843"/>
              <a:gd name="connsiteX15" fmla="*/ 924412 w 1260318"/>
              <a:gd name="connsiteY15" fmla="*/ 165306 h 216843"/>
              <a:gd name="connsiteX16" fmla="*/ 924089 w 1260318"/>
              <a:gd name="connsiteY16" fmla="*/ 143099 h 216843"/>
              <a:gd name="connsiteX17" fmla="*/ 894784 w 1260318"/>
              <a:gd name="connsiteY17" fmla="*/ 147283 h 216843"/>
              <a:gd name="connsiteX18" fmla="*/ 894784 w 1260318"/>
              <a:gd name="connsiteY18" fmla="*/ 117515 h 216843"/>
              <a:gd name="connsiteX19" fmla="*/ 917809 w 1260318"/>
              <a:gd name="connsiteY19" fmla="*/ 117515 h 216843"/>
              <a:gd name="connsiteX20" fmla="*/ 917809 w 1260318"/>
              <a:gd name="connsiteY20" fmla="*/ 95950 h 216843"/>
              <a:gd name="connsiteX21" fmla="*/ 1085007 w 1260318"/>
              <a:gd name="connsiteY21" fmla="*/ 67790 h 216843"/>
              <a:gd name="connsiteX22" fmla="*/ 1080178 w 1260318"/>
              <a:gd name="connsiteY22" fmla="*/ 77928 h 216843"/>
              <a:gd name="connsiteX23" fmla="*/ 1056185 w 1260318"/>
              <a:gd name="connsiteY23" fmla="*/ 77928 h 216843"/>
              <a:gd name="connsiteX24" fmla="*/ 1056185 w 1260318"/>
              <a:gd name="connsiteY24" fmla="*/ 96434 h 216843"/>
              <a:gd name="connsiteX25" fmla="*/ 1069387 w 1260318"/>
              <a:gd name="connsiteY25" fmla="*/ 96434 h 216843"/>
              <a:gd name="connsiteX26" fmla="*/ 1057955 w 1260318"/>
              <a:gd name="connsiteY26" fmla="*/ 113170 h 216843"/>
              <a:gd name="connsiteX27" fmla="*/ 1057955 w 1260318"/>
              <a:gd name="connsiteY27" fmla="*/ 132962 h 216843"/>
              <a:gd name="connsiteX28" fmla="*/ 1101272 w 1260318"/>
              <a:gd name="connsiteY28" fmla="*/ 132962 h 216843"/>
              <a:gd name="connsiteX29" fmla="*/ 1101272 w 1260318"/>
              <a:gd name="connsiteY29" fmla="*/ 142616 h 216843"/>
              <a:gd name="connsiteX30" fmla="*/ 1052319 w 1260318"/>
              <a:gd name="connsiteY30" fmla="*/ 142616 h 216843"/>
              <a:gd name="connsiteX31" fmla="*/ 1052319 w 1260318"/>
              <a:gd name="connsiteY31" fmla="*/ 163214 h 216843"/>
              <a:gd name="connsiteX32" fmla="*/ 1101272 w 1260318"/>
              <a:gd name="connsiteY32" fmla="*/ 163214 h 216843"/>
              <a:gd name="connsiteX33" fmla="*/ 1101272 w 1260318"/>
              <a:gd name="connsiteY33" fmla="*/ 183812 h 216843"/>
              <a:gd name="connsiteX34" fmla="*/ 1123007 w 1260318"/>
              <a:gd name="connsiteY34" fmla="*/ 183812 h 216843"/>
              <a:gd name="connsiteX35" fmla="*/ 1123007 w 1260318"/>
              <a:gd name="connsiteY35" fmla="*/ 163214 h 216843"/>
              <a:gd name="connsiteX36" fmla="*/ 1165680 w 1260318"/>
              <a:gd name="connsiteY36" fmla="*/ 163214 h 216843"/>
              <a:gd name="connsiteX37" fmla="*/ 1165680 w 1260318"/>
              <a:gd name="connsiteY37" fmla="*/ 142616 h 216843"/>
              <a:gd name="connsiteX38" fmla="*/ 1123007 w 1260318"/>
              <a:gd name="connsiteY38" fmla="*/ 142616 h 216843"/>
              <a:gd name="connsiteX39" fmla="*/ 1123007 w 1260318"/>
              <a:gd name="connsiteY39" fmla="*/ 132962 h 216843"/>
              <a:gd name="connsiteX40" fmla="*/ 1156018 w 1260318"/>
              <a:gd name="connsiteY40" fmla="*/ 132962 h 216843"/>
              <a:gd name="connsiteX41" fmla="*/ 1156018 w 1260318"/>
              <a:gd name="connsiteY41" fmla="*/ 113811 h 216843"/>
              <a:gd name="connsiteX42" fmla="*/ 1123007 w 1260318"/>
              <a:gd name="connsiteY42" fmla="*/ 113811 h 216843"/>
              <a:gd name="connsiteX43" fmla="*/ 1123007 w 1260318"/>
              <a:gd name="connsiteY43" fmla="*/ 100456 h 216843"/>
              <a:gd name="connsiteX44" fmla="*/ 1101272 w 1260318"/>
              <a:gd name="connsiteY44" fmla="*/ 100456 h 216843"/>
              <a:gd name="connsiteX45" fmla="*/ 1101272 w 1260318"/>
              <a:gd name="connsiteY45" fmla="*/ 113811 h 216843"/>
              <a:gd name="connsiteX46" fmla="*/ 1082109 w 1260318"/>
              <a:gd name="connsiteY46" fmla="*/ 113811 h 216843"/>
              <a:gd name="connsiteX47" fmla="*/ 1093379 w 1260318"/>
              <a:gd name="connsiteY47" fmla="*/ 96434 h 216843"/>
              <a:gd name="connsiteX48" fmla="*/ 1159400 w 1260318"/>
              <a:gd name="connsiteY48" fmla="*/ 96434 h 216843"/>
              <a:gd name="connsiteX49" fmla="*/ 1159400 w 1260318"/>
              <a:gd name="connsiteY49" fmla="*/ 77928 h 216843"/>
              <a:gd name="connsiteX50" fmla="*/ 1103364 w 1260318"/>
              <a:gd name="connsiteY50" fmla="*/ 77928 h 216843"/>
              <a:gd name="connsiteX51" fmla="*/ 1107230 w 1260318"/>
              <a:gd name="connsiteY51" fmla="*/ 69721 h 216843"/>
              <a:gd name="connsiteX52" fmla="*/ 236948 w 1260318"/>
              <a:gd name="connsiteY52" fmla="*/ 47687 h 216843"/>
              <a:gd name="connsiteX53" fmla="*/ 236948 w 1260318"/>
              <a:gd name="connsiteY53" fmla="*/ 107373 h 216843"/>
              <a:gd name="connsiteX54" fmla="*/ 258467 w 1260318"/>
              <a:gd name="connsiteY54" fmla="*/ 107373 h 216843"/>
              <a:gd name="connsiteX55" fmla="*/ 287437 w 1260318"/>
              <a:gd name="connsiteY55" fmla="*/ 100486 h 216843"/>
              <a:gd name="connsiteX56" fmla="*/ 298628 w 1260318"/>
              <a:gd name="connsiteY56" fmla="*/ 77529 h 216843"/>
              <a:gd name="connsiteX57" fmla="*/ 287297 w 1260318"/>
              <a:gd name="connsiteY57" fmla="*/ 54715 h 216843"/>
              <a:gd name="connsiteX58" fmla="*/ 258467 w 1260318"/>
              <a:gd name="connsiteY58" fmla="*/ 47687 h 216843"/>
              <a:gd name="connsiteX59" fmla="*/ 49055 w 1260318"/>
              <a:gd name="connsiteY59" fmla="*/ 47687 h 216843"/>
              <a:gd name="connsiteX60" fmla="*/ 49055 w 1260318"/>
              <a:gd name="connsiteY60" fmla="*/ 107373 h 216843"/>
              <a:gd name="connsiteX61" fmla="*/ 70569 w 1260318"/>
              <a:gd name="connsiteY61" fmla="*/ 107373 h 216843"/>
              <a:gd name="connsiteX62" fmla="*/ 99544 w 1260318"/>
              <a:gd name="connsiteY62" fmla="*/ 100486 h 216843"/>
              <a:gd name="connsiteX63" fmla="*/ 110734 w 1260318"/>
              <a:gd name="connsiteY63" fmla="*/ 77529 h 216843"/>
              <a:gd name="connsiteX64" fmla="*/ 99404 w 1260318"/>
              <a:gd name="connsiteY64" fmla="*/ 54715 h 216843"/>
              <a:gd name="connsiteX65" fmla="*/ 70569 w 1260318"/>
              <a:gd name="connsiteY65" fmla="*/ 47687 h 216843"/>
              <a:gd name="connsiteX66" fmla="*/ 810516 w 1260318"/>
              <a:gd name="connsiteY66" fmla="*/ 34481 h 216843"/>
              <a:gd name="connsiteX67" fmla="*/ 737893 w 1260318"/>
              <a:gd name="connsiteY67" fmla="*/ 44618 h 216843"/>
              <a:gd name="connsiteX68" fmla="*/ 737893 w 1260318"/>
              <a:gd name="connsiteY68" fmla="*/ 91766 h 216843"/>
              <a:gd name="connsiteX69" fmla="*/ 735237 w 1260318"/>
              <a:gd name="connsiteY69" fmla="*/ 130466 h 216843"/>
              <a:gd name="connsiteX70" fmla="*/ 724849 w 1260318"/>
              <a:gd name="connsiteY70" fmla="*/ 159836 h 216843"/>
              <a:gd name="connsiteX71" fmla="*/ 724849 w 1260318"/>
              <a:gd name="connsiteY71" fmla="*/ 109465 h 216843"/>
              <a:gd name="connsiteX72" fmla="*/ 697478 w 1260318"/>
              <a:gd name="connsiteY72" fmla="*/ 109465 h 216843"/>
              <a:gd name="connsiteX73" fmla="*/ 697478 w 1260318"/>
              <a:gd name="connsiteY73" fmla="*/ 106733 h 216843"/>
              <a:gd name="connsiteX74" fmla="*/ 697478 w 1260318"/>
              <a:gd name="connsiteY74" fmla="*/ 97079 h 216843"/>
              <a:gd name="connsiteX75" fmla="*/ 732419 w 1260318"/>
              <a:gd name="connsiteY75" fmla="*/ 97079 h 216843"/>
              <a:gd name="connsiteX76" fmla="*/ 732419 w 1260318"/>
              <a:gd name="connsiteY76" fmla="*/ 77605 h 216843"/>
              <a:gd name="connsiteX77" fmla="*/ 725977 w 1260318"/>
              <a:gd name="connsiteY77" fmla="*/ 77605 h 216843"/>
              <a:gd name="connsiteX78" fmla="*/ 725977 w 1260318"/>
              <a:gd name="connsiteY78" fmla="*/ 35929 h 216843"/>
              <a:gd name="connsiteX79" fmla="*/ 705689 w 1260318"/>
              <a:gd name="connsiteY79" fmla="*/ 35929 h 216843"/>
              <a:gd name="connsiteX80" fmla="*/ 705689 w 1260318"/>
              <a:gd name="connsiteY80" fmla="*/ 77605 h 216843"/>
              <a:gd name="connsiteX81" fmla="*/ 697478 w 1260318"/>
              <a:gd name="connsiteY81" fmla="*/ 77605 h 216843"/>
              <a:gd name="connsiteX82" fmla="*/ 697478 w 1260318"/>
              <a:gd name="connsiteY82" fmla="*/ 38664 h 216843"/>
              <a:gd name="connsiteX83" fmla="*/ 677186 w 1260318"/>
              <a:gd name="connsiteY83" fmla="*/ 38664 h 216843"/>
              <a:gd name="connsiteX84" fmla="*/ 677186 w 1260318"/>
              <a:gd name="connsiteY84" fmla="*/ 99811 h 216843"/>
              <a:gd name="connsiteX85" fmla="*/ 676464 w 1260318"/>
              <a:gd name="connsiteY85" fmla="*/ 133844 h 216843"/>
              <a:gd name="connsiteX86" fmla="*/ 673485 w 1260318"/>
              <a:gd name="connsiteY86" fmla="*/ 154043 h 216843"/>
              <a:gd name="connsiteX87" fmla="*/ 666238 w 1260318"/>
              <a:gd name="connsiteY87" fmla="*/ 172868 h 216843"/>
              <a:gd name="connsiteX88" fmla="*/ 684756 w 1260318"/>
              <a:gd name="connsiteY88" fmla="*/ 184775 h 216843"/>
              <a:gd name="connsiteX89" fmla="*/ 693693 w 1260318"/>
              <a:gd name="connsiteY89" fmla="*/ 159997 h 216843"/>
              <a:gd name="connsiteX90" fmla="*/ 697156 w 1260318"/>
              <a:gd name="connsiteY90" fmla="*/ 130547 h 216843"/>
              <a:gd name="connsiteX91" fmla="*/ 704238 w 1260318"/>
              <a:gd name="connsiteY91" fmla="*/ 130547 h 216843"/>
              <a:gd name="connsiteX92" fmla="*/ 704238 w 1260318"/>
              <a:gd name="connsiteY92" fmla="*/ 182042 h 216843"/>
              <a:gd name="connsiteX93" fmla="*/ 724849 w 1260318"/>
              <a:gd name="connsiteY93" fmla="*/ 182042 h 216843"/>
              <a:gd name="connsiteX94" fmla="*/ 724849 w 1260318"/>
              <a:gd name="connsiteY94" fmla="*/ 167559 h 216843"/>
              <a:gd name="connsiteX95" fmla="*/ 737248 w 1260318"/>
              <a:gd name="connsiteY95" fmla="*/ 182203 h 216843"/>
              <a:gd name="connsiteX96" fmla="*/ 744496 w 1260318"/>
              <a:gd name="connsiteY96" fmla="*/ 168361 h 216843"/>
              <a:gd name="connsiteX97" fmla="*/ 757057 w 1260318"/>
              <a:gd name="connsiteY97" fmla="*/ 185097 h 216843"/>
              <a:gd name="connsiteX98" fmla="*/ 783948 w 1260318"/>
              <a:gd name="connsiteY98" fmla="*/ 162407 h 216843"/>
              <a:gd name="connsiteX99" fmla="*/ 808420 w 1260318"/>
              <a:gd name="connsiteY99" fmla="*/ 185097 h 216843"/>
              <a:gd name="connsiteX100" fmla="*/ 819211 w 1260318"/>
              <a:gd name="connsiteY100" fmla="*/ 165951 h 216843"/>
              <a:gd name="connsiteX101" fmla="*/ 796182 w 1260318"/>
              <a:gd name="connsiteY101" fmla="*/ 146477 h 216843"/>
              <a:gd name="connsiteX102" fmla="*/ 806651 w 1260318"/>
              <a:gd name="connsiteY102" fmla="*/ 124997 h 216843"/>
              <a:gd name="connsiteX103" fmla="*/ 814700 w 1260318"/>
              <a:gd name="connsiteY103" fmla="*/ 97881 h 216843"/>
              <a:gd name="connsiteX104" fmla="*/ 814700 w 1260318"/>
              <a:gd name="connsiteY104" fmla="*/ 76481 h 216843"/>
              <a:gd name="connsiteX105" fmla="*/ 757698 w 1260318"/>
              <a:gd name="connsiteY105" fmla="*/ 76481 h 216843"/>
              <a:gd name="connsiteX106" fmla="*/ 757698 w 1260318"/>
              <a:gd name="connsiteY106" fmla="*/ 66020 h 216843"/>
              <a:gd name="connsiteX107" fmla="*/ 814378 w 1260318"/>
              <a:gd name="connsiteY107" fmla="*/ 56846 h 216843"/>
              <a:gd name="connsiteX108" fmla="*/ 1109967 w 1260318"/>
              <a:gd name="connsiteY108" fmla="*/ 32871 h 216843"/>
              <a:gd name="connsiteX109" fmla="*/ 1083878 w 1260318"/>
              <a:gd name="connsiteY109" fmla="*/ 36251 h 216843"/>
              <a:gd name="connsiteX110" fmla="*/ 1087099 w 1260318"/>
              <a:gd name="connsiteY110" fmla="*/ 46388 h 216843"/>
              <a:gd name="connsiteX111" fmla="*/ 1029455 w 1260318"/>
              <a:gd name="connsiteY111" fmla="*/ 46388 h 216843"/>
              <a:gd name="connsiteX112" fmla="*/ 1029455 w 1260318"/>
              <a:gd name="connsiteY112" fmla="*/ 101903 h 216843"/>
              <a:gd name="connsiteX113" fmla="*/ 1028327 w 1260318"/>
              <a:gd name="connsiteY113" fmla="*/ 129741 h 216843"/>
              <a:gd name="connsiteX114" fmla="*/ 1023977 w 1260318"/>
              <a:gd name="connsiteY114" fmla="*/ 150258 h 216843"/>
              <a:gd name="connsiteX115" fmla="*/ 1013996 w 1260318"/>
              <a:gd name="connsiteY115" fmla="*/ 172545 h 216843"/>
              <a:gd name="connsiteX116" fmla="*/ 1034607 w 1260318"/>
              <a:gd name="connsiteY116" fmla="*/ 184295 h 216843"/>
              <a:gd name="connsiteX117" fmla="*/ 1045071 w 1260318"/>
              <a:gd name="connsiteY117" fmla="*/ 160396 h 216843"/>
              <a:gd name="connsiteX118" fmla="*/ 1050147 w 1260318"/>
              <a:gd name="connsiteY118" fmla="*/ 135618 h 216843"/>
              <a:gd name="connsiteX119" fmla="*/ 1051674 w 1260318"/>
              <a:gd name="connsiteY119" fmla="*/ 99973 h 216843"/>
              <a:gd name="connsiteX120" fmla="*/ 1051674 w 1260318"/>
              <a:gd name="connsiteY120" fmla="*/ 65698 h 216843"/>
              <a:gd name="connsiteX121" fmla="*/ 1163749 w 1260318"/>
              <a:gd name="connsiteY121" fmla="*/ 65698 h 216843"/>
              <a:gd name="connsiteX122" fmla="*/ 1163749 w 1260318"/>
              <a:gd name="connsiteY122" fmla="*/ 46388 h 216843"/>
              <a:gd name="connsiteX123" fmla="*/ 1114796 w 1260318"/>
              <a:gd name="connsiteY123" fmla="*/ 46388 h 216843"/>
              <a:gd name="connsiteX124" fmla="*/ 1109967 w 1260318"/>
              <a:gd name="connsiteY124" fmla="*/ 32871 h 216843"/>
              <a:gd name="connsiteX125" fmla="*/ 962251 w 1260318"/>
              <a:gd name="connsiteY125" fmla="*/ 31745 h 216843"/>
              <a:gd name="connsiteX126" fmla="*/ 948727 w 1260318"/>
              <a:gd name="connsiteY126" fmla="*/ 46227 h 216843"/>
              <a:gd name="connsiteX127" fmla="*/ 964509 w 1260318"/>
              <a:gd name="connsiteY127" fmla="*/ 60389 h 216843"/>
              <a:gd name="connsiteX128" fmla="*/ 943576 w 1260318"/>
              <a:gd name="connsiteY128" fmla="*/ 60389 h 216843"/>
              <a:gd name="connsiteX129" fmla="*/ 943092 w 1260318"/>
              <a:gd name="connsiteY129" fmla="*/ 34320 h 216843"/>
              <a:gd name="connsiteX130" fmla="*/ 920066 w 1260318"/>
              <a:gd name="connsiteY130" fmla="*/ 34320 h 216843"/>
              <a:gd name="connsiteX131" fmla="*/ 921030 w 1260318"/>
              <a:gd name="connsiteY131" fmla="*/ 60389 h 216843"/>
              <a:gd name="connsiteX132" fmla="*/ 845992 w 1260318"/>
              <a:gd name="connsiteY132" fmla="*/ 60389 h 216843"/>
              <a:gd name="connsiteX133" fmla="*/ 845992 w 1260318"/>
              <a:gd name="connsiteY133" fmla="*/ 82273 h 216843"/>
              <a:gd name="connsiteX134" fmla="*/ 921997 w 1260318"/>
              <a:gd name="connsiteY134" fmla="*/ 82273 h 216843"/>
              <a:gd name="connsiteX135" fmla="*/ 928439 w 1260318"/>
              <a:gd name="connsiteY135" fmla="*/ 130789 h 216843"/>
              <a:gd name="connsiteX136" fmla="*/ 938903 w 1260318"/>
              <a:gd name="connsiteY136" fmla="*/ 162891 h 216843"/>
              <a:gd name="connsiteX137" fmla="*/ 951787 w 1260318"/>
              <a:gd name="connsiteY137" fmla="*/ 179950 h 216843"/>
              <a:gd name="connsiteX138" fmla="*/ 965794 w 1260318"/>
              <a:gd name="connsiteY138" fmla="*/ 184775 h 216843"/>
              <a:gd name="connsiteX139" fmla="*/ 978758 w 1260318"/>
              <a:gd name="connsiteY139" fmla="*/ 179950 h 216843"/>
              <a:gd name="connsiteX140" fmla="*/ 987050 w 1260318"/>
              <a:gd name="connsiteY140" fmla="*/ 162246 h 216843"/>
              <a:gd name="connsiteX141" fmla="*/ 989384 w 1260318"/>
              <a:gd name="connsiteY141" fmla="*/ 151064 h 216843"/>
              <a:gd name="connsiteX142" fmla="*/ 991238 w 1260318"/>
              <a:gd name="connsiteY142" fmla="*/ 138915 h 216843"/>
              <a:gd name="connsiteX143" fmla="*/ 972720 w 1260318"/>
              <a:gd name="connsiteY143" fmla="*/ 132639 h 216843"/>
              <a:gd name="connsiteX144" fmla="*/ 969821 w 1260318"/>
              <a:gd name="connsiteY144" fmla="*/ 149859 h 216843"/>
              <a:gd name="connsiteX145" fmla="*/ 967810 w 1260318"/>
              <a:gd name="connsiteY145" fmla="*/ 156696 h 216843"/>
              <a:gd name="connsiteX146" fmla="*/ 965472 w 1260318"/>
              <a:gd name="connsiteY146" fmla="*/ 158385 h 216843"/>
              <a:gd name="connsiteX147" fmla="*/ 961772 w 1260318"/>
              <a:gd name="connsiteY147" fmla="*/ 155813 h 216843"/>
              <a:gd name="connsiteX148" fmla="*/ 951142 w 1260318"/>
              <a:gd name="connsiteY148" fmla="*/ 128455 h 216843"/>
              <a:gd name="connsiteX149" fmla="*/ 944861 w 1260318"/>
              <a:gd name="connsiteY149" fmla="*/ 82273 h 216843"/>
              <a:gd name="connsiteX150" fmla="*/ 987534 w 1260318"/>
              <a:gd name="connsiteY150" fmla="*/ 82273 h 216843"/>
              <a:gd name="connsiteX151" fmla="*/ 987534 w 1260318"/>
              <a:gd name="connsiteY151" fmla="*/ 60389 h 216843"/>
              <a:gd name="connsiteX152" fmla="*/ 974489 w 1260318"/>
              <a:gd name="connsiteY152" fmla="*/ 60389 h 216843"/>
              <a:gd name="connsiteX153" fmla="*/ 983507 w 1260318"/>
              <a:gd name="connsiteY153" fmla="*/ 49929 h 216843"/>
              <a:gd name="connsiteX154" fmla="*/ 972881 w 1260318"/>
              <a:gd name="connsiteY154" fmla="*/ 40354 h 216843"/>
              <a:gd name="connsiteX155" fmla="*/ 962251 w 1260318"/>
              <a:gd name="connsiteY155" fmla="*/ 31745 h 216843"/>
              <a:gd name="connsiteX156" fmla="*/ 357141 w 1260318"/>
              <a:gd name="connsiteY156" fmla="*/ 6365 h 216843"/>
              <a:gd name="connsiteX157" fmla="*/ 532134 w 1260318"/>
              <a:gd name="connsiteY157" fmla="*/ 6365 h 216843"/>
              <a:gd name="connsiteX158" fmla="*/ 532134 w 1260318"/>
              <a:gd name="connsiteY158" fmla="*/ 49695 h 216843"/>
              <a:gd name="connsiteX159" fmla="*/ 469021 w 1260318"/>
              <a:gd name="connsiteY159" fmla="*/ 49695 h 216843"/>
              <a:gd name="connsiteX160" fmla="*/ 469021 w 1260318"/>
              <a:gd name="connsiteY160" fmla="*/ 216418 h 216843"/>
              <a:gd name="connsiteX161" fmla="*/ 420255 w 1260318"/>
              <a:gd name="connsiteY161" fmla="*/ 216418 h 216843"/>
              <a:gd name="connsiteX162" fmla="*/ 420255 w 1260318"/>
              <a:gd name="connsiteY162" fmla="*/ 49695 h 216843"/>
              <a:gd name="connsiteX163" fmla="*/ 357141 w 1260318"/>
              <a:gd name="connsiteY163" fmla="*/ 49695 h 216843"/>
              <a:gd name="connsiteX164" fmla="*/ 187894 w 1260318"/>
              <a:gd name="connsiteY164" fmla="*/ 6365 h 216843"/>
              <a:gd name="connsiteX165" fmla="*/ 263916 w 1260318"/>
              <a:gd name="connsiteY165" fmla="*/ 6365 h 216843"/>
              <a:gd name="connsiteX166" fmla="*/ 309813 w 1260318"/>
              <a:gd name="connsiteY166" fmla="*/ 15117 h 216843"/>
              <a:gd name="connsiteX167" fmla="*/ 339794 w 1260318"/>
              <a:gd name="connsiteY167" fmla="*/ 39939 h 216843"/>
              <a:gd name="connsiteX168" fmla="*/ 350267 w 1260318"/>
              <a:gd name="connsiteY168" fmla="*/ 77529 h 216843"/>
              <a:gd name="connsiteX169" fmla="*/ 339794 w 1260318"/>
              <a:gd name="connsiteY169" fmla="*/ 115122 h 216843"/>
              <a:gd name="connsiteX170" fmla="*/ 309813 w 1260318"/>
              <a:gd name="connsiteY170" fmla="*/ 139946 h 216843"/>
              <a:gd name="connsiteX171" fmla="*/ 263916 w 1260318"/>
              <a:gd name="connsiteY171" fmla="*/ 148696 h 216843"/>
              <a:gd name="connsiteX172" fmla="*/ 236948 w 1260318"/>
              <a:gd name="connsiteY172" fmla="*/ 148696 h 216843"/>
              <a:gd name="connsiteX173" fmla="*/ 236948 w 1260318"/>
              <a:gd name="connsiteY173" fmla="*/ 216418 h 216843"/>
              <a:gd name="connsiteX174" fmla="*/ 187894 w 1260318"/>
              <a:gd name="connsiteY174" fmla="*/ 216418 h 216843"/>
              <a:gd name="connsiteX175" fmla="*/ 0 w 1260318"/>
              <a:gd name="connsiteY175" fmla="*/ 6365 h 216843"/>
              <a:gd name="connsiteX176" fmla="*/ 76022 w 1260318"/>
              <a:gd name="connsiteY176" fmla="*/ 6365 h 216843"/>
              <a:gd name="connsiteX177" fmla="*/ 121920 w 1260318"/>
              <a:gd name="connsiteY177" fmla="*/ 15117 h 216843"/>
              <a:gd name="connsiteX178" fmla="*/ 151900 w 1260318"/>
              <a:gd name="connsiteY178" fmla="*/ 39939 h 216843"/>
              <a:gd name="connsiteX179" fmla="*/ 162369 w 1260318"/>
              <a:gd name="connsiteY179" fmla="*/ 77529 h 216843"/>
              <a:gd name="connsiteX180" fmla="*/ 151900 w 1260318"/>
              <a:gd name="connsiteY180" fmla="*/ 115122 h 216843"/>
              <a:gd name="connsiteX181" fmla="*/ 121920 w 1260318"/>
              <a:gd name="connsiteY181" fmla="*/ 139946 h 216843"/>
              <a:gd name="connsiteX182" fmla="*/ 76022 w 1260318"/>
              <a:gd name="connsiteY182" fmla="*/ 148696 h 216843"/>
              <a:gd name="connsiteX183" fmla="*/ 49055 w 1260318"/>
              <a:gd name="connsiteY183" fmla="*/ 148696 h 216843"/>
              <a:gd name="connsiteX184" fmla="*/ 49055 w 1260318"/>
              <a:gd name="connsiteY184" fmla="*/ 216418 h 216843"/>
              <a:gd name="connsiteX185" fmla="*/ 0 w 1260318"/>
              <a:gd name="connsiteY185" fmla="*/ 216418 h 216843"/>
              <a:gd name="connsiteX186" fmla="*/ 626022 w 1260318"/>
              <a:gd name="connsiteY186" fmla="*/ 0 h 216843"/>
              <a:gd name="connsiteX187" fmla="*/ 1237654 w 1260318"/>
              <a:gd name="connsiteY187" fmla="*/ 0 h 216843"/>
              <a:gd name="connsiteX188" fmla="*/ 1259945 w 1260318"/>
              <a:gd name="connsiteY188" fmla="*/ 26351 h 216843"/>
              <a:gd name="connsiteX189" fmla="*/ 1228187 w 1260318"/>
              <a:gd name="connsiteY189" fmla="*/ 198494 h 216843"/>
              <a:gd name="connsiteX190" fmla="*/ 1205896 w 1260318"/>
              <a:gd name="connsiteY190" fmla="*/ 216843 h 216843"/>
              <a:gd name="connsiteX191" fmla="*/ 594264 w 1260318"/>
              <a:gd name="connsiteY191" fmla="*/ 216843 h 216843"/>
              <a:gd name="connsiteX192" fmla="*/ 571972 w 1260318"/>
              <a:gd name="connsiteY192" fmla="*/ 190491 h 216843"/>
              <a:gd name="connsiteX193" fmla="*/ 603731 w 1260318"/>
              <a:gd name="connsiteY193" fmla="*/ 18348 h 216843"/>
              <a:gd name="connsiteX194" fmla="*/ 626022 w 1260318"/>
              <a:gd name="connsiteY194" fmla="*/ 0 h 2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260318" h="216843">
                <a:moveTo>
                  <a:pt x="757375" y="111880"/>
                </a:moveTo>
                <a:cubicBezTo>
                  <a:pt x="760918" y="124432"/>
                  <a:pt x="765590" y="135482"/>
                  <a:pt x="771387" y="145030"/>
                </a:cubicBezTo>
                <a:cubicBezTo>
                  <a:pt x="765374" y="151680"/>
                  <a:pt x="756734" y="158762"/>
                  <a:pt x="745459" y="166269"/>
                </a:cubicBezTo>
                <a:cubicBezTo>
                  <a:pt x="749431" y="157582"/>
                  <a:pt x="752304" y="149134"/>
                  <a:pt x="754078" y="140927"/>
                </a:cubicBezTo>
                <a:cubicBezTo>
                  <a:pt x="755847" y="132720"/>
                  <a:pt x="756947" y="123036"/>
                  <a:pt x="757375" y="111880"/>
                </a:cubicBezTo>
                <a:close/>
                <a:moveTo>
                  <a:pt x="772512" y="97079"/>
                </a:moveTo>
                <a:lnTo>
                  <a:pt x="793929" y="97079"/>
                </a:lnTo>
                <a:cubicBezTo>
                  <a:pt x="791459" y="109308"/>
                  <a:pt x="787971" y="119603"/>
                  <a:pt x="783464" y="127971"/>
                </a:cubicBezTo>
                <a:cubicBezTo>
                  <a:pt x="779064" y="119497"/>
                  <a:pt x="775410" y="109198"/>
                  <a:pt x="772512" y="97079"/>
                </a:cubicBezTo>
                <a:close/>
                <a:moveTo>
                  <a:pt x="848411" y="95950"/>
                </a:moveTo>
                <a:lnTo>
                  <a:pt x="848411" y="117515"/>
                </a:lnTo>
                <a:lnTo>
                  <a:pt x="871759" y="117515"/>
                </a:lnTo>
                <a:lnTo>
                  <a:pt x="871759" y="150339"/>
                </a:lnTo>
                <a:lnTo>
                  <a:pt x="842130" y="153721"/>
                </a:lnTo>
                <a:lnTo>
                  <a:pt x="844868" y="176088"/>
                </a:lnTo>
                <a:cubicBezTo>
                  <a:pt x="868593" y="173513"/>
                  <a:pt x="895106" y="169918"/>
                  <a:pt x="924412" y="165306"/>
                </a:cubicBezTo>
                <a:lnTo>
                  <a:pt x="924089" y="143099"/>
                </a:lnTo>
                <a:cubicBezTo>
                  <a:pt x="910994" y="145030"/>
                  <a:pt x="901225" y="146426"/>
                  <a:pt x="894784" y="147283"/>
                </a:cubicBezTo>
                <a:lnTo>
                  <a:pt x="894784" y="117515"/>
                </a:lnTo>
                <a:lnTo>
                  <a:pt x="917809" y="117515"/>
                </a:lnTo>
                <a:lnTo>
                  <a:pt x="917809" y="95950"/>
                </a:lnTo>
                <a:close/>
                <a:moveTo>
                  <a:pt x="1085007" y="67790"/>
                </a:moveTo>
                <a:cubicBezTo>
                  <a:pt x="1083717" y="70794"/>
                  <a:pt x="1082109" y="74172"/>
                  <a:pt x="1080178" y="77928"/>
                </a:cubicBezTo>
                <a:lnTo>
                  <a:pt x="1056185" y="77928"/>
                </a:lnTo>
                <a:lnTo>
                  <a:pt x="1056185" y="96434"/>
                </a:lnTo>
                <a:lnTo>
                  <a:pt x="1069387" y="96434"/>
                </a:lnTo>
                <a:cubicBezTo>
                  <a:pt x="1065843" y="102226"/>
                  <a:pt x="1062033" y="107806"/>
                  <a:pt x="1057955" y="113170"/>
                </a:cubicBezTo>
                <a:lnTo>
                  <a:pt x="1057955" y="132962"/>
                </a:lnTo>
                <a:lnTo>
                  <a:pt x="1101272" y="132962"/>
                </a:lnTo>
                <a:lnTo>
                  <a:pt x="1101272" y="142616"/>
                </a:lnTo>
                <a:lnTo>
                  <a:pt x="1052319" y="142616"/>
                </a:lnTo>
                <a:lnTo>
                  <a:pt x="1052319" y="163214"/>
                </a:lnTo>
                <a:lnTo>
                  <a:pt x="1101272" y="163214"/>
                </a:lnTo>
                <a:lnTo>
                  <a:pt x="1101272" y="183812"/>
                </a:lnTo>
                <a:lnTo>
                  <a:pt x="1123007" y="183812"/>
                </a:lnTo>
                <a:lnTo>
                  <a:pt x="1123007" y="163214"/>
                </a:lnTo>
                <a:lnTo>
                  <a:pt x="1165680" y="163214"/>
                </a:lnTo>
                <a:lnTo>
                  <a:pt x="1165680" y="142616"/>
                </a:lnTo>
                <a:lnTo>
                  <a:pt x="1123007" y="142616"/>
                </a:lnTo>
                <a:lnTo>
                  <a:pt x="1123007" y="132962"/>
                </a:lnTo>
                <a:lnTo>
                  <a:pt x="1156018" y="132962"/>
                </a:lnTo>
                <a:lnTo>
                  <a:pt x="1156018" y="113811"/>
                </a:lnTo>
                <a:lnTo>
                  <a:pt x="1123007" y="113811"/>
                </a:lnTo>
                <a:lnTo>
                  <a:pt x="1123007" y="100456"/>
                </a:lnTo>
                <a:lnTo>
                  <a:pt x="1101272" y="100456"/>
                </a:lnTo>
                <a:lnTo>
                  <a:pt x="1101272" y="113811"/>
                </a:lnTo>
                <a:lnTo>
                  <a:pt x="1082109" y="113811"/>
                </a:lnTo>
                <a:cubicBezTo>
                  <a:pt x="1085758" y="108876"/>
                  <a:pt x="1089518" y="103083"/>
                  <a:pt x="1093379" y="96434"/>
                </a:cubicBezTo>
                <a:lnTo>
                  <a:pt x="1159400" y="96434"/>
                </a:lnTo>
                <a:lnTo>
                  <a:pt x="1159400" y="77928"/>
                </a:lnTo>
                <a:lnTo>
                  <a:pt x="1103364" y="77928"/>
                </a:lnTo>
                <a:cubicBezTo>
                  <a:pt x="1104760" y="75246"/>
                  <a:pt x="1106046" y="72509"/>
                  <a:pt x="1107230" y="69721"/>
                </a:cubicBezTo>
                <a:close/>
                <a:moveTo>
                  <a:pt x="236948" y="47687"/>
                </a:moveTo>
                <a:lnTo>
                  <a:pt x="236948" y="107373"/>
                </a:lnTo>
                <a:lnTo>
                  <a:pt x="258467" y="107373"/>
                </a:lnTo>
                <a:cubicBezTo>
                  <a:pt x="270323" y="107373"/>
                  <a:pt x="279982" y="105077"/>
                  <a:pt x="287437" y="100486"/>
                </a:cubicBezTo>
                <a:cubicBezTo>
                  <a:pt x="294898" y="95894"/>
                  <a:pt x="298628" y="88243"/>
                  <a:pt x="298628" y="77529"/>
                </a:cubicBezTo>
                <a:cubicBezTo>
                  <a:pt x="298628" y="67009"/>
                  <a:pt x="294851" y="59405"/>
                  <a:pt x="287297" y="54715"/>
                </a:cubicBezTo>
                <a:cubicBezTo>
                  <a:pt x="279740" y="50031"/>
                  <a:pt x="270132" y="47687"/>
                  <a:pt x="258467" y="47687"/>
                </a:cubicBezTo>
                <a:close/>
                <a:moveTo>
                  <a:pt x="49055" y="47687"/>
                </a:moveTo>
                <a:lnTo>
                  <a:pt x="49055" y="107373"/>
                </a:lnTo>
                <a:lnTo>
                  <a:pt x="70569" y="107373"/>
                </a:lnTo>
                <a:cubicBezTo>
                  <a:pt x="82430" y="107373"/>
                  <a:pt x="92088" y="105077"/>
                  <a:pt x="99544" y="100486"/>
                </a:cubicBezTo>
                <a:cubicBezTo>
                  <a:pt x="107004" y="95894"/>
                  <a:pt x="110734" y="88243"/>
                  <a:pt x="110734" y="77529"/>
                </a:cubicBezTo>
                <a:cubicBezTo>
                  <a:pt x="110734" y="67009"/>
                  <a:pt x="106957" y="59405"/>
                  <a:pt x="99404" y="54715"/>
                </a:cubicBezTo>
                <a:cubicBezTo>
                  <a:pt x="91846" y="50031"/>
                  <a:pt x="82239" y="47687"/>
                  <a:pt x="70569" y="47687"/>
                </a:cubicBezTo>
                <a:close/>
                <a:moveTo>
                  <a:pt x="810516" y="34481"/>
                </a:moveTo>
                <a:cubicBezTo>
                  <a:pt x="783676" y="40381"/>
                  <a:pt x="759471" y="43760"/>
                  <a:pt x="737893" y="44618"/>
                </a:cubicBezTo>
                <a:lnTo>
                  <a:pt x="737893" y="91766"/>
                </a:lnTo>
                <a:cubicBezTo>
                  <a:pt x="737893" y="107967"/>
                  <a:pt x="737006" y="120868"/>
                  <a:pt x="735237" y="130466"/>
                </a:cubicBezTo>
                <a:cubicBezTo>
                  <a:pt x="733463" y="140070"/>
                  <a:pt x="730005" y="149859"/>
                  <a:pt x="724849" y="159836"/>
                </a:cubicBezTo>
                <a:lnTo>
                  <a:pt x="724849" y="109465"/>
                </a:lnTo>
                <a:lnTo>
                  <a:pt x="697478" y="109465"/>
                </a:lnTo>
                <a:lnTo>
                  <a:pt x="697478" y="106733"/>
                </a:lnTo>
                <a:lnTo>
                  <a:pt x="697478" y="97079"/>
                </a:lnTo>
                <a:lnTo>
                  <a:pt x="732419" y="97079"/>
                </a:lnTo>
                <a:lnTo>
                  <a:pt x="732419" y="77605"/>
                </a:lnTo>
                <a:lnTo>
                  <a:pt x="725977" y="77605"/>
                </a:lnTo>
                <a:lnTo>
                  <a:pt x="725977" y="35929"/>
                </a:lnTo>
                <a:lnTo>
                  <a:pt x="705689" y="35929"/>
                </a:lnTo>
                <a:lnTo>
                  <a:pt x="705689" y="77605"/>
                </a:lnTo>
                <a:lnTo>
                  <a:pt x="697478" y="77605"/>
                </a:lnTo>
                <a:lnTo>
                  <a:pt x="697478" y="38664"/>
                </a:lnTo>
                <a:lnTo>
                  <a:pt x="677186" y="38664"/>
                </a:lnTo>
                <a:lnTo>
                  <a:pt x="677186" y="99811"/>
                </a:lnTo>
                <a:cubicBezTo>
                  <a:pt x="677186" y="114833"/>
                  <a:pt x="676944" y="126176"/>
                  <a:pt x="676464" y="133844"/>
                </a:cubicBezTo>
                <a:cubicBezTo>
                  <a:pt x="675981" y="141517"/>
                  <a:pt x="674988" y="148247"/>
                  <a:pt x="673485" y="154043"/>
                </a:cubicBezTo>
                <a:cubicBezTo>
                  <a:pt x="671979" y="159836"/>
                  <a:pt x="669564" y="166112"/>
                  <a:pt x="666238" y="172868"/>
                </a:cubicBezTo>
                <a:lnTo>
                  <a:pt x="684756" y="184775"/>
                </a:lnTo>
                <a:cubicBezTo>
                  <a:pt x="688940" y="176301"/>
                  <a:pt x="691919" y="168043"/>
                  <a:pt x="693693" y="159997"/>
                </a:cubicBezTo>
                <a:cubicBezTo>
                  <a:pt x="695462" y="151951"/>
                  <a:pt x="696617" y="142132"/>
                  <a:pt x="697156" y="130547"/>
                </a:cubicBezTo>
                <a:lnTo>
                  <a:pt x="704238" y="130547"/>
                </a:lnTo>
                <a:lnTo>
                  <a:pt x="704238" y="182042"/>
                </a:lnTo>
                <a:lnTo>
                  <a:pt x="724849" y="182042"/>
                </a:lnTo>
                <a:lnTo>
                  <a:pt x="724849" y="167559"/>
                </a:lnTo>
                <a:lnTo>
                  <a:pt x="737248" y="182203"/>
                </a:lnTo>
                <a:cubicBezTo>
                  <a:pt x="739824" y="177697"/>
                  <a:pt x="742243" y="173084"/>
                  <a:pt x="744496" y="168361"/>
                </a:cubicBezTo>
                <a:lnTo>
                  <a:pt x="757057" y="185097"/>
                </a:lnTo>
                <a:cubicBezTo>
                  <a:pt x="767683" y="177591"/>
                  <a:pt x="776645" y="170024"/>
                  <a:pt x="783948" y="162407"/>
                </a:cubicBezTo>
                <a:cubicBezTo>
                  <a:pt x="790385" y="169812"/>
                  <a:pt x="798546" y="177374"/>
                  <a:pt x="808420" y="185097"/>
                </a:cubicBezTo>
                <a:lnTo>
                  <a:pt x="819211" y="165951"/>
                </a:lnTo>
                <a:cubicBezTo>
                  <a:pt x="809871" y="159725"/>
                  <a:pt x="802195" y="153237"/>
                  <a:pt x="796182" y="146477"/>
                </a:cubicBezTo>
                <a:cubicBezTo>
                  <a:pt x="800264" y="139934"/>
                  <a:pt x="803752" y="132775"/>
                  <a:pt x="806651" y="124997"/>
                </a:cubicBezTo>
                <a:cubicBezTo>
                  <a:pt x="809549" y="117218"/>
                  <a:pt x="812231" y="108180"/>
                  <a:pt x="814700" y="97881"/>
                </a:cubicBezTo>
                <a:lnTo>
                  <a:pt x="814700" y="76481"/>
                </a:lnTo>
                <a:lnTo>
                  <a:pt x="757698" y="76481"/>
                </a:lnTo>
                <a:lnTo>
                  <a:pt x="757698" y="66020"/>
                </a:lnTo>
                <a:cubicBezTo>
                  <a:pt x="780888" y="63232"/>
                  <a:pt x="799780" y="60173"/>
                  <a:pt x="814378" y="56846"/>
                </a:cubicBezTo>
                <a:close/>
                <a:moveTo>
                  <a:pt x="1109967" y="32871"/>
                </a:moveTo>
                <a:lnTo>
                  <a:pt x="1083878" y="36251"/>
                </a:lnTo>
                <a:lnTo>
                  <a:pt x="1087099" y="46388"/>
                </a:lnTo>
                <a:lnTo>
                  <a:pt x="1029455" y="46388"/>
                </a:lnTo>
                <a:lnTo>
                  <a:pt x="1029455" y="101903"/>
                </a:lnTo>
                <a:cubicBezTo>
                  <a:pt x="1029455" y="113382"/>
                  <a:pt x="1029078" y="122663"/>
                  <a:pt x="1028327" y="129741"/>
                </a:cubicBezTo>
                <a:cubicBezTo>
                  <a:pt x="1027576" y="136823"/>
                  <a:pt x="1026124" y="143664"/>
                  <a:pt x="1023977" y="150258"/>
                </a:cubicBezTo>
                <a:cubicBezTo>
                  <a:pt x="1021834" y="156857"/>
                  <a:pt x="1018503" y="164287"/>
                  <a:pt x="1013996" y="172545"/>
                </a:cubicBezTo>
                <a:lnTo>
                  <a:pt x="1034607" y="184295"/>
                </a:lnTo>
                <a:cubicBezTo>
                  <a:pt x="1039224" y="175605"/>
                  <a:pt x="1042712" y="167640"/>
                  <a:pt x="1045071" y="160396"/>
                </a:cubicBezTo>
                <a:cubicBezTo>
                  <a:pt x="1047435" y="153157"/>
                  <a:pt x="1049124" y="144894"/>
                  <a:pt x="1050147" y="135618"/>
                </a:cubicBezTo>
                <a:cubicBezTo>
                  <a:pt x="1051165" y="126338"/>
                  <a:pt x="1051674" y="114456"/>
                  <a:pt x="1051674" y="99973"/>
                </a:cubicBezTo>
                <a:lnTo>
                  <a:pt x="1051674" y="65698"/>
                </a:lnTo>
                <a:lnTo>
                  <a:pt x="1163749" y="65698"/>
                </a:lnTo>
                <a:lnTo>
                  <a:pt x="1163749" y="46388"/>
                </a:lnTo>
                <a:lnTo>
                  <a:pt x="1114796" y="46388"/>
                </a:lnTo>
                <a:cubicBezTo>
                  <a:pt x="1113188" y="41454"/>
                  <a:pt x="1111576" y="36948"/>
                  <a:pt x="1109967" y="32871"/>
                </a:cubicBezTo>
                <a:close/>
                <a:moveTo>
                  <a:pt x="962251" y="31745"/>
                </a:moveTo>
                <a:lnTo>
                  <a:pt x="948727" y="46227"/>
                </a:lnTo>
                <a:cubicBezTo>
                  <a:pt x="952054" y="48911"/>
                  <a:pt x="957316" y="53629"/>
                  <a:pt x="964509" y="60389"/>
                </a:cubicBezTo>
                <a:lnTo>
                  <a:pt x="943576" y="60389"/>
                </a:lnTo>
                <a:cubicBezTo>
                  <a:pt x="943253" y="48911"/>
                  <a:pt x="943092" y="40220"/>
                  <a:pt x="943092" y="34320"/>
                </a:cubicBezTo>
                <a:lnTo>
                  <a:pt x="920066" y="34320"/>
                </a:lnTo>
                <a:cubicBezTo>
                  <a:pt x="920495" y="37860"/>
                  <a:pt x="920818" y="46549"/>
                  <a:pt x="921030" y="60389"/>
                </a:cubicBezTo>
                <a:lnTo>
                  <a:pt x="845992" y="60389"/>
                </a:lnTo>
                <a:lnTo>
                  <a:pt x="845992" y="82273"/>
                </a:lnTo>
                <a:lnTo>
                  <a:pt x="921997" y="82273"/>
                </a:lnTo>
                <a:cubicBezTo>
                  <a:pt x="923287" y="100940"/>
                  <a:pt x="925430" y="117112"/>
                  <a:pt x="928439" y="130789"/>
                </a:cubicBezTo>
                <a:cubicBezTo>
                  <a:pt x="931443" y="144466"/>
                  <a:pt x="934931" y="155168"/>
                  <a:pt x="938903" y="162891"/>
                </a:cubicBezTo>
                <a:cubicBezTo>
                  <a:pt x="943304" y="171043"/>
                  <a:pt x="947598" y="176729"/>
                  <a:pt x="951787" y="179950"/>
                </a:cubicBezTo>
                <a:cubicBezTo>
                  <a:pt x="955975" y="183167"/>
                  <a:pt x="960643" y="184775"/>
                  <a:pt x="965794" y="184775"/>
                </a:cubicBezTo>
                <a:cubicBezTo>
                  <a:pt x="971056" y="184775"/>
                  <a:pt x="975376" y="183167"/>
                  <a:pt x="978758" y="179950"/>
                </a:cubicBezTo>
                <a:cubicBezTo>
                  <a:pt x="982140" y="176729"/>
                  <a:pt x="984903" y="170831"/>
                  <a:pt x="987050" y="162246"/>
                </a:cubicBezTo>
                <a:cubicBezTo>
                  <a:pt x="987801" y="159458"/>
                  <a:pt x="988582" y="155732"/>
                  <a:pt x="989384" y="151064"/>
                </a:cubicBezTo>
                <a:cubicBezTo>
                  <a:pt x="990190" y="146397"/>
                  <a:pt x="990810" y="142348"/>
                  <a:pt x="991238" y="138915"/>
                </a:cubicBezTo>
                <a:lnTo>
                  <a:pt x="972720" y="132639"/>
                </a:lnTo>
                <a:cubicBezTo>
                  <a:pt x="971863" y="138432"/>
                  <a:pt x="970895" y="144173"/>
                  <a:pt x="969821" y="149859"/>
                </a:cubicBezTo>
                <a:cubicBezTo>
                  <a:pt x="969070" y="153292"/>
                  <a:pt x="968400" y="155571"/>
                  <a:pt x="967810" y="156696"/>
                </a:cubicBezTo>
                <a:cubicBezTo>
                  <a:pt x="967216" y="157824"/>
                  <a:pt x="966439" y="158385"/>
                  <a:pt x="965472" y="158385"/>
                </a:cubicBezTo>
                <a:cubicBezTo>
                  <a:pt x="964398" y="158385"/>
                  <a:pt x="963168" y="157527"/>
                  <a:pt x="961772" y="155813"/>
                </a:cubicBezTo>
                <a:cubicBezTo>
                  <a:pt x="957367" y="149376"/>
                  <a:pt x="953828" y="140256"/>
                  <a:pt x="951142" y="128455"/>
                </a:cubicBezTo>
                <a:cubicBezTo>
                  <a:pt x="948460" y="116654"/>
                  <a:pt x="946363" y="101263"/>
                  <a:pt x="944861" y="82273"/>
                </a:cubicBezTo>
                <a:lnTo>
                  <a:pt x="987534" y="82273"/>
                </a:lnTo>
                <a:lnTo>
                  <a:pt x="987534" y="60389"/>
                </a:lnTo>
                <a:lnTo>
                  <a:pt x="974489" y="60389"/>
                </a:lnTo>
                <a:lnTo>
                  <a:pt x="983507" y="49929"/>
                </a:lnTo>
                <a:cubicBezTo>
                  <a:pt x="981041" y="47461"/>
                  <a:pt x="977498" y="44269"/>
                  <a:pt x="972881" y="40354"/>
                </a:cubicBezTo>
                <a:cubicBezTo>
                  <a:pt x="968264" y="36439"/>
                  <a:pt x="964721" y="33569"/>
                  <a:pt x="962251" y="31745"/>
                </a:cubicBezTo>
                <a:close/>
                <a:moveTo>
                  <a:pt x="357141" y="6365"/>
                </a:moveTo>
                <a:lnTo>
                  <a:pt x="532134" y="6365"/>
                </a:lnTo>
                <a:lnTo>
                  <a:pt x="532134" y="49695"/>
                </a:lnTo>
                <a:lnTo>
                  <a:pt x="469021" y="49695"/>
                </a:lnTo>
                <a:lnTo>
                  <a:pt x="469021" y="216418"/>
                </a:lnTo>
                <a:lnTo>
                  <a:pt x="420255" y="216418"/>
                </a:lnTo>
                <a:lnTo>
                  <a:pt x="420255" y="49695"/>
                </a:lnTo>
                <a:lnTo>
                  <a:pt x="357141" y="49695"/>
                </a:lnTo>
                <a:close/>
                <a:moveTo>
                  <a:pt x="187894" y="6365"/>
                </a:moveTo>
                <a:lnTo>
                  <a:pt x="263916" y="6365"/>
                </a:lnTo>
                <a:cubicBezTo>
                  <a:pt x="281509" y="6365"/>
                  <a:pt x="296811" y="9282"/>
                  <a:pt x="309813" y="15117"/>
                </a:cubicBezTo>
                <a:cubicBezTo>
                  <a:pt x="322820" y="20952"/>
                  <a:pt x="332813" y="29226"/>
                  <a:pt x="339794" y="39939"/>
                </a:cubicBezTo>
                <a:cubicBezTo>
                  <a:pt x="346774" y="50650"/>
                  <a:pt x="350267" y="63181"/>
                  <a:pt x="350267" y="77529"/>
                </a:cubicBezTo>
                <a:cubicBezTo>
                  <a:pt x="350267" y="91880"/>
                  <a:pt x="346774" y="104411"/>
                  <a:pt x="339794" y="115122"/>
                </a:cubicBezTo>
                <a:cubicBezTo>
                  <a:pt x="332813" y="125837"/>
                  <a:pt x="322820" y="134107"/>
                  <a:pt x="309813" y="139946"/>
                </a:cubicBezTo>
                <a:cubicBezTo>
                  <a:pt x="296811" y="145777"/>
                  <a:pt x="281509" y="148696"/>
                  <a:pt x="263916" y="148696"/>
                </a:cubicBezTo>
                <a:lnTo>
                  <a:pt x="236948" y="148696"/>
                </a:lnTo>
                <a:lnTo>
                  <a:pt x="236948" y="216418"/>
                </a:lnTo>
                <a:lnTo>
                  <a:pt x="187894" y="216418"/>
                </a:lnTo>
                <a:close/>
                <a:moveTo>
                  <a:pt x="0" y="6365"/>
                </a:moveTo>
                <a:lnTo>
                  <a:pt x="76022" y="6365"/>
                </a:lnTo>
                <a:cubicBezTo>
                  <a:pt x="93616" y="6365"/>
                  <a:pt x="108918" y="9282"/>
                  <a:pt x="121920" y="15117"/>
                </a:cubicBezTo>
                <a:cubicBezTo>
                  <a:pt x="134926" y="20952"/>
                  <a:pt x="144920" y="29226"/>
                  <a:pt x="151900" y="39939"/>
                </a:cubicBezTo>
                <a:cubicBezTo>
                  <a:pt x="158881" y="50650"/>
                  <a:pt x="162369" y="63181"/>
                  <a:pt x="162369" y="77529"/>
                </a:cubicBezTo>
                <a:cubicBezTo>
                  <a:pt x="162369" y="91880"/>
                  <a:pt x="158881" y="104411"/>
                  <a:pt x="151900" y="115122"/>
                </a:cubicBezTo>
                <a:cubicBezTo>
                  <a:pt x="144920" y="125837"/>
                  <a:pt x="134926" y="134107"/>
                  <a:pt x="121920" y="139946"/>
                </a:cubicBezTo>
                <a:cubicBezTo>
                  <a:pt x="108918" y="145777"/>
                  <a:pt x="93616" y="148696"/>
                  <a:pt x="76022" y="148696"/>
                </a:cubicBezTo>
                <a:lnTo>
                  <a:pt x="49055" y="148696"/>
                </a:lnTo>
                <a:lnTo>
                  <a:pt x="49055" y="216418"/>
                </a:lnTo>
                <a:lnTo>
                  <a:pt x="0" y="216418"/>
                </a:lnTo>
                <a:close/>
                <a:moveTo>
                  <a:pt x="626022" y="0"/>
                </a:moveTo>
                <a:lnTo>
                  <a:pt x="1237654" y="0"/>
                </a:lnTo>
                <a:cubicBezTo>
                  <a:pt x="1251802" y="0"/>
                  <a:pt x="1262478" y="12622"/>
                  <a:pt x="1259945" y="26351"/>
                </a:cubicBezTo>
                <a:lnTo>
                  <a:pt x="1228187" y="198494"/>
                </a:lnTo>
                <a:cubicBezTo>
                  <a:pt x="1226226" y="209120"/>
                  <a:pt x="1216844" y="216843"/>
                  <a:pt x="1205896" y="216843"/>
                </a:cubicBezTo>
                <a:lnTo>
                  <a:pt x="594264" y="216843"/>
                </a:lnTo>
                <a:cubicBezTo>
                  <a:pt x="580116" y="216843"/>
                  <a:pt x="569439" y="204219"/>
                  <a:pt x="571972" y="190491"/>
                </a:cubicBezTo>
                <a:lnTo>
                  <a:pt x="603731" y="18348"/>
                </a:lnTo>
                <a:cubicBezTo>
                  <a:pt x="605691" y="7724"/>
                  <a:pt x="615078" y="0"/>
                  <a:pt x="626022" y="0"/>
                </a:cubicBezTo>
                <a:close/>
              </a:path>
            </a:pathLst>
          </a:custGeom>
          <a:solidFill>
            <a:schemeClr val="bg1"/>
          </a:solidFill>
          <a:ln w="42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腾讯体"/>
              <a:ea typeface="思源黑体 CN Medium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5E25090-3B57-C613-F24E-B6CE2B9B49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305" y="469157"/>
            <a:ext cx="1618466" cy="392073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DE033F78-0904-E668-4810-A72DD3F1E7B1}"/>
              </a:ext>
            </a:extLst>
          </p:cNvPr>
          <p:cNvSpPr>
            <a:spLocks/>
          </p:cNvSpPr>
          <p:nvPr/>
        </p:nvSpPr>
        <p:spPr>
          <a:xfrm>
            <a:off x="466848" y="2277969"/>
            <a:ext cx="11258306" cy="1796320"/>
          </a:xfrm>
          <a:prstGeom prst="ellipse">
            <a:avLst/>
          </a:prstGeom>
          <a:noFill/>
          <a:ln w="9525">
            <a:gradFill>
              <a:gsLst>
                <a:gs pos="63000">
                  <a:schemeClr val="accent2"/>
                </a:gs>
                <a:gs pos="0">
                  <a:srgbClr val="00A4FF">
                    <a:alpha val="0"/>
                  </a:srgbClr>
                </a:gs>
                <a:gs pos="19000">
                  <a:srgbClr val="00A4FF">
                    <a:alpha val="10000"/>
                  </a:srgb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98EDF55F-7B05-7001-FD7C-382B2F0406EA}"/>
              </a:ext>
            </a:extLst>
          </p:cNvPr>
          <p:cNvGrpSpPr>
            <a:grpSpLocks/>
          </p:cNvGrpSpPr>
          <p:nvPr/>
        </p:nvGrpSpPr>
        <p:grpSpPr>
          <a:xfrm>
            <a:off x="960806" y="3251641"/>
            <a:ext cx="738111" cy="738112"/>
            <a:chOff x="957658" y="3251641"/>
            <a:chExt cx="738111" cy="738112"/>
          </a:xfrm>
        </p:grpSpPr>
        <p:sp useBgFill="1">
          <p:nvSpPr>
            <p:cNvPr id="73" name="椭圆 72">
              <a:extLst>
                <a:ext uri="{FF2B5EF4-FFF2-40B4-BE49-F238E27FC236}">
                  <a16:creationId xmlns:a16="http://schemas.microsoft.com/office/drawing/2014/main" id="{AF2D6483-1CEF-6EB2-69FF-19AA41D05A3A}"/>
                </a:ext>
              </a:extLst>
            </p:cNvPr>
            <p:cNvSpPr>
              <a:spLocks/>
            </p:cNvSpPr>
            <p:nvPr/>
          </p:nvSpPr>
          <p:spPr>
            <a:xfrm>
              <a:off x="957658" y="3251641"/>
              <a:ext cx="738111" cy="738112"/>
            </a:xfrm>
            <a:prstGeom prst="ellipse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5CAB3A42-1507-CC81-8FED-4E5BF494A660}"/>
                </a:ext>
              </a:extLst>
            </p:cNvPr>
            <p:cNvGrpSpPr>
              <a:grpSpLocks/>
            </p:cNvGrpSpPr>
            <p:nvPr/>
          </p:nvGrpSpPr>
          <p:grpSpPr>
            <a:xfrm>
              <a:off x="989602" y="3283590"/>
              <a:ext cx="674215" cy="674215"/>
              <a:chOff x="7080622" y="-998952"/>
              <a:chExt cx="758825" cy="758825"/>
            </a:xfrm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DA94A121-2A47-F9E4-A764-C944043AE7B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080622" y="-998952"/>
                <a:ext cx="758825" cy="758825"/>
                <a:chOff x="7080626" y="-998952"/>
                <a:chExt cx="758825" cy="758825"/>
              </a:xfrm>
            </p:grpSpPr>
            <p:sp>
              <p:nvSpPr>
                <p:cNvPr id="111" name="弧形 110">
                  <a:extLst>
                    <a:ext uri="{FF2B5EF4-FFF2-40B4-BE49-F238E27FC236}">
                      <a16:creationId xmlns:a16="http://schemas.microsoft.com/office/drawing/2014/main" id="{76E46036-EC5C-702A-51A7-825D2C83EA84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12" name="弧形 111">
                  <a:extLst>
                    <a:ext uri="{FF2B5EF4-FFF2-40B4-BE49-F238E27FC236}">
                      <a16:creationId xmlns:a16="http://schemas.microsoft.com/office/drawing/2014/main" id="{BE9C5193-3511-9FF3-27EB-5219910C26CE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</p:grp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9FC7A318-F9BB-AAE2-51EE-C0BEA0E12BC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4822" y="-874750"/>
                <a:ext cx="510424" cy="510422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09" name="弧形 108">
                <a:extLst>
                  <a:ext uri="{FF2B5EF4-FFF2-40B4-BE49-F238E27FC236}">
                    <a16:creationId xmlns:a16="http://schemas.microsoft.com/office/drawing/2014/main" id="{D6523A9B-062B-C4C3-E9A8-66501383147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3548" y="-916025"/>
                <a:ext cx="592974" cy="592972"/>
              </a:xfrm>
              <a:prstGeom prst="arc">
                <a:avLst>
                  <a:gd name="adj1" fmla="val 8922696"/>
                  <a:gd name="adj2" fmla="val 20260162"/>
                </a:avLst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39000"/>
                      </a:schemeClr>
                    </a:gs>
                    <a:gs pos="99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8B7187AD-E147-6816-EC95-7B024B8DE35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07037" y="-972539"/>
                <a:ext cx="706004" cy="706000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25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8D4CF2D-72B3-73B8-774C-F41F633CF3E7}"/>
                </a:ext>
              </a:extLst>
            </p:cNvPr>
            <p:cNvSpPr>
              <a:spLocks/>
            </p:cNvSpPr>
            <p:nvPr/>
          </p:nvSpPr>
          <p:spPr>
            <a:xfrm>
              <a:off x="1178935" y="3472919"/>
              <a:ext cx="295557" cy="295557"/>
            </a:xfrm>
            <a:custGeom>
              <a:avLst/>
              <a:gdLst>
                <a:gd name="connsiteX0" fmla="*/ 247887 w 295557"/>
                <a:gd name="connsiteY0" fmla="*/ 238352 h 295557"/>
                <a:gd name="connsiteX1" fmla="*/ 238352 w 295557"/>
                <a:gd name="connsiteY1" fmla="*/ 247887 h 295557"/>
                <a:gd name="connsiteX2" fmla="*/ 247887 w 295557"/>
                <a:gd name="connsiteY2" fmla="*/ 257421 h 295557"/>
                <a:gd name="connsiteX3" fmla="*/ 257421 w 295557"/>
                <a:gd name="connsiteY3" fmla="*/ 247887 h 295557"/>
                <a:gd name="connsiteX4" fmla="*/ 247887 w 295557"/>
                <a:gd name="connsiteY4" fmla="*/ 238352 h 295557"/>
                <a:gd name="connsiteX5" fmla="*/ 47670 w 295557"/>
                <a:gd name="connsiteY5" fmla="*/ 238352 h 295557"/>
                <a:gd name="connsiteX6" fmla="*/ 38136 w 295557"/>
                <a:gd name="connsiteY6" fmla="*/ 247887 h 295557"/>
                <a:gd name="connsiteX7" fmla="*/ 47670 w 295557"/>
                <a:gd name="connsiteY7" fmla="*/ 257421 h 295557"/>
                <a:gd name="connsiteX8" fmla="*/ 57205 w 295557"/>
                <a:gd name="connsiteY8" fmla="*/ 247887 h 295557"/>
                <a:gd name="connsiteX9" fmla="*/ 47670 w 295557"/>
                <a:gd name="connsiteY9" fmla="*/ 238352 h 295557"/>
                <a:gd name="connsiteX10" fmla="*/ 100457 w 295557"/>
                <a:gd name="connsiteY10" fmla="*/ 206608 h 295557"/>
                <a:gd name="connsiteX11" fmla="*/ 147779 w 295557"/>
                <a:gd name="connsiteY11" fmla="*/ 286023 h 295557"/>
                <a:gd name="connsiteX12" fmla="*/ 182845 w 295557"/>
                <a:gd name="connsiteY12" fmla="*/ 249420 h 295557"/>
                <a:gd name="connsiteX13" fmla="*/ 122547 w 295557"/>
                <a:gd name="connsiteY13" fmla="*/ 208863 h 295557"/>
                <a:gd name="connsiteX14" fmla="*/ 100457 w 295557"/>
                <a:gd name="connsiteY14" fmla="*/ 206608 h 295557"/>
                <a:gd name="connsiteX15" fmla="*/ 51013 w 295557"/>
                <a:gd name="connsiteY15" fmla="*/ 195121 h 295557"/>
                <a:gd name="connsiteX16" fmla="*/ 43681 w 295557"/>
                <a:gd name="connsiteY16" fmla="*/ 229252 h 295557"/>
                <a:gd name="connsiteX17" fmla="*/ 47670 w 295557"/>
                <a:gd name="connsiteY17" fmla="*/ 228818 h 295557"/>
                <a:gd name="connsiteX18" fmla="*/ 66739 w 295557"/>
                <a:gd name="connsiteY18" fmla="*/ 247887 h 295557"/>
                <a:gd name="connsiteX19" fmla="*/ 66315 w 295557"/>
                <a:gd name="connsiteY19" fmla="*/ 251839 h 295557"/>
                <a:gd name="connsiteX20" fmla="*/ 100436 w 295557"/>
                <a:gd name="connsiteY20" fmla="*/ 244539 h 295557"/>
                <a:gd name="connsiteX21" fmla="*/ 90464 w 295557"/>
                <a:gd name="connsiteY21" fmla="*/ 205097 h 295557"/>
                <a:gd name="connsiteX22" fmla="*/ 51013 w 295557"/>
                <a:gd name="connsiteY22" fmla="*/ 195121 h 295557"/>
                <a:gd name="connsiteX23" fmla="*/ 97306 w 295557"/>
                <a:gd name="connsiteY23" fmla="*/ 184709 h 295557"/>
                <a:gd name="connsiteX24" fmla="*/ 98835 w 295557"/>
                <a:gd name="connsiteY24" fmla="*/ 196727 h 295557"/>
                <a:gd name="connsiteX25" fmla="*/ 110824 w 295557"/>
                <a:gd name="connsiteY25" fmla="*/ 198251 h 295557"/>
                <a:gd name="connsiteX26" fmla="*/ 103960 w 295557"/>
                <a:gd name="connsiteY26" fmla="*/ 191597 h 295557"/>
                <a:gd name="connsiteX27" fmla="*/ 97306 w 295557"/>
                <a:gd name="connsiteY27" fmla="*/ 184709 h 295557"/>
                <a:gd name="connsiteX28" fmla="*/ 72835 w 295557"/>
                <a:gd name="connsiteY28" fmla="*/ 155949 h 295557"/>
                <a:gd name="connsiteX29" fmla="*/ 54944 w 295557"/>
                <a:gd name="connsiteY29" fmla="*/ 186352 h 295557"/>
                <a:gd name="connsiteX30" fmla="*/ 88949 w 295557"/>
                <a:gd name="connsiteY30" fmla="*/ 195107 h 295557"/>
                <a:gd name="connsiteX31" fmla="*/ 86698 w 295557"/>
                <a:gd name="connsiteY31" fmla="*/ 173059 h 295557"/>
                <a:gd name="connsiteX32" fmla="*/ 72835 w 295557"/>
                <a:gd name="connsiteY32" fmla="*/ 155949 h 295557"/>
                <a:gd name="connsiteX33" fmla="*/ 222787 w 295557"/>
                <a:gd name="connsiteY33" fmla="*/ 155893 h 295557"/>
                <a:gd name="connsiteX34" fmla="*/ 208868 w 295557"/>
                <a:gd name="connsiteY34" fmla="*/ 173052 h 295557"/>
                <a:gd name="connsiteX35" fmla="*/ 194976 w 295557"/>
                <a:gd name="connsiteY35" fmla="*/ 244483 h 295557"/>
                <a:gd name="connsiteX36" fmla="*/ 229256 w 295557"/>
                <a:gd name="connsiteY36" fmla="*/ 251881 h 295557"/>
                <a:gd name="connsiteX37" fmla="*/ 228818 w 295557"/>
                <a:gd name="connsiteY37" fmla="*/ 247887 h 295557"/>
                <a:gd name="connsiteX38" fmla="*/ 247887 w 295557"/>
                <a:gd name="connsiteY38" fmla="*/ 228818 h 295557"/>
                <a:gd name="connsiteX39" fmla="*/ 251825 w 295557"/>
                <a:gd name="connsiteY39" fmla="*/ 229242 h 295557"/>
                <a:gd name="connsiteX40" fmla="*/ 222787 w 295557"/>
                <a:gd name="connsiteY40" fmla="*/ 155893 h 295557"/>
                <a:gd name="connsiteX41" fmla="*/ 147778 w 295557"/>
                <a:gd name="connsiteY41" fmla="*/ 128710 h 295557"/>
                <a:gd name="connsiteX42" fmla="*/ 128710 w 295557"/>
                <a:gd name="connsiteY42" fmla="*/ 147778 h 295557"/>
                <a:gd name="connsiteX43" fmla="*/ 147778 w 295557"/>
                <a:gd name="connsiteY43" fmla="*/ 166846 h 295557"/>
                <a:gd name="connsiteX44" fmla="*/ 166846 w 295557"/>
                <a:gd name="connsiteY44" fmla="*/ 147778 h 295557"/>
                <a:gd name="connsiteX45" fmla="*/ 147778 w 295557"/>
                <a:gd name="connsiteY45" fmla="*/ 128710 h 295557"/>
                <a:gd name="connsiteX46" fmla="*/ 147778 w 295557"/>
                <a:gd name="connsiteY46" fmla="*/ 119176 h 295557"/>
                <a:gd name="connsiteX47" fmla="*/ 176381 w 295557"/>
                <a:gd name="connsiteY47" fmla="*/ 147778 h 295557"/>
                <a:gd name="connsiteX48" fmla="*/ 147778 w 295557"/>
                <a:gd name="connsiteY48" fmla="*/ 176381 h 295557"/>
                <a:gd name="connsiteX49" fmla="*/ 119176 w 295557"/>
                <a:gd name="connsiteY49" fmla="*/ 147778 h 295557"/>
                <a:gd name="connsiteX50" fmla="*/ 147778 w 295557"/>
                <a:gd name="connsiteY50" fmla="*/ 119176 h 295557"/>
                <a:gd name="connsiteX51" fmla="*/ 249464 w 295557"/>
                <a:gd name="connsiteY51" fmla="*/ 112731 h 295557"/>
                <a:gd name="connsiteX52" fmla="*/ 228728 w 295557"/>
                <a:gd name="connsiteY52" fmla="*/ 147765 h 295557"/>
                <a:gd name="connsiteX53" fmla="*/ 249497 w 295557"/>
                <a:gd name="connsiteY53" fmla="*/ 182822 h 295557"/>
                <a:gd name="connsiteX54" fmla="*/ 286023 w 295557"/>
                <a:gd name="connsiteY54" fmla="*/ 147779 h 295557"/>
                <a:gd name="connsiteX55" fmla="*/ 249464 w 295557"/>
                <a:gd name="connsiteY55" fmla="*/ 112731 h 295557"/>
                <a:gd name="connsiteX56" fmla="*/ 46141 w 295557"/>
                <a:gd name="connsiteY56" fmla="*/ 112712 h 295557"/>
                <a:gd name="connsiteX57" fmla="*/ 9534 w 295557"/>
                <a:gd name="connsiteY57" fmla="*/ 147779 h 295557"/>
                <a:gd name="connsiteX58" fmla="*/ 46083 w 295557"/>
                <a:gd name="connsiteY58" fmla="*/ 182972 h 295557"/>
                <a:gd name="connsiteX59" fmla="*/ 66897 w 295557"/>
                <a:gd name="connsiteY59" fmla="*/ 147783 h 295557"/>
                <a:gd name="connsiteX60" fmla="*/ 46141 w 295557"/>
                <a:gd name="connsiteY60" fmla="*/ 112712 h 295557"/>
                <a:gd name="connsiteX61" fmla="*/ 206599 w 295557"/>
                <a:gd name="connsiteY61" fmla="*/ 100408 h 295557"/>
                <a:gd name="connsiteX62" fmla="*/ 209750 w 295557"/>
                <a:gd name="connsiteY62" fmla="*/ 147779 h 295557"/>
                <a:gd name="connsiteX63" fmla="*/ 209617 w 295557"/>
                <a:gd name="connsiteY63" fmla="*/ 157259 h 295557"/>
                <a:gd name="connsiteX64" fmla="*/ 240582 w 295557"/>
                <a:gd name="connsiteY64" fmla="*/ 109283 h 295557"/>
                <a:gd name="connsiteX65" fmla="*/ 206599 w 295557"/>
                <a:gd name="connsiteY65" fmla="*/ 100408 h 295557"/>
                <a:gd name="connsiteX66" fmla="*/ 110911 w 295557"/>
                <a:gd name="connsiteY66" fmla="*/ 97242 h 295557"/>
                <a:gd name="connsiteX67" fmla="*/ 54984 w 295557"/>
                <a:gd name="connsiteY67" fmla="*/ 109283 h 295557"/>
                <a:gd name="connsiteX68" fmla="*/ 72839 w 295557"/>
                <a:gd name="connsiteY68" fmla="*/ 139613 h 295557"/>
                <a:gd name="connsiteX69" fmla="*/ 103956 w 295557"/>
                <a:gd name="connsiteY69" fmla="*/ 103960 h 295557"/>
                <a:gd name="connsiteX70" fmla="*/ 110911 w 295557"/>
                <a:gd name="connsiteY70" fmla="*/ 97242 h 295557"/>
                <a:gd name="connsiteX71" fmla="*/ 147779 w 295557"/>
                <a:gd name="connsiteY71" fmla="*/ 95341 h 295557"/>
                <a:gd name="connsiteX72" fmla="*/ 126413 w 295557"/>
                <a:gd name="connsiteY72" fmla="*/ 95974 h 295557"/>
                <a:gd name="connsiteX73" fmla="*/ 110697 w 295557"/>
                <a:gd name="connsiteY73" fmla="*/ 110701 h 295557"/>
                <a:gd name="connsiteX74" fmla="*/ 78680 w 295557"/>
                <a:gd name="connsiteY74" fmla="*/ 147779 h 295557"/>
                <a:gd name="connsiteX75" fmla="*/ 110697 w 295557"/>
                <a:gd name="connsiteY75" fmla="*/ 184860 h 295557"/>
                <a:gd name="connsiteX76" fmla="*/ 186274 w 295557"/>
                <a:gd name="connsiteY76" fmla="*/ 240573 h 295557"/>
                <a:gd name="connsiteX77" fmla="*/ 200216 w 295557"/>
                <a:gd name="connsiteY77" fmla="*/ 147779 h 295557"/>
                <a:gd name="connsiteX78" fmla="*/ 196774 w 295557"/>
                <a:gd name="connsiteY78" fmla="*/ 98779 h 295557"/>
                <a:gd name="connsiteX79" fmla="*/ 147779 w 295557"/>
                <a:gd name="connsiteY79" fmla="*/ 95341 h 295557"/>
                <a:gd name="connsiteX80" fmla="*/ 147820 w 295557"/>
                <a:gd name="connsiteY80" fmla="*/ 78656 h 295557"/>
                <a:gd name="connsiteX81" fmla="*/ 138354 w 295557"/>
                <a:gd name="connsiteY81" fmla="*/ 85940 h 295557"/>
                <a:gd name="connsiteX82" fmla="*/ 147779 w 295557"/>
                <a:gd name="connsiteY82" fmla="*/ 85807 h 295557"/>
                <a:gd name="connsiteX83" fmla="*/ 157259 w 295557"/>
                <a:gd name="connsiteY83" fmla="*/ 85940 h 295557"/>
                <a:gd name="connsiteX84" fmla="*/ 147820 w 295557"/>
                <a:gd name="connsiteY84" fmla="*/ 78656 h 295557"/>
                <a:gd name="connsiteX85" fmla="*/ 186278 w 295557"/>
                <a:gd name="connsiteY85" fmla="*/ 54989 h 295557"/>
                <a:gd name="connsiteX86" fmla="*/ 155974 w 295557"/>
                <a:gd name="connsiteY86" fmla="*/ 72826 h 295557"/>
                <a:gd name="connsiteX87" fmla="*/ 173052 w 295557"/>
                <a:gd name="connsiteY87" fmla="*/ 86689 h 295557"/>
                <a:gd name="connsiteX88" fmla="*/ 195149 w 295557"/>
                <a:gd name="connsiteY88" fmla="*/ 88958 h 295557"/>
                <a:gd name="connsiteX89" fmla="*/ 186278 w 295557"/>
                <a:gd name="connsiteY89" fmla="*/ 54989 h 295557"/>
                <a:gd name="connsiteX90" fmla="*/ 66315 w 295557"/>
                <a:gd name="connsiteY90" fmla="*/ 43718 h 295557"/>
                <a:gd name="connsiteX91" fmla="*/ 66739 w 295557"/>
                <a:gd name="connsiteY91" fmla="*/ 47670 h 295557"/>
                <a:gd name="connsiteX92" fmla="*/ 47670 w 295557"/>
                <a:gd name="connsiteY92" fmla="*/ 66739 h 295557"/>
                <a:gd name="connsiteX93" fmla="*/ 43681 w 295557"/>
                <a:gd name="connsiteY93" fmla="*/ 66305 h 295557"/>
                <a:gd name="connsiteX94" fmla="*/ 51074 w 295557"/>
                <a:gd name="connsiteY94" fmla="*/ 100581 h 295557"/>
                <a:gd name="connsiteX95" fmla="*/ 122510 w 295557"/>
                <a:gd name="connsiteY95" fmla="*/ 86689 h 295557"/>
                <a:gd name="connsiteX96" fmla="*/ 139641 w 295557"/>
                <a:gd name="connsiteY96" fmla="*/ 72807 h 295557"/>
                <a:gd name="connsiteX97" fmla="*/ 66315 w 295557"/>
                <a:gd name="connsiteY97" fmla="*/ 43718 h 295557"/>
                <a:gd name="connsiteX98" fmla="*/ 229252 w 295557"/>
                <a:gd name="connsiteY98" fmla="*/ 43681 h 295557"/>
                <a:gd name="connsiteX99" fmla="*/ 194976 w 295557"/>
                <a:gd name="connsiteY99" fmla="*/ 51078 h 295557"/>
                <a:gd name="connsiteX100" fmla="*/ 205074 w 295557"/>
                <a:gd name="connsiteY100" fmla="*/ 90479 h 295557"/>
                <a:gd name="connsiteX101" fmla="*/ 244474 w 295557"/>
                <a:gd name="connsiteY101" fmla="*/ 100576 h 295557"/>
                <a:gd name="connsiteX102" fmla="*/ 251839 w 295557"/>
                <a:gd name="connsiteY102" fmla="*/ 66315 h 295557"/>
                <a:gd name="connsiteX103" fmla="*/ 247887 w 295557"/>
                <a:gd name="connsiteY103" fmla="*/ 66739 h 295557"/>
                <a:gd name="connsiteX104" fmla="*/ 228818 w 295557"/>
                <a:gd name="connsiteY104" fmla="*/ 47670 h 295557"/>
                <a:gd name="connsiteX105" fmla="*/ 229252 w 295557"/>
                <a:gd name="connsiteY105" fmla="*/ 43681 h 295557"/>
                <a:gd name="connsiteX106" fmla="*/ 247887 w 295557"/>
                <a:gd name="connsiteY106" fmla="*/ 38136 h 295557"/>
                <a:gd name="connsiteX107" fmla="*/ 238352 w 295557"/>
                <a:gd name="connsiteY107" fmla="*/ 47670 h 295557"/>
                <a:gd name="connsiteX108" fmla="*/ 247887 w 295557"/>
                <a:gd name="connsiteY108" fmla="*/ 57205 h 295557"/>
                <a:gd name="connsiteX109" fmla="*/ 257421 w 295557"/>
                <a:gd name="connsiteY109" fmla="*/ 47670 h 295557"/>
                <a:gd name="connsiteX110" fmla="*/ 247887 w 295557"/>
                <a:gd name="connsiteY110" fmla="*/ 38136 h 295557"/>
                <a:gd name="connsiteX111" fmla="*/ 47670 w 295557"/>
                <a:gd name="connsiteY111" fmla="*/ 38136 h 295557"/>
                <a:gd name="connsiteX112" fmla="*/ 38136 w 295557"/>
                <a:gd name="connsiteY112" fmla="*/ 47670 h 295557"/>
                <a:gd name="connsiteX113" fmla="*/ 47670 w 295557"/>
                <a:gd name="connsiteY113" fmla="*/ 57205 h 295557"/>
                <a:gd name="connsiteX114" fmla="*/ 57205 w 295557"/>
                <a:gd name="connsiteY114" fmla="*/ 47670 h 295557"/>
                <a:gd name="connsiteX115" fmla="*/ 47670 w 295557"/>
                <a:gd name="connsiteY115" fmla="*/ 38136 h 295557"/>
                <a:gd name="connsiteX116" fmla="*/ 147779 w 295557"/>
                <a:gd name="connsiteY116" fmla="*/ 9534 h 295557"/>
                <a:gd name="connsiteX117" fmla="*/ 112731 w 295557"/>
                <a:gd name="connsiteY117" fmla="*/ 46078 h 295557"/>
                <a:gd name="connsiteX118" fmla="*/ 147815 w 295557"/>
                <a:gd name="connsiteY118" fmla="*/ 66857 h 295557"/>
                <a:gd name="connsiteX119" fmla="*/ 182840 w 295557"/>
                <a:gd name="connsiteY119" fmla="*/ 46125 h 295557"/>
                <a:gd name="connsiteX120" fmla="*/ 147779 w 295557"/>
                <a:gd name="connsiteY120" fmla="*/ 9534 h 295557"/>
                <a:gd name="connsiteX121" fmla="*/ 147779 w 295557"/>
                <a:gd name="connsiteY121" fmla="*/ 0 h 295557"/>
                <a:gd name="connsiteX122" fmla="*/ 191560 w 295557"/>
                <a:gd name="connsiteY122" fmla="*/ 42280 h 295557"/>
                <a:gd name="connsiteX123" fmla="*/ 233991 w 295557"/>
                <a:gd name="connsiteY123" fmla="*/ 34703 h 295557"/>
                <a:gd name="connsiteX124" fmla="*/ 247887 w 295557"/>
                <a:gd name="connsiteY124" fmla="*/ 28602 h 295557"/>
                <a:gd name="connsiteX125" fmla="*/ 266955 w 295557"/>
                <a:gd name="connsiteY125" fmla="*/ 47670 h 295557"/>
                <a:gd name="connsiteX126" fmla="*/ 260877 w 295557"/>
                <a:gd name="connsiteY126" fmla="*/ 61548 h 295557"/>
                <a:gd name="connsiteX127" fmla="*/ 253317 w 295557"/>
                <a:gd name="connsiteY127" fmla="*/ 104012 h 295557"/>
                <a:gd name="connsiteX128" fmla="*/ 295557 w 295557"/>
                <a:gd name="connsiteY128" fmla="*/ 147779 h 295557"/>
                <a:gd name="connsiteX129" fmla="*/ 253326 w 295557"/>
                <a:gd name="connsiteY129" fmla="*/ 191545 h 295557"/>
                <a:gd name="connsiteX130" fmla="*/ 260910 w 295557"/>
                <a:gd name="connsiteY130" fmla="*/ 234035 h 295557"/>
                <a:gd name="connsiteX131" fmla="*/ 266955 w 295557"/>
                <a:gd name="connsiteY131" fmla="*/ 247887 h 295557"/>
                <a:gd name="connsiteX132" fmla="*/ 247887 w 295557"/>
                <a:gd name="connsiteY132" fmla="*/ 266955 h 295557"/>
                <a:gd name="connsiteX133" fmla="*/ 234023 w 295557"/>
                <a:gd name="connsiteY133" fmla="*/ 260891 h 295557"/>
                <a:gd name="connsiteX134" fmla="*/ 226903 w 295557"/>
                <a:gd name="connsiteY134" fmla="*/ 261468 h 295557"/>
                <a:gd name="connsiteX135" fmla="*/ 191560 w 295557"/>
                <a:gd name="connsiteY135" fmla="*/ 253282 h 295557"/>
                <a:gd name="connsiteX136" fmla="*/ 147779 w 295557"/>
                <a:gd name="connsiteY136" fmla="*/ 295557 h 295557"/>
                <a:gd name="connsiteX137" fmla="*/ 103884 w 295557"/>
                <a:gd name="connsiteY137" fmla="*/ 253445 h 295557"/>
                <a:gd name="connsiteX138" fmla="*/ 68817 w 295557"/>
                <a:gd name="connsiteY138" fmla="*/ 261478 h 295557"/>
                <a:gd name="connsiteX139" fmla="*/ 61538 w 295557"/>
                <a:gd name="connsiteY139" fmla="*/ 260891 h 295557"/>
                <a:gd name="connsiteX140" fmla="*/ 47670 w 295557"/>
                <a:gd name="connsiteY140" fmla="*/ 266955 h 295557"/>
                <a:gd name="connsiteX141" fmla="*/ 28602 w 295557"/>
                <a:gd name="connsiteY141" fmla="*/ 247887 h 295557"/>
                <a:gd name="connsiteX142" fmla="*/ 34703 w 295557"/>
                <a:gd name="connsiteY142" fmla="*/ 233986 h 295557"/>
                <a:gd name="connsiteX143" fmla="*/ 42231 w 295557"/>
                <a:gd name="connsiteY143" fmla="*/ 191727 h 295557"/>
                <a:gd name="connsiteX144" fmla="*/ 0 w 295557"/>
                <a:gd name="connsiteY144" fmla="*/ 147779 h 295557"/>
                <a:gd name="connsiteX145" fmla="*/ 42294 w 295557"/>
                <a:gd name="connsiteY145" fmla="*/ 103993 h 295557"/>
                <a:gd name="connsiteX146" fmla="*/ 34703 w 295557"/>
                <a:gd name="connsiteY146" fmla="*/ 61571 h 295557"/>
                <a:gd name="connsiteX147" fmla="*/ 28602 w 295557"/>
                <a:gd name="connsiteY147" fmla="*/ 47670 h 295557"/>
                <a:gd name="connsiteX148" fmla="*/ 47670 w 295557"/>
                <a:gd name="connsiteY148" fmla="*/ 28602 h 295557"/>
                <a:gd name="connsiteX149" fmla="*/ 61548 w 295557"/>
                <a:gd name="connsiteY149" fmla="*/ 34680 h 295557"/>
                <a:gd name="connsiteX150" fmla="*/ 104012 w 295557"/>
                <a:gd name="connsiteY150" fmla="*/ 42226 h 295557"/>
                <a:gd name="connsiteX151" fmla="*/ 147779 w 295557"/>
                <a:gd name="connsiteY151" fmla="*/ 0 h 29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295557" h="295557">
                  <a:moveTo>
                    <a:pt x="247887" y="238352"/>
                  </a:moveTo>
                  <a:cubicBezTo>
                    <a:pt x="242628" y="238352"/>
                    <a:pt x="238352" y="242628"/>
                    <a:pt x="238352" y="247887"/>
                  </a:cubicBezTo>
                  <a:cubicBezTo>
                    <a:pt x="238352" y="253145"/>
                    <a:pt x="242628" y="257421"/>
                    <a:pt x="247887" y="257421"/>
                  </a:cubicBezTo>
                  <a:cubicBezTo>
                    <a:pt x="253145" y="257421"/>
                    <a:pt x="257421" y="253145"/>
                    <a:pt x="257421" y="247887"/>
                  </a:cubicBezTo>
                  <a:cubicBezTo>
                    <a:pt x="257421" y="242628"/>
                    <a:pt x="253145" y="238352"/>
                    <a:pt x="247887" y="238352"/>
                  </a:cubicBezTo>
                  <a:close/>
                  <a:moveTo>
                    <a:pt x="47670" y="238352"/>
                  </a:moveTo>
                  <a:cubicBezTo>
                    <a:pt x="42412" y="238352"/>
                    <a:pt x="38136" y="242628"/>
                    <a:pt x="38136" y="247887"/>
                  </a:cubicBezTo>
                  <a:cubicBezTo>
                    <a:pt x="38136" y="253145"/>
                    <a:pt x="42412" y="257421"/>
                    <a:pt x="47670" y="257421"/>
                  </a:cubicBezTo>
                  <a:cubicBezTo>
                    <a:pt x="52929" y="257421"/>
                    <a:pt x="57205" y="253145"/>
                    <a:pt x="57205" y="247887"/>
                  </a:cubicBezTo>
                  <a:cubicBezTo>
                    <a:pt x="57205" y="242628"/>
                    <a:pt x="52929" y="238352"/>
                    <a:pt x="47670" y="238352"/>
                  </a:cubicBezTo>
                  <a:close/>
                  <a:moveTo>
                    <a:pt x="100457" y="206608"/>
                  </a:moveTo>
                  <a:cubicBezTo>
                    <a:pt x="109051" y="253673"/>
                    <a:pt x="127456" y="286023"/>
                    <a:pt x="147779" y="286023"/>
                  </a:cubicBezTo>
                  <a:cubicBezTo>
                    <a:pt x="160169" y="286023"/>
                    <a:pt x="172982" y="272695"/>
                    <a:pt x="182845" y="249420"/>
                  </a:cubicBezTo>
                  <a:cubicBezTo>
                    <a:pt x="163672" y="240340"/>
                    <a:pt x="142844" y="226449"/>
                    <a:pt x="122547" y="208863"/>
                  </a:cubicBezTo>
                  <a:cubicBezTo>
                    <a:pt x="114923" y="208330"/>
                    <a:pt x="107554" y="207572"/>
                    <a:pt x="100457" y="206608"/>
                  </a:cubicBezTo>
                  <a:close/>
                  <a:moveTo>
                    <a:pt x="51013" y="195121"/>
                  </a:moveTo>
                  <a:cubicBezTo>
                    <a:pt x="45711" y="208058"/>
                    <a:pt x="43094" y="219762"/>
                    <a:pt x="43681" y="229252"/>
                  </a:cubicBezTo>
                  <a:cubicBezTo>
                    <a:pt x="44968" y="228977"/>
                    <a:pt x="46302" y="228818"/>
                    <a:pt x="47670" y="228818"/>
                  </a:cubicBezTo>
                  <a:cubicBezTo>
                    <a:pt x="58187" y="228818"/>
                    <a:pt x="66739" y="237370"/>
                    <a:pt x="66739" y="247887"/>
                  </a:cubicBezTo>
                  <a:cubicBezTo>
                    <a:pt x="66739" y="249241"/>
                    <a:pt x="66585" y="250561"/>
                    <a:pt x="66315" y="251839"/>
                  </a:cubicBezTo>
                  <a:cubicBezTo>
                    <a:pt x="75590" y="252412"/>
                    <a:pt x="87199" y="249928"/>
                    <a:pt x="100436" y="244539"/>
                  </a:cubicBezTo>
                  <a:cubicBezTo>
                    <a:pt x="96314" y="232948"/>
                    <a:pt x="92934" y="219698"/>
                    <a:pt x="90464" y="205097"/>
                  </a:cubicBezTo>
                  <a:cubicBezTo>
                    <a:pt x="75859" y="202623"/>
                    <a:pt x="62604" y="199243"/>
                    <a:pt x="51013" y="195121"/>
                  </a:cubicBezTo>
                  <a:close/>
                  <a:moveTo>
                    <a:pt x="97306" y="184709"/>
                  </a:moveTo>
                  <a:cubicBezTo>
                    <a:pt x="97743" y="188799"/>
                    <a:pt x="98253" y="192803"/>
                    <a:pt x="98835" y="196727"/>
                  </a:cubicBezTo>
                  <a:cubicBezTo>
                    <a:pt x="102750" y="197304"/>
                    <a:pt x="106749" y="197814"/>
                    <a:pt x="110824" y="198251"/>
                  </a:cubicBezTo>
                  <a:cubicBezTo>
                    <a:pt x="108522" y="196068"/>
                    <a:pt x="106230" y="193866"/>
                    <a:pt x="103960" y="191597"/>
                  </a:cubicBezTo>
                  <a:cubicBezTo>
                    <a:pt x="101682" y="189318"/>
                    <a:pt x="99494" y="187016"/>
                    <a:pt x="97306" y="184709"/>
                  </a:cubicBezTo>
                  <a:close/>
                  <a:moveTo>
                    <a:pt x="72835" y="155949"/>
                  </a:moveTo>
                  <a:cubicBezTo>
                    <a:pt x="65665" y="166365"/>
                    <a:pt x="59625" y="176623"/>
                    <a:pt x="54944" y="186352"/>
                  </a:cubicBezTo>
                  <a:cubicBezTo>
                    <a:pt x="65023" y="189863"/>
                    <a:pt x="76473" y="192828"/>
                    <a:pt x="88949" y="195107"/>
                  </a:cubicBezTo>
                  <a:cubicBezTo>
                    <a:pt x="87990" y="188017"/>
                    <a:pt x="87232" y="180662"/>
                    <a:pt x="86698" y="173059"/>
                  </a:cubicBezTo>
                  <a:cubicBezTo>
                    <a:pt x="81778" y="167380"/>
                    <a:pt x="77155" y="161666"/>
                    <a:pt x="72835" y="155949"/>
                  </a:cubicBezTo>
                  <a:close/>
                  <a:moveTo>
                    <a:pt x="222787" y="155893"/>
                  </a:moveTo>
                  <a:cubicBezTo>
                    <a:pt x="218460" y="161612"/>
                    <a:pt x="213821" y="167347"/>
                    <a:pt x="208868" y="173052"/>
                  </a:cubicBezTo>
                  <a:cubicBezTo>
                    <a:pt x="206976" y="200249"/>
                    <a:pt x="202081" y="224701"/>
                    <a:pt x="194976" y="244483"/>
                  </a:cubicBezTo>
                  <a:cubicBezTo>
                    <a:pt x="207976" y="249828"/>
                    <a:pt x="219734" y="252468"/>
                    <a:pt x="229256" y="251881"/>
                  </a:cubicBezTo>
                  <a:cubicBezTo>
                    <a:pt x="228981" y="250589"/>
                    <a:pt x="228818" y="249260"/>
                    <a:pt x="228818" y="247887"/>
                  </a:cubicBezTo>
                  <a:cubicBezTo>
                    <a:pt x="228818" y="237370"/>
                    <a:pt x="237370" y="228818"/>
                    <a:pt x="247887" y="228818"/>
                  </a:cubicBezTo>
                  <a:cubicBezTo>
                    <a:pt x="249241" y="228818"/>
                    <a:pt x="250552" y="228972"/>
                    <a:pt x="251825" y="229242"/>
                  </a:cubicBezTo>
                  <a:cubicBezTo>
                    <a:pt x="252867" y="211147"/>
                    <a:pt x="242219" y="184118"/>
                    <a:pt x="222787" y="155893"/>
                  </a:cubicBezTo>
                  <a:close/>
                  <a:moveTo>
                    <a:pt x="147778" y="128710"/>
                  </a:moveTo>
                  <a:cubicBezTo>
                    <a:pt x="137262" y="128710"/>
                    <a:pt x="128710" y="137262"/>
                    <a:pt x="128710" y="147778"/>
                  </a:cubicBezTo>
                  <a:cubicBezTo>
                    <a:pt x="128710" y="158294"/>
                    <a:pt x="137262" y="166846"/>
                    <a:pt x="147778" y="166846"/>
                  </a:cubicBezTo>
                  <a:cubicBezTo>
                    <a:pt x="158294" y="166846"/>
                    <a:pt x="166846" y="158294"/>
                    <a:pt x="166846" y="147778"/>
                  </a:cubicBezTo>
                  <a:cubicBezTo>
                    <a:pt x="166846" y="137262"/>
                    <a:pt x="158294" y="128710"/>
                    <a:pt x="147778" y="128710"/>
                  </a:cubicBezTo>
                  <a:close/>
                  <a:moveTo>
                    <a:pt x="147778" y="119176"/>
                  </a:moveTo>
                  <a:cubicBezTo>
                    <a:pt x="163553" y="119176"/>
                    <a:pt x="176381" y="132004"/>
                    <a:pt x="176381" y="147778"/>
                  </a:cubicBezTo>
                  <a:cubicBezTo>
                    <a:pt x="176381" y="163553"/>
                    <a:pt x="163553" y="176381"/>
                    <a:pt x="147778" y="176381"/>
                  </a:cubicBezTo>
                  <a:cubicBezTo>
                    <a:pt x="132004" y="176381"/>
                    <a:pt x="119176" y="163553"/>
                    <a:pt x="119176" y="147778"/>
                  </a:cubicBezTo>
                  <a:cubicBezTo>
                    <a:pt x="119176" y="132004"/>
                    <a:pt x="132004" y="119176"/>
                    <a:pt x="147778" y="119176"/>
                  </a:cubicBezTo>
                  <a:close/>
                  <a:moveTo>
                    <a:pt x="249464" y="112731"/>
                  </a:moveTo>
                  <a:cubicBezTo>
                    <a:pt x="244153" y="123957"/>
                    <a:pt x="237184" y="135770"/>
                    <a:pt x="228728" y="147765"/>
                  </a:cubicBezTo>
                  <a:cubicBezTo>
                    <a:pt x="237228" y="159796"/>
                    <a:pt x="244206" y="171619"/>
                    <a:pt x="249497" y="182822"/>
                  </a:cubicBezTo>
                  <a:cubicBezTo>
                    <a:pt x="272767" y="173052"/>
                    <a:pt x="286023" y="160406"/>
                    <a:pt x="286023" y="147779"/>
                  </a:cubicBezTo>
                  <a:cubicBezTo>
                    <a:pt x="286023" y="135393"/>
                    <a:pt x="272709" y="122589"/>
                    <a:pt x="249464" y="112731"/>
                  </a:cubicBezTo>
                  <a:close/>
                  <a:moveTo>
                    <a:pt x="46141" y="112712"/>
                  </a:moveTo>
                  <a:cubicBezTo>
                    <a:pt x="22862" y="122575"/>
                    <a:pt x="9534" y="135384"/>
                    <a:pt x="9534" y="147779"/>
                  </a:cubicBezTo>
                  <a:cubicBezTo>
                    <a:pt x="9534" y="161065"/>
                    <a:pt x="23363" y="173530"/>
                    <a:pt x="46083" y="182972"/>
                  </a:cubicBezTo>
                  <a:cubicBezTo>
                    <a:pt x="51427" y="171672"/>
                    <a:pt x="58429" y="159801"/>
                    <a:pt x="66897" y="147783"/>
                  </a:cubicBezTo>
                  <a:cubicBezTo>
                    <a:pt x="58459" y="135807"/>
                    <a:pt x="51474" y="123980"/>
                    <a:pt x="46141" y="112712"/>
                  </a:cubicBezTo>
                  <a:close/>
                  <a:moveTo>
                    <a:pt x="206599" y="100408"/>
                  </a:moveTo>
                  <a:cubicBezTo>
                    <a:pt x="208635" y="115224"/>
                    <a:pt x="209750" y="131131"/>
                    <a:pt x="209750" y="147779"/>
                  </a:cubicBezTo>
                  <a:cubicBezTo>
                    <a:pt x="209750" y="150972"/>
                    <a:pt x="209697" y="154123"/>
                    <a:pt x="209617" y="157259"/>
                  </a:cubicBezTo>
                  <a:cubicBezTo>
                    <a:pt x="222759" y="140891"/>
                    <a:pt x="233308" y="124434"/>
                    <a:pt x="240582" y="109283"/>
                  </a:cubicBezTo>
                  <a:cubicBezTo>
                    <a:pt x="230629" y="105753"/>
                    <a:pt x="219243" y="102729"/>
                    <a:pt x="206599" y="100408"/>
                  </a:cubicBezTo>
                  <a:close/>
                  <a:moveTo>
                    <a:pt x="110911" y="97242"/>
                  </a:moveTo>
                  <a:cubicBezTo>
                    <a:pt x="89277" y="99540"/>
                    <a:pt x="70409" y="103807"/>
                    <a:pt x="54984" y="109283"/>
                  </a:cubicBezTo>
                  <a:cubicBezTo>
                    <a:pt x="59660" y="118994"/>
                    <a:pt x="65684" y="129220"/>
                    <a:pt x="72839" y="139613"/>
                  </a:cubicBezTo>
                  <a:cubicBezTo>
                    <a:pt x="81918" y="127600"/>
                    <a:pt x="92352" y="115564"/>
                    <a:pt x="103956" y="103960"/>
                  </a:cubicBezTo>
                  <a:cubicBezTo>
                    <a:pt x="106253" y="101663"/>
                    <a:pt x="108583" y="99450"/>
                    <a:pt x="110911" y="97242"/>
                  </a:cubicBezTo>
                  <a:close/>
                  <a:moveTo>
                    <a:pt x="147779" y="95341"/>
                  </a:moveTo>
                  <a:cubicBezTo>
                    <a:pt x="140432" y="95341"/>
                    <a:pt x="133310" y="95564"/>
                    <a:pt x="126413" y="95974"/>
                  </a:cubicBezTo>
                  <a:cubicBezTo>
                    <a:pt x="121106" y="100650"/>
                    <a:pt x="115848" y="105553"/>
                    <a:pt x="110697" y="110701"/>
                  </a:cubicBezTo>
                  <a:cubicBezTo>
                    <a:pt x="98679" y="122719"/>
                    <a:pt x="87928" y="135288"/>
                    <a:pt x="78680" y="147779"/>
                  </a:cubicBezTo>
                  <a:cubicBezTo>
                    <a:pt x="87928" y="160269"/>
                    <a:pt x="98679" y="172838"/>
                    <a:pt x="110697" y="184860"/>
                  </a:cubicBezTo>
                  <a:cubicBezTo>
                    <a:pt x="135398" y="209559"/>
                    <a:pt x="162417" y="229086"/>
                    <a:pt x="186274" y="240573"/>
                  </a:cubicBezTo>
                  <a:cubicBezTo>
                    <a:pt x="194671" y="216914"/>
                    <a:pt x="200216" y="185128"/>
                    <a:pt x="200216" y="147779"/>
                  </a:cubicBezTo>
                  <a:cubicBezTo>
                    <a:pt x="200216" y="130112"/>
                    <a:pt x="198971" y="113695"/>
                    <a:pt x="196774" y="98779"/>
                  </a:cubicBezTo>
                  <a:cubicBezTo>
                    <a:pt x="181862" y="96586"/>
                    <a:pt x="165445" y="95341"/>
                    <a:pt x="147779" y="95341"/>
                  </a:cubicBezTo>
                  <a:close/>
                  <a:moveTo>
                    <a:pt x="147820" y="78656"/>
                  </a:moveTo>
                  <a:cubicBezTo>
                    <a:pt x="144666" y="80993"/>
                    <a:pt x="141510" y="83414"/>
                    <a:pt x="138354" y="85940"/>
                  </a:cubicBezTo>
                  <a:cubicBezTo>
                    <a:pt x="141471" y="85861"/>
                    <a:pt x="144608" y="85807"/>
                    <a:pt x="147779" y="85807"/>
                  </a:cubicBezTo>
                  <a:cubicBezTo>
                    <a:pt x="150972" y="85807"/>
                    <a:pt x="154123" y="85861"/>
                    <a:pt x="157259" y="85940"/>
                  </a:cubicBezTo>
                  <a:cubicBezTo>
                    <a:pt x="154115" y="83414"/>
                    <a:pt x="150968" y="80981"/>
                    <a:pt x="147820" y="78656"/>
                  </a:cubicBezTo>
                  <a:close/>
                  <a:moveTo>
                    <a:pt x="186278" y="54989"/>
                  </a:moveTo>
                  <a:cubicBezTo>
                    <a:pt x="176576" y="59660"/>
                    <a:pt x="166356" y="65680"/>
                    <a:pt x="155974" y="72826"/>
                  </a:cubicBezTo>
                  <a:cubicBezTo>
                    <a:pt x="161670" y="77141"/>
                    <a:pt x="167375" y="81759"/>
                    <a:pt x="173052" y="86689"/>
                  </a:cubicBezTo>
                  <a:cubicBezTo>
                    <a:pt x="180647" y="87217"/>
                    <a:pt x="188021" y="87981"/>
                    <a:pt x="195149" y="88958"/>
                  </a:cubicBezTo>
                  <a:cubicBezTo>
                    <a:pt x="192832" y="76319"/>
                    <a:pt x="189809" y="64937"/>
                    <a:pt x="186278" y="54989"/>
                  </a:cubicBezTo>
                  <a:close/>
                  <a:moveTo>
                    <a:pt x="66315" y="43718"/>
                  </a:moveTo>
                  <a:cubicBezTo>
                    <a:pt x="66585" y="44996"/>
                    <a:pt x="66739" y="46316"/>
                    <a:pt x="66739" y="47670"/>
                  </a:cubicBezTo>
                  <a:cubicBezTo>
                    <a:pt x="66739" y="58187"/>
                    <a:pt x="58187" y="66739"/>
                    <a:pt x="47670" y="66739"/>
                  </a:cubicBezTo>
                  <a:cubicBezTo>
                    <a:pt x="46302" y="66739"/>
                    <a:pt x="44968" y="66580"/>
                    <a:pt x="43681" y="66305"/>
                  </a:cubicBezTo>
                  <a:cubicBezTo>
                    <a:pt x="43094" y="75831"/>
                    <a:pt x="45736" y="87585"/>
                    <a:pt x="51074" y="100581"/>
                  </a:cubicBezTo>
                  <a:cubicBezTo>
                    <a:pt x="70856" y="93476"/>
                    <a:pt x="95308" y="88581"/>
                    <a:pt x="122510" y="86689"/>
                  </a:cubicBezTo>
                  <a:cubicBezTo>
                    <a:pt x="128191" y="81764"/>
                    <a:pt x="133920" y="77131"/>
                    <a:pt x="139641" y="72807"/>
                  </a:cubicBezTo>
                  <a:cubicBezTo>
                    <a:pt x="111507" y="53457"/>
                    <a:pt x="84629" y="42622"/>
                    <a:pt x="66315" y="43718"/>
                  </a:cubicBezTo>
                  <a:close/>
                  <a:moveTo>
                    <a:pt x="229252" y="43681"/>
                  </a:moveTo>
                  <a:cubicBezTo>
                    <a:pt x="219726" y="43099"/>
                    <a:pt x="207972" y="45741"/>
                    <a:pt x="194976" y="51078"/>
                  </a:cubicBezTo>
                  <a:cubicBezTo>
                    <a:pt x="199157" y="62730"/>
                    <a:pt x="202586" y="75982"/>
                    <a:pt x="205074" y="90479"/>
                  </a:cubicBezTo>
                  <a:cubicBezTo>
                    <a:pt x="219570" y="92971"/>
                    <a:pt x="232822" y="96396"/>
                    <a:pt x="244474" y="100576"/>
                  </a:cubicBezTo>
                  <a:cubicBezTo>
                    <a:pt x="249816" y="87532"/>
                    <a:pt x="252412" y="75787"/>
                    <a:pt x="251839" y="66315"/>
                  </a:cubicBezTo>
                  <a:cubicBezTo>
                    <a:pt x="250561" y="66585"/>
                    <a:pt x="249246" y="66739"/>
                    <a:pt x="247887" y="66739"/>
                  </a:cubicBezTo>
                  <a:cubicBezTo>
                    <a:pt x="237370" y="66739"/>
                    <a:pt x="228818" y="58187"/>
                    <a:pt x="228818" y="47670"/>
                  </a:cubicBezTo>
                  <a:cubicBezTo>
                    <a:pt x="228818" y="46302"/>
                    <a:pt x="228977" y="44968"/>
                    <a:pt x="229252" y="43681"/>
                  </a:cubicBezTo>
                  <a:close/>
                  <a:moveTo>
                    <a:pt x="247887" y="38136"/>
                  </a:moveTo>
                  <a:cubicBezTo>
                    <a:pt x="242628" y="38136"/>
                    <a:pt x="238352" y="42412"/>
                    <a:pt x="238352" y="47670"/>
                  </a:cubicBezTo>
                  <a:cubicBezTo>
                    <a:pt x="238352" y="52929"/>
                    <a:pt x="242628" y="57205"/>
                    <a:pt x="247887" y="57205"/>
                  </a:cubicBezTo>
                  <a:cubicBezTo>
                    <a:pt x="253145" y="57205"/>
                    <a:pt x="257421" y="52929"/>
                    <a:pt x="257421" y="47670"/>
                  </a:cubicBezTo>
                  <a:cubicBezTo>
                    <a:pt x="257421" y="42412"/>
                    <a:pt x="253145" y="38136"/>
                    <a:pt x="247887" y="38136"/>
                  </a:cubicBezTo>
                  <a:close/>
                  <a:moveTo>
                    <a:pt x="47670" y="38136"/>
                  </a:moveTo>
                  <a:cubicBezTo>
                    <a:pt x="42412" y="38136"/>
                    <a:pt x="38136" y="42412"/>
                    <a:pt x="38136" y="47670"/>
                  </a:cubicBezTo>
                  <a:cubicBezTo>
                    <a:pt x="38136" y="52929"/>
                    <a:pt x="42412" y="57205"/>
                    <a:pt x="47670" y="57205"/>
                  </a:cubicBezTo>
                  <a:cubicBezTo>
                    <a:pt x="52929" y="57205"/>
                    <a:pt x="57205" y="52929"/>
                    <a:pt x="57205" y="47670"/>
                  </a:cubicBezTo>
                  <a:cubicBezTo>
                    <a:pt x="57205" y="42412"/>
                    <a:pt x="52929" y="38136"/>
                    <a:pt x="47670" y="38136"/>
                  </a:cubicBezTo>
                  <a:close/>
                  <a:moveTo>
                    <a:pt x="147779" y="9534"/>
                  </a:moveTo>
                  <a:cubicBezTo>
                    <a:pt x="135151" y="9534"/>
                    <a:pt x="122498" y="22797"/>
                    <a:pt x="112731" y="46078"/>
                  </a:cubicBezTo>
                  <a:cubicBezTo>
                    <a:pt x="123971" y="51399"/>
                    <a:pt x="135802" y="58382"/>
                    <a:pt x="147815" y="66857"/>
                  </a:cubicBezTo>
                  <a:cubicBezTo>
                    <a:pt x="159773" y="58429"/>
                    <a:pt x="171586" y="51460"/>
                    <a:pt x="182840" y="46125"/>
                  </a:cubicBezTo>
                  <a:cubicBezTo>
                    <a:pt x="172978" y="22858"/>
                    <a:pt x="160169" y="9534"/>
                    <a:pt x="147779" y="9534"/>
                  </a:cubicBezTo>
                  <a:close/>
                  <a:moveTo>
                    <a:pt x="147779" y="0"/>
                  </a:moveTo>
                  <a:cubicBezTo>
                    <a:pt x="165036" y="0"/>
                    <a:pt x="180429" y="16017"/>
                    <a:pt x="191560" y="42280"/>
                  </a:cubicBezTo>
                  <a:cubicBezTo>
                    <a:pt x="207734" y="35699"/>
                    <a:pt x="222336" y="32946"/>
                    <a:pt x="233991" y="34703"/>
                  </a:cubicBezTo>
                  <a:cubicBezTo>
                    <a:pt x="237471" y="30972"/>
                    <a:pt x="242391" y="28602"/>
                    <a:pt x="247887" y="28602"/>
                  </a:cubicBezTo>
                  <a:cubicBezTo>
                    <a:pt x="258403" y="28602"/>
                    <a:pt x="266955" y="37154"/>
                    <a:pt x="266955" y="47670"/>
                  </a:cubicBezTo>
                  <a:cubicBezTo>
                    <a:pt x="266955" y="53152"/>
                    <a:pt x="264594" y="58068"/>
                    <a:pt x="260877" y="61548"/>
                  </a:cubicBezTo>
                  <a:cubicBezTo>
                    <a:pt x="262616" y="73165"/>
                    <a:pt x="259904" y="87776"/>
                    <a:pt x="253317" y="104012"/>
                  </a:cubicBezTo>
                  <a:cubicBezTo>
                    <a:pt x="279555" y="115142"/>
                    <a:pt x="295557" y="130531"/>
                    <a:pt x="295557" y="147779"/>
                  </a:cubicBezTo>
                  <a:cubicBezTo>
                    <a:pt x="295557" y="164635"/>
                    <a:pt x="280593" y="180066"/>
                    <a:pt x="253326" y="191545"/>
                  </a:cubicBezTo>
                  <a:cubicBezTo>
                    <a:pt x="259937" y="207867"/>
                    <a:pt x="262637" y="222501"/>
                    <a:pt x="260910" y="234035"/>
                  </a:cubicBezTo>
                  <a:cubicBezTo>
                    <a:pt x="264608" y="237515"/>
                    <a:pt x="266955" y="242419"/>
                    <a:pt x="266955" y="247887"/>
                  </a:cubicBezTo>
                  <a:cubicBezTo>
                    <a:pt x="266955" y="258403"/>
                    <a:pt x="258403" y="266955"/>
                    <a:pt x="247887" y="266955"/>
                  </a:cubicBezTo>
                  <a:cubicBezTo>
                    <a:pt x="242410" y="266955"/>
                    <a:pt x="237498" y="264599"/>
                    <a:pt x="234023" y="260891"/>
                  </a:cubicBezTo>
                  <a:cubicBezTo>
                    <a:pt x="231744" y="261233"/>
                    <a:pt x="229396" y="261468"/>
                    <a:pt x="226903" y="261468"/>
                  </a:cubicBezTo>
                  <a:cubicBezTo>
                    <a:pt x="216624" y="261468"/>
                    <a:pt x="204578" y="258580"/>
                    <a:pt x="191560" y="253282"/>
                  </a:cubicBezTo>
                  <a:cubicBezTo>
                    <a:pt x="180424" y="279540"/>
                    <a:pt x="165031" y="295557"/>
                    <a:pt x="147779" y="295557"/>
                  </a:cubicBezTo>
                  <a:cubicBezTo>
                    <a:pt x="130470" y="295557"/>
                    <a:pt x="115028" y="279864"/>
                    <a:pt x="103884" y="253445"/>
                  </a:cubicBezTo>
                  <a:cubicBezTo>
                    <a:pt x="90788" y="258754"/>
                    <a:pt x="78903" y="261478"/>
                    <a:pt x="68817" y="261478"/>
                  </a:cubicBezTo>
                  <a:cubicBezTo>
                    <a:pt x="66257" y="261478"/>
                    <a:pt x="63859" y="261238"/>
                    <a:pt x="61538" y="260891"/>
                  </a:cubicBezTo>
                  <a:cubicBezTo>
                    <a:pt x="58059" y="264599"/>
                    <a:pt x="53147" y="266955"/>
                    <a:pt x="47670" y="266955"/>
                  </a:cubicBezTo>
                  <a:cubicBezTo>
                    <a:pt x="37154" y="266955"/>
                    <a:pt x="28602" y="258403"/>
                    <a:pt x="28602" y="247887"/>
                  </a:cubicBezTo>
                  <a:cubicBezTo>
                    <a:pt x="28602" y="242391"/>
                    <a:pt x="30972" y="237471"/>
                    <a:pt x="34703" y="233986"/>
                  </a:cubicBezTo>
                  <a:cubicBezTo>
                    <a:pt x="32969" y="222373"/>
                    <a:pt x="35699" y="207830"/>
                    <a:pt x="42231" y="191727"/>
                  </a:cubicBezTo>
                  <a:cubicBezTo>
                    <a:pt x="15740" y="180570"/>
                    <a:pt x="0" y="165113"/>
                    <a:pt x="0" y="147779"/>
                  </a:cubicBezTo>
                  <a:cubicBezTo>
                    <a:pt x="0" y="130516"/>
                    <a:pt x="16021" y="115124"/>
                    <a:pt x="42294" y="103993"/>
                  </a:cubicBezTo>
                  <a:cubicBezTo>
                    <a:pt x="35720" y="87823"/>
                    <a:pt x="32960" y="73221"/>
                    <a:pt x="34703" y="61571"/>
                  </a:cubicBezTo>
                  <a:cubicBezTo>
                    <a:pt x="30972" y="58087"/>
                    <a:pt x="28602" y="53166"/>
                    <a:pt x="28602" y="47670"/>
                  </a:cubicBezTo>
                  <a:cubicBezTo>
                    <a:pt x="28602" y="37154"/>
                    <a:pt x="37154" y="28602"/>
                    <a:pt x="47670" y="28602"/>
                  </a:cubicBezTo>
                  <a:cubicBezTo>
                    <a:pt x="53152" y="28602"/>
                    <a:pt x="58068" y="30963"/>
                    <a:pt x="61548" y="34680"/>
                  </a:cubicBezTo>
                  <a:cubicBezTo>
                    <a:pt x="73165" y="32920"/>
                    <a:pt x="87776" y="35634"/>
                    <a:pt x="104012" y="42226"/>
                  </a:cubicBezTo>
                  <a:cubicBezTo>
                    <a:pt x="115491" y="14960"/>
                    <a:pt x="130922" y="0"/>
                    <a:pt x="1477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体"/>
                <a:ea typeface="思源黑体 CN Medium"/>
                <a:cs typeface="+mn-cs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43882505-5E8E-FA6A-A0EC-7A865266AEE4}"/>
              </a:ext>
            </a:extLst>
          </p:cNvPr>
          <p:cNvSpPr txBox="1">
            <a:spLocks/>
          </p:cNvSpPr>
          <p:nvPr/>
        </p:nvSpPr>
        <p:spPr>
          <a:xfrm>
            <a:off x="823152" y="3947573"/>
            <a:ext cx="1013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00000">
                      <a:schemeClr val="bg1"/>
                    </a:gs>
                    <a:gs pos="71000">
                      <a:srgbClr val="80E4EE"/>
                    </a:gs>
                    <a:gs pos="7000">
                      <a:schemeClr val="bg1"/>
                    </a:gs>
                    <a:gs pos="38000">
                      <a:srgbClr val="00C8DC"/>
                    </a:gs>
                  </a:gsLst>
                  <a:lin ang="13500000" scaled="1"/>
                  <a:tileRect/>
                </a:gradFill>
                <a:latin typeface="TTTGB Medium" panose="020C06030202040F0204" pitchFamily="34" charset="-122"/>
                <a:ea typeface="TTTGB Medium" panose="020C06030202040F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1950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0C290F-36F8-B301-9374-ED13B6E082A6}"/>
              </a:ext>
            </a:extLst>
          </p:cNvPr>
          <p:cNvSpPr txBox="1">
            <a:spLocks/>
          </p:cNvSpPr>
          <p:nvPr/>
        </p:nvSpPr>
        <p:spPr>
          <a:xfrm>
            <a:off x="757428" y="4440172"/>
            <a:ext cx="114486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奠定</a:t>
            </a:r>
            <a:r>
              <a:rPr kumimoji="0" lang="en-US" altLang="zh-CN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AI</a:t>
            </a: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研究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腾讯体"/>
              <a:ea typeface="腾讯体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基础</a:t>
            </a:r>
          </a:p>
        </p:txBody>
      </p: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88955CF1-C5AD-28FF-F9A2-19FCA02668B1}"/>
              </a:ext>
            </a:extLst>
          </p:cNvPr>
          <p:cNvGrpSpPr>
            <a:grpSpLocks/>
          </p:cNvGrpSpPr>
          <p:nvPr/>
        </p:nvGrpSpPr>
        <p:grpSpPr>
          <a:xfrm>
            <a:off x="2549518" y="3598804"/>
            <a:ext cx="738112" cy="738112"/>
            <a:chOff x="2546396" y="3598804"/>
            <a:chExt cx="738112" cy="738112"/>
          </a:xfrm>
        </p:grpSpPr>
        <p:sp useBgFill="1">
          <p:nvSpPr>
            <p:cNvPr id="74" name="椭圆 73">
              <a:extLst>
                <a:ext uri="{FF2B5EF4-FFF2-40B4-BE49-F238E27FC236}">
                  <a16:creationId xmlns:a16="http://schemas.microsoft.com/office/drawing/2014/main" id="{E6B4BCCC-79D5-8C58-C584-75AEF4E4073B}"/>
                </a:ext>
              </a:extLst>
            </p:cNvPr>
            <p:cNvSpPr>
              <a:spLocks/>
            </p:cNvSpPr>
            <p:nvPr/>
          </p:nvSpPr>
          <p:spPr>
            <a:xfrm>
              <a:off x="2546396" y="3598804"/>
              <a:ext cx="738112" cy="738112"/>
            </a:xfrm>
            <a:prstGeom prst="ellipse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6763EFE1-73CA-8315-693C-73EBEF65D867}"/>
                </a:ext>
              </a:extLst>
            </p:cNvPr>
            <p:cNvGrpSpPr>
              <a:grpSpLocks/>
            </p:cNvGrpSpPr>
            <p:nvPr/>
          </p:nvGrpSpPr>
          <p:grpSpPr>
            <a:xfrm>
              <a:off x="2578341" y="3630753"/>
              <a:ext cx="674215" cy="674215"/>
              <a:chOff x="7080622" y="-998952"/>
              <a:chExt cx="758825" cy="758825"/>
            </a:xfrm>
          </p:grpSpPr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76A63574-EAFB-E6A9-EEC4-E931E65946E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080622" y="-998952"/>
                <a:ext cx="758825" cy="758825"/>
                <a:chOff x="7080626" y="-998952"/>
                <a:chExt cx="758825" cy="758825"/>
              </a:xfrm>
            </p:grpSpPr>
            <p:sp>
              <p:nvSpPr>
                <p:cNvPr id="118" name="弧形 117">
                  <a:extLst>
                    <a:ext uri="{FF2B5EF4-FFF2-40B4-BE49-F238E27FC236}">
                      <a16:creationId xmlns:a16="http://schemas.microsoft.com/office/drawing/2014/main" id="{2A783D6C-4686-9F55-FA6A-0D8E7681EE11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19" name="弧形 118">
                  <a:extLst>
                    <a:ext uri="{FF2B5EF4-FFF2-40B4-BE49-F238E27FC236}">
                      <a16:creationId xmlns:a16="http://schemas.microsoft.com/office/drawing/2014/main" id="{EA0A75C1-7C02-C3E8-95BC-033BBE12DD95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</p:grp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87EDBA3E-C7E0-A488-3955-E943B627560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4822" y="-874750"/>
                <a:ext cx="510424" cy="510422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16" name="弧形 115">
                <a:extLst>
                  <a:ext uri="{FF2B5EF4-FFF2-40B4-BE49-F238E27FC236}">
                    <a16:creationId xmlns:a16="http://schemas.microsoft.com/office/drawing/2014/main" id="{884B4276-6DB7-A843-BDC4-EBBF3B79467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3548" y="-916025"/>
                <a:ext cx="592974" cy="592972"/>
              </a:xfrm>
              <a:prstGeom prst="arc">
                <a:avLst>
                  <a:gd name="adj1" fmla="val 8922696"/>
                  <a:gd name="adj2" fmla="val 20260162"/>
                </a:avLst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39000"/>
                      </a:schemeClr>
                    </a:gs>
                    <a:gs pos="99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64BA5316-9C94-9D4C-1FAE-C8DAC72C33C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07037" y="-972539"/>
                <a:ext cx="706004" cy="706000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25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  <p:grpSp>
          <p:nvGrpSpPr>
            <p:cNvPr id="184" name="图形 177">
              <a:extLst>
                <a:ext uri="{FF2B5EF4-FFF2-40B4-BE49-F238E27FC236}">
                  <a16:creationId xmlns:a16="http://schemas.microsoft.com/office/drawing/2014/main" id="{0B452633-033D-B6BB-A800-3F40BDF692C8}"/>
                </a:ext>
              </a:extLst>
            </p:cNvPr>
            <p:cNvGrpSpPr>
              <a:grpSpLocks/>
            </p:cNvGrpSpPr>
            <p:nvPr/>
          </p:nvGrpSpPr>
          <p:grpSpPr>
            <a:xfrm>
              <a:off x="2773284" y="3825692"/>
              <a:ext cx="284335" cy="284336"/>
              <a:chOff x="2773284" y="4243047"/>
              <a:chExt cx="284335" cy="284336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27955BF-7AC6-EC6E-309F-5D47A685CE2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02089" y="4335049"/>
                <a:ext cx="8330" cy="12930"/>
              </a:xfrm>
              <a:custGeom>
                <a:avLst/>
                <a:gdLst>
                  <a:gd name="connsiteX0" fmla="*/ 4165 w 8330"/>
                  <a:gd name="connsiteY0" fmla="*/ 12930 h 12930"/>
                  <a:gd name="connsiteX1" fmla="*/ 8330 w 8330"/>
                  <a:gd name="connsiteY1" fmla="*/ 8765 h 12930"/>
                  <a:gd name="connsiteX2" fmla="*/ 8330 w 8330"/>
                  <a:gd name="connsiteY2" fmla="*/ 4165 h 12930"/>
                  <a:gd name="connsiteX3" fmla="*/ 4165 w 8330"/>
                  <a:gd name="connsiteY3" fmla="*/ 0 h 12930"/>
                  <a:gd name="connsiteX4" fmla="*/ 0 w 8330"/>
                  <a:gd name="connsiteY4" fmla="*/ 4165 h 12930"/>
                  <a:gd name="connsiteX5" fmla="*/ 0 w 8330"/>
                  <a:gd name="connsiteY5" fmla="*/ 8765 h 12930"/>
                  <a:gd name="connsiteX6" fmla="*/ 4165 w 8330"/>
                  <a:gd name="connsiteY6" fmla="*/ 12930 h 1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30" h="12930">
                    <a:moveTo>
                      <a:pt x="4165" y="12930"/>
                    </a:moveTo>
                    <a:cubicBezTo>
                      <a:pt x="6465" y="12930"/>
                      <a:pt x="8330" y="11065"/>
                      <a:pt x="8330" y="8765"/>
                    </a:cubicBezTo>
                    <a:lnTo>
                      <a:pt x="8330" y="4165"/>
                    </a:lnTo>
                    <a:cubicBezTo>
                      <a:pt x="8330" y="1865"/>
                      <a:pt x="6465" y="0"/>
                      <a:pt x="4165" y="0"/>
                    </a:cubicBezTo>
                    <a:cubicBezTo>
                      <a:pt x="1865" y="0"/>
                      <a:pt x="0" y="1865"/>
                      <a:pt x="0" y="4165"/>
                    </a:cubicBezTo>
                    <a:lnTo>
                      <a:pt x="0" y="8765"/>
                    </a:lnTo>
                    <a:cubicBezTo>
                      <a:pt x="0" y="11065"/>
                      <a:pt x="1864" y="12930"/>
                      <a:pt x="4165" y="1293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5A4689B3-692C-7689-DA32-60973D9E44D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38890" y="4335049"/>
                <a:ext cx="8330" cy="12930"/>
              </a:xfrm>
              <a:custGeom>
                <a:avLst/>
                <a:gdLst>
                  <a:gd name="connsiteX0" fmla="*/ 4165 w 8330"/>
                  <a:gd name="connsiteY0" fmla="*/ 12930 h 12930"/>
                  <a:gd name="connsiteX1" fmla="*/ 8330 w 8330"/>
                  <a:gd name="connsiteY1" fmla="*/ 8765 h 12930"/>
                  <a:gd name="connsiteX2" fmla="*/ 8330 w 8330"/>
                  <a:gd name="connsiteY2" fmla="*/ 4165 h 12930"/>
                  <a:gd name="connsiteX3" fmla="*/ 4165 w 8330"/>
                  <a:gd name="connsiteY3" fmla="*/ 0 h 12930"/>
                  <a:gd name="connsiteX4" fmla="*/ 0 w 8330"/>
                  <a:gd name="connsiteY4" fmla="*/ 4165 h 12930"/>
                  <a:gd name="connsiteX5" fmla="*/ 0 w 8330"/>
                  <a:gd name="connsiteY5" fmla="*/ 8765 h 12930"/>
                  <a:gd name="connsiteX6" fmla="*/ 4165 w 8330"/>
                  <a:gd name="connsiteY6" fmla="*/ 12930 h 1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30" h="12930">
                    <a:moveTo>
                      <a:pt x="4165" y="12930"/>
                    </a:moveTo>
                    <a:cubicBezTo>
                      <a:pt x="6466" y="12930"/>
                      <a:pt x="8330" y="11065"/>
                      <a:pt x="8330" y="8765"/>
                    </a:cubicBezTo>
                    <a:lnTo>
                      <a:pt x="8330" y="4165"/>
                    </a:lnTo>
                    <a:cubicBezTo>
                      <a:pt x="8330" y="1865"/>
                      <a:pt x="6466" y="0"/>
                      <a:pt x="4165" y="0"/>
                    </a:cubicBezTo>
                    <a:cubicBezTo>
                      <a:pt x="1864" y="0"/>
                      <a:pt x="0" y="1865"/>
                      <a:pt x="0" y="4165"/>
                    </a:cubicBezTo>
                    <a:lnTo>
                      <a:pt x="0" y="8765"/>
                    </a:lnTo>
                    <a:cubicBezTo>
                      <a:pt x="0" y="11065"/>
                      <a:pt x="1864" y="12930"/>
                      <a:pt x="4165" y="1293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CF01C4A-A0F7-9449-F7D3-97CE3F56170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18189" y="4270647"/>
                <a:ext cx="12930" cy="8330"/>
              </a:xfrm>
              <a:custGeom>
                <a:avLst/>
                <a:gdLst>
                  <a:gd name="connsiteX0" fmla="*/ 12930 w 12930"/>
                  <a:gd name="connsiteY0" fmla="*/ 4165 h 8330"/>
                  <a:gd name="connsiteX1" fmla="*/ 8765 w 12930"/>
                  <a:gd name="connsiteY1" fmla="*/ 0 h 8330"/>
                  <a:gd name="connsiteX2" fmla="*/ 4165 w 12930"/>
                  <a:gd name="connsiteY2" fmla="*/ 0 h 8330"/>
                  <a:gd name="connsiteX3" fmla="*/ 0 w 12930"/>
                  <a:gd name="connsiteY3" fmla="*/ 4165 h 8330"/>
                  <a:gd name="connsiteX4" fmla="*/ 4165 w 12930"/>
                  <a:gd name="connsiteY4" fmla="*/ 8330 h 8330"/>
                  <a:gd name="connsiteX5" fmla="*/ 8765 w 12930"/>
                  <a:gd name="connsiteY5" fmla="*/ 8330 h 8330"/>
                  <a:gd name="connsiteX6" fmla="*/ 12930 w 12930"/>
                  <a:gd name="connsiteY6" fmla="*/ 4165 h 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30" h="8330">
                    <a:moveTo>
                      <a:pt x="12930" y="4165"/>
                    </a:moveTo>
                    <a:cubicBezTo>
                      <a:pt x="12930" y="1865"/>
                      <a:pt x="11066" y="0"/>
                      <a:pt x="8765" y="0"/>
                    </a:cubicBezTo>
                    <a:lnTo>
                      <a:pt x="4165" y="0"/>
                    </a:lnTo>
                    <a:cubicBezTo>
                      <a:pt x="1864" y="0"/>
                      <a:pt x="0" y="1865"/>
                      <a:pt x="0" y="4165"/>
                    </a:cubicBezTo>
                    <a:cubicBezTo>
                      <a:pt x="0" y="6465"/>
                      <a:pt x="1864" y="8330"/>
                      <a:pt x="4165" y="8330"/>
                    </a:cubicBezTo>
                    <a:lnTo>
                      <a:pt x="8765" y="8330"/>
                    </a:lnTo>
                    <a:cubicBezTo>
                      <a:pt x="11066" y="8330"/>
                      <a:pt x="12930" y="6465"/>
                      <a:pt x="12930" y="4165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2E5A358-CE92-2ACC-7172-23EAE0D70F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12524" y="4358049"/>
                <a:ext cx="24262" cy="12931"/>
              </a:xfrm>
              <a:custGeom>
                <a:avLst/>
                <a:gdLst>
                  <a:gd name="connsiteX0" fmla="*/ 12131 w 24262"/>
                  <a:gd name="connsiteY0" fmla="*/ 12931 h 12931"/>
                  <a:gd name="connsiteX1" fmla="*/ 23700 w 24262"/>
                  <a:gd name="connsiteY1" fmla="*/ 6255 h 12931"/>
                  <a:gd name="connsiteX2" fmla="*/ 22185 w 24262"/>
                  <a:gd name="connsiteY2" fmla="*/ 562 h 12931"/>
                  <a:gd name="connsiteX3" fmla="*/ 16493 w 24262"/>
                  <a:gd name="connsiteY3" fmla="*/ 2077 h 12931"/>
                  <a:gd name="connsiteX4" fmla="*/ 12132 w 24262"/>
                  <a:gd name="connsiteY4" fmla="*/ 4601 h 12931"/>
                  <a:gd name="connsiteX5" fmla="*/ 7770 w 24262"/>
                  <a:gd name="connsiteY5" fmla="*/ 2077 h 12931"/>
                  <a:gd name="connsiteX6" fmla="*/ 2077 w 24262"/>
                  <a:gd name="connsiteY6" fmla="*/ 562 h 12931"/>
                  <a:gd name="connsiteX7" fmla="*/ 562 w 24262"/>
                  <a:gd name="connsiteY7" fmla="*/ 6255 h 12931"/>
                  <a:gd name="connsiteX8" fmla="*/ 12131 w 24262"/>
                  <a:gd name="connsiteY8" fmla="*/ 12931 h 12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62" h="12931">
                    <a:moveTo>
                      <a:pt x="12131" y="12931"/>
                    </a:moveTo>
                    <a:cubicBezTo>
                      <a:pt x="16880" y="12931"/>
                      <a:pt x="21313" y="10373"/>
                      <a:pt x="23700" y="6255"/>
                    </a:cubicBezTo>
                    <a:cubicBezTo>
                      <a:pt x="24853" y="4264"/>
                      <a:pt x="24175" y="1716"/>
                      <a:pt x="22185" y="562"/>
                    </a:cubicBezTo>
                    <a:cubicBezTo>
                      <a:pt x="20195" y="-592"/>
                      <a:pt x="17646" y="87"/>
                      <a:pt x="16493" y="2077"/>
                    </a:cubicBezTo>
                    <a:cubicBezTo>
                      <a:pt x="15591" y="3634"/>
                      <a:pt x="13919" y="4601"/>
                      <a:pt x="12132" y="4601"/>
                    </a:cubicBezTo>
                    <a:cubicBezTo>
                      <a:pt x="10343" y="4601"/>
                      <a:pt x="8672" y="3634"/>
                      <a:pt x="7770" y="2077"/>
                    </a:cubicBezTo>
                    <a:cubicBezTo>
                      <a:pt x="6616" y="87"/>
                      <a:pt x="4069" y="-591"/>
                      <a:pt x="2077" y="562"/>
                    </a:cubicBezTo>
                    <a:cubicBezTo>
                      <a:pt x="87" y="1716"/>
                      <a:pt x="-591" y="4264"/>
                      <a:pt x="562" y="6255"/>
                    </a:cubicBezTo>
                    <a:cubicBezTo>
                      <a:pt x="2950" y="10373"/>
                      <a:pt x="7382" y="12931"/>
                      <a:pt x="12131" y="12931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54B4137-CC16-BE2A-BC27-1747857D5A6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10124" y="4243047"/>
                <a:ext cx="247495" cy="284336"/>
              </a:xfrm>
              <a:custGeom>
                <a:avLst/>
                <a:gdLst>
                  <a:gd name="connsiteX0" fmla="*/ 247495 w 247495"/>
                  <a:gd name="connsiteY0" fmla="*/ 206570 h 284336"/>
                  <a:gd name="connsiteX1" fmla="*/ 219895 w 247495"/>
                  <a:gd name="connsiteY1" fmla="*/ 167854 h 284336"/>
                  <a:gd name="connsiteX2" fmla="*/ 219895 w 247495"/>
                  <a:gd name="connsiteY2" fmla="*/ 155533 h 284336"/>
                  <a:gd name="connsiteX3" fmla="*/ 220487 w 247495"/>
                  <a:gd name="connsiteY3" fmla="*/ 155533 h 284336"/>
                  <a:gd name="connsiteX4" fmla="*/ 229095 w 247495"/>
                  <a:gd name="connsiteY4" fmla="*/ 146926 h 284336"/>
                  <a:gd name="connsiteX5" fmla="*/ 229095 w 247495"/>
                  <a:gd name="connsiteY5" fmla="*/ 137410 h 284336"/>
                  <a:gd name="connsiteX6" fmla="*/ 220487 w 247495"/>
                  <a:gd name="connsiteY6" fmla="*/ 128803 h 284336"/>
                  <a:gd name="connsiteX7" fmla="*/ 192572 w 247495"/>
                  <a:gd name="connsiteY7" fmla="*/ 128803 h 284336"/>
                  <a:gd name="connsiteX8" fmla="*/ 183964 w 247495"/>
                  <a:gd name="connsiteY8" fmla="*/ 137410 h 284336"/>
                  <a:gd name="connsiteX9" fmla="*/ 183964 w 247495"/>
                  <a:gd name="connsiteY9" fmla="*/ 146926 h 284336"/>
                  <a:gd name="connsiteX10" fmla="*/ 192572 w 247495"/>
                  <a:gd name="connsiteY10" fmla="*/ 155533 h 284336"/>
                  <a:gd name="connsiteX11" fmla="*/ 193164 w 247495"/>
                  <a:gd name="connsiteY11" fmla="*/ 155533 h 284336"/>
                  <a:gd name="connsiteX12" fmla="*/ 193164 w 247495"/>
                  <a:gd name="connsiteY12" fmla="*/ 167854 h 284336"/>
                  <a:gd name="connsiteX13" fmla="*/ 179356 w 247495"/>
                  <a:gd name="connsiteY13" fmla="*/ 175949 h 284336"/>
                  <a:gd name="connsiteX14" fmla="*/ 169731 w 247495"/>
                  <a:gd name="connsiteY14" fmla="*/ 174804 h 284336"/>
                  <a:gd name="connsiteX15" fmla="*/ 160541 w 247495"/>
                  <a:gd name="connsiteY15" fmla="*/ 174804 h 284336"/>
                  <a:gd name="connsiteX16" fmla="*/ 160528 w 247495"/>
                  <a:gd name="connsiteY16" fmla="*/ 174803 h 284336"/>
                  <a:gd name="connsiteX17" fmla="*/ 160515 w 247495"/>
                  <a:gd name="connsiteY17" fmla="*/ 174804 h 284336"/>
                  <a:gd name="connsiteX18" fmla="*/ 146295 w 247495"/>
                  <a:gd name="connsiteY18" fmla="*/ 174804 h 284336"/>
                  <a:gd name="connsiteX19" fmla="*/ 146295 w 247495"/>
                  <a:gd name="connsiteY19" fmla="*/ 153367 h 284336"/>
                  <a:gd name="connsiteX20" fmla="*/ 164520 w 247495"/>
                  <a:gd name="connsiteY20" fmla="*/ 118732 h 284336"/>
                  <a:gd name="connsiteX21" fmla="*/ 169730 w 247495"/>
                  <a:gd name="connsiteY21" fmla="*/ 118732 h 284336"/>
                  <a:gd name="connsiteX22" fmla="*/ 183095 w 247495"/>
                  <a:gd name="connsiteY22" fmla="*/ 105367 h 284336"/>
                  <a:gd name="connsiteX23" fmla="*/ 183095 w 247495"/>
                  <a:gd name="connsiteY23" fmla="*/ 86966 h 284336"/>
                  <a:gd name="connsiteX24" fmla="*/ 181671 w 247495"/>
                  <a:gd name="connsiteY24" fmla="*/ 80957 h 284336"/>
                  <a:gd name="connsiteX25" fmla="*/ 184304 w 247495"/>
                  <a:gd name="connsiteY25" fmla="*/ 70302 h 284336"/>
                  <a:gd name="connsiteX26" fmla="*/ 177628 w 247495"/>
                  <a:gd name="connsiteY26" fmla="*/ 61013 h 284336"/>
                  <a:gd name="connsiteX27" fmla="*/ 169295 w 247495"/>
                  <a:gd name="connsiteY27" fmla="*/ 56870 h 284336"/>
                  <a:gd name="connsiteX28" fmla="*/ 169295 w 247495"/>
                  <a:gd name="connsiteY28" fmla="*/ 31766 h 284336"/>
                  <a:gd name="connsiteX29" fmla="*/ 159991 w 247495"/>
                  <a:gd name="connsiteY29" fmla="*/ 9304 h 284336"/>
                  <a:gd name="connsiteX30" fmla="*/ 137531 w 247495"/>
                  <a:gd name="connsiteY30" fmla="*/ 0 h 284336"/>
                  <a:gd name="connsiteX31" fmla="*/ 91529 w 247495"/>
                  <a:gd name="connsiteY31" fmla="*/ 0 h 284336"/>
                  <a:gd name="connsiteX32" fmla="*/ 59764 w 247495"/>
                  <a:gd name="connsiteY32" fmla="*/ 31766 h 284336"/>
                  <a:gd name="connsiteX33" fmla="*/ 59764 w 247495"/>
                  <a:gd name="connsiteY33" fmla="*/ 56869 h 284336"/>
                  <a:gd name="connsiteX34" fmla="*/ 51430 w 247495"/>
                  <a:gd name="connsiteY34" fmla="*/ 61013 h 284336"/>
                  <a:gd name="connsiteX35" fmla="*/ 44755 w 247495"/>
                  <a:gd name="connsiteY35" fmla="*/ 70302 h 284336"/>
                  <a:gd name="connsiteX36" fmla="*/ 47387 w 247495"/>
                  <a:gd name="connsiteY36" fmla="*/ 80959 h 284336"/>
                  <a:gd name="connsiteX37" fmla="*/ 45964 w 247495"/>
                  <a:gd name="connsiteY37" fmla="*/ 86967 h 284336"/>
                  <a:gd name="connsiteX38" fmla="*/ 45964 w 247495"/>
                  <a:gd name="connsiteY38" fmla="*/ 105368 h 284336"/>
                  <a:gd name="connsiteX39" fmla="*/ 59329 w 247495"/>
                  <a:gd name="connsiteY39" fmla="*/ 118733 h 284336"/>
                  <a:gd name="connsiteX40" fmla="*/ 64539 w 247495"/>
                  <a:gd name="connsiteY40" fmla="*/ 118733 h 284336"/>
                  <a:gd name="connsiteX41" fmla="*/ 82764 w 247495"/>
                  <a:gd name="connsiteY41" fmla="*/ 153367 h 284336"/>
                  <a:gd name="connsiteX42" fmla="*/ 82764 w 247495"/>
                  <a:gd name="connsiteY42" fmla="*/ 174804 h 284336"/>
                  <a:gd name="connsiteX43" fmla="*/ 68539 w 247495"/>
                  <a:gd name="connsiteY43" fmla="*/ 174804 h 284336"/>
                  <a:gd name="connsiteX44" fmla="*/ 68527 w 247495"/>
                  <a:gd name="connsiteY44" fmla="*/ 174803 h 284336"/>
                  <a:gd name="connsiteX45" fmla="*/ 68514 w 247495"/>
                  <a:gd name="connsiteY45" fmla="*/ 174804 h 284336"/>
                  <a:gd name="connsiteX46" fmla="*/ 59323 w 247495"/>
                  <a:gd name="connsiteY46" fmla="*/ 174804 h 284336"/>
                  <a:gd name="connsiteX47" fmla="*/ 51586 w 247495"/>
                  <a:gd name="connsiteY47" fmla="*/ 175542 h 284336"/>
                  <a:gd name="connsiteX48" fmla="*/ 55546 w 247495"/>
                  <a:gd name="connsiteY48" fmla="*/ 170702 h 284336"/>
                  <a:gd name="connsiteX49" fmla="*/ 54961 w 247495"/>
                  <a:gd name="connsiteY49" fmla="*/ 158953 h 284336"/>
                  <a:gd name="connsiteX50" fmla="*/ 48146 w 247495"/>
                  <a:gd name="connsiteY50" fmla="*/ 152139 h 284336"/>
                  <a:gd name="connsiteX51" fmla="*/ 35750 w 247495"/>
                  <a:gd name="connsiteY51" fmla="*/ 152139 h 284336"/>
                  <a:gd name="connsiteX52" fmla="*/ 6747 w 247495"/>
                  <a:gd name="connsiteY52" fmla="*/ 181142 h 284336"/>
                  <a:gd name="connsiteX53" fmla="*/ 6036 w 247495"/>
                  <a:gd name="connsiteY53" fmla="*/ 212873 h 284336"/>
                  <a:gd name="connsiteX54" fmla="*/ 18360 w 247495"/>
                  <a:gd name="connsiteY54" fmla="*/ 219565 h 284336"/>
                  <a:gd name="connsiteX55" fmla="*/ 18360 w 247495"/>
                  <a:gd name="connsiteY55" fmla="*/ 270971 h 284336"/>
                  <a:gd name="connsiteX56" fmla="*/ 31725 w 247495"/>
                  <a:gd name="connsiteY56" fmla="*/ 284336 h 284336"/>
                  <a:gd name="connsiteX57" fmla="*/ 53735 w 247495"/>
                  <a:gd name="connsiteY57" fmla="*/ 284336 h 284336"/>
                  <a:gd name="connsiteX58" fmla="*/ 57900 w 247495"/>
                  <a:gd name="connsiteY58" fmla="*/ 280171 h 284336"/>
                  <a:gd name="connsiteX59" fmla="*/ 53735 w 247495"/>
                  <a:gd name="connsiteY59" fmla="*/ 276006 h 284336"/>
                  <a:gd name="connsiteX60" fmla="*/ 31725 w 247495"/>
                  <a:gd name="connsiteY60" fmla="*/ 276006 h 284336"/>
                  <a:gd name="connsiteX61" fmla="*/ 26690 w 247495"/>
                  <a:gd name="connsiteY61" fmla="*/ 270971 h 284336"/>
                  <a:gd name="connsiteX62" fmla="*/ 26690 w 247495"/>
                  <a:gd name="connsiteY62" fmla="*/ 219534 h 284336"/>
                  <a:gd name="connsiteX63" fmla="*/ 38389 w 247495"/>
                  <a:gd name="connsiteY63" fmla="*/ 213325 h 284336"/>
                  <a:gd name="connsiteX64" fmla="*/ 43514 w 247495"/>
                  <a:gd name="connsiteY64" fmla="*/ 189308 h 284336"/>
                  <a:gd name="connsiteX65" fmla="*/ 43215 w 247495"/>
                  <a:gd name="connsiteY65" fmla="*/ 187386 h 284336"/>
                  <a:gd name="connsiteX66" fmla="*/ 59324 w 247495"/>
                  <a:gd name="connsiteY66" fmla="*/ 183133 h 284336"/>
                  <a:gd name="connsiteX67" fmla="*/ 64540 w 247495"/>
                  <a:gd name="connsiteY67" fmla="*/ 183133 h 284336"/>
                  <a:gd name="connsiteX68" fmla="*/ 91459 w 247495"/>
                  <a:gd name="connsiteY68" fmla="*/ 223526 h 284336"/>
                  <a:gd name="connsiteX69" fmla="*/ 95516 w 247495"/>
                  <a:gd name="connsiteY69" fmla="*/ 224515 h 284336"/>
                  <a:gd name="connsiteX70" fmla="*/ 100963 w 247495"/>
                  <a:gd name="connsiteY70" fmla="*/ 222626 h 284336"/>
                  <a:gd name="connsiteX71" fmla="*/ 101163 w 247495"/>
                  <a:gd name="connsiteY71" fmla="*/ 222467 h 284336"/>
                  <a:gd name="connsiteX72" fmla="*/ 101163 w 247495"/>
                  <a:gd name="connsiteY72" fmla="*/ 276006 h 284336"/>
                  <a:gd name="connsiteX73" fmla="*/ 70396 w 247495"/>
                  <a:gd name="connsiteY73" fmla="*/ 276006 h 284336"/>
                  <a:gd name="connsiteX74" fmla="*/ 66231 w 247495"/>
                  <a:gd name="connsiteY74" fmla="*/ 280171 h 284336"/>
                  <a:gd name="connsiteX75" fmla="*/ 70396 w 247495"/>
                  <a:gd name="connsiteY75" fmla="*/ 284336 h 284336"/>
                  <a:gd name="connsiteX76" fmla="*/ 197331 w 247495"/>
                  <a:gd name="connsiteY76" fmla="*/ 284336 h 284336"/>
                  <a:gd name="connsiteX77" fmla="*/ 210696 w 247495"/>
                  <a:gd name="connsiteY77" fmla="*/ 270971 h 284336"/>
                  <a:gd name="connsiteX78" fmla="*/ 210696 w 247495"/>
                  <a:gd name="connsiteY78" fmla="*/ 247325 h 284336"/>
                  <a:gd name="connsiteX79" fmla="*/ 247495 w 247495"/>
                  <a:gd name="connsiteY79" fmla="*/ 206570 h 284336"/>
                  <a:gd name="connsiteX80" fmla="*/ 32498 w 247495"/>
                  <a:gd name="connsiteY80" fmla="*/ 207435 h 284336"/>
                  <a:gd name="connsiteX81" fmla="*/ 22236 w 247495"/>
                  <a:gd name="connsiteY81" fmla="*/ 211603 h 284336"/>
                  <a:gd name="connsiteX82" fmla="*/ 12086 w 247495"/>
                  <a:gd name="connsiteY82" fmla="*/ 207147 h 284336"/>
                  <a:gd name="connsiteX83" fmla="*/ 12637 w 247495"/>
                  <a:gd name="connsiteY83" fmla="*/ 187033 h 284336"/>
                  <a:gd name="connsiteX84" fmla="*/ 41641 w 247495"/>
                  <a:gd name="connsiteY84" fmla="*/ 158028 h 284336"/>
                  <a:gd name="connsiteX85" fmla="*/ 41949 w 247495"/>
                  <a:gd name="connsiteY85" fmla="*/ 157901 h 284336"/>
                  <a:gd name="connsiteX86" fmla="*/ 42257 w 247495"/>
                  <a:gd name="connsiteY86" fmla="*/ 158028 h 284336"/>
                  <a:gd name="connsiteX87" fmla="*/ 49071 w 247495"/>
                  <a:gd name="connsiteY87" fmla="*/ 164843 h 284336"/>
                  <a:gd name="connsiteX88" fmla="*/ 49100 w 247495"/>
                  <a:gd name="connsiteY88" fmla="*/ 165426 h 284336"/>
                  <a:gd name="connsiteX89" fmla="*/ 37983 w 247495"/>
                  <a:gd name="connsiteY89" fmla="*/ 179014 h 284336"/>
                  <a:gd name="connsiteX90" fmla="*/ 35577 w 247495"/>
                  <a:gd name="connsiteY90" fmla="*/ 183392 h 284336"/>
                  <a:gd name="connsiteX91" fmla="*/ 35536 w 247495"/>
                  <a:gd name="connsiteY91" fmla="*/ 183513 h 284336"/>
                  <a:gd name="connsiteX92" fmla="*/ 35732 w 247495"/>
                  <a:gd name="connsiteY92" fmla="*/ 192280 h 284336"/>
                  <a:gd name="connsiteX93" fmla="*/ 32498 w 247495"/>
                  <a:gd name="connsiteY93" fmla="*/ 207435 h 284336"/>
                  <a:gd name="connsiteX94" fmla="*/ 192295 w 247495"/>
                  <a:gd name="connsiteY94" fmla="*/ 146926 h 284336"/>
                  <a:gd name="connsiteX95" fmla="*/ 192295 w 247495"/>
                  <a:gd name="connsiteY95" fmla="*/ 137410 h 284336"/>
                  <a:gd name="connsiteX96" fmla="*/ 192573 w 247495"/>
                  <a:gd name="connsiteY96" fmla="*/ 137133 h 284336"/>
                  <a:gd name="connsiteX97" fmla="*/ 220488 w 247495"/>
                  <a:gd name="connsiteY97" fmla="*/ 137133 h 284336"/>
                  <a:gd name="connsiteX98" fmla="*/ 220766 w 247495"/>
                  <a:gd name="connsiteY98" fmla="*/ 137410 h 284336"/>
                  <a:gd name="connsiteX99" fmla="*/ 220766 w 247495"/>
                  <a:gd name="connsiteY99" fmla="*/ 146926 h 284336"/>
                  <a:gd name="connsiteX100" fmla="*/ 220488 w 247495"/>
                  <a:gd name="connsiteY100" fmla="*/ 147203 h 284336"/>
                  <a:gd name="connsiteX101" fmla="*/ 215731 w 247495"/>
                  <a:gd name="connsiteY101" fmla="*/ 147203 h 284336"/>
                  <a:gd name="connsiteX102" fmla="*/ 197330 w 247495"/>
                  <a:gd name="connsiteY102" fmla="*/ 147203 h 284336"/>
                  <a:gd name="connsiteX103" fmla="*/ 192573 w 247495"/>
                  <a:gd name="connsiteY103" fmla="*/ 147203 h 284336"/>
                  <a:gd name="connsiteX104" fmla="*/ 192295 w 247495"/>
                  <a:gd name="connsiteY104" fmla="*/ 146926 h 284336"/>
                  <a:gd name="connsiteX105" fmla="*/ 201495 w 247495"/>
                  <a:gd name="connsiteY105" fmla="*/ 155533 h 284336"/>
                  <a:gd name="connsiteX106" fmla="*/ 211566 w 247495"/>
                  <a:gd name="connsiteY106" fmla="*/ 155533 h 284336"/>
                  <a:gd name="connsiteX107" fmla="*/ 211566 w 247495"/>
                  <a:gd name="connsiteY107" fmla="*/ 165925 h 284336"/>
                  <a:gd name="connsiteX108" fmla="*/ 206531 w 247495"/>
                  <a:gd name="connsiteY108" fmla="*/ 165604 h 284336"/>
                  <a:gd name="connsiteX109" fmla="*/ 201496 w 247495"/>
                  <a:gd name="connsiteY109" fmla="*/ 165925 h 284336"/>
                  <a:gd name="connsiteX110" fmla="*/ 201496 w 247495"/>
                  <a:gd name="connsiteY110" fmla="*/ 155533 h 284336"/>
                  <a:gd name="connsiteX111" fmla="*/ 124472 w 247495"/>
                  <a:gd name="connsiteY111" fmla="*/ 209131 h 284336"/>
                  <a:gd name="connsiteX112" fmla="*/ 146014 w 247495"/>
                  <a:gd name="connsiteY112" fmla="*/ 183134 h 284336"/>
                  <a:gd name="connsiteX113" fmla="*/ 156156 w 247495"/>
                  <a:gd name="connsiteY113" fmla="*/ 183134 h 284336"/>
                  <a:gd name="connsiteX114" fmla="*/ 133762 w 247495"/>
                  <a:gd name="connsiteY114" fmla="*/ 216131 h 284336"/>
                  <a:gd name="connsiteX115" fmla="*/ 133266 w 247495"/>
                  <a:gd name="connsiteY115" fmla="*/ 216095 h 284336"/>
                  <a:gd name="connsiteX116" fmla="*/ 174767 w 247495"/>
                  <a:gd name="connsiteY116" fmla="*/ 105367 h 284336"/>
                  <a:gd name="connsiteX117" fmla="*/ 169732 w 247495"/>
                  <a:gd name="connsiteY117" fmla="*/ 110402 h 284336"/>
                  <a:gd name="connsiteX118" fmla="*/ 164697 w 247495"/>
                  <a:gd name="connsiteY118" fmla="*/ 110402 h 284336"/>
                  <a:gd name="connsiteX119" fmla="*/ 164697 w 247495"/>
                  <a:gd name="connsiteY119" fmla="*/ 84428 h 284336"/>
                  <a:gd name="connsiteX120" fmla="*/ 164733 w 247495"/>
                  <a:gd name="connsiteY120" fmla="*/ 84448 h 284336"/>
                  <a:gd name="connsiteX121" fmla="*/ 174594 w 247495"/>
                  <a:gd name="connsiteY121" fmla="*/ 85668 h 284336"/>
                  <a:gd name="connsiteX122" fmla="*/ 174768 w 247495"/>
                  <a:gd name="connsiteY122" fmla="*/ 86966 h 284336"/>
                  <a:gd name="connsiteX123" fmla="*/ 174768 w 247495"/>
                  <a:gd name="connsiteY123" fmla="*/ 105367 h 284336"/>
                  <a:gd name="connsiteX124" fmla="*/ 137531 w 247495"/>
                  <a:gd name="connsiteY124" fmla="*/ 8330 h 284336"/>
                  <a:gd name="connsiteX125" fmla="*/ 154103 w 247495"/>
                  <a:gd name="connsiteY125" fmla="*/ 15194 h 284336"/>
                  <a:gd name="connsiteX126" fmla="*/ 160966 w 247495"/>
                  <a:gd name="connsiteY126" fmla="*/ 31766 h 284336"/>
                  <a:gd name="connsiteX127" fmla="*/ 160966 w 247495"/>
                  <a:gd name="connsiteY127" fmla="*/ 53557 h 284336"/>
                  <a:gd name="connsiteX128" fmla="*/ 146296 w 247495"/>
                  <a:gd name="connsiteY128" fmla="*/ 49365 h 284336"/>
                  <a:gd name="connsiteX129" fmla="*/ 146296 w 247495"/>
                  <a:gd name="connsiteY129" fmla="*/ 31766 h 284336"/>
                  <a:gd name="connsiteX130" fmla="*/ 135949 w 247495"/>
                  <a:gd name="connsiteY130" fmla="*/ 8330 h 284336"/>
                  <a:gd name="connsiteX131" fmla="*/ 91095 w 247495"/>
                  <a:gd name="connsiteY131" fmla="*/ 47788 h 284336"/>
                  <a:gd name="connsiteX132" fmla="*/ 91095 w 247495"/>
                  <a:gd name="connsiteY132" fmla="*/ 31766 h 284336"/>
                  <a:gd name="connsiteX133" fmla="*/ 114530 w 247495"/>
                  <a:gd name="connsiteY133" fmla="*/ 8330 h 284336"/>
                  <a:gd name="connsiteX134" fmla="*/ 137966 w 247495"/>
                  <a:gd name="connsiteY134" fmla="*/ 31766 h 284336"/>
                  <a:gd name="connsiteX135" fmla="*/ 137966 w 247495"/>
                  <a:gd name="connsiteY135" fmla="*/ 47788 h 284336"/>
                  <a:gd name="connsiteX136" fmla="*/ 114530 w 247495"/>
                  <a:gd name="connsiteY136" fmla="*/ 46001 h 284336"/>
                  <a:gd name="connsiteX137" fmla="*/ 91095 w 247495"/>
                  <a:gd name="connsiteY137" fmla="*/ 47788 h 284336"/>
                  <a:gd name="connsiteX138" fmla="*/ 68094 w 247495"/>
                  <a:gd name="connsiteY138" fmla="*/ 31766 h 284336"/>
                  <a:gd name="connsiteX139" fmla="*/ 91529 w 247495"/>
                  <a:gd name="connsiteY139" fmla="*/ 8330 h 284336"/>
                  <a:gd name="connsiteX140" fmla="*/ 93111 w 247495"/>
                  <a:gd name="connsiteY140" fmla="*/ 8330 h 284336"/>
                  <a:gd name="connsiteX141" fmla="*/ 82764 w 247495"/>
                  <a:gd name="connsiteY141" fmla="*/ 31766 h 284336"/>
                  <a:gd name="connsiteX142" fmla="*/ 82765 w 247495"/>
                  <a:gd name="connsiteY142" fmla="*/ 49364 h 284336"/>
                  <a:gd name="connsiteX143" fmla="*/ 68094 w 247495"/>
                  <a:gd name="connsiteY143" fmla="*/ 53557 h 284336"/>
                  <a:gd name="connsiteX144" fmla="*/ 52948 w 247495"/>
                  <a:gd name="connsiteY144" fmla="*/ 71808 h 284336"/>
                  <a:gd name="connsiteX145" fmla="*/ 55476 w 247495"/>
                  <a:gd name="connsiteY145" fmla="*/ 68295 h 284336"/>
                  <a:gd name="connsiteX146" fmla="*/ 114530 w 247495"/>
                  <a:gd name="connsiteY146" fmla="*/ 54331 h 284336"/>
                  <a:gd name="connsiteX147" fmla="*/ 173585 w 247495"/>
                  <a:gd name="connsiteY147" fmla="*/ 68295 h 284336"/>
                  <a:gd name="connsiteX148" fmla="*/ 176113 w 247495"/>
                  <a:gd name="connsiteY148" fmla="*/ 71808 h 284336"/>
                  <a:gd name="connsiteX149" fmla="*/ 174989 w 247495"/>
                  <a:gd name="connsiteY149" fmla="*/ 75983 h 284336"/>
                  <a:gd name="connsiteX150" fmla="*/ 174946 w 247495"/>
                  <a:gd name="connsiteY150" fmla="*/ 76034 h 284336"/>
                  <a:gd name="connsiteX151" fmla="*/ 168774 w 247495"/>
                  <a:gd name="connsiteY151" fmla="*/ 77163 h 284336"/>
                  <a:gd name="connsiteX152" fmla="*/ 114531 w 247495"/>
                  <a:gd name="connsiteY152" fmla="*/ 64401 h 284336"/>
                  <a:gd name="connsiteX153" fmla="*/ 60288 w 247495"/>
                  <a:gd name="connsiteY153" fmla="*/ 77163 h 284336"/>
                  <a:gd name="connsiteX154" fmla="*/ 54114 w 247495"/>
                  <a:gd name="connsiteY154" fmla="*/ 76032 h 284336"/>
                  <a:gd name="connsiteX155" fmla="*/ 54048 w 247495"/>
                  <a:gd name="connsiteY155" fmla="*/ 75953 h 284336"/>
                  <a:gd name="connsiteX156" fmla="*/ 52948 w 247495"/>
                  <a:gd name="connsiteY156" fmla="*/ 71808 h 284336"/>
                  <a:gd name="connsiteX157" fmla="*/ 54294 w 247495"/>
                  <a:gd name="connsiteY157" fmla="*/ 105368 h 284336"/>
                  <a:gd name="connsiteX158" fmla="*/ 54294 w 247495"/>
                  <a:gd name="connsiteY158" fmla="*/ 86967 h 284336"/>
                  <a:gd name="connsiteX159" fmla="*/ 54467 w 247495"/>
                  <a:gd name="connsiteY159" fmla="*/ 85671 h 284336"/>
                  <a:gd name="connsiteX160" fmla="*/ 57882 w 247495"/>
                  <a:gd name="connsiteY160" fmla="*/ 86119 h 284336"/>
                  <a:gd name="connsiteX161" fmla="*/ 64329 w 247495"/>
                  <a:gd name="connsiteY161" fmla="*/ 84448 h 284336"/>
                  <a:gd name="connsiteX162" fmla="*/ 64365 w 247495"/>
                  <a:gd name="connsiteY162" fmla="*/ 84429 h 284336"/>
                  <a:gd name="connsiteX163" fmla="*/ 64365 w 247495"/>
                  <a:gd name="connsiteY163" fmla="*/ 110403 h 284336"/>
                  <a:gd name="connsiteX164" fmla="*/ 59329 w 247495"/>
                  <a:gd name="connsiteY164" fmla="*/ 110403 h 284336"/>
                  <a:gd name="connsiteX165" fmla="*/ 54294 w 247495"/>
                  <a:gd name="connsiteY165" fmla="*/ 105368 h 284336"/>
                  <a:gd name="connsiteX166" fmla="*/ 72695 w 247495"/>
                  <a:gd name="connsiteY166" fmla="*/ 114569 h 284336"/>
                  <a:gd name="connsiteX167" fmla="*/ 72694 w 247495"/>
                  <a:gd name="connsiteY167" fmla="*/ 80460 h 284336"/>
                  <a:gd name="connsiteX168" fmla="*/ 114530 w 247495"/>
                  <a:gd name="connsiteY168" fmla="*/ 72731 h 284336"/>
                  <a:gd name="connsiteX169" fmla="*/ 156366 w 247495"/>
                  <a:gd name="connsiteY169" fmla="*/ 80460 h 284336"/>
                  <a:gd name="connsiteX170" fmla="*/ 156366 w 247495"/>
                  <a:gd name="connsiteY170" fmla="*/ 114569 h 284336"/>
                  <a:gd name="connsiteX171" fmla="*/ 114531 w 247495"/>
                  <a:gd name="connsiteY171" fmla="*/ 156405 h 284336"/>
                  <a:gd name="connsiteX172" fmla="*/ 72695 w 247495"/>
                  <a:gd name="connsiteY172" fmla="*/ 114569 h 284336"/>
                  <a:gd name="connsiteX173" fmla="*/ 114531 w 247495"/>
                  <a:gd name="connsiteY173" fmla="*/ 164735 h 284336"/>
                  <a:gd name="connsiteX174" fmla="*/ 137966 w 247495"/>
                  <a:gd name="connsiteY174" fmla="*/ 158913 h 284336"/>
                  <a:gd name="connsiteX175" fmla="*/ 137966 w 247495"/>
                  <a:gd name="connsiteY175" fmla="*/ 178818 h 284336"/>
                  <a:gd name="connsiteX176" fmla="*/ 137958 w 247495"/>
                  <a:gd name="connsiteY176" fmla="*/ 178969 h 284336"/>
                  <a:gd name="connsiteX177" fmla="*/ 137963 w 247495"/>
                  <a:gd name="connsiteY177" fmla="*/ 179069 h 284336"/>
                  <a:gd name="connsiteX178" fmla="*/ 114530 w 247495"/>
                  <a:gd name="connsiteY178" fmla="*/ 202404 h 284336"/>
                  <a:gd name="connsiteX179" fmla="*/ 91096 w 247495"/>
                  <a:gd name="connsiteY179" fmla="*/ 179008 h 284336"/>
                  <a:gd name="connsiteX180" fmla="*/ 91098 w 247495"/>
                  <a:gd name="connsiteY180" fmla="*/ 178970 h 284336"/>
                  <a:gd name="connsiteX181" fmla="*/ 91095 w 247495"/>
                  <a:gd name="connsiteY181" fmla="*/ 178900 h 284336"/>
                  <a:gd name="connsiteX182" fmla="*/ 91095 w 247495"/>
                  <a:gd name="connsiteY182" fmla="*/ 158913 h 284336"/>
                  <a:gd name="connsiteX183" fmla="*/ 114531 w 247495"/>
                  <a:gd name="connsiteY183" fmla="*/ 164735 h 284336"/>
                  <a:gd name="connsiteX184" fmla="*/ 95791 w 247495"/>
                  <a:gd name="connsiteY184" fmla="*/ 216095 h 284336"/>
                  <a:gd name="connsiteX185" fmla="*/ 95295 w 247495"/>
                  <a:gd name="connsiteY185" fmla="*/ 216131 h 284336"/>
                  <a:gd name="connsiteX186" fmla="*/ 72900 w 247495"/>
                  <a:gd name="connsiteY186" fmla="*/ 183133 h 284336"/>
                  <a:gd name="connsiteX187" fmla="*/ 83047 w 247495"/>
                  <a:gd name="connsiteY187" fmla="*/ 183133 h 284336"/>
                  <a:gd name="connsiteX188" fmla="*/ 104586 w 247495"/>
                  <a:gd name="connsiteY188" fmla="*/ 209130 h 284336"/>
                  <a:gd name="connsiteX189" fmla="*/ 109493 w 247495"/>
                  <a:gd name="connsiteY189" fmla="*/ 215870 h 284336"/>
                  <a:gd name="connsiteX190" fmla="*/ 114528 w 247495"/>
                  <a:gd name="connsiteY190" fmla="*/ 211883 h 284336"/>
                  <a:gd name="connsiteX191" fmla="*/ 119564 w 247495"/>
                  <a:gd name="connsiteY191" fmla="*/ 215870 h 284336"/>
                  <a:gd name="connsiteX192" fmla="*/ 119564 w 247495"/>
                  <a:gd name="connsiteY192" fmla="*/ 276006 h 284336"/>
                  <a:gd name="connsiteX193" fmla="*/ 109493 w 247495"/>
                  <a:gd name="connsiteY193" fmla="*/ 276006 h 284336"/>
                  <a:gd name="connsiteX194" fmla="*/ 206530 w 247495"/>
                  <a:gd name="connsiteY194" fmla="*/ 239205 h 284336"/>
                  <a:gd name="connsiteX195" fmla="*/ 186794 w 247495"/>
                  <a:gd name="connsiteY195" fmla="*/ 232564 h 284336"/>
                  <a:gd name="connsiteX196" fmla="*/ 180958 w 247495"/>
                  <a:gd name="connsiteY196" fmla="*/ 233358 h 284336"/>
                  <a:gd name="connsiteX197" fmla="*/ 181752 w 247495"/>
                  <a:gd name="connsiteY197" fmla="*/ 239194 h 284336"/>
                  <a:gd name="connsiteX198" fmla="*/ 202366 w 247495"/>
                  <a:gd name="connsiteY198" fmla="*/ 247320 h 284336"/>
                  <a:gd name="connsiteX199" fmla="*/ 202366 w 247495"/>
                  <a:gd name="connsiteY199" fmla="*/ 270971 h 284336"/>
                  <a:gd name="connsiteX200" fmla="*/ 197331 w 247495"/>
                  <a:gd name="connsiteY200" fmla="*/ 276006 h 284336"/>
                  <a:gd name="connsiteX201" fmla="*/ 127893 w 247495"/>
                  <a:gd name="connsiteY201" fmla="*/ 276006 h 284336"/>
                  <a:gd name="connsiteX202" fmla="*/ 127893 w 247495"/>
                  <a:gd name="connsiteY202" fmla="*/ 222467 h 284336"/>
                  <a:gd name="connsiteX203" fmla="*/ 128093 w 247495"/>
                  <a:gd name="connsiteY203" fmla="*/ 222626 h 284336"/>
                  <a:gd name="connsiteX204" fmla="*/ 133541 w 247495"/>
                  <a:gd name="connsiteY204" fmla="*/ 224515 h 284336"/>
                  <a:gd name="connsiteX205" fmla="*/ 137597 w 247495"/>
                  <a:gd name="connsiteY205" fmla="*/ 223526 h 284336"/>
                  <a:gd name="connsiteX206" fmla="*/ 164517 w 247495"/>
                  <a:gd name="connsiteY206" fmla="*/ 183134 h 284336"/>
                  <a:gd name="connsiteX207" fmla="*/ 169732 w 247495"/>
                  <a:gd name="connsiteY207" fmla="*/ 183134 h 284336"/>
                  <a:gd name="connsiteX208" fmla="*/ 172851 w 247495"/>
                  <a:gd name="connsiteY208" fmla="*/ 183287 h 284336"/>
                  <a:gd name="connsiteX209" fmla="*/ 165564 w 247495"/>
                  <a:gd name="connsiteY209" fmla="*/ 206570 h 284336"/>
                  <a:gd name="connsiteX210" fmla="*/ 169901 w 247495"/>
                  <a:gd name="connsiteY210" fmla="*/ 224933 h 284336"/>
                  <a:gd name="connsiteX211" fmla="*/ 175492 w 247495"/>
                  <a:gd name="connsiteY211" fmla="*/ 226785 h 284336"/>
                  <a:gd name="connsiteX212" fmla="*/ 177345 w 247495"/>
                  <a:gd name="connsiteY212" fmla="*/ 221194 h 284336"/>
                  <a:gd name="connsiteX213" fmla="*/ 173894 w 247495"/>
                  <a:gd name="connsiteY213" fmla="*/ 206570 h 284336"/>
                  <a:gd name="connsiteX214" fmla="*/ 206530 w 247495"/>
                  <a:gd name="connsiteY214" fmla="*/ 173934 h 284336"/>
                  <a:gd name="connsiteX215" fmla="*/ 239166 w 247495"/>
                  <a:gd name="connsiteY215" fmla="*/ 206570 h 284336"/>
                  <a:gd name="connsiteX216" fmla="*/ 206530 w 247495"/>
                  <a:gd name="connsiteY216" fmla="*/ 239205 h 28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247495" h="284336">
                    <a:moveTo>
                      <a:pt x="247495" y="206570"/>
                    </a:moveTo>
                    <a:cubicBezTo>
                      <a:pt x="247495" y="188661"/>
                      <a:pt x="235939" y="173409"/>
                      <a:pt x="219895" y="167854"/>
                    </a:cubicBezTo>
                    <a:lnTo>
                      <a:pt x="219895" y="155533"/>
                    </a:lnTo>
                    <a:lnTo>
                      <a:pt x="220487" y="155533"/>
                    </a:lnTo>
                    <a:cubicBezTo>
                      <a:pt x="225234" y="155533"/>
                      <a:pt x="229095" y="151672"/>
                      <a:pt x="229095" y="146926"/>
                    </a:cubicBezTo>
                    <a:lnTo>
                      <a:pt x="229095" y="137410"/>
                    </a:lnTo>
                    <a:cubicBezTo>
                      <a:pt x="229095" y="132664"/>
                      <a:pt x="225234" y="128803"/>
                      <a:pt x="220487" y="128803"/>
                    </a:cubicBezTo>
                    <a:lnTo>
                      <a:pt x="192572" y="128803"/>
                    </a:lnTo>
                    <a:cubicBezTo>
                      <a:pt x="187825" y="128803"/>
                      <a:pt x="183964" y="132664"/>
                      <a:pt x="183964" y="137410"/>
                    </a:cubicBezTo>
                    <a:lnTo>
                      <a:pt x="183964" y="146926"/>
                    </a:lnTo>
                    <a:cubicBezTo>
                      <a:pt x="183964" y="151672"/>
                      <a:pt x="187825" y="155533"/>
                      <a:pt x="192572" y="155533"/>
                    </a:cubicBezTo>
                    <a:lnTo>
                      <a:pt x="193164" y="155533"/>
                    </a:lnTo>
                    <a:lnTo>
                      <a:pt x="193164" y="167854"/>
                    </a:lnTo>
                    <a:cubicBezTo>
                      <a:pt x="188023" y="169634"/>
                      <a:pt x="183343" y="172407"/>
                      <a:pt x="179356" y="175949"/>
                    </a:cubicBezTo>
                    <a:cubicBezTo>
                      <a:pt x="176217" y="175193"/>
                      <a:pt x="172991" y="174804"/>
                      <a:pt x="169731" y="174804"/>
                    </a:cubicBezTo>
                    <a:lnTo>
                      <a:pt x="160541" y="174804"/>
                    </a:lnTo>
                    <a:cubicBezTo>
                      <a:pt x="160536" y="174804"/>
                      <a:pt x="160533" y="174803"/>
                      <a:pt x="160528" y="174803"/>
                    </a:cubicBezTo>
                    <a:cubicBezTo>
                      <a:pt x="160524" y="174803"/>
                      <a:pt x="160520" y="174804"/>
                      <a:pt x="160515" y="174804"/>
                    </a:cubicBezTo>
                    <a:lnTo>
                      <a:pt x="146295" y="174804"/>
                    </a:lnTo>
                    <a:lnTo>
                      <a:pt x="146295" y="153367"/>
                    </a:lnTo>
                    <a:cubicBezTo>
                      <a:pt x="156512" y="144986"/>
                      <a:pt x="163371" y="132657"/>
                      <a:pt x="164520" y="118732"/>
                    </a:cubicBezTo>
                    <a:lnTo>
                      <a:pt x="169730" y="118732"/>
                    </a:lnTo>
                    <a:cubicBezTo>
                      <a:pt x="177100" y="118732"/>
                      <a:pt x="183095" y="112737"/>
                      <a:pt x="183095" y="105367"/>
                    </a:cubicBezTo>
                    <a:lnTo>
                      <a:pt x="183095" y="86966"/>
                    </a:lnTo>
                    <a:cubicBezTo>
                      <a:pt x="183095" y="84844"/>
                      <a:pt x="182600" y="82799"/>
                      <a:pt x="181671" y="80957"/>
                    </a:cubicBezTo>
                    <a:cubicBezTo>
                      <a:pt x="184039" y="77943"/>
                      <a:pt x="185000" y="74087"/>
                      <a:pt x="184304" y="70302"/>
                    </a:cubicBezTo>
                    <a:cubicBezTo>
                      <a:pt x="183577" y="66352"/>
                      <a:pt x="181145" y="62967"/>
                      <a:pt x="177628" y="61013"/>
                    </a:cubicBezTo>
                    <a:cubicBezTo>
                      <a:pt x="175190" y="59659"/>
                      <a:pt x="172409" y="58254"/>
                      <a:pt x="169295" y="56870"/>
                    </a:cubicBezTo>
                    <a:lnTo>
                      <a:pt x="169295" y="31766"/>
                    </a:lnTo>
                    <a:cubicBezTo>
                      <a:pt x="169295" y="23281"/>
                      <a:pt x="165991" y="15304"/>
                      <a:pt x="159991" y="9304"/>
                    </a:cubicBezTo>
                    <a:cubicBezTo>
                      <a:pt x="153993" y="3304"/>
                      <a:pt x="146016" y="0"/>
                      <a:pt x="137531" y="0"/>
                    </a:cubicBezTo>
                    <a:lnTo>
                      <a:pt x="91529" y="0"/>
                    </a:lnTo>
                    <a:cubicBezTo>
                      <a:pt x="74014" y="0"/>
                      <a:pt x="59764" y="14250"/>
                      <a:pt x="59764" y="31766"/>
                    </a:cubicBezTo>
                    <a:lnTo>
                      <a:pt x="59764" y="56869"/>
                    </a:lnTo>
                    <a:cubicBezTo>
                      <a:pt x="56649" y="58253"/>
                      <a:pt x="53868" y="59659"/>
                      <a:pt x="51430" y="61013"/>
                    </a:cubicBezTo>
                    <a:cubicBezTo>
                      <a:pt x="47914" y="62967"/>
                      <a:pt x="45481" y="66352"/>
                      <a:pt x="44755" y="70302"/>
                    </a:cubicBezTo>
                    <a:cubicBezTo>
                      <a:pt x="44057" y="74096"/>
                      <a:pt x="45024" y="77959"/>
                      <a:pt x="47387" y="80959"/>
                    </a:cubicBezTo>
                    <a:cubicBezTo>
                      <a:pt x="46459" y="82800"/>
                      <a:pt x="45964" y="84844"/>
                      <a:pt x="45964" y="86967"/>
                    </a:cubicBezTo>
                    <a:lnTo>
                      <a:pt x="45964" y="105368"/>
                    </a:lnTo>
                    <a:cubicBezTo>
                      <a:pt x="45964" y="112738"/>
                      <a:pt x="51959" y="118733"/>
                      <a:pt x="59329" y="118733"/>
                    </a:cubicBezTo>
                    <a:lnTo>
                      <a:pt x="64539" y="118733"/>
                    </a:lnTo>
                    <a:cubicBezTo>
                      <a:pt x="65688" y="132657"/>
                      <a:pt x="72547" y="144986"/>
                      <a:pt x="82764" y="153367"/>
                    </a:cubicBezTo>
                    <a:lnTo>
                      <a:pt x="82764" y="174804"/>
                    </a:lnTo>
                    <a:lnTo>
                      <a:pt x="68539" y="174804"/>
                    </a:lnTo>
                    <a:cubicBezTo>
                      <a:pt x="68535" y="174804"/>
                      <a:pt x="68531" y="174803"/>
                      <a:pt x="68527" y="174803"/>
                    </a:cubicBezTo>
                    <a:cubicBezTo>
                      <a:pt x="68522" y="174803"/>
                      <a:pt x="68518" y="174804"/>
                      <a:pt x="68514" y="174804"/>
                    </a:cubicBezTo>
                    <a:lnTo>
                      <a:pt x="59323" y="174804"/>
                    </a:lnTo>
                    <a:cubicBezTo>
                      <a:pt x="56709" y="174804"/>
                      <a:pt x="54121" y="175057"/>
                      <a:pt x="51586" y="175542"/>
                    </a:cubicBezTo>
                    <a:lnTo>
                      <a:pt x="55546" y="170702"/>
                    </a:lnTo>
                    <a:cubicBezTo>
                      <a:pt x="58410" y="167202"/>
                      <a:pt x="58158" y="162151"/>
                      <a:pt x="54961" y="158953"/>
                    </a:cubicBezTo>
                    <a:lnTo>
                      <a:pt x="48146" y="152139"/>
                    </a:lnTo>
                    <a:cubicBezTo>
                      <a:pt x="44729" y="148721"/>
                      <a:pt x="39168" y="148721"/>
                      <a:pt x="35750" y="152139"/>
                    </a:cubicBezTo>
                    <a:lnTo>
                      <a:pt x="6747" y="181142"/>
                    </a:lnTo>
                    <a:cubicBezTo>
                      <a:pt x="-1963" y="189852"/>
                      <a:pt x="-2282" y="204086"/>
                      <a:pt x="6036" y="212873"/>
                    </a:cubicBezTo>
                    <a:cubicBezTo>
                      <a:pt x="9387" y="216413"/>
                      <a:pt x="13671" y="218716"/>
                      <a:pt x="18360" y="219565"/>
                    </a:cubicBezTo>
                    <a:lnTo>
                      <a:pt x="18360" y="270971"/>
                    </a:lnTo>
                    <a:cubicBezTo>
                      <a:pt x="18360" y="278341"/>
                      <a:pt x="24356" y="284336"/>
                      <a:pt x="31725" y="284336"/>
                    </a:cubicBezTo>
                    <a:lnTo>
                      <a:pt x="53735" y="284336"/>
                    </a:lnTo>
                    <a:cubicBezTo>
                      <a:pt x="56035" y="284336"/>
                      <a:pt x="57900" y="282471"/>
                      <a:pt x="57900" y="280171"/>
                    </a:cubicBezTo>
                    <a:cubicBezTo>
                      <a:pt x="57900" y="277871"/>
                      <a:pt x="56035" y="276006"/>
                      <a:pt x="53735" y="276006"/>
                    </a:cubicBezTo>
                    <a:lnTo>
                      <a:pt x="31725" y="276006"/>
                    </a:lnTo>
                    <a:cubicBezTo>
                      <a:pt x="28949" y="276006"/>
                      <a:pt x="26690" y="273747"/>
                      <a:pt x="26690" y="270971"/>
                    </a:cubicBezTo>
                    <a:lnTo>
                      <a:pt x="26690" y="219534"/>
                    </a:lnTo>
                    <a:cubicBezTo>
                      <a:pt x="31093" y="218700"/>
                      <a:pt x="35141" y="216572"/>
                      <a:pt x="38389" y="213325"/>
                    </a:cubicBezTo>
                    <a:cubicBezTo>
                      <a:pt x="44673" y="207041"/>
                      <a:pt x="46685" y="197614"/>
                      <a:pt x="43514" y="189308"/>
                    </a:cubicBezTo>
                    <a:cubicBezTo>
                      <a:pt x="43279" y="188694"/>
                      <a:pt x="43182" y="188040"/>
                      <a:pt x="43215" y="187386"/>
                    </a:cubicBezTo>
                    <a:cubicBezTo>
                      <a:pt x="48109" y="184602"/>
                      <a:pt x="53642" y="183133"/>
                      <a:pt x="59324" y="183133"/>
                    </a:cubicBezTo>
                    <a:lnTo>
                      <a:pt x="64540" y="183133"/>
                    </a:lnTo>
                    <a:cubicBezTo>
                      <a:pt x="65949" y="200275"/>
                      <a:pt x="75989" y="215502"/>
                      <a:pt x="91459" y="223526"/>
                    </a:cubicBezTo>
                    <a:cubicBezTo>
                      <a:pt x="92738" y="224189"/>
                      <a:pt x="94131" y="224515"/>
                      <a:pt x="95516" y="224515"/>
                    </a:cubicBezTo>
                    <a:cubicBezTo>
                      <a:pt x="97458" y="224515"/>
                      <a:pt x="99386" y="223875"/>
                      <a:pt x="100963" y="222626"/>
                    </a:cubicBezTo>
                    <a:lnTo>
                      <a:pt x="101163" y="222467"/>
                    </a:lnTo>
                    <a:lnTo>
                      <a:pt x="101163" y="276006"/>
                    </a:lnTo>
                    <a:lnTo>
                      <a:pt x="70396" y="276006"/>
                    </a:lnTo>
                    <a:cubicBezTo>
                      <a:pt x="68096" y="276006"/>
                      <a:pt x="66231" y="277871"/>
                      <a:pt x="66231" y="280171"/>
                    </a:cubicBezTo>
                    <a:cubicBezTo>
                      <a:pt x="66231" y="282471"/>
                      <a:pt x="68096" y="284336"/>
                      <a:pt x="70396" y="284336"/>
                    </a:cubicBezTo>
                    <a:lnTo>
                      <a:pt x="197331" y="284336"/>
                    </a:lnTo>
                    <a:cubicBezTo>
                      <a:pt x="204701" y="284336"/>
                      <a:pt x="210696" y="278341"/>
                      <a:pt x="210696" y="270971"/>
                    </a:cubicBezTo>
                    <a:lnTo>
                      <a:pt x="210696" y="247325"/>
                    </a:lnTo>
                    <a:cubicBezTo>
                      <a:pt x="231335" y="245230"/>
                      <a:pt x="247495" y="227751"/>
                      <a:pt x="247495" y="206570"/>
                    </a:cubicBezTo>
                    <a:close/>
                    <a:moveTo>
                      <a:pt x="32498" y="207435"/>
                    </a:moveTo>
                    <a:cubicBezTo>
                      <a:pt x="29757" y="210176"/>
                      <a:pt x="26119" y="211653"/>
                      <a:pt x="22236" y="211603"/>
                    </a:cubicBezTo>
                    <a:cubicBezTo>
                      <a:pt x="18361" y="211550"/>
                      <a:pt x="14756" y="209967"/>
                      <a:pt x="12086" y="207147"/>
                    </a:cubicBezTo>
                    <a:cubicBezTo>
                      <a:pt x="6841" y="201605"/>
                      <a:pt x="7088" y="192582"/>
                      <a:pt x="12637" y="187033"/>
                    </a:cubicBezTo>
                    <a:lnTo>
                      <a:pt x="41641" y="158028"/>
                    </a:lnTo>
                    <a:cubicBezTo>
                      <a:pt x="41726" y="157943"/>
                      <a:pt x="41838" y="157901"/>
                      <a:pt x="41949" y="157901"/>
                    </a:cubicBezTo>
                    <a:cubicBezTo>
                      <a:pt x="42060" y="157901"/>
                      <a:pt x="42172" y="157943"/>
                      <a:pt x="42257" y="158028"/>
                    </a:cubicBezTo>
                    <a:lnTo>
                      <a:pt x="49071" y="164843"/>
                    </a:lnTo>
                    <a:cubicBezTo>
                      <a:pt x="49230" y="165002"/>
                      <a:pt x="49242" y="165252"/>
                      <a:pt x="49100" y="165426"/>
                    </a:cubicBezTo>
                    <a:lnTo>
                      <a:pt x="37983" y="179014"/>
                    </a:lnTo>
                    <a:cubicBezTo>
                      <a:pt x="36899" y="180338"/>
                      <a:pt x="36097" y="181827"/>
                      <a:pt x="35577" y="183392"/>
                    </a:cubicBezTo>
                    <a:cubicBezTo>
                      <a:pt x="35564" y="183433"/>
                      <a:pt x="35549" y="183473"/>
                      <a:pt x="35536" y="183513"/>
                    </a:cubicBezTo>
                    <a:cubicBezTo>
                      <a:pt x="34620" y="186361"/>
                      <a:pt x="34653" y="189455"/>
                      <a:pt x="35732" y="192280"/>
                    </a:cubicBezTo>
                    <a:cubicBezTo>
                      <a:pt x="37733" y="197521"/>
                      <a:pt x="36464" y="203470"/>
                      <a:pt x="32498" y="207435"/>
                    </a:cubicBezTo>
                    <a:close/>
                    <a:moveTo>
                      <a:pt x="192295" y="146926"/>
                    </a:moveTo>
                    <a:lnTo>
                      <a:pt x="192295" y="137410"/>
                    </a:lnTo>
                    <a:cubicBezTo>
                      <a:pt x="192295" y="137257"/>
                      <a:pt x="192420" y="137133"/>
                      <a:pt x="192573" y="137133"/>
                    </a:cubicBezTo>
                    <a:lnTo>
                      <a:pt x="220488" y="137133"/>
                    </a:lnTo>
                    <a:cubicBezTo>
                      <a:pt x="220641" y="137133"/>
                      <a:pt x="220766" y="137257"/>
                      <a:pt x="220766" y="137410"/>
                    </a:cubicBezTo>
                    <a:lnTo>
                      <a:pt x="220766" y="146926"/>
                    </a:lnTo>
                    <a:cubicBezTo>
                      <a:pt x="220766" y="147079"/>
                      <a:pt x="220641" y="147203"/>
                      <a:pt x="220488" y="147203"/>
                    </a:cubicBezTo>
                    <a:lnTo>
                      <a:pt x="215731" y="147203"/>
                    </a:lnTo>
                    <a:lnTo>
                      <a:pt x="197330" y="147203"/>
                    </a:lnTo>
                    <a:lnTo>
                      <a:pt x="192573" y="147203"/>
                    </a:lnTo>
                    <a:cubicBezTo>
                      <a:pt x="192420" y="147203"/>
                      <a:pt x="192295" y="147079"/>
                      <a:pt x="192295" y="146926"/>
                    </a:cubicBezTo>
                    <a:close/>
                    <a:moveTo>
                      <a:pt x="201495" y="155533"/>
                    </a:moveTo>
                    <a:lnTo>
                      <a:pt x="211566" y="155533"/>
                    </a:lnTo>
                    <a:lnTo>
                      <a:pt x="211566" y="165925"/>
                    </a:lnTo>
                    <a:cubicBezTo>
                      <a:pt x="209914" y="165721"/>
                      <a:pt x="208236" y="165604"/>
                      <a:pt x="206531" y="165604"/>
                    </a:cubicBezTo>
                    <a:cubicBezTo>
                      <a:pt x="204825" y="165604"/>
                      <a:pt x="203147" y="165721"/>
                      <a:pt x="201496" y="165925"/>
                    </a:cubicBezTo>
                    <a:lnTo>
                      <a:pt x="201496" y="155533"/>
                    </a:lnTo>
                    <a:close/>
                    <a:moveTo>
                      <a:pt x="124472" y="209131"/>
                    </a:moveTo>
                    <a:cubicBezTo>
                      <a:pt x="135858" y="205369"/>
                      <a:pt x="144408" y="195333"/>
                      <a:pt x="146014" y="183134"/>
                    </a:cubicBezTo>
                    <a:lnTo>
                      <a:pt x="156156" y="183134"/>
                    </a:lnTo>
                    <a:cubicBezTo>
                      <a:pt x="154772" y="197147"/>
                      <a:pt x="146458" y="209546"/>
                      <a:pt x="133762" y="216131"/>
                    </a:cubicBezTo>
                    <a:cubicBezTo>
                      <a:pt x="133597" y="216216"/>
                      <a:pt x="133403" y="216203"/>
                      <a:pt x="133266" y="216095"/>
                    </a:cubicBezTo>
                    <a:close/>
                    <a:moveTo>
                      <a:pt x="174767" y="105367"/>
                    </a:moveTo>
                    <a:cubicBezTo>
                      <a:pt x="174767" y="108144"/>
                      <a:pt x="172508" y="110402"/>
                      <a:pt x="169732" y="110402"/>
                    </a:cubicBezTo>
                    <a:lnTo>
                      <a:pt x="164697" y="110402"/>
                    </a:lnTo>
                    <a:lnTo>
                      <a:pt x="164697" y="84428"/>
                    </a:lnTo>
                    <a:cubicBezTo>
                      <a:pt x="164708" y="84435"/>
                      <a:pt x="164721" y="84442"/>
                      <a:pt x="164733" y="84448"/>
                    </a:cubicBezTo>
                    <a:cubicBezTo>
                      <a:pt x="167833" y="86167"/>
                      <a:pt x="171368" y="86525"/>
                      <a:pt x="174594" y="85668"/>
                    </a:cubicBezTo>
                    <a:cubicBezTo>
                      <a:pt x="174705" y="86087"/>
                      <a:pt x="174768" y="86521"/>
                      <a:pt x="174768" y="86966"/>
                    </a:cubicBezTo>
                    <a:lnTo>
                      <a:pt x="174768" y="105367"/>
                    </a:lnTo>
                    <a:close/>
                    <a:moveTo>
                      <a:pt x="137531" y="8330"/>
                    </a:moveTo>
                    <a:cubicBezTo>
                      <a:pt x="143791" y="8330"/>
                      <a:pt x="149676" y="10768"/>
                      <a:pt x="154103" y="15194"/>
                    </a:cubicBezTo>
                    <a:cubicBezTo>
                      <a:pt x="158529" y="19620"/>
                      <a:pt x="160966" y="25506"/>
                      <a:pt x="160966" y="31766"/>
                    </a:cubicBezTo>
                    <a:lnTo>
                      <a:pt x="160966" y="53557"/>
                    </a:lnTo>
                    <a:cubicBezTo>
                      <a:pt x="156565" y="52000"/>
                      <a:pt x="151679" y="50560"/>
                      <a:pt x="146296" y="49365"/>
                    </a:cubicBezTo>
                    <a:lnTo>
                      <a:pt x="146296" y="31766"/>
                    </a:lnTo>
                    <a:cubicBezTo>
                      <a:pt x="146296" y="22496"/>
                      <a:pt x="142303" y="14142"/>
                      <a:pt x="135949" y="8330"/>
                    </a:cubicBezTo>
                    <a:close/>
                    <a:moveTo>
                      <a:pt x="91095" y="47788"/>
                    </a:moveTo>
                    <a:lnTo>
                      <a:pt x="91095" y="31766"/>
                    </a:lnTo>
                    <a:cubicBezTo>
                      <a:pt x="91095" y="18843"/>
                      <a:pt x="101608" y="8330"/>
                      <a:pt x="114530" y="8330"/>
                    </a:cubicBezTo>
                    <a:cubicBezTo>
                      <a:pt x="127453" y="8330"/>
                      <a:pt x="137966" y="18843"/>
                      <a:pt x="137966" y="31766"/>
                    </a:cubicBezTo>
                    <a:lnTo>
                      <a:pt x="137966" y="47788"/>
                    </a:lnTo>
                    <a:cubicBezTo>
                      <a:pt x="130876" y="46672"/>
                      <a:pt x="123068" y="46001"/>
                      <a:pt x="114530" y="46001"/>
                    </a:cubicBezTo>
                    <a:cubicBezTo>
                      <a:pt x="105992" y="46001"/>
                      <a:pt x="98185" y="46672"/>
                      <a:pt x="91095" y="47788"/>
                    </a:cubicBezTo>
                    <a:close/>
                    <a:moveTo>
                      <a:pt x="68094" y="31766"/>
                    </a:moveTo>
                    <a:cubicBezTo>
                      <a:pt x="68094" y="18843"/>
                      <a:pt x="78607" y="8330"/>
                      <a:pt x="91529" y="8330"/>
                    </a:cubicBezTo>
                    <a:lnTo>
                      <a:pt x="93111" y="8330"/>
                    </a:lnTo>
                    <a:cubicBezTo>
                      <a:pt x="86757" y="14142"/>
                      <a:pt x="82764" y="22496"/>
                      <a:pt x="82764" y="31766"/>
                    </a:cubicBezTo>
                    <a:lnTo>
                      <a:pt x="82765" y="49364"/>
                    </a:lnTo>
                    <a:cubicBezTo>
                      <a:pt x="77382" y="50560"/>
                      <a:pt x="72496" y="52000"/>
                      <a:pt x="68094" y="53557"/>
                    </a:cubicBezTo>
                    <a:close/>
                    <a:moveTo>
                      <a:pt x="52948" y="71808"/>
                    </a:moveTo>
                    <a:cubicBezTo>
                      <a:pt x="53222" y="70315"/>
                      <a:pt x="54144" y="69035"/>
                      <a:pt x="55476" y="68295"/>
                    </a:cubicBezTo>
                    <a:cubicBezTo>
                      <a:pt x="66943" y="61925"/>
                      <a:pt x="86497" y="54331"/>
                      <a:pt x="114530" y="54331"/>
                    </a:cubicBezTo>
                    <a:cubicBezTo>
                      <a:pt x="142564" y="54331"/>
                      <a:pt x="162117" y="61925"/>
                      <a:pt x="173585" y="68295"/>
                    </a:cubicBezTo>
                    <a:cubicBezTo>
                      <a:pt x="174917" y="69035"/>
                      <a:pt x="175838" y="70316"/>
                      <a:pt x="176113" y="71808"/>
                    </a:cubicBezTo>
                    <a:cubicBezTo>
                      <a:pt x="176385" y="73289"/>
                      <a:pt x="175984" y="74800"/>
                      <a:pt x="174989" y="75983"/>
                    </a:cubicBezTo>
                    <a:lnTo>
                      <a:pt x="174946" y="76034"/>
                    </a:lnTo>
                    <a:cubicBezTo>
                      <a:pt x="173448" y="77841"/>
                      <a:pt x="170851" y="78316"/>
                      <a:pt x="168774" y="77163"/>
                    </a:cubicBezTo>
                    <a:cubicBezTo>
                      <a:pt x="160183" y="72397"/>
                      <a:pt x="141712" y="64401"/>
                      <a:pt x="114531" y="64401"/>
                    </a:cubicBezTo>
                    <a:cubicBezTo>
                      <a:pt x="87350" y="64401"/>
                      <a:pt x="68879" y="72397"/>
                      <a:pt x="60288" y="77163"/>
                    </a:cubicBezTo>
                    <a:cubicBezTo>
                      <a:pt x="58210" y="78315"/>
                      <a:pt x="55614" y="77841"/>
                      <a:pt x="54114" y="76032"/>
                    </a:cubicBezTo>
                    <a:lnTo>
                      <a:pt x="54048" y="75953"/>
                    </a:lnTo>
                    <a:cubicBezTo>
                      <a:pt x="53076" y="74800"/>
                      <a:pt x="52675" y="73290"/>
                      <a:pt x="52948" y="71808"/>
                    </a:cubicBezTo>
                    <a:close/>
                    <a:moveTo>
                      <a:pt x="54294" y="105368"/>
                    </a:moveTo>
                    <a:lnTo>
                      <a:pt x="54294" y="86967"/>
                    </a:lnTo>
                    <a:cubicBezTo>
                      <a:pt x="54294" y="86523"/>
                      <a:pt x="54356" y="86089"/>
                      <a:pt x="54467" y="85671"/>
                    </a:cubicBezTo>
                    <a:cubicBezTo>
                      <a:pt x="55579" y="85966"/>
                      <a:pt x="56727" y="86119"/>
                      <a:pt x="57882" y="86119"/>
                    </a:cubicBezTo>
                    <a:cubicBezTo>
                      <a:pt x="60078" y="86119"/>
                      <a:pt x="62297" y="85575"/>
                      <a:pt x="64329" y="84448"/>
                    </a:cubicBezTo>
                    <a:cubicBezTo>
                      <a:pt x="64340" y="84442"/>
                      <a:pt x="64353" y="84435"/>
                      <a:pt x="64365" y="84429"/>
                    </a:cubicBezTo>
                    <a:lnTo>
                      <a:pt x="64365" y="110403"/>
                    </a:lnTo>
                    <a:lnTo>
                      <a:pt x="59329" y="110403"/>
                    </a:lnTo>
                    <a:cubicBezTo>
                      <a:pt x="56553" y="110403"/>
                      <a:pt x="54294" y="108144"/>
                      <a:pt x="54294" y="105368"/>
                    </a:cubicBezTo>
                    <a:close/>
                    <a:moveTo>
                      <a:pt x="72695" y="114569"/>
                    </a:moveTo>
                    <a:lnTo>
                      <a:pt x="72694" y="80460"/>
                    </a:lnTo>
                    <a:cubicBezTo>
                      <a:pt x="82004" y="76645"/>
                      <a:pt x="96053" y="72731"/>
                      <a:pt x="114530" y="72731"/>
                    </a:cubicBezTo>
                    <a:cubicBezTo>
                      <a:pt x="133008" y="72731"/>
                      <a:pt x="147057" y="76645"/>
                      <a:pt x="156366" y="80460"/>
                    </a:cubicBezTo>
                    <a:lnTo>
                      <a:pt x="156366" y="114569"/>
                    </a:lnTo>
                    <a:cubicBezTo>
                      <a:pt x="156366" y="137638"/>
                      <a:pt x="137598" y="156405"/>
                      <a:pt x="114531" y="156405"/>
                    </a:cubicBezTo>
                    <a:cubicBezTo>
                      <a:pt x="91462" y="156405"/>
                      <a:pt x="72695" y="137638"/>
                      <a:pt x="72695" y="114569"/>
                    </a:cubicBezTo>
                    <a:close/>
                    <a:moveTo>
                      <a:pt x="114531" y="164735"/>
                    </a:moveTo>
                    <a:cubicBezTo>
                      <a:pt x="122991" y="164735"/>
                      <a:pt x="130967" y="162627"/>
                      <a:pt x="137966" y="158913"/>
                    </a:cubicBezTo>
                    <a:lnTo>
                      <a:pt x="137966" y="178818"/>
                    </a:lnTo>
                    <a:cubicBezTo>
                      <a:pt x="137964" y="178869"/>
                      <a:pt x="137958" y="178918"/>
                      <a:pt x="137958" y="178969"/>
                    </a:cubicBezTo>
                    <a:cubicBezTo>
                      <a:pt x="137958" y="179003"/>
                      <a:pt x="137962" y="179035"/>
                      <a:pt x="137963" y="179069"/>
                    </a:cubicBezTo>
                    <a:cubicBezTo>
                      <a:pt x="137908" y="191945"/>
                      <a:pt x="127418" y="202404"/>
                      <a:pt x="114530" y="202404"/>
                    </a:cubicBezTo>
                    <a:cubicBezTo>
                      <a:pt x="101621" y="202404"/>
                      <a:pt x="91117" y="191912"/>
                      <a:pt x="91096" y="179008"/>
                    </a:cubicBezTo>
                    <a:cubicBezTo>
                      <a:pt x="91096" y="178995"/>
                      <a:pt x="91098" y="178982"/>
                      <a:pt x="91098" y="178970"/>
                    </a:cubicBezTo>
                    <a:cubicBezTo>
                      <a:pt x="91098" y="178946"/>
                      <a:pt x="91095" y="178923"/>
                      <a:pt x="91095" y="178900"/>
                    </a:cubicBezTo>
                    <a:lnTo>
                      <a:pt x="91095" y="158913"/>
                    </a:lnTo>
                    <a:cubicBezTo>
                      <a:pt x="98094" y="162626"/>
                      <a:pt x="106070" y="164735"/>
                      <a:pt x="114531" y="164735"/>
                    </a:cubicBezTo>
                    <a:close/>
                    <a:moveTo>
                      <a:pt x="95791" y="216095"/>
                    </a:moveTo>
                    <a:cubicBezTo>
                      <a:pt x="95655" y="216203"/>
                      <a:pt x="95460" y="216218"/>
                      <a:pt x="95295" y="216131"/>
                    </a:cubicBezTo>
                    <a:cubicBezTo>
                      <a:pt x="82599" y="209546"/>
                      <a:pt x="74285" y="197148"/>
                      <a:pt x="72900" y="183133"/>
                    </a:cubicBezTo>
                    <a:lnTo>
                      <a:pt x="83047" y="183133"/>
                    </a:lnTo>
                    <a:cubicBezTo>
                      <a:pt x="84653" y="195332"/>
                      <a:pt x="93202" y="205367"/>
                      <a:pt x="104586" y="209130"/>
                    </a:cubicBezTo>
                    <a:close/>
                    <a:moveTo>
                      <a:pt x="109493" y="215870"/>
                    </a:moveTo>
                    <a:lnTo>
                      <a:pt x="114528" y="211883"/>
                    </a:lnTo>
                    <a:lnTo>
                      <a:pt x="119564" y="215870"/>
                    </a:lnTo>
                    <a:lnTo>
                      <a:pt x="119564" y="276006"/>
                    </a:lnTo>
                    <a:lnTo>
                      <a:pt x="109493" y="276006"/>
                    </a:lnTo>
                    <a:close/>
                    <a:moveTo>
                      <a:pt x="206530" y="239205"/>
                    </a:moveTo>
                    <a:cubicBezTo>
                      <a:pt x="199331" y="239205"/>
                      <a:pt x="192506" y="236909"/>
                      <a:pt x="186794" y="232564"/>
                    </a:cubicBezTo>
                    <a:cubicBezTo>
                      <a:pt x="184963" y="231171"/>
                      <a:pt x="182350" y="231527"/>
                      <a:pt x="180958" y="233358"/>
                    </a:cubicBezTo>
                    <a:cubicBezTo>
                      <a:pt x="179565" y="235189"/>
                      <a:pt x="179921" y="237802"/>
                      <a:pt x="181752" y="239194"/>
                    </a:cubicBezTo>
                    <a:cubicBezTo>
                      <a:pt x="187814" y="243805"/>
                      <a:pt x="194873" y="246570"/>
                      <a:pt x="202366" y="247320"/>
                    </a:cubicBezTo>
                    <a:lnTo>
                      <a:pt x="202366" y="270971"/>
                    </a:lnTo>
                    <a:cubicBezTo>
                      <a:pt x="202366" y="273748"/>
                      <a:pt x="200107" y="276006"/>
                      <a:pt x="197331" y="276006"/>
                    </a:cubicBezTo>
                    <a:lnTo>
                      <a:pt x="127893" y="276006"/>
                    </a:lnTo>
                    <a:lnTo>
                      <a:pt x="127893" y="222467"/>
                    </a:lnTo>
                    <a:lnTo>
                      <a:pt x="128093" y="222626"/>
                    </a:lnTo>
                    <a:cubicBezTo>
                      <a:pt x="129671" y="223875"/>
                      <a:pt x="131598" y="224515"/>
                      <a:pt x="133541" y="224515"/>
                    </a:cubicBezTo>
                    <a:cubicBezTo>
                      <a:pt x="134926" y="224515"/>
                      <a:pt x="136319" y="224190"/>
                      <a:pt x="137597" y="223526"/>
                    </a:cubicBezTo>
                    <a:cubicBezTo>
                      <a:pt x="153068" y="215501"/>
                      <a:pt x="163108" y="200275"/>
                      <a:pt x="164517" y="183134"/>
                    </a:cubicBezTo>
                    <a:lnTo>
                      <a:pt x="169732" y="183134"/>
                    </a:lnTo>
                    <a:cubicBezTo>
                      <a:pt x="170777" y="183134"/>
                      <a:pt x="171817" y="183188"/>
                      <a:pt x="172851" y="183287"/>
                    </a:cubicBezTo>
                    <a:cubicBezTo>
                      <a:pt x="168262" y="189904"/>
                      <a:pt x="165564" y="197926"/>
                      <a:pt x="165564" y="206570"/>
                    </a:cubicBezTo>
                    <a:cubicBezTo>
                      <a:pt x="165564" y="213024"/>
                      <a:pt x="167023" y="219202"/>
                      <a:pt x="169901" y="224933"/>
                    </a:cubicBezTo>
                    <a:cubicBezTo>
                      <a:pt x="170933" y="226988"/>
                      <a:pt x="173437" y="227816"/>
                      <a:pt x="175492" y="226785"/>
                    </a:cubicBezTo>
                    <a:cubicBezTo>
                      <a:pt x="177548" y="225753"/>
                      <a:pt x="178377" y="223249"/>
                      <a:pt x="177345" y="221194"/>
                    </a:cubicBezTo>
                    <a:cubicBezTo>
                      <a:pt x="175055" y="216635"/>
                      <a:pt x="173894" y="211714"/>
                      <a:pt x="173894" y="206570"/>
                    </a:cubicBezTo>
                    <a:cubicBezTo>
                      <a:pt x="173894" y="188575"/>
                      <a:pt x="188534" y="173934"/>
                      <a:pt x="206530" y="173934"/>
                    </a:cubicBezTo>
                    <a:cubicBezTo>
                      <a:pt x="224526" y="173934"/>
                      <a:pt x="239166" y="188575"/>
                      <a:pt x="239166" y="206570"/>
                    </a:cubicBezTo>
                    <a:cubicBezTo>
                      <a:pt x="239166" y="224565"/>
                      <a:pt x="224525" y="239205"/>
                      <a:pt x="206530" y="239205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B1CA10DB-0EB9-8905-8344-4E5FCDCFA0C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012489" y="4427051"/>
                <a:ext cx="22130" cy="26730"/>
              </a:xfrm>
              <a:custGeom>
                <a:avLst/>
                <a:gdLst>
                  <a:gd name="connsiteX0" fmla="*/ 17966 w 22130"/>
                  <a:gd name="connsiteY0" fmla="*/ 18400 h 26730"/>
                  <a:gd name="connsiteX1" fmla="*/ 8330 w 22130"/>
                  <a:gd name="connsiteY1" fmla="*/ 18400 h 26730"/>
                  <a:gd name="connsiteX2" fmla="*/ 8330 w 22130"/>
                  <a:gd name="connsiteY2" fmla="*/ 4165 h 26730"/>
                  <a:gd name="connsiteX3" fmla="*/ 4165 w 22130"/>
                  <a:gd name="connsiteY3" fmla="*/ 0 h 26730"/>
                  <a:gd name="connsiteX4" fmla="*/ 0 w 22130"/>
                  <a:gd name="connsiteY4" fmla="*/ 4165 h 26730"/>
                  <a:gd name="connsiteX5" fmla="*/ 0 w 22130"/>
                  <a:gd name="connsiteY5" fmla="*/ 22565 h 26730"/>
                  <a:gd name="connsiteX6" fmla="*/ 4165 w 22130"/>
                  <a:gd name="connsiteY6" fmla="*/ 26730 h 26730"/>
                  <a:gd name="connsiteX7" fmla="*/ 17966 w 22130"/>
                  <a:gd name="connsiteY7" fmla="*/ 26730 h 26730"/>
                  <a:gd name="connsiteX8" fmla="*/ 22131 w 22130"/>
                  <a:gd name="connsiteY8" fmla="*/ 22565 h 26730"/>
                  <a:gd name="connsiteX9" fmla="*/ 17966 w 22130"/>
                  <a:gd name="connsiteY9" fmla="*/ 18400 h 26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130" h="26730">
                    <a:moveTo>
                      <a:pt x="17966" y="18400"/>
                    </a:moveTo>
                    <a:lnTo>
                      <a:pt x="8330" y="18400"/>
                    </a:lnTo>
                    <a:lnTo>
                      <a:pt x="8330" y="4165"/>
                    </a:lnTo>
                    <a:cubicBezTo>
                      <a:pt x="8330" y="1865"/>
                      <a:pt x="6466" y="0"/>
                      <a:pt x="4165" y="0"/>
                    </a:cubicBezTo>
                    <a:cubicBezTo>
                      <a:pt x="1864" y="0"/>
                      <a:pt x="0" y="1865"/>
                      <a:pt x="0" y="4165"/>
                    </a:cubicBezTo>
                    <a:lnTo>
                      <a:pt x="0" y="22565"/>
                    </a:lnTo>
                    <a:cubicBezTo>
                      <a:pt x="0" y="24866"/>
                      <a:pt x="1864" y="26730"/>
                      <a:pt x="4165" y="26730"/>
                    </a:cubicBezTo>
                    <a:lnTo>
                      <a:pt x="17966" y="26730"/>
                    </a:lnTo>
                    <a:cubicBezTo>
                      <a:pt x="20267" y="26730"/>
                      <a:pt x="22131" y="24866"/>
                      <a:pt x="22131" y="22565"/>
                    </a:cubicBezTo>
                    <a:cubicBezTo>
                      <a:pt x="22131" y="20264"/>
                      <a:pt x="20266" y="18400"/>
                      <a:pt x="17966" y="1840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440A892A-7D9E-1F16-BE8A-6F42F018FC1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73284" y="4436251"/>
                <a:ext cx="26730" cy="8330"/>
              </a:xfrm>
              <a:custGeom>
                <a:avLst/>
                <a:gdLst>
                  <a:gd name="connsiteX0" fmla="*/ 26731 w 26730"/>
                  <a:gd name="connsiteY0" fmla="*/ 4165 h 8330"/>
                  <a:gd name="connsiteX1" fmla="*/ 22566 w 26730"/>
                  <a:gd name="connsiteY1" fmla="*/ 0 h 8330"/>
                  <a:gd name="connsiteX2" fmla="*/ 4165 w 26730"/>
                  <a:gd name="connsiteY2" fmla="*/ 0 h 8330"/>
                  <a:gd name="connsiteX3" fmla="*/ 0 w 26730"/>
                  <a:gd name="connsiteY3" fmla="*/ 4165 h 8330"/>
                  <a:gd name="connsiteX4" fmla="*/ 4165 w 26730"/>
                  <a:gd name="connsiteY4" fmla="*/ 8330 h 8330"/>
                  <a:gd name="connsiteX5" fmla="*/ 22566 w 26730"/>
                  <a:gd name="connsiteY5" fmla="*/ 8330 h 8330"/>
                  <a:gd name="connsiteX6" fmla="*/ 26731 w 26730"/>
                  <a:gd name="connsiteY6" fmla="*/ 4165 h 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30" h="8330">
                    <a:moveTo>
                      <a:pt x="26731" y="4165"/>
                    </a:moveTo>
                    <a:cubicBezTo>
                      <a:pt x="26731" y="1865"/>
                      <a:pt x="24866" y="0"/>
                      <a:pt x="22566" y="0"/>
                    </a:cubicBezTo>
                    <a:lnTo>
                      <a:pt x="4165" y="0"/>
                    </a:lnTo>
                    <a:cubicBezTo>
                      <a:pt x="1865" y="0"/>
                      <a:pt x="0" y="1865"/>
                      <a:pt x="0" y="4165"/>
                    </a:cubicBezTo>
                    <a:cubicBezTo>
                      <a:pt x="0" y="6465"/>
                      <a:pt x="1865" y="8330"/>
                      <a:pt x="4165" y="8330"/>
                    </a:cubicBezTo>
                    <a:lnTo>
                      <a:pt x="22566" y="8330"/>
                    </a:lnTo>
                    <a:cubicBezTo>
                      <a:pt x="24866" y="8330"/>
                      <a:pt x="26731" y="6465"/>
                      <a:pt x="26731" y="4165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6A364B4E-2C9B-26D4-5A3C-822F29D9718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92916" y="4473051"/>
                <a:ext cx="24266" cy="17531"/>
              </a:xfrm>
              <a:custGeom>
                <a:avLst/>
                <a:gdLst>
                  <a:gd name="connsiteX0" fmla="*/ 18018 w 24266"/>
                  <a:gd name="connsiteY0" fmla="*/ 559 h 17531"/>
                  <a:gd name="connsiteX1" fmla="*/ 2083 w 24266"/>
                  <a:gd name="connsiteY1" fmla="*/ 9759 h 17531"/>
                  <a:gd name="connsiteX2" fmla="*/ 559 w 24266"/>
                  <a:gd name="connsiteY2" fmla="*/ 15448 h 17531"/>
                  <a:gd name="connsiteX3" fmla="*/ 4170 w 24266"/>
                  <a:gd name="connsiteY3" fmla="*/ 17531 h 17531"/>
                  <a:gd name="connsiteX4" fmla="*/ 6248 w 24266"/>
                  <a:gd name="connsiteY4" fmla="*/ 16973 h 17531"/>
                  <a:gd name="connsiteX5" fmla="*/ 22183 w 24266"/>
                  <a:gd name="connsiteY5" fmla="*/ 7773 h 17531"/>
                  <a:gd name="connsiteX6" fmla="*/ 23708 w 24266"/>
                  <a:gd name="connsiteY6" fmla="*/ 2083 h 17531"/>
                  <a:gd name="connsiteX7" fmla="*/ 18018 w 24266"/>
                  <a:gd name="connsiteY7" fmla="*/ 559 h 17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66" h="17531">
                    <a:moveTo>
                      <a:pt x="18018" y="559"/>
                    </a:moveTo>
                    <a:lnTo>
                      <a:pt x="2083" y="9759"/>
                    </a:lnTo>
                    <a:cubicBezTo>
                      <a:pt x="91" y="10909"/>
                      <a:pt x="-591" y="13456"/>
                      <a:pt x="559" y="15448"/>
                    </a:cubicBezTo>
                    <a:cubicBezTo>
                      <a:pt x="1330" y="16785"/>
                      <a:pt x="2730" y="17531"/>
                      <a:pt x="4170" y="17531"/>
                    </a:cubicBezTo>
                    <a:cubicBezTo>
                      <a:pt x="4876" y="17531"/>
                      <a:pt x="5592" y="17352"/>
                      <a:pt x="6248" y="16973"/>
                    </a:cubicBezTo>
                    <a:lnTo>
                      <a:pt x="22183" y="7773"/>
                    </a:lnTo>
                    <a:cubicBezTo>
                      <a:pt x="24175" y="6623"/>
                      <a:pt x="24858" y="4075"/>
                      <a:pt x="23708" y="2083"/>
                    </a:cubicBezTo>
                    <a:cubicBezTo>
                      <a:pt x="22558" y="91"/>
                      <a:pt x="20010" y="-592"/>
                      <a:pt x="18018" y="559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3F32B7-4AA6-FCF6-A103-8FDB9E9D5D6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92916" y="4390249"/>
                <a:ext cx="24266" cy="17531"/>
              </a:xfrm>
              <a:custGeom>
                <a:avLst/>
                <a:gdLst>
                  <a:gd name="connsiteX0" fmla="*/ 2083 w 24266"/>
                  <a:gd name="connsiteY0" fmla="*/ 7773 h 17531"/>
                  <a:gd name="connsiteX1" fmla="*/ 18018 w 24266"/>
                  <a:gd name="connsiteY1" fmla="*/ 16973 h 17531"/>
                  <a:gd name="connsiteX2" fmla="*/ 20097 w 24266"/>
                  <a:gd name="connsiteY2" fmla="*/ 17532 h 17531"/>
                  <a:gd name="connsiteX3" fmla="*/ 23708 w 24266"/>
                  <a:gd name="connsiteY3" fmla="*/ 15449 h 17531"/>
                  <a:gd name="connsiteX4" fmla="*/ 22183 w 24266"/>
                  <a:gd name="connsiteY4" fmla="*/ 9759 h 17531"/>
                  <a:gd name="connsiteX5" fmla="*/ 6248 w 24266"/>
                  <a:gd name="connsiteY5" fmla="*/ 559 h 17531"/>
                  <a:gd name="connsiteX6" fmla="*/ 559 w 24266"/>
                  <a:gd name="connsiteY6" fmla="*/ 2084 h 17531"/>
                  <a:gd name="connsiteX7" fmla="*/ 2083 w 24266"/>
                  <a:gd name="connsiteY7" fmla="*/ 7773 h 17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66" h="17531">
                    <a:moveTo>
                      <a:pt x="2083" y="7773"/>
                    </a:moveTo>
                    <a:lnTo>
                      <a:pt x="18018" y="16973"/>
                    </a:lnTo>
                    <a:cubicBezTo>
                      <a:pt x="18674" y="17352"/>
                      <a:pt x="19390" y="17532"/>
                      <a:pt x="20097" y="17532"/>
                    </a:cubicBezTo>
                    <a:cubicBezTo>
                      <a:pt x="21536" y="17532"/>
                      <a:pt x="22936" y="16784"/>
                      <a:pt x="23708" y="15449"/>
                    </a:cubicBezTo>
                    <a:cubicBezTo>
                      <a:pt x="24858" y="13456"/>
                      <a:pt x="24175" y="10909"/>
                      <a:pt x="22183" y="9759"/>
                    </a:cubicBezTo>
                    <a:lnTo>
                      <a:pt x="6248" y="559"/>
                    </a:lnTo>
                    <a:cubicBezTo>
                      <a:pt x="4256" y="-592"/>
                      <a:pt x="1709" y="92"/>
                      <a:pt x="559" y="2084"/>
                    </a:cubicBezTo>
                    <a:cubicBezTo>
                      <a:pt x="-591" y="4076"/>
                      <a:pt x="91" y="6623"/>
                      <a:pt x="2083" y="7773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D3F5F5E-C00D-4B72-8215-0F428583E21D}"/>
              </a:ext>
            </a:extLst>
          </p:cNvPr>
          <p:cNvSpPr txBox="1">
            <a:spLocks/>
          </p:cNvSpPr>
          <p:nvPr/>
        </p:nvSpPr>
        <p:spPr>
          <a:xfrm>
            <a:off x="2420682" y="4294736"/>
            <a:ext cx="995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00000">
                      <a:schemeClr val="bg1"/>
                    </a:gs>
                    <a:gs pos="9000">
                      <a:srgbClr val="00A4FF"/>
                    </a:gs>
                    <a:gs pos="71000">
                      <a:srgbClr val="80E4EE"/>
                    </a:gs>
                  </a:gsLst>
                  <a:lin ang="13500000" scaled="1"/>
                  <a:tileRect/>
                </a:gradFill>
                <a:latin typeface="TTTGB Medium" panose="020C06030202040F0204" pitchFamily="34" charset="-122"/>
                <a:ea typeface="TTTGB Medium" panose="020C06030202040F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1956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年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5189609-C041-3EB7-BA10-8A1B16785ECE}"/>
              </a:ext>
            </a:extLst>
          </p:cNvPr>
          <p:cNvSpPr txBox="1">
            <a:spLocks/>
          </p:cNvSpPr>
          <p:nvPr/>
        </p:nvSpPr>
        <p:spPr>
          <a:xfrm>
            <a:off x="2249160" y="4787334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提出人工智能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腾讯体"/>
              <a:ea typeface="腾讯体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概念</a:t>
            </a:r>
          </a:p>
        </p:txBody>
      </p: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91A87E1D-86EB-E0C8-D891-E9645CFCC64F}"/>
              </a:ext>
            </a:extLst>
          </p:cNvPr>
          <p:cNvGrpSpPr>
            <a:grpSpLocks/>
          </p:cNvGrpSpPr>
          <p:nvPr/>
        </p:nvGrpSpPr>
        <p:grpSpPr>
          <a:xfrm>
            <a:off x="4138231" y="3695057"/>
            <a:ext cx="738112" cy="738112"/>
            <a:chOff x="4135137" y="3695057"/>
            <a:chExt cx="738112" cy="738112"/>
          </a:xfrm>
        </p:grpSpPr>
        <p:sp useBgFill="1">
          <p:nvSpPr>
            <p:cNvPr id="75" name="椭圆 74">
              <a:extLst>
                <a:ext uri="{FF2B5EF4-FFF2-40B4-BE49-F238E27FC236}">
                  <a16:creationId xmlns:a16="http://schemas.microsoft.com/office/drawing/2014/main" id="{D0245158-ED82-1AA6-0265-870D29879AFB}"/>
                </a:ext>
              </a:extLst>
            </p:cNvPr>
            <p:cNvSpPr>
              <a:spLocks/>
            </p:cNvSpPr>
            <p:nvPr/>
          </p:nvSpPr>
          <p:spPr>
            <a:xfrm>
              <a:off x="4135137" y="3695057"/>
              <a:ext cx="738112" cy="738112"/>
            </a:xfrm>
            <a:prstGeom prst="ellipse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57D787F3-2094-7EDD-80B7-20E43948959A}"/>
                </a:ext>
              </a:extLst>
            </p:cNvPr>
            <p:cNvGrpSpPr>
              <a:grpSpLocks/>
            </p:cNvGrpSpPr>
            <p:nvPr/>
          </p:nvGrpSpPr>
          <p:grpSpPr>
            <a:xfrm>
              <a:off x="4167082" y="3727006"/>
              <a:ext cx="674215" cy="674215"/>
              <a:chOff x="7080622" y="-998952"/>
              <a:chExt cx="758825" cy="758825"/>
            </a:xfrm>
          </p:grpSpPr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74623447-FE66-1BFD-CE80-BA221AAF461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080622" y="-998952"/>
                <a:ext cx="758825" cy="758825"/>
                <a:chOff x="7080626" y="-998952"/>
                <a:chExt cx="758825" cy="758825"/>
              </a:xfrm>
            </p:grpSpPr>
            <p:sp>
              <p:nvSpPr>
                <p:cNvPr id="125" name="弧形 124">
                  <a:extLst>
                    <a:ext uri="{FF2B5EF4-FFF2-40B4-BE49-F238E27FC236}">
                      <a16:creationId xmlns:a16="http://schemas.microsoft.com/office/drawing/2014/main" id="{8D81F05C-9D9B-E5FA-2BE3-F05D8772920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26" name="弧形 125">
                  <a:extLst>
                    <a:ext uri="{FF2B5EF4-FFF2-40B4-BE49-F238E27FC236}">
                      <a16:creationId xmlns:a16="http://schemas.microsoft.com/office/drawing/2014/main" id="{604321EF-DCAF-007D-683F-B4D1DC7894FE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</p:grp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65CE9B39-ED3A-EF52-F6E1-697AB04636E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4822" y="-874750"/>
                <a:ext cx="510424" cy="510422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23" name="弧形 122">
                <a:extLst>
                  <a:ext uri="{FF2B5EF4-FFF2-40B4-BE49-F238E27FC236}">
                    <a16:creationId xmlns:a16="http://schemas.microsoft.com/office/drawing/2014/main" id="{E7506FFF-007D-9501-A54F-4AB83C241E3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3548" y="-916025"/>
                <a:ext cx="592974" cy="592972"/>
              </a:xfrm>
              <a:prstGeom prst="arc">
                <a:avLst>
                  <a:gd name="adj1" fmla="val 8922696"/>
                  <a:gd name="adj2" fmla="val 20260162"/>
                </a:avLst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39000"/>
                      </a:schemeClr>
                    </a:gs>
                    <a:gs pos="99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62B7FB58-3F83-9C31-C082-7A8DF688D4E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07037" y="-972539"/>
                <a:ext cx="706004" cy="706000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25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C7CC636-B120-7608-3588-B2A4C4A04486}"/>
                </a:ext>
              </a:extLst>
            </p:cNvPr>
            <p:cNvSpPr>
              <a:spLocks/>
            </p:cNvSpPr>
            <p:nvPr/>
          </p:nvSpPr>
          <p:spPr>
            <a:xfrm>
              <a:off x="4376847" y="3936768"/>
              <a:ext cx="254692" cy="254691"/>
            </a:xfrm>
            <a:custGeom>
              <a:avLst/>
              <a:gdLst>
                <a:gd name="connsiteX0" fmla="*/ 139669 w 254692"/>
                <a:gd name="connsiteY0" fmla="*/ 238259 h 254691"/>
                <a:gd name="connsiteX1" fmla="*/ 139669 w 254692"/>
                <a:gd name="connsiteY1" fmla="*/ 246475 h 254691"/>
                <a:gd name="connsiteX2" fmla="*/ 205396 w 254692"/>
                <a:gd name="connsiteY2" fmla="*/ 246475 h 254691"/>
                <a:gd name="connsiteX3" fmla="*/ 205396 w 254692"/>
                <a:gd name="connsiteY3" fmla="*/ 238259 h 254691"/>
                <a:gd name="connsiteX4" fmla="*/ 36971 w 254692"/>
                <a:gd name="connsiteY4" fmla="*/ 225936 h 254691"/>
                <a:gd name="connsiteX5" fmla="*/ 45187 w 254692"/>
                <a:gd name="connsiteY5" fmla="*/ 225936 h 254691"/>
                <a:gd name="connsiteX6" fmla="*/ 45187 w 254692"/>
                <a:gd name="connsiteY6" fmla="*/ 234152 h 254691"/>
                <a:gd name="connsiteX7" fmla="*/ 36971 w 254692"/>
                <a:gd name="connsiteY7" fmla="*/ 234152 h 254691"/>
                <a:gd name="connsiteX8" fmla="*/ 164317 w 254692"/>
                <a:gd name="connsiteY8" fmla="*/ 221828 h 254691"/>
                <a:gd name="connsiteX9" fmla="*/ 164317 w 254692"/>
                <a:gd name="connsiteY9" fmla="*/ 230044 h 254691"/>
                <a:gd name="connsiteX10" fmla="*/ 180749 w 254692"/>
                <a:gd name="connsiteY10" fmla="*/ 230044 h 254691"/>
                <a:gd name="connsiteX11" fmla="*/ 180749 w 254692"/>
                <a:gd name="connsiteY11" fmla="*/ 221828 h 254691"/>
                <a:gd name="connsiteX12" fmla="*/ 28755 w 254692"/>
                <a:gd name="connsiteY12" fmla="*/ 209504 h 254691"/>
                <a:gd name="connsiteX13" fmla="*/ 36971 w 254692"/>
                <a:gd name="connsiteY13" fmla="*/ 209504 h 254691"/>
                <a:gd name="connsiteX14" fmla="*/ 36971 w 254692"/>
                <a:gd name="connsiteY14" fmla="*/ 217720 h 254691"/>
                <a:gd name="connsiteX15" fmla="*/ 28755 w 254692"/>
                <a:gd name="connsiteY15" fmla="*/ 217720 h 254691"/>
                <a:gd name="connsiteX16" fmla="*/ 73943 w 254692"/>
                <a:gd name="connsiteY16" fmla="*/ 205397 h 254691"/>
                <a:gd name="connsiteX17" fmla="*/ 69835 w 254692"/>
                <a:gd name="connsiteY17" fmla="*/ 209505 h 254691"/>
                <a:gd name="connsiteX18" fmla="*/ 73943 w 254692"/>
                <a:gd name="connsiteY18" fmla="*/ 213613 h 254691"/>
                <a:gd name="connsiteX19" fmla="*/ 78051 w 254692"/>
                <a:gd name="connsiteY19" fmla="*/ 209505 h 254691"/>
                <a:gd name="connsiteX20" fmla="*/ 73943 w 254692"/>
                <a:gd name="connsiteY20" fmla="*/ 205397 h 254691"/>
                <a:gd name="connsiteX21" fmla="*/ 69835 w 254692"/>
                <a:gd name="connsiteY21" fmla="*/ 188965 h 254691"/>
                <a:gd name="connsiteX22" fmla="*/ 78051 w 254692"/>
                <a:gd name="connsiteY22" fmla="*/ 188965 h 254691"/>
                <a:gd name="connsiteX23" fmla="*/ 78051 w 254692"/>
                <a:gd name="connsiteY23" fmla="*/ 197941 h 254691"/>
                <a:gd name="connsiteX24" fmla="*/ 79222 w 254692"/>
                <a:gd name="connsiteY24" fmla="*/ 198418 h 254691"/>
                <a:gd name="connsiteX25" fmla="*/ 87470 w 254692"/>
                <a:gd name="connsiteY25" fmla="*/ 190169 h 254691"/>
                <a:gd name="connsiteX26" fmla="*/ 93279 w 254692"/>
                <a:gd name="connsiteY26" fmla="*/ 195977 h 254691"/>
                <a:gd name="connsiteX27" fmla="*/ 85035 w 254692"/>
                <a:gd name="connsiteY27" fmla="*/ 204231 h 254691"/>
                <a:gd name="connsiteX28" fmla="*/ 85510 w 254692"/>
                <a:gd name="connsiteY28" fmla="*/ 205401 h 254691"/>
                <a:gd name="connsiteX29" fmla="*/ 94482 w 254692"/>
                <a:gd name="connsiteY29" fmla="*/ 205401 h 254691"/>
                <a:gd name="connsiteX30" fmla="*/ 94482 w 254692"/>
                <a:gd name="connsiteY30" fmla="*/ 213617 h 254691"/>
                <a:gd name="connsiteX31" fmla="*/ 85502 w 254692"/>
                <a:gd name="connsiteY31" fmla="*/ 213617 h 254691"/>
                <a:gd name="connsiteX32" fmla="*/ 85027 w 254692"/>
                <a:gd name="connsiteY32" fmla="*/ 214788 h 254691"/>
                <a:gd name="connsiteX33" fmla="*/ 93275 w 254692"/>
                <a:gd name="connsiteY33" fmla="*/ 223036 h 254691"/>
                <a:gd name="connsiteX34" fmla="*/ 87466 w 254692"/>
                <a:gd name="connsiteY34" fmla="*/ 228845 h 254691"/>
                <a:gd name="connsiteX35" fmla="*/ 79218 w 254692"/>
                <a:gd name="connsiteY35" fmla="*/ 220597 h 254691"/>
                <a:gd name="connsiteX36" fmla="*/ 78047 w 254692"/>
                <a:gd name="connsiteY36" fmla="*/ 221072 h 254691"/>
                <a:gd name="connsiteX37" fmla="*/ 78047 w 254692"/>
                <a:gd name="connsiteY37" fmla="*/ 230044 h 254691"/>
                <a:gd name="connsiteX38" fmla="*/ 69831 w 254692"/>
                <a:gd name="connsiteY38" fmla="*/ 230044 h 254691"/>
                <a:gd name="connsiteX39" fmla="*/ 69831 w 254692"/>
                <a:gd name="connsiteY39" fmla="*/ 221064 h 254691"/>
                <a:gd name="connsiteX40" fmla="*/ 68659 w 254692"/>
                <a:gd name="connsiteY40" fmla="*/ 220589 h 254691"/>
                <a:gd name="connsiteX41" fmla="*/ 60411 w 254692"/>
                <a:gd name="connsiteY41" fmla="*/ 228837 h 254691"/>
                <a:gd name="connsiteX42" fmla="*/ 54603 w 254692"/>
                <a:gd name="connsiteY42" fmla="*/ 223028 h 254691"/>
                <a:gd name="connsiteX43" fmla="*/ 62850 w 254692"/>
                <a:gd name="connsiteY43" fmla="*/ 214780 h 254691"/>
                <a:gd name="connsiteX44" fmla="*/ 62375 w 254692"/>
                <a:gd name="connsiteY44" fmla="*/ 213609 h 254691"/>
                <a:gd name="connsiteX45" fmla="*/ 53403 w 254692"/>
                <a:gd name="connsiteY45" fmla="*/ 213609 h 254691"/>
                <a:gd name="connsiteX46" fmla="*/ 53403 w 254692"/>
                <a:gd name="connsiteY46" fmla="*/ 205393 h 254691"/>
                <a:gd name="connsiteX47" fmla="*/ 62379 w 254692"/>
                <a:gd name="connsiteY47" fmla="*/ 205393 h 254691"/>
                <a:gd name="connsiteX48" fmla="*/ 62854 w 254692"/>
                <a:gd name="connsiteY48" fmla="*/ 204223 h 254691"/>
                <a:gd name="connsiteX49" fmla="*/ 54607 w 254692"/>
                <a:gd name="connsiteY49" fmla="*/ 195973 h 254691"/>
                <a:gd name="connsiteX50" fmla="*/ 60415 w 254692"/>
                <a:gd name="connsiteY50" fmla="*/ 190165 h 254691"/>
                <a:gd name="connsiteX51" fmla="*/ 68663 w 254692"/>
                <a:gd name="connsiteY51" fmla="*/ 198414 h 254691"/>
                <a:gd name="connsiteX52" fmla="*/ 69835 w 254692"/>
                <a:gd name="connsiteY52" fmla="*/ 197937 h 254691"/>
                <a:gd name="connsiteX53" fmla="*/ 139669 w 254692"/>
                <a:gd name="connsiteY53" fmla="*/ 188964 h 254691"/>
                <a:gd name="connsiteX54" fmla="*/ 139669 w 254692"/>
                <a:gd name="connsiteY54" fmla="*/ 197180 h 254691"/>
                <a:gd name="connsiteX55" fmla="*/ 147885 w 254692"/>
                <a:gd name="connsiteY55" fmla="*/ 197180 h 254691"/>
                <a:gd name="connsiteX56" fmla="*/ 147885 w 254692"/>
                <a:gd name="connsiteY56" fmla="*/ 188964 h 254691"/>
                <a:gd name="connsiteX57" fmla="*/ 32863 w 254692"/>
                <a:gd name="connsiteY57" fmla="*/ 172533 h 254691"/>
                <a:gd name="connsiteX58" fmla="*/ 28755 w 254692"/>
                <a:gd name="connsiteY58" fmla="*/ 176641 h 254691"/>
                <a:gd name="connsiteX59" fmla="*/ 29453 w 254692"/>
                <a:gd name="connsiteY59" fmla="*/ 178929 h 254691"/>
                <a:gd name="connsiteX60" fmla="*/ 29954 w 254692"/>
                <a:gd name="connsiteY60" fmla="*/ 182524 h 254691"/>
                <a:gd name="connsiteX61" fmla="*/ 27415 w 254692"/>
                <a:gd name="connsiteY61" fmla="*/ 185111 h 254691"/>
                <a:gd name="connsiteX62" fmla="*/ 24647 w 254692"/>
                <a:gd name="connsiteY62" fmla="*/ 188965 h 254691"/>
                <a:gd name="connsiteX63" fmla="*/ 28755 w 254692"/>
                <a:gd name="connsiteY63" fmla="*/ 193073 h 254691"/>
                <a:gd name="connsiteX64" fmla="*/ 32313 w 254692"/>
                <a:gd name="connsiteY64" fmla="*/ 190948 h 254691"/>
                <a:gd name="connsiteX65" fmla="*/ 36441 w 254692"/>
                <a:gd name="connsiteY65" fmla="*/ 188890 h 254691"/>
                <a:gd name="connsiteX66" fmla="*/ 36991 w 254692"/>
                <a:gd name="connsiteY66" fmla="*/ 188965 h 254691"/>
                <a:gd name="connsiteX67" fmla="*/ 41079 w 254692"/>
                <a:gd name="connsiteY67" fmla="*/ 184857 h 254691"/>
                <a:gd name="connsiteX68" fmla="*/ 38954 w 254692"/>
                <a:gd name="connsiteY68" fmla="*/ 181300 h 254691"/>
                <a:gd name="connsiteX69" fmla="*/ 36896 w 254692"/>
                <a:gd name="connsiteY69" fmla="*/ 177170 h 254691"/>
                <a:gd name="connsiteX70" fmla="*/ 36925 w 254692"/>
                <a:gd name="connsiteY70" fmla="*/ 176970 h 254691"/>
                <a:gd name="connsiteX71" fmla="*/ 32863 w 254692"/>
                <a:gd name="connsiteY71" fmla="*/ 172533 h 254691"/>
                <a:gd name="connsiteX72" fmla="*/ 69835 w 254692"/>
                <a:gd name="connsiteY72" fmla="*/ 164317 h 254691"/>
                <a:gd name="connsiteX73" fmla="*/ 61619 w 254692"/>
                <a:gd name="connsiteY73" fmla="*/ 168425 h 254691"/>
                <a:gd name="connsiteX74" fmla="*/ 69835 w 254692"/>
                <a:gd name="connsiteY74" fmla="*/ 172533 h 254691"/>
                <a:gd name="connsiteX75" fmla="*/ 78051 w 254692"/>
                <a:gd name="connsiteY75" fmla="*/ 168425 h 254691"/>
                <a:gd name="connsiteX76" fmla="*/ 69835 w 254692"/>
                <a:gd name="connsiteY76" fmla="*/ 164317 h 254691"/>
                <a:gd name="connsiteX77" fmla="*/ 32863 w 254692"/>
                <a:gd name="connsiteY77" fmla="*/ 164317 h 254691"/>
                <a:gd name="connsiteX78" fmla="*/ 45150 w 254692"/>
                <a:gd name="connsiteY78" fmla="*/ 175684 h 254691"/>
                <a:gd name="connsiteX79" fmla="*/ 49294 w 254692"/>
                <a:gd name="connsiteY79" fmla="*/ 184857 h 254691"/>
                <a:gd name="connsiteX80" fmla="*/ 37927 w 254692"/>
                <a:gd name="connsiteY80" fmla="*/ 197145 h 254691"/>
                <a:gd name="connsiteX81" fmla="*/ 28755 w 254692"/>
                <a:gd name="connsiteY81" fmla="*/ 201288 h 254691"/>
                <a:gd name="connsiteX82" fmla="*/ 16431 w 254692"/>
                <a:gd name="connsiteY82" fmla="*/ 188965 h 254691"/>
                <a:gd name="connsiteX83" fmla="*/ 20880 w 254692"/>
                <a:gd name="connsiteY83" fmla="*/ 179521 h 254691"/>
                <a:gd name="connsiteX84" fmla="*/ 20539 w 254692"/>
                <a:gd name="connsiteY84" fmla="*/ 176641 h 254691"/>
                <a:gd name="connsiteX85" fmla="*/ 32863 w 254692"/>
                <a:gd name="connsiteY85" fmla="*/ 164317 h 254691"/>
                <a:gd name="connsiteX86" fmla="*/ 69835 w 254692"/>
                <a:gd name="connsiteY86" fmla="*/ 156101 h 254691"/>
                <a:gd name="connsiteX87" fmla="*/ 86266 w 254692"/>
                <a:gd name="connsiteY87" fmla="*/ 168425 h 254691"/>
                <a:gd name="connsiteX88" fmla="*/ 69835 w 254692"/>
                <a:gd name="connsiteY88" fmla="*/ 180749 h 254691"/>
                <a:gd name="connsiteX89" fmla="*/ 53403 w 254692"/>
                <a:gd name="connsiteY89" fmla="*/ 168425 h 254691"/>
                <a:gd name="connsiteX90" fmla="*/ 69835 w 254692"/>
                <a:gd name="connsiteY90" fmla="*/ 156101 h 254691"/>
                <a:gd name="connsiteX91" fmla="*/ 57511 w 254692"/>
                <a:gd name="connsiteY91" fmla="*/ 147885 h 254691"/>
                <a:gd name="connsiteX92" fmla="*/ 8216 w 254692"/>
                <a:gd name="connsiteY92" fmla="*/ 197180 h 254691"/>
                <a:gd name="connsiteX93" fmla="*/ 57511 w 254692"/>
                <a:gd name="connsiteY93" fmla="*/ 246475 h 254691"/>
                <a:gd name="connsiteX94" fmla="*/ 106806 w 254692"/>
                <a:gd name="connsiteY94" fmla="*/ 197180 h 254691"/>
                <a:gd name="connsiteX95" fmla="*/ 57511 w 254692"/>
                <a:gd name="connsiteY95" fmla="*/ 147885 h 254691"/>
                <a:gd name="connsiteX96" fmla="*/ 57511 w 254692"/>
                <a:gd name="connsiteY96" fmla="*/ 139669 h 254691"/>
                <a:gd name="connsiteX97" fmla="*/ 115022 w 254692"/>
                <a:gd name="connsiteY97" fmla="*/ 197180 h 254691"/>
                <a:gd name="connsiteX98" fmla="*/ 57511 w 254692"/>
                <a:gd name="connsiteY98" fmla="*/ 254691 h 254691"/>
                <a:gd name="connsiteX99" fmla="*/ 0 w 254692"/>
                <a:gd name="connsiteY99" fmla="*/ 197180 h 254691"/>
                <a:gd name="connsiteX100" fmla="*/ 57511 w 254692"/>
                <a:gd name="connsiteY100" fmla="*/ 139669 h 254691"/>
                <a:gd name="connsiteX101" fmla="*/ 137615 w 254692"/>
                <a:gd name="connsiteY101" fmla="*/ 122884 h 254691"/>
                <a:gd name="connsiteX102" fmla="*/ 133154 w 254692"/>
                <a:gd name="connsiteY102" fmla="*/ 127345 h 254691"/>
                <a:gd name="connsiteX103" fmla="*/ 139669 w 254692"/>
                <a:gd name="connsiteY103" fmla="*/ 133860 h 254691"/>
                <a:gd name="connsiteX104" fmla="*/ 144130 w 254692"/>
                <a:gd name="connsiteY104" fmla="*/ 129399 h 254691"/>
                <a:gd name="connsiteX105" fmla="*/ 143777 w 254692"/>
                <a:gd name="connsiteY105" fmla="*/ 104398 h 254691"/>
                <a:gd name="connsiteX106" fmla="*/ 137262 w 254692"/>
                <a:gd name="connsiteY106" fmla="*/ 110913 h 254691"/>
                <a:gd name="connsiteX107" fmla="*/ 168425 w 254692"/>
                <a:gd name="connsiteY107" fmla="*/ 142076 h 254691"/>
                <a:gd name="connsiteX108" fmla="*/ 174940 w 254692"/>
                <a:gd name="connsiteY108" fmla="*/ 135561 h 254691"/>
                <a:gd name="connsiteX109" fmla="*/ 208979 w 254692"/>
                <a:gd name="connsiteY109" fmla="*/ 102878 h 254691"/>
                <a:gd name="connsiteX110" fmla="*/ 209504 w 254692"/>
                <a:gd name="connsiteY110" fmla="*/ 106806 h 254691"/>
                <a:gd name="connsiteX111" fmla="*/ 208690 w 254692"/>
                <a:gd name="connsiteY111" fmla="*/ 111662 h 254691"/>
                <a:gd name="connsiteX112" fmla="*/ 238260 w 254692"/>
                <a:gd name="connsiteY112" fmla="*/ 147885 h 254691"/>
                <a:gd name="connsiteX113" fmla="*/ 238260 w 254692"/>
                <a:gd name="connsiteY113" fmla="*/ 168425 h 254691"/>
                <a:gd name="connsiteX114" fmla="*/ 201288 w 254692"/>
                <a:gd name="connsiteY114" fmla="*/ 205396 h 254691"/>
                <a:gd name="connsiteX115" fmla="*/ 131453 w 254692"/>
                <a:gd name="connsiteY115" fmla="*/ 205396 h 254691"/>
                <a:gd name="connsiteX116" fmla="*/ 131453 w 254692"/>
                <a:gd name="connsiteY116" fmla="*/ 213612 h 254691"/>
                <a:gd name="connsiteX117" fmla="*/ 205396 w 254692"/>
                <a:gd name="connsiteY117" fmla="*/ 213612 h 254691"/>
                <a:gd name="connsiteX118" fmla="*/ 246475 w 254692"/>
                <a:gd name="connsiteY118" fmla="*/ 172533 h 254691"/>
                <a:gd name="connsiteX119" fmla="*/ 246475 w 254692"/>
                <a:gd name="connsiteY119" fmla="*/ 143777 h 254691"/>
                <a:gd name="connsiteX120" fmla="*/ 208979 w 254692"/>
                <a:gd name="connsiteY120" fmla="*/ 102878 h 254691"/>
                <a:gd name="connsiteX121" fmla="*/ 193072 w 254692"/>
                <a:gd name="connsiteY121" fmla="*/ 98590 h 254691"/>
                <a:gd name="connsiteX122" fmla="*/ 184856 w 254692"/>
                <a:gd name="connsiteY122" fmla="*/ 106806 h 254691"/>
                <a:gd name="connsiteX123" fmla="*/ 193072 w 254692"/>
                <a:gd name="connsiteY123" fmla="*/ 115021 h 254691"/>
                <a:gd name="connsiteX124" fmla="*/ 201288 w 254692"/>
                <a:gd name="connsiteY124" fmla="*/ 106806 h 254691"/>
                <a:gd name="connsiteX125" fmla="*/ 193072 w 254692"/>
                <a:gd name="connsiteY125" fmla="*/ 98590 h 254691"/>
                <a:gd name="connsiteX126" fmla="*/ 115022 w 254692"/>
                <a:gd name="connsiteY126" fmla="*/ 90375 h 254691"/>
                <a:gd name="connsiteX127" fmla="*/ 110914 w 254692"/>
                <a:gd name="connsiteY127" fmla="*/ 94483 h 254691"/>
                <a:gd name="connsiteX128" fmla="*/ 115022 w 254692"/>
                <a:gd name="connsiteY128" fmla="*/ 98590 h 254691"/>
                <a:gd name="connsiteX129" fmla="*/ 119130 w 254692"/>
                <a:gd name="connsiteY129" fmla="*/ 94483 h 254691"/>
                <a:gd name="connsiteX130" fmla="*/ 115022 w 254692"/>
                <a:gd name="connsiteY130" fmla="*/ 90375 h 254691"/>
                <a:gd name="connsiteX131" fmla="*/ 65727 w 254692"/>
                <a:gd name="connsiteY131" fmla="*/ 90375 h 254691"/>
                <a:gd name="connsiteX132" fmla="*/ 61619 w 254692"/>
                <a:gd name="connsiteY132" fmla="*/ 94483 h 254691"/>
                <a:gd name="connsiteX133" fmla="*/ 65727 w 254692"/>
                <a:gd name="connsiteY133" fmla="*/ 98590 h 254691"/>
                <a:gd name="connsiteX134" fmla="*/ 69835 w 254692"/>
                <a:gd name="connsiteY134" fmla="*/ 94483 h 254691"/>
                <a:gd name="connsiteX135" fmla="*/ 65727 w 254692"/>
                <a:gd name="connsiteY135" fmla="*/ 90375 h 254691"/>
                <a:gd name="connsiteX136" fmla="*/ 16432 w 254692"/>
                <a:gd name="connsiteY136" fmla="*/ 86267 h 254691"/>
                <a:gd name="connsiteX137" fmla="*/ 8216 w 254692"/>
                <a:gd name="connsiteY137" fmla="*/ 94483 h 254691"/>
                <a:gd name="connsiteX138" fmla="*/ 16432 w 254692"/>
                <a:gd name="connsiteY138" fmla="*/ 102698 h 254691"/>
                <a:gd name="connsiteX139" fmla="*/ 24648 w 254692"/>
                <a:gd name="connsiteY139" fmla="*/ 94483 h 254691"/>
                <a:gd name="connsiteX140" fmla="*/ 16432 w 254692"/>
                <a:gd name="connsiteY140" fmla="*/ 86267 h 254691"/>
                <a:gd name="connsiteX141" fmla="*/ 94996 w 254692"/>
                <a:gd name="connsiteY141" fmla="*/ 69093 h 254691"/>
                <a:gd name="connsiteX142" fmla="*/ 90375 w 254692"/>
                <a:gd name="connsiteY142" fmla="*/ 69835 h 254691"/>
                <a:gd name="connsiteX143" fmla="*/ 85753 w 254692"/>
                <a:gd name="connsiteY143" fmla="*/ 69097 h 254691"/>
                <a:gd name="connsiteX144" fmla="*/ 75193 w 254692"/>
                <a:gd name="connsiteY144" fmla="*/ 86690 h 254691"/>
                <a:gd name="connsiteX145" fmla="*/ 77291 w 254692"/>
                <a:gd name="connsiteY145" fmla="*/ 90375 h 254691"/>
                <a:gd name="connsiteX146" fmla="*/ 103455 w 254692"/>
                <a:gd name="connsiteY146" fmla="*/ 90375 h 254691"/>
                <a:gd name="connsiteX147" fmla="*/ 105553 w 254692"/>
                <a:gd name="connsiteY147" fmla="*/ 86690 h 254691"/>
                <a:gd name="connsiteX148" fmla="*/ 38626 w 254692"/>
                <a:gd name="connsiteY148" fmla="*/ 65480 h 254691"/>
                <a:gd name="connsiteX149" fmla="*/ 28132 w 254692"/>
                <a:gd name="connsiteY149" fmla="*/ 82973 h 254691"/>
                <a:gd name="connsiteX150" fmla="*/ 32280 w 254692"/>
                <a:gd name="connsiteY150" fmla="*/ 90375 h 254691"/>
                <a:gd name="connsiteX151" fmla="*/ 54160 w 254692"/>
                <a:gd name="connsiteY151" fmla="*/ 90375 h 254691"/>
                <a:gd name="connsiteX152" fmla="*/ 56258 w 254692"/>
                <a:gd name="connsiteY152" fmla="*/ 86690 h 254691"/>
                <a:gd name="connsiteX153" fmla="*/ 43532 w 254692"/>
                <a:gd name="connsiteY153" fmla="*/ 65480 h 254691"/>
                <a:gd name="connsiteX154" fmla="*/ 41079 w 254692"/>
                <a:gd name="connsiteY154" fmla="*/ 65727 h 254691"/>
                <a:gd name="connsiteX155" fmla="*/ 38626 w 254692"/>
                <a:gd name="connsiteY155" fmla="*/ 65480 h 254691"/>
                <a:gd name="connsiteX156" fmla="*/ 184856 w 254692"/>
                <a:gd name="connsiteY156" fmla="*/ 63319 h 254691"/>
                <a:gd name="connsiteX157" fmla="*/ 149586 w 254692"/>
                <a:gd name="connsiteY157" fmla="*/ 98590 h 254691"/>
                <a:gd name="connsiteX158" fmla="*/ 172533 w 254692"/>
                <a:gd name="connsiteY158" fmla="*/ 121537 h 254691"/>
                <a:gd name="connsiteX159" fmla="*/ 178969 w 254692"/>
                <a:gd name="connsiteY159" fmla="*/ 115099 h 254691"/>
                <a:gd name="connsiteX160" fmla="*/ 176641 w 254692"/>
                <a:gd name="connsiteY160" fmla="*/ 106806 h 254691"/>
                <a:gd name="connsiteX161" fmla="*/ 193072 w 254692"/>
                <a:gd name="connsiteY161" fmla="*/ 90374 h 254691"/>
                <a:gd name="connsiteX162" fmla="*/ 201366 w 254692"/>
                <a:gd name="connsiteY162" fmla="*/ 92703 h 254691"/>
                <a:gd name="connsiteX163" fmla="*/ 207803 w 254692"/>
                <a:gd name="connsiteY163" fmla="*/ 86266 h 254691"/>
                <a:gd name="connsiteX164" fmla="*/ 52647 w 254692"/>
                <a:gd name="connsiteY164" fmla="*/ 57511 h 254691"/>
                <a:gd name="connsiteX165" fmla="*/ 50549 w 254692"/>
                <a:gd name="connsiteY165" fmla="*/ 61196 h 254691"/>
                <a:gd name="connsiteX166" fmla="*/ 63274 w 254692"/>
                <a:gd name="connsiteY166" fmla="*/ 82405 h 254691"/>
                <a:gd name="connsiteX167" fmla="*/ 65727 w 254692"/>
                <a:gd name="connsiteY167" fmla="*/ 82159 h 254691"/>
                <a:gd name="connsiteX168" fmla="*/ 68180 w 254692"/>
                <a:gd name="connsiteY168" fmla="*/ 82409 h 254691"/>
                <a:gd name="connsiteX169" fmla="*/ 78675 w 254692"/>
                <a:gd name="connsiteY169" fmla="*/ 64919 h 254691"/>
                <a:gd name="connsiteX170" fmla="*/ 74527 w 254692"/>
                <a:gd name="connsiteY170" fmla="*/ 57511 h 254691"/>
                <a:gd name="connsiteX171" fmla="*/ 197180 w 254692"/>
                <a:gd name="connsiteY171" fmla="*/ 50995 h 254691"/>
                <a:gd name="connsiteX172" fmla="*/ 190665 w 254692"/>
                <a:gd name="connsiteY172" fmla="*/ 57510 h 254691"/>
                <a:gd name="connsiteX173" fmla="*/ 213612 w 254692"/>
                <a:gd name="connsiteY173" fmla="*/ 80457 h 254691"/>
                <a:gd name="connsiteX174" fmla="*/ 220127 w 254692"/>
                <a:gd name="connsiteY174" fmla="*/ 73942 h 254691"/>
                <a:gd name="connsiteX175" fmla="*/ 41079 w 254692"/>
                <a:gd name="connsiteY175" fmla="*/ 49295 h 254691"/>
                <a:gd name="connsiteX176" fmla="*/ 36971 w 254692"/>
                <a:gd name="connsiteY176" fmla="*/ 53403 h 254691"/>
                <a:gd name="connsiteX177" fmla="*/ 41079 w 254692"/>
                <a:gd name="connsiteY177" fmla="*/ 57511 h 254691"/>
                <a:gd name="connsiteX178" fmla="*/ 45187 w 254692"/>
                <a:gd name="connsiteY178" fmla="*/ 53403 h 254691"/>
                <a:gd name="connsiteX179" fmla="*/ 41079 w 254692"/>
                <a:gd name="connsiteY179" fmla="*/ 49295 h 254691"/>
                <a:gd name="connsiteX180" fmla="*/ 90375 w 254692"/>
                <a:gd name="connsiteY180" fmla="*/ 45187 h 254691"/>
                <a:gd name="connsiteX181" fmla="*/ 82159 w 254692"/>
                <a:gd name="connsiteY181" fmla="*/ 53403 h 254691"/>
                <a:gd name="connsiteX182" fmla="*/ 90375 w 254692"/>
                <a:gd name="connsiteY182" fmla="*/ 61619 h 254691"/>
                <a:gd name="connsiteX183" fmla="*/ 98590 w 254692"/>
                <a:gd name="connsiteY183" fmla="*/ 53403 h 254691"/>
                <a:gd name="connsiteX184" fmla="*/ 90375 w 254692"/>
                <a:gd name="connsiteY184" fmla="*/ 45187 h 254691"/>
                <a:gd name="connsiteX185" fmla="*/ 215666 w 254692"/>
                <a:gd name="connsiteY185" fmla="*/ 44833 h 254691"/>
                <a:gd name="connsiteX186" fmla="*/ 209151 w 254692"/>
                <a:gd name="connsiteY186" fmla="*/ 51348 h 254691"/>
                <a:gd name="connsiteX187" fmla="*/ 219774 w 254692"/>
                <a:gd name="connsiteY187" fmla="*/ 61972 h 254691"/>
                <a:gd name="connsiteX188" fmla="*/ 226289 w 254692"/>
                <a:gd name="connsiteY188" fmla="*/ 55456 h 254691"/>
                <a:gd name="connsiteX189" fmla="*/ 221828 w 254692"/>
                <a:gd name="connsiteY189" fmla="*/ 26348 h 254691"/>
                <a:gd name="connsiteX190" fmla="*/ 215313 w 254692"/>
                <a:gd name="connsiteY190" fmla="*/ 32863 h 254691"/>
                <a:gd name="connsiteX191" fmla="*/ 238260 w 254692"/>
                <a:gd name="connsiteY191" fmla="*/ 55810 h 254691"/>
                <a:gd name="connsiteX192" fmla="*/ 244775 w 254692"/>
                <a:gd name="connsiteY192" fmla="*/ 49294 h 254691"/>
                <a:gd name="connsiteX193" fmla="*/ 63278 w 254692"/>
                <a:gd name="connsiteY193" fmla="*/ 24401 h 254691"/>
                <a:gd name="connsiteX194" fmla="*/ 50553 w 254692"/>
                <a:gd name="connsiteY194" fmla="*/ 45611 h 254691"/>
                <a:gd name="connsiteX195" fmla="*/ 52651 w 254692"/>
                <a:gd name="connsiteY195" fmla="*/ 49295 h 254691"/>
                <a:gd name="connsiteX196" fmla="*/ 74531 w 254692"/>
                <a:gd name="connsiteY196" fmla="*/ 49295 h 254691"/>
                <a:gd name="connsiteX197" fmla="*/ 78679 w 254692"/>
                <a:gd name="connsiteY197" fmla="*/ 41894 h 254691"/>
                <a:gd name="connsiteX198" fmla="*/ 68184 w 254692"/>
                <a:gd name="connsiteY198" fmla="*/ 24401 h 254691"/>
                <a:gd name="connsiteX199" fmla="*/ 65727 w 254692"/>
                <a:gd name="connsiteY199" fmla="*/ 24648 h 254691"/>
                <a:gd name="connsiteX200" fmla="*/ 63278 w 254692"/>
                <a:gd name="connsiteY200" fmla="*/ 24401 h 254691"/>
                <a:gd name="connsiteX201" fmla="*/ 218924 w 254692"/>
                <a:gd name="connsiteY201" fmla="*/ 17634 h 254691"/>
                <a:gd name="connsiteX202" fmla="*/ 224732 w 254692"/>
                <a:gd name="connsiteY202" fmla="*/ 17634 h 254691"/>
                <a:gd name="connsiteX203" fmla="*/ 253488 w 254692"/>
                <a:gd name="connsiteY203" fmla="*/ 46390 h 254691"/>
                <a:gd name="connsiteX204" fmla="*/ 253488 w 254692"/>
                <a:gd name="connsiteY204" fmla="*/ 52199 h 254691"/>
                <a:gd name="connsiteX205" fmla="*/ 241164 w 254692"/>
                <a:gd name="connsiteY205" fmla="*/ 64523 h 254691"/>
                <a:gd name="connsiteX206" fmla="*/ 238260 w 254692"/>
                <a:gd name="connsiteY206" fmla="*/ 65726 h 254691"/>
                <a:gd name="connsiteX207" fmla="*/ 235355 w 254692"/>
                <a:gd name="connsiteY207" fmla="*/ 64523 h 254691"/>
                <a:gd name="connsiteX208" fmla="*/ 232098 w 254692"/>
                <a:gd name="connsiteY208" fmla="*/ 61265 h 254691"/>
                <a:gd name="connsiteX209" fmla="*/ 225583 w 254692"/>
                <a:gd name="connsiteY209" fmla="*/ 67780 h 254691"/>
                <a:gd name="connsiteX210" fmla="*/ 228840 w 254692"/>
                <a:gd name="connsiteY210" fmla="*/ 71038 h 254691"/>
                <a:gd name="connsiteX211" fmla="*/ 228840 w 254692"/>
                <a:gd name="connsiteY211" fmla="*/ 76846 h 254691"/>
                <a:gd name="connsiteX212" fmla="*/ 210880 w 254692"/>
                <a:gd name="connsiteY212" fmla="*/ 94807 h 254691"/>
                <a:gd name="connsiteX213" fmla="*/ 254691 w 254692"/>
                <a:gd name="connsiteY213" fmla="*/ 143777 h 254691"/>
                <a:gd name="connsiteX214" fmla="*/ 254691 w 254692"/>
                <a:gd name="connsiteY214" fmla="*/ 172533 h 254691"/>
                <a:gd name="connsiteX215" fmla="*/ 205396 w 254692"/>
                <a:gd name="connsiteY215" fmla="*/ 221828 h 254691"/>
                <a:gd name="connsiteX216" fmla="*/ 188964 w 254692"/>
                <a:gd name="connsiteY216" fmla="*/ 221828 h 254691"/>
                <a:gd name="connsiteX217" fmla="*/ 188964 w 254692"/>
                <a:gd name="connsiteY217" fmla="*/ 230044 h 254691"/>
                <a:gd name="connsiteX218" fmla="*/ 209504 w 254692"/>
                <a:gd name="connsiteY218" fmla="*/ 230044 h 254691"/>
                <a:gd name="connsiteX219" fmla="*/ 213612 w 254692"/>
                <a:gd name="connsiteY219" fmla="*/ 234152 h 254691"/>
                <a:gd name="connsiteX220" fmla="*/ 213612 w 254692"/>
                <a:gd name="connsiteY220" fmla="*/ 250583 h 254691"/>
                <a:gd name="connsiteX221" fmla="*/ 209504 w 254692"/>
                <a:gd name="connsiteY221" fmla="*/ 254691 h 254691"/>
                <a:gd name="connsiteX222" fmla="*/ 135561 w 254692"/>
                <a:gd name="connsiteY222" fmla="*/ 254691 h 254691"/>
                <a:gd name="connsiteX223" fmla="*/ 131453 w 254692"/>
                <a:gd name="connsiteY223" fmla="*/ 250583 h 254691"/>
                <a:gd name="connsiteX224" fmla="*/ 131453 w 254692"/>
                <a:gd name="connsiteY224" fmla="*/ 234152 h 254691"/>
                <a:gd name="connsiteX225" fmla="*/ 135561 w 254692"/>
                <a:gd name="connsiteY225" fmla="*/ 230044 h 254691"/>
                <a:gd name="connsiteX226" fmla="*/ 156101 w 254692"/>
                <a:gd name="connsiteY226" fmla="*/ 230044 h 254691"/>
                <a:gd name="connsiteX227" fmla="*/ 156101 w 254692"/>
                <a:gd name="connsiteY227" fmla="*/ 221828 h 254691"/>
                <a:gd name="connsiteX228" fmla="*/ 127345 w 254692"/>
                <a:gd name="connsiteY228" fmla="*/ 221828 h 254691"/>
                <a:gd name="connsiteX229" fmla="*/ 123237 w 254692"/>
                <a:gd name="connsiteY229" fmla="*/ 217720 h 254691"/>
                <a:gd name="connsiteX230" fmla="*/ 123237 w 254692"/>
                <a:gd name="connsiteY230" fmla="*/ 201288 h 254691"/>
                <a:gd name="connsiteX231" fmla="*/ 127345 w 254692"/>
                <a:gd name="connsiteY231" fmla="*/ 197180 h 254691"/>
                <a:gd name="connsiteX232" fmla="*/ 131453 w 254692"/>
                <a:gd name="connsiteY232" fmla="*/ 197180 h 254691"/>
                <a:gd name="connsiteX233" fmla="*/ 131453 w 254692"/>
                <a:gd name="connsiteY233" fmla="*/ 188964 h 254691"/>
                <a:gd name="connsiteX234" fmla="*/ 123237 w 254692"/>
                <a:gd name="connsiteY234" fmla="*/ 188964 h 254691"/>
                <a:gd name="connsiteX235" fmla="*/ 123237 w 254692"/>
                <a:gd name="connsiteY235" fmla="*/ 180748 h 254691"/>
                <a:gd name="connsiteX236" fmla="*/ 172533 w 254692"/>
                <a:gd name="connsiteY236" fmla="*/ 180748 h 254691"/>
                <a:gd name="connsiteX237" fmla="*/ 172533 w 254692"/>
                <a:gd name="connsiteY237" fmla="*/ 188964 h 254691"/>
                <a:gd name="connsiteX238" fmla="*/ 156101 w 254692"/>
                <a:gd name="connsiteY238" fmla="*/ 188964 h 254691"/>
                <a:gd name="connsiteX239" fmla="*/ 156101 w 254692"/>
                <a:gd name="connsiteY239" fmla="*/ 197180 h 254691"/>
                <a:gd name="connsiteX240" fmla="*/ 201288 w 254692"/>
                <a:gd name="connsiteY240" fmla="*/ 197180 h 254691"/>
                <a:gd name="connsiteX241" fmla="*/ 230044 w 254692"/>
                <a:gd name="connsiteY241" fmla="*/ 168425 h 254691"/>
                <a:gd name="connsiteX242" fmla="*/ 230044 w 254692"/>
                <a:gd name="connsiteY242" fmla="*/ 147885 h 254691"/>
                <a:gd name="connsiteX243" fmla="*/ 203679 w 254692"/>
                <a:gd name="connsiteY243" fmla="*/ 119250 h 254691"/>
                <a:gd name="connsiteX244" fmla="*/ 193072 w 254692"/>
                <a:gd name="connsiteY244" fmla="*/ 123237 h 254691"/>
                <a:gd name="connsiteX245" fmla="*/ 184778 w 254692"/>
                <a:gd name="connsiteY245" fmla="*/ 120909 h 254691"/>
                <a:gd name="connsiteX246" fmla="*/ 178341 w 254692"/>
                <a:gd name="connsiteY246" fmla="*/ 127345 h 254691"/>
                <a:gd name="connsiteX247" fmla="*/ 183653 w 254692"/>
                <a:gd name="connsiteY247" fmla="*/ 132657 h 254691"/>
                <a:gd name="connsiteX248" fmla="*/ 183653 w 254692"/>
                <a:gd name="connsiteY248" fmla="*/ 138465 h 254691"/>
                <a:gd name="connsiteX249" fmla="*/ 171329 w 254692"/>
                <a:gd name="connsiteY249" fmla="*/ 150789 h 254691"/>
                <a:gd name="connsiteX250" fmla="*/ 168425 w 254692"/>
                <a:gd name="connsiteY250" fmla="*/ 151993 h 254691"/>
                <a:gd name="connsiteX251" fmla="*/ 165520 w 254692"/>
                <a:gd name="connsiteY251" fmla="*/ 150789 h 254691"/>
                <a:gd name="connsiteX252" fmla="*/ 149939 w 254692"/>
                <a:gd name="connsiteY252" fmla="*/ 135208 h 254691"/>
                <a:gd name="connsiteX253" fmla="*/ 142573 w 254692"/>
                <a:gd name="connsiteY253" fmla="*/ 142573 h 254691"/>
                <a:gd name="connsiteX254" fmla="*/ 139669 w 254692"/>
                <a:gd name="connsiteY254" fmla="*/ 143777 h 254691"/>
                <a:gd name="connsiteX255" fmla="*/ 136765 w 254692"/>
                <a:gd name="connsiteY255" fmla="*/ 142573 h 254691"/>
                <a:gd name="connsiteX256" fmla="*/ 124441 w 254692"/>
                <a:gd name="connsiteY256" fmla="*/ 130250 h 254691"/>
                <a:gd name="connsiteX257" fmla="*/ 124441 w 254692"/>
                <a:gd name="connsiteY257" fmla="*/ 124441 h 254691"/>
                <a:gd name="connsiteX258" fmla="*/ 131807 w 254692"/>
                <a:gd name="connsiteY258" fmla="*/ 117075 h 254691"/>
                <a:gd name="connsiteX259" fmla="*/ 128549 w 254692"/>
                <a:gd name="connsiteY259" fmla="*/ 113818 h 254691"/>
                <a:gd name="connsiteX260" fmla="*/ 128549 w 254692"/>
                <a:gd name="connsiteY260" fmla="*/ 108009 h 254691"/>
                <a:gd name="connsiteX261" fmla="*/ 194276 w 254692"/>
                <a:gd name="connsiteY261" fmla="*/ 42282 h 254691"/>
                <a:gd name="connsiteX262" fmla="*/ 200085 w 254692"/>
                <a:gd name="connsiteY262" fmla="*/ 42282 h 254691"/>
                <a:gd name="connsiteX263" fmla="*/ 203342 w 254692"/>
                <a:gd name="connsiteY263" fmla="*/ 45540 h 254691"/>
                <a:gd name="connsiteX264" fmla="*/ 209857 w 254692"/>
                <a:gd name="connsiteY264" fmla="*/ 39025 h 254691"/>
                <a:gd name="connsiteX265" fmla="*/ 206600 w 254692"/>
                <a:gd name="connsiteY265" fmla="*/ 35767 h 254691"/>
                <a:gd name="connsiteX266" fmla="*/ 206600 w 254692"/>
                <a:gd name="connsiteY266" fmla="*/ 29958 h 254691"/>
                <a:gd name="connsiteX267" fmla="*/ 65727 w 254692"/>
                <a:gd name="connsiteY267" fmla="*/ 8216 h 254691"/>
                <a:gd name="connsiteX268" fmla="*/ 61619 w 254692"/>
                <a:gd name="connsiteY268" fmla="*/ 12324 h 254691"/>
                <a:gd name="connsiteX269" fmla="*/ 65727 w 254692"/>
                <a:gd name="connsiteY269" fmla="*/ 16432 h 254691"/>
                <a:gd name="connsiteX270" fmla="*/ 69835 w 254692"/>
                <a:gd name="connsiteY270" fmla="*/ 12324 h 254691"/>
                <a:gd name="connsiteX271" fmla="*/ 65727 w 254692"/>
                <a:gd name="connsiteY271" fmla="*/ 8216 h 254691"/>
                <a:gd name="connsiteX272" fmla="*/ 65727 w 254692"/>
                <a:gd name="connsiteY272" fmla="*/ 0 h 254691"/>
                <a:gd name="connsiteX273" fmla="*/ 78051 w 254692"/>
                <a:gd name="connsiteY273" fmla="*/ 12324 h 254691"/>
                <a:gd name="connsiteX274" fmla="*/ 75196 w 254692"/>
                <a:gd name="connsiteY274" fmla="*/ 20116 h 254691"/>
                <a:gd name="connsiteX275" fmla="*/ 85753 w 254692"/>
                <a:gd name="connsiteY275" fmla="*/ 37716 h 254691"/>
                <a:gd name="connsiteX276" fmla="*/ 90375 w 254692"/>
                <a:gd name="connsiteY276" fmla="*/ 36971 h 254691"/>
                <a:gd name="connsiteX277" fmla="*/ 106806 w 254692"/>
                <a:gd name="connsiteY277" fmla="*/ 53403 h 254691"/>
                <a:gd name="connsiteX278" fmla="*/ 102075 w 254692"/>
                <a:gd name="connsiteY278" fmla="*/ 64915 h 254691"/>
                <a:gd name="connsiteX279" fmla="*/ 112569 w 254692"/>
                <a:gd name="connsiteY279" fmla="*/ 82405 h 254691"/>
                <a:gd name="connsiteX280" fmla="*/ 115022 w 254692"/>
                <a:gd name="connsiteY280" fmla="*/ 82159 h 254691"/>
                <a:gd name="connsiteX281" fmla="*/ 127346 w 254692"/>
                <a:gd name="connsiteY281" fmla="*/ 94483 h 254691"/>
                <a:gd name="connsiteX282" fmla="*/ 115026 w 254692"/>
                <a:gd name="connsiteY282" fmla="*/ 106806 h 254691"/>
                <a:gd name="connsiteX283" fmla="*/ 103458 w 254692"/>
                <a:gd name="connsiteY283" fmla="*/ 98590 h 254691"/>
                <a:gd name="connsiteX284" fmla="*/ 77294 w 254692"/>
                <a:gd name="connsiteY284" fmla="*/ 98590 h 254691"/>
                <a:gd name="connsiteX285" fmla="*/ 65727 w 254692"/>
                <a:gd name="connsiteY285" fmla="*/ 106806 h 254691"/>
                <a:gd name="connsiteX286" fmla="*/ 54160 w 254692"/>
                <a:gd name="connsiteY286" fmla="*/ 98590 h 254691"/>
                <a:gd name="connsiteX287" fmla="*/ 32280 w 254692"/>
                <a:gd name="connsiteY287" fmla="*/ 98590 h 254691"/>
                <a:gd name="connsiteX288" fmla="*/ 16432 w 254692"/>
                <a:gd name="connsiteY288" fmla="*/ 110914 h 254691"/>
                <a:gd name="connsiteX289" fmla="*/ 0 w 254692"/>
                <a:gd name="connsiteY289" fmla="*/ 94483 h 254691"/>
                <a:gd name="connsiteX290" fmla="*/ 16432 w 254692"/>
                <a:gd name="connsiteY290" fmla="*/ 78051 h 254691"/>
                <a:gd name="connsiteX291" fmla="*/ 21057 w 254692"/>
                <a:gd name="connsiteY291" fmla="*/ 78795 h 254691"/>
                <a:gd name="connsiteX292" fmla="*/ 31614 w 254692"/>
                <a:gd name="connsiteY292" fmla="*/ 61196 h 254691"/>
                <a:gd name="connsiteX293" fmla="*/ 28756 w 254692"/>
                <a:gd name="connsiteY293" fmla="*/ 53403 h 254691"/>
                <a:gd name="connsiteX294" fmla="*/ 41079 w 254692"/>
                <a:gd name="connsiteY294" fmla="*/ 41079 h 254691"/>
                <a:gd name="connsiteX295" fmla="*/ 43537 w 254692"/>
                <a:gd name="connsiteY295" fmla="*/ 41330 h 254691"/>
                <a:gd name="connsiteX296" fmla="*/ 56261 w 254692"/>
                <a:gd name="connsiteY296" fmla="*/ 20120 h 254691"/>
                <a:gd name="connsiteX297" fmla="*/ 53403 w 254692"/>
                <a:gd name="connsiteY297" fmla="*/ 12324 h 254691"/>
                <a:gd name="connsiteX298" fmla="*/ 65727 w 254692"/>
                <a:gd name="connsiteY298" fmla="*/ 0 h 25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</a:cxnLst>
              <a:rect l="l" t="t" r="r" b="b"/>
              <a:pathLst>
                <a:path w="254692" h="254691">
                  <a:moveTo>
                    <a:pt x="139669" y="238259"/>
                  </a:moveTo>
                  <a:lnTo>
                    <a:pt x="139669" y="246475"/>
                  </a:lnTo>
                  <a:lnTo>
                    <a:pt x="205396" y="246475"/>
                  </a:lnTo>
                  <a:lnTo>
                    <a:pt x="205396" y="238259"/>
                  </a:lnTo>
                  <a:close/>
                  <a:moveTo>
                    <a:pt x="36971" y="225936"/>
                  </a:moveTo>
                  <a:lnTo>
                    <a:pt x="45187" y="225936"/>
                  </a:lnTo>
                  <a:lnTo>
                    <a:pt x="45187" y="234152"/>
                  </a:lnTo>
                  <a:lnTo>
                    <a:pt x="36971" y="234152"/>
                  </a:lnTo>
                  <a:close/>
                  <a:moveTo>
                    <a:pt x="164317" y="221828"/>
                  </a:moveTo>
                  <a:lnTo>
                    <a:pt x="164317" y="230044"/>
                  </a:lnTo>
                  <a:lnTo>
                    <a:pt x="180749" y="230044"/>
                  </a:lnTo>
                  <a:lnTo>
                    <a:pt x="180749" y="221828"/>
                  </a:lnTo>
                  <a:close/>
                  <a:moveTo>
                    <a:pt x="28755" y="209504"/>
                  </a:moveTo>
                  <a:lnTo>
                    <a:pt x="36971" y="209504"/>
                  </a:lnTo>
                  <a:lnTo>
                    <a:pt x="36971" y="217720"/>
                  </a:lnTo>
                  <a:lnTo>
                    <a:pt x="28755" y="217720"/>
                  </a:lnTo>
                  <a:close/>
                  <a:moveTo>
                    <a:pt x="73943" y="205397"/>
                  </a:moveTo>
                  <a:cubicBezTo>
                    <a:pt x="71676" y="205397"/>
                    <a:pt x="69835" y="207238"/>
                    <a:pt x="69835" y="209505"/>
                  </a:cubicBezTo>
                  <a:cubicBezTo>
                    <a:pt x="69835" y="211773"/>
                    <a:pt x="71676" y="213613"/>
                    <a:pt x="73943" y="213613"/>
                  </a:cubicBezTo>
                  <a:cubicBezTo>
                    <a:pt x="76209" y="213613"/>
                    <a:pt x="78051" y="211773"/>
                    <a:pt x="78051" y="209505"/>
                  </a:cubicBezTo>
                  <a:cubicBezTo>
                    <a:pt x="78051" y="207238"/>
                    <a:pt x="76209" y="205397"/>
                    <a:pt x="73943" y="205397"/>
                  </a:cubicBezTo>
                  <a:close/>
                  <a:moveTo>
                    <a:pt x="69835" y="188965"/>
                  </a:moveTo>
                  <a:lnTo>
                    <a:pt x="78051" y="188965"/>
                  </a:lnTo>
                  <a:lnTo>
                    <a:pt x="78051" y="197941"/>
                  </a:lnTo>
                  <a:cubicBezTo>
                    <a:pt x="78450" y="198082"/>
                    <a:pt x="78839" y="198238"/>
                    <a:pt x="79222" y="198418"/>
                  </a:cubicBezTo>
                  <a:lnTo>
                    <a:pt x="87470" y="190169"/>
                  </a:lnTo>
                  <a:lnTo>
                    <a:pt x="93279" y="195977"/>
                  </a:lnTo>
                  <a:lnTo>
                    <a:pt x="85035" y="204231"/>
                  </a:lnTo>
                  <a:cubicBezTo>
                    <a:pt x="85215" y="204609"/>
                    <a:pt x="85366" y="205000"/>
                    <a:pt x="85510" y="205401"/>
                  </a:cubicBezTo>
                  <a:lnTo>
                    <a:pt x="94482" y="205401"/>
                  </a:lnTo>
                  <a:lnTo>
                    <a:pt x="94482" y="213617"/>
                  </a:lnTo>
                  <a:lnTo>
                    <a:pt x="85502" y="213617"/>
                  </a:lnTo>
                  <a:cubicBezTo>
                    <a:pt x="85362" y="214016"/>
                    <a:pt x="85208" y="214407"/>
                    <a:pt x="85027" y="214788"/>
                  </a:cubicBezTo>
                  <a:lnTo>
                    <a:pt x="93275" y="223036"/>
                  </a:lnTo>
                  <a:lnTo>
                    <a:pt x="87466" y="228845"/>
                  </a:lnTo>
                  <a:lnTo>
                    <a:pt x="79218" y="220597"/>
                  </a:lnTo>
                  <a:cubicBezTo>
                    <a:pt x="78839" y="220777"/>
                    <a:pt x="78450" y="220930"/>
                    <a:pt x="78047" y="221072"/>
                  </a:cubicBezTo>
                  <a:lnTo>
                    <a:pt x="78047" y="230044"/>
                  </a:lnTo>
                  <a:lnTo>
                    <a:pt x="69831" y="230044"/>
                  </a:lnTo>
                  <a:lnTo>
                    <a:pt x="69831" y="221064"/>
                  </a:lnTo>
                  <a:cubicBezTo>
                    <a:pt x="69432" y="220922"/>
                    <a:pt x="69042" y="220770"/>
                    <a:pt x="68659" y="220589"/>
                  </a:cubicBezTo>
                  <a:lnTo>
                    <a:pt x="60411" y="228837"/>
                  </a:lnTo>
                  <a:lnTo>
                    <a:pt x="54603" y="223028"/>
                  </a:lnTo>
                  <a:lnTo>
                    <a:pt x="62850" y="214780"/>
                  </a:lnTo>
                  <a:cubicBezTo>
                    <a:pt x="62670" y="214401"/>
                    <a:pt x="62520" y="214012"/>
                    <a:pt x="62375" y="213609"/>
                  </a:cubicBezTo>
                  <a:lnTo>
                    <a:pt x="53403" y="213609"/>
                  </a:lnTo>
                  <a:lnTo>
                    <a:pt x="53403" y="205393"/>
                  </a:lnTo>
                  <a:lnTo>
                    <a:pt x="62379" y="205393"/>
                  </a:lnTo>
                  <a:cubicBezTo>
                    <a:pt x="62520" y="204996"/>
                    <a:pt x="62674" y="204604"/>
                    <a:pt x="62854" y="204223"/>
                  </a:cubicBezTo>
                  <a:lnTo>
                    <a:pt x="54607" y="195973"/>
                  </a:lnTo>
                  <a:lnTo>
                    <a:pt x="60415" y="190165"/>
                  </a:lnTo>
                  <a:lnTo>
                    <a:pt x="68663" y="198414"/>
                  </a:lnTo>
                  <a:cubicBezTo>
                    <a:pt x="69042" y="198234"/>
                    <a:pt x="69432" y="198082"/>
                    <a:pt x="69835" y="197937"/>
                  </a:cubicBezTo>
                  <a:close/>
                  <a:moveTo>
                    <a:pt x="139669" y="188964"/>
                  </a:moveTo>
                  <a:lnTo>
                    <a:pt x="139669" y="197180"/>
                  </a:lnTo>
                  <a:lnTo>
                    <a:pt x="147885" y="197180"/>
                  </a:lnTo>
                  <a:lnTo>
                    <a:pt x="147885" y="188964"/>
                  </a:lnTo>
                  <a:close/>
                  <a:moveTo>
                    <a:pt x="32863" y="172533"/>
                  </a:moveTo>
                  <a:cubicBezTo>
                    <a:pt x="30596" y="172533"/>
                    <a:pt x="28755" y="174374"/>
                    <a:pt x="28755" y="176641"/>
                  </a:cubicBezTo>
                  <a:cubicBezTo>
                    <a:pt x="28755" y="177467"/>
                    <a:pt x="28998" y="178259"/>
                    <a:pt x="29453" y="178929"/>
                  </a:cubicBezTo>
                  <a:cubicBezTo>
                    <a:pt x="30173" y="179985"/>
                    <a:pt x="30357" y="181313"/>
                    <a:pt x="29954" y="182524"/>
                  </a:cubicBezTo>
                  <a:cubicBezTo>
                    <a:pt x="29555" y="183735"/>
                    <a:pt x="28618" y="184688"/>
                    <a:pt x="27415" y="185111"/>
                  </a:cubicBezTo>
                  <a:cubicBezTo>
                    <a:pt x="25760" y="185695"/>
                    <a:pt x="24647" y="187243"/>
                    <a:pt x="24647" y="188965"/>
                  </a:cubicBezTo>
                  <a:cubicBezTo>
                    <a:pt x="24647" y="191233"/>
                    <a:pt x="26488" y="193073"/>
                    <a:pt x="28755" y="193073"/>
                  </a:cubicBezTo>
                  <a:cubicBezTo>
                    <a:pt x="30233" y="193073"/>
                    <a:pt x="31565" y="192280"/>
                    <a:pt x="32313" y="190948"/>
                  </a:cubicBezTo>
                  <a:cubicBezTo>
                    <a:pt x="33130" y="189486"/>
                    <a:pt x="34744" y="188662"/>
                    <a:pt x="36441" y="188890"/>
                  </a:cubicBezTo>
                  <a:lnTo>
                    <a:pt x="36991" y="188965"/>
                  </a:lnTo>
                  <a:cubicBezTo>
                    <a:pt x="39237" y="188965"/>
                    <a:pt x="41079" y="187125"/>
                    <a:pt x="41079" y="184857"/>
                  </a:cubicBezTo>
                  <a:cubicBezTo>
                    <a:pt x="41079" y="183378"/>
                    <a:pt x="40286" y="182046"/>
                    <a:pt x="38954" y="181300"/>
                  </a:cubicBezTo>
                  <a:cubicBezTo>
                    <a:pt x="37488" y="180478"/>
                    <a:pt x="36670" y="178839"/>
                    <a:pt x="36896" y="177170"/>
                  </a:cubicBezTo>
                  <a:cubicBezTo>
                    <a:pt x="36896" y="177163"/>
                    <a:pt x="36925" y="176974"/>
                    <a:pt x="36925" y="176970"/>
                  </a:cubicBezTo>
                  <a:cubicBezTo>
                    <a:pt x="36971" y="174374"/>
                    <a:pt x="35129" y="172533"/>
                    <a:pt x="32863" y="172533"/>
                  </a:cubicBezTo>
                  <a:close/>
                  <a:moveTo>
                    <a:pt x="69835" y="164317"/>
                  </a:moveTo>
                  <a:cubicBezTo>
                    <a:pt x="64818" y="164317"/>
                    <a:pt x="61619" y="166750"/>
                    <a:pt x="61619" y="168425"/>
                  </a:cubicBezTo>
                  <a:cubicBezTo>
                    <a:pt x="61619" y="170102"/>
                    <a:pt x="64818" y="172533"/>
                    <a:pt x="69835" y="172533"/>
                  </a:cubicBezTo>
                  <a:cubicBezTo>
                    <a:pt x="74852" y="172533"/>
                    <a:pt x="78051" y="170102"/>
                    <a:pt x="78051" y="168425"/>
                  </a:cubicBezTo>
                  <a:cubicBezTo>
                    <a:pt x="78051" y="166750"/>
                    <a:pt x="74852" y="164317"/>
                    <a:pt x="69835" y="164317"/>
                  </a:cubicBezTo>
                  <a:close/>
                  <a:moveTo>
                    <a:pt x="32863" y="164317"/>
                  </a:moveTo>
                  <a:cubicBezTo>
                    <a:pt x="39338" y="164317"/>
                    <a:pt x="44661" y="169337"/>
                    <a:pt x="45150" y="175684"/>
                  </a:cubicBezTo>
                  <a:cubicBezTo>
                    <a:pt x="47754" y="177997"/>
                    <a:pt x="49294" y="181328"/>
                    <a:pt x="49294" y="184857"/>
                  </a:cubicBezTo>
                  <a:cubicBezTo>
                    <a:pt x="49294" y="191331"/>
                    <a:pt x="44274" y="196655"/>
                    <a:pt x="37927" y="197145"/>
                  </a:cubicBezTo>
                  <a:cubicBezTo>
                    <a:pt x="35615" y="199748"/>
                    <a:pt x="32283" y="201288"/>
                    <a:pt x="28755" y="201288"/>
                  </a:cubicBezTo>
                  <a:cubicBezTo>
                    <a:pt x="21961" y="201288"/>
                    <a:pt x="16431" y="195760"/>
                    <a:pt x="16431" y="188965"/>
                  </a:cubicBezTo>
                  <a:cubicBezTo>
                    <a:pt x="16431" y="185256"/>
                    <a:pt x="18120" y="181818"/>
                    <a:pt x="20880" y="179521"/>
                  </a:cubicBezTo>
                  <a:cubicBezTo>
                    <a:pt x="20653" y="178588"/>
                    <a:pt x="20539" y="177620"/>
                    <a:pt x="20539" y="176641"/>
                  </a:cubicBezTo>
                  <a:cubicBezTo>
                    <a:pt x="20539" y="169847"/>
                    <a:pt x="26069" y="164317"/>
                    <a:pt x="32863" y="164317"/>
                  </a:cubicBezTo>
                  <a:close/>
                  <a:moveTo>
                    <a:pt x="69835" y="156101"/>
                  </a:moveTo>
                  <a:cubicBezTo>
                    <a:pt x="79049" y="156101"/>
                    <a:pt x="86266" y="161511"/>
                    <a:pt x="86266" y="168425"/>
                  </a:cubicBezTo>
                  <a:cubicBezTo>
                    <a:pt x="86266" y="175339"/>
                    <a:pt x="79049" y="180749"/>
                    <a:pt x="69835" y="180749"/>
                  </a:cubicBezTo>
                  <a:cubicBezTo>
                    <a:pt x="60620" y="180749"/>
                    <a:pt x="53403" y="175339"/>
                    <a:pt x="53403" y="168425"/>
                  </a:cubicBezTo>
                  <a:cubicBezTo>
                    <a:pt x="53403" y="161511"/>
                    <a:pt x="60620" y="156101"/>
                    <a:pt x="69835" y="156101"/>
                  </a:cubicBezTo>
                  <a:close/>
                  <a:moveTo>
                    <a:pt x="57511" y="147885"/>
                  </a:moveTo>
                  <a:cubicBezTo>
                    <a:pt x="30328" y="147885"/>
                    <a:pt x="8216" y="169999"/>
                    <a:pt x="8216" y="197180"/>
                  </a:cubicBezTo>
                  <a:cubicBezTo>
                    <a:pt x="8216" y="224363"/>
                    <a:pt x="30328" y="246475"/>
                    <a:pt x="57511" y="246475"/>
                  </a:cubicBezTo>
                  <a:cubicBezTo>
                    <a:pt x="84694" y="246475"/>
                    <a:pt x="106806" y="224363"/>
                    <a:pt x="106806" y="197180"/>
                  </a:cubicBezTo>
                  <a:cubicBezTo>
                    <a:pt x="106806" y="169999"/>
                    <a:pt x="84694" y="147885"/>
                    <a:pt x="57511" y="147885"/>
                  </a:cubicBezTo>
                  <a:close/>
                  <a:moveTo>
                    <a:pt x="57511" y="139669"/>
                  </a:moveTo>
                  <a:cubicBezTo>
                    <a:pt x="89225" y="139669"/>
                    <a:pt x="115022" y="165468"/>
                    <a:pt x="115022" y="197180"/>
                  </a:cubicBezTo>
                  <a:cubicBezTo>
                    <a:pt x="115022" y="228894"/>
                    <a:pt x="89225" y="254691"/>
                    <a:pt x="57511" y="254691"/>
                  </a:cubicBezTo>
                  <a:cubicBezTo>
                    <a:pt x="25797" y="254691"/>
                    <a:pt x="0" y="228894"/>
                    <a:pt x="0" y="197180"/>
                  </a:cubicBezTo>
                  <a:cubicBezTo>
                    <a:pt x="0" y="165468"/>
                    <a:pt x="25797" y="139669"/>
                    <a:pt x="57511" y="139669"/>
                  </a:cubicBezTo>
                  <a:close/>
                  <a:moveTo>
                    <a:pt x="137615" y="122884"/>
                  </a:moveTo>
                  <a:lnTo>
                    <a:pt x="133154" y="127345"/>
                  </a:lnTo>
                  <a:lnTo>
                    <a:pt x="139669" y="133860"/>
                  </a:lnTo>
                  <a:lnTo>
                    <a:pt x="144130" y="129399"/>
                  </a:lnTo>
                  <a:close/>
                  <a:moveTo>
                    <a:pt x="143777" y="104398"/>
                  </a:moveTo>
                  <a:lnTo>
                    <a:pt x="137262" y="110913"/>
                  </a:lnTo>
                  <a:lnTo>
                    <a:pt x="168425" y="142076"/>
                  </a:lnTo>
                  <a:lnTo>
                    <a:pt x="174940" y="135561"/>
                  </a:lnTo>
                  <a:close/>
                  <a:moveTo>
                    <a:pt x="208979" y="102878"/>
                  </a:moveTo>
                  <a:cubicBezTo>
                    <a:pt x="209291" y="104144"/>
                    <a:pt x="209504" y="105446"/>
                    <a:pt x="209504" y="106806"/>
                  </a:cubicBezTo>
                  <a:cubicBezTo>
                    <a:pt x="209504" y="108506"/>
                    <a:pt x="209171" y="110117"/>
                    <a:pt x="208690" y="111662"/>
                  </a:cubicBezTo>
                  <a:cubicBezTo>
                    <a:pt x="225540" y="115096"/>
                    <a:pt x="238260" y="130033"/>
                    <a:pt x="238260" y="147885"/>
                  </a:cubicBezTo>
                  <a:lnTo>
                    <a:pt x="238260" y="168425"/>
                  </a:lnTo>
                  <a:cubicBezTo>
                    <a:pt x="238260" y="188812"/>
                    <a:pt x="221675" y="205396"/>
                    <a:pt x="201288" y="205396"/>
                  </a:cubicBezTo>
                  <a:lnTo>
                    <a:pt x="131453" y="205396"/>
                  </a:lnTo>
                  <a:lnTo>
                    <a:pt x="131453" y="213612"/>
                  </a:lnTo>
                  <a:lnTo>
                    <a:pt x="205396" y="213612"/>
                  </a:lnTo>
                  <a:cubicBezTo>
                    <a:pt x="228048" y="213612"/>
                    <a:pt x="246475" y="195184"/>
                    <a:pt x="246475" y="172533"/>
                  </a:cubicBezTo>
                  <a:lnTo>
                    <a:pt x="246475" y="143777"/>
                  </a:lnTo>
                  <a:cubicBezTo>
                    <a:pt x="246475" y="122339"/>
                    <a:pt x="229953" y="104703"/>
                    <a:pt x="208979" y="102878"/>
                  </a:cubicBezTo>
                  <a:close/>
                  <a:moveTo>
                    <a:pt x="193072" y="98590"/>
                  </a:moveTo>
                  <a:cubicBezTo>
                    <a:pt x="188541" y="98590"/>
                    <a:pt x="184856" y="102275"/>
                    <a:pt x="184856" y="106806"/>
                  </a:cubicBezTo>
                  <a:cubicBezTo>
                    <a:pt x="184856" y="111337"/>
                    <a:pt x="188541" y="115021"/>
                    <a:pt x="193072" y="115021"/>
                  </a:cubicBezTo>
                  <a:cubicBezTo>
                    <a:pt x="197603" y="115021"/>
                    <a:pt x="201288" y="111337"/>
                    <a:pt x="201288" y="106806"/>
                  </a:cubicBezTo>
                  <a:cubicBezTo>
                    <a:pt x="201288" y="102275"/>
                    <a:pt x="197603" y="98590"/>
                    <a:pt x="193072" y="98590"/>
                  </a:cubicBezTo>
                  <a:close/>
                  <a:moveTo>
                    <a:pt x="115022" y="90375"/>
                  </a:moveTo>
                  <a:cubicBezTo>
                    <a:pt x="112756" y="90375"/>
                    <a:pt x="110914" y="92216"/>
                    <a:pt x="110914" y="94483"/>
                  </a:cubicBezTo>
                  <a:cubicBezTo>
                    <a:pt x="110914" y="96751"/>
                    <a:pt x="112756" y="98590"/>
                    <a:pt x="115022" y="98590"/>
                  </a:cubicBezTo>
                  <a:cubicBezTo>
                    <a:pt x="117289" y="98590"/>
                    <a:pt x="119130" y="96751"/>
                    <a:pt x="119130" y="94483"/>
                  </a:cubicBezTo>
                  <a:cubicBezTo>
                    <a:pt x="119130" y="92216"/>
                    <a:pt x="117289" y="90375"/>
                    <a:pt x="115022" y="90375"/>
                  </a:cubicBezTo>
                  <a:close/>
                  <a:moveTo>
                    <a:pt x="65727" y="90375"/>
                  </a:moveTo>
                  <a:cubicBezTo>
                    <a:pt x="63460" y="90375"/>
                    <a:pt x="61619" y="92216"/>
                    <a:pt x="61619" y="94483"/>
                  </a:cubicBezTo>
                  <a:cubicBezTo>
                    <a:pt x="61619" y="96751"/>
                    <a:pt x="63460" y="98590"/>
                    <a:pt x="65727" y="98590"/>
                  </a:cubicBezTo>
                  <a:cubicBezTo>
                    <a:pt x="67994" y="98590"/>
                    <a:pt x="69835" y="96751"/>
                    <a:pt x="69835" y="94483"/>
                  </a:cubicBezTo>
                  <a:cubicBezTo>
                    <a:pt x="69835" y="92216"/>
                    <a:pt x="67994" y="90375"/>
                    <a:pt x="65727" y="90375"/>
                  </a:cubicBezTo>
                  <a:close/>
                  <a:moveTo>
                    <a:pt x="16432" y="86267"/>
                  </a:moveTo>
                  <a:cubicBezTo>
                    <a:pt x="11901" y="86267"/>
                    <a:pt x="8216" y="89951"/>
                    <a:pt x="8216" y="94483"/>
                  </a:cubicBezTo>
                  <a:cubicBezTo>
                    <a:pt x="8216" y="99014"/>
                    <a:pt x="11901" y="102698"/>
                    <a:pt x="16432" y="102698"/>
                  </a:cubicBezTo>
                  <a:cubicBezTo>
                    <a:pt x="20963" y="102698"/>
                    <a:pt x="24648" y="99014"/>
                    <a:pt x="24648" y="94483"/>
                  </a:cubicBezTo>
                  <a:cubicBezTo>
                    <a:pt x="24648" y="89951"/>
                    <a:pt x="20963" y="86267"/>
                    <a:pt x="16432" y="86267"/>
                  </a:cubicBezTo>
                  <a:close/>
                  <a:moveTo>
                    <a:pt x="94996" y="69093"/>
                  </a:moveTo>
                  <a:cubicBezTo>
                    <a:pt x="93522" y="69528"/>
                    <a:pt x="91990" y="69835"/>
                    <a:pt x="90375" y="69835"/>
                  </a:cubicBezTo>
                  <a:cubicBezTo>
                    <a:pt x="88760" y="69835"/>
                    <a:pt x="87227" y="69528"/>
                    <a:pt x="85753" y="69097"/>
                  </a:cubicBezTo>
                  <a:lnTo>
                    <a:pt x="75193" y="86690"/>
                  </a:lnTo>
                  <a:cubicBezTo>
                    <a:pt x="76095" y="87783"/>
                    <a:pt x="76811" y="89015"/>
                    <a:pt x="77291" y="90375"/>
                  </a:cubicBezTo>
                  <a:lnTo>
                    <a:pt x="103455" y="90375"/>
                  </a:lnTo>
                  <a:cubicBezTo>
                    <a:pt x="103938" y="89015"/>
                    <a:pt x="104654" y="87783"/>
                    <a:pt x="105553" y="86690"/>
                  </a:cubicBezTo>
                  <a:close/>
                  <a:moveTo>
                    <a:pt x="38626" y="65480"/>
                  </a:moveTo>
                  <a:lnTo>
                    <a:pt x="28132" y="82973"/>
                  </a:lnTo>
                  <a:cubicBezTo>
                    <a:pt x="30124" y="84993"/>
                    <a:pt x="31546" y="87544"/>
                    <a:pt x="32280" y="90375"/>
                  </a:cubicBezTo>
                  <a:lnTo>
                    <a:pt x="54160" y="90375"/>
                  </a:lnTo>
                  <a:cubicBezTo>
                    <a:pt x="54643" y="89015"/>
                    <a:pt x="55359" y="87783"/>
                    <a:pt x="56258" y="86690"/>
                  </a:cubicBezTo>
                  <a:lnTo>
                    <a:pt x="43532" y="65480"/>
                  </a:lnTo>
                  <a:cubicBezTo>
                    <a:pt x="42738" y="65641"/>
                    <a:pt x="41922" y="65727"/>
                    <a:pt x="41079" y="65727"/>
                  </a:cubicBezTo>
                  <a:cubicBezTo>
                    <a:pt x="40237" y="65727"/>
                    <a:pt x="39421" y="65641"/>
                    <a:pt x="38626" y="65480"/>
                  </a:cubicBezTo>
                  <a:close/>
                  <a:moveTo>
                    <a:pt x="184856" y="63319"/>
                  </a:moveTo>
                  <a:lnTo>
                    <a:pt x="149586" y="98590"/>
                  </a:lnTo>
                  <a:lnTo>
                    <a:pt x="172533" y="121537"/>
                  </a:lnTo>
                  <a:lnTo>
                    <a:pt x="178969" y="115099"/>
                  </a:lnTo>
                  <a:cubicBezTo>
                    <a:pt x="177523" y="112657"/>
                    <a:pt x="176641" y="109846"/>
                    <a:pt x="176641" y="106806"/>
                  </a:cubicBezTo>
                  <a:cubicBezTo>
                    <a:pt x="176641" y="97743"/>
                    <a:pt x="184010" y="90374"/>
                    <a:pt x="193072" y="90374"/>
                  </a:cubicBezTo>
                  <a:cubicBezTo>
                    <a:pt x="196113" y="90374"/>
                    <a:pt x="198922" y="91259"/>
                    <a:pt x="201366" y="92703"/>
                  </a:cubicBezTo>
                  <a:lnTo>
                    <a:pt x="207803" y="86266"/>
                  </a:lnTo>
                  <a:close/>
                  <a:moveTo>
                    <a:pt x="52647" y="57511"/>
                  </a:moveTo>
                  <a:cubicBezTo>
                    <a:pt x="52164" y="58871"/>
                    <a:pt x="51447" y="60105"/>
                    <a:pt x="50549" y="61196"/>
                  </a:cubicBezTo>
                  <a:lnTo>
                    <a:pt x="63274" y="82405"/>
                  </a:lnTo>
                  <a:cubicBezTo>
                    <a:pt x="64068" y="82245"/>
                    <a:pt x="64884" y="82159"/>
                    <a:pt x="65727" y="82159"/>
                  </a:cubicBezTo>
                  <a:cubicBezTo>
                    <a:pt x="66570" y="82159"/>
                    <a:pt x="67386" y="82245"/>
                    <a:pt x="68180" y="82409"/>
                  </a:cubicBezTo>
                  <a:lnTo>
                    <a:pt x="78675" y="64919"/>
                  </a:lnTo>
                  <a:cubicBezTo>
                    <a:pt x="76687" y="62892"/>
                    <a:pt x="75260" y="60341"/>
                    <a:pt x="74527" y="57511"/>
                  </a:cubicBezTo>
                  <a:close/>
                  <a:moveTo>
                    <a:pt x="197180" y="50995"/>
                  </a:moveTo>
                  <a:lnTo>
                    <a:pt x="190665" y="57510"/>
                  </a:lnTo>
                  <a:lnTo>
                    <a:pt x="213612" y="80457"/>
                  </a:lnTo>
                  <a:lnTo>
                    <a:pt x="220127" y="73942"/>
                  </a:lnTo>
                  <a:close/>
                  <a:moveTo>
                    <a:pt x="41079" y="49295"/>
                  </a:moveTo>
                  <a:cubicBezTo>
                    <a:pt x="38813" y="49295"/>
                    <a:pt x="36971" y="51137"/>
                    <a:pt x="36971" y="53403"/>
                  </a:cubicBezTo>
                  <a:cubicBezTo>
                    <a:pt x="36971" y="55672"/>
                    <a:pt x="38813" y="57511"/>
                    <a:pt x="41079" y="57511"/>
                  </a:cubicBezTo>
                  <a:cubicBezTo>
                    <a:pt x="43346" y="57511"/>
                    <a:pt x="45187" y="55672"/>
                    <a:pt x="45187" y="53403"/>
                  </a:cubicBezTo>
                  <a:cubicBezTo>
                    <a:pt x="45187" y="51137"/>
                    <a:pt x="43346" y="49295"/>
                    <a:pt x="41079" y="49295"/>
                  </a:cubicBezTo>
                  <a:close/>
                  <a:moveTo>
                    <a:pt x="90375" y="45187"/>
                  </a:moveTo>
                  <a:cubicBezTo>
                    <a:pt x="85844" y="45187"/>
                    <a:pt x="82159" y="48872"/>
                    <a:pt x="82159" y="53403"/>
                  </a:cubicBezTo>
                  <a:cubicBezTo>
                    <a:pt x="82159" y="57934"/>
                    <a:pt x="85844" y="61619"/>
                    <a:pt x="90375" y="61619"/>
                  </a:cubicBezTo>
                  <a:cubicBezTo>
                    <a:pt x="94906" y="61619"/>
                    <a:pt x="98590" y="57934"/>
                    <a:pt x="98590" y="53403"/>
                  </a:cubicBezTo>
                  <a:cubicBezTo>
                    <a:pt x="98590" y="48872"/>
                    <a:pt x="94906" y="45187"/>
                    <a:pt x="90375" y="45187"/>
                  </a:cubicBezTo>
                  <a:close/>
                  <a:moveTo>
                    <a:pt x="215666" y="44833"/>
                  </a:moveTo>
                  <a:lnTo>
                    <a:pt x="209151" y="51348"/>
                  </a:lnTo>
                  <a:lnTo>
                    <a:pt x="219774" y="61972"/>
                  </a:lnTo>
                  <a:lnTo>
                    <a:pt x="226289" y="55456"/>
                  </a:lnTo>
                  <a:close/>
                  <a:moveTo>
                    <a:pt x="221828" y="26348"/>
                  </a:moveTo>
                  <a:lnTo>
                    <a:pt x="215313" y="32863"/>
                  </a:lnTo>
                  <a:lnTo>
                    <a:pt x="238260" y="55810"/>
                  </a:lnTo>
                  <a:lnTo>
                    <a:pt x="244775" y="49294"/>
                  </a:lnTo>
                  <a:close/>
                  <a:moveTo>
                    <a:pt x="63278" y="24401"/>
                  </a:moveTo>
                  <a:lnTo>
                    <a:pt x="50553" y="45611"/>
                  </a:lnTo>
                  <a:cubicBezTo>
                    <a:pt x="51451" y="46704"/>
                    <a:pt x="52168" y="47935"/>
                    <a:pt x="52651" y="49295"/>
                  </a:cubicBezTo>
                  <a:lnTo>
                    <a:pt x="74531" y="49295"/>
                  </a:lnTo>
                  <a:cubicBezTo>
                    <a:pt x="75265" y="46469"/>
                    <a:pt x="76687" y="43914"/>
                    <a:pt x="78679" y="41894"/>
                  </a:cubicBezTo>
                  <a:lnTo>
                    <a:pt x="68184" y="24401"/>
                  </a:lnTo>
                  <a:cubicBezTo>
                    <a:pt x="67386" y="24561"/>
                    <a:pt x="66570" y="24648"/>
                    <a:pt x="65727" y="24648"/>
                  </a:cubicBezTo>
                  <a:cubicBezTo>
                    <a:pt x="64888" y="24648"/>
                    <a:pt x="64068" y="24561"/>
                    <a:pt x="63278" y="24401"/>
                  </a:cubicBezTo>
                  <a:close/>
                  <a:moveTo>
                    <a:pt x="218924" y="17634"/>
                  </a:moveTo>
                  <a:cubicBezTo>
                    <a:pt x="220530" y="16030"/>
                    <a:pt x="223125" y="16030"/>
                    <a:pt x="224732" y="17634"/>
                  </a:cubicBezTo>
                  <a:lnTo>
                    <a:pt x="253488" y="46390"/>
                  </a:lnTo>
                  <a:cubicBezTo>
                    <a:pt x="255094" y="47997"/>
                    <a:pt x="255094" y="50592"/>
                    <a:pt x="253488" y="52199"/>
                  </a:cubicBezTo>
                  <a:lnTo>
                    <a:pt x="241164" y="64523"/>
                  </a:lnTo>
                  <a:cubicBezTo>
                    <a:pt x="240364" y="65325"/>
                    <a:pt x="239311" y="65726"/>
                    <a:pt x="238260" y="65726"/>
                  </a:cubicBezTo>
                  <a:cubicBezTo>
                    <a:pt x="237208" y="65726"/>
                    <a:pt x="236155" y="65325"/>
                    <a:pt x="235355" y="64523"/>
                  </a:cubicBezTo>
                  <a:lnTo>
                    <a:pt x="232098" y="61265"/>
                  </a:lnTo>
                  <a:lnTo>
                    <a:pt x="225583" y="67780"/>
                  </a:lnTo>
                  <a:lnTo>
                    <a:pt x="228840" y="71038"/>
                  </a:lnTo>
                  <a:cubicBezTo>
                    <a:pt x="230447" y="72644"/>
                    <a:pt x="230447" y="75240"/>
                    <a:pt x="228840" y="76846"/>
                  </a:cubicBezTo>
                  <a:lnTo>
                    <a:pt x="210880" y="94807"/>
                  </a:lnTo>
                  <a:cubicBezTo>
                    <a:pt x="235488" y="97547"/>
                    <a:pt x="254691" y="118452"/>
                    <a:pt x="254691" y="143777"/>
                  </a:cubicBezTo>
                  <a:lnTo>
                    <a:pt x="254691" y="172533"/>
                  </a:lnTo>
                  <a:cubicBezTo>
                    <a:pt x="254691" y="199716"/>
                    <a:pt x="232579" y="221828"/>
                    <a:pt x="205396" y="221828"/>
                  </a:cubicBezTo>
                  <a:lnTo>
                    <a:pt x="188964" y="221828"/>
                  </a:lnTo>
                  <a:lnTo>
                    <a:pt x="188964" y="230044"/>
                  </a:lnTo>
                  <a:lnTo>
                    <a:pt x="209504" y="230044"/>
                  </a:lnTo>
                  <a:cubicBezTo>
                    <a:pt x="211777" y="230044"/>
                    <a:pt x="213612" y="231881"/>
                    <a:pt x="213612" y="234152"/>
                  </a:cubicBezTo>
                  <a:lnTo>
                    <a:pt x="213612" y="250583"/>
                  </a:lnTo>
                  <a:cubicBezTo>
                    <a:pt x="213612" y="252856"/>
                    <a:pt x="211777" y="254691"/>
                    <a:pt x="209504" y="254691"/>
                  </a:cubicBezTo>
                  <a:lnTo>
                    <a:pt x="135561" y="254691"/>
                  </a:lnTo>
                  <a:cubicBezTo>
                    <a:pt x="133289" y="254691"/>
                    <a:pt x="131453" y="252856"/>
                    <a:pt x="131453" y="250583"/>
                  </a:cubicBezTo>
                  <a:lnTo>
                    <a:pt x="131453" y="234152"/>
                  </a:lnTo>
                  <a:cubicBezTo>
                    <a:pt x="131453" y="231881"/>
                    <a:pt x="133289" y="230044"/>
                    <a:pt x="135561" y="230044"/>
                  </a:cubicBezTo>
                  <a:lnTo>
                    <a:pt x="156101" y="230044"/>
                  </a:lnTo>
                  <a:lnTo>
                    <a:pt x="156101" y="221828"/>
                  </a:lnTo>
                  <a:lnTo>
                    <a:pt x="127345" y="221828"/>
                  </a:lnTo>
                  <a:cubicBezTo>
                    <a:pt x="125073" y="221828"/>
                    <a:pt x="123237" y="219993"/>
                    <a:pt x="123237" y="217720"/>
                  </a:cubicBezTo>
                  <a:lnTo>
                    <a:pt x="123237" y="201288"/>
                  </a:lnTo>
                  <a:cubicBezTo>
                    <a:pt x="123237" y="199017"/>
                    <a:pt x="125073" y="197180"/>
                    <a:pt x="127345" y="197180"/>
                  </a:cubicBezTo>
                  <a:lnTo>
                    <a:pt x="131453" y="197180"/>
                  </a:lnTo>
                  <a:lnTo>
                    <a:pt x="131453" y="188964"/>
                  </a:lnTo>
                  <a:lnTo>
                    <a:pt x="123237" y="188964"/>
                  </a:lnTo>
                  <a:lnTo>
                    <a:pt x="123237" y="180748"/>
                  </a:lnTo>
                  <a:lnTo>
                    <a:pt x="172533" y="180748"/>
                  </a:lnTo>
                  <a:lnTo>
                    <a:pt x="172533" y="188964"/>
                  </a:lnTo>
                  <a:lnTo>
                    <a:pt x="156101" y="188964"/>
                  </a:lnTo>
                  <a:lnTo>
                    <a:pt x="156101" y="197180"/>
                  </a:lnTo>
                  <a:lnTo>
                    <a:pt x="201288" y="197180"/>
                  </a:lnTo>
                  <a:cubicBezTo>
                    <a:pt x="217140" y="197180"/>
                    <a:pt x="230044" y="184277"/>
                    <a:pt x="230044" y="168425"/>
                  </a:cubicBezTo>
                  <a:lnTo>
                    <a:pt x="230044" y="147885"/>
                  </a:lnTo>
                  <a:cubicBezTo>
                    <a:pt x="230044" y="132837"/>
                    <a:pt x="218418" y="120473"/>
                    <a:pt x="203679" y="119250"/>
                  </a:cubicBezTo>
                  <a:cubicBezTo>
                    <a:pt x="200807" y="121701"/>
                    <a:pt x="197134" y="123237"/>
                    <a:pt x="193072" y="123237"/>
                  </a:cubicBezTo>
                  <a:cubicBezTo>
                    <a:pt x="190031" y="123237"/>
                    <a:pt x="187223" y="122355"/>
                    <a:pt x="184778" y="120909"/>
                  </a:cubicBezTo>
                  <a:lnTo>
                    <a:pt x="178341" y="127345"/>
                  </a:lnTo>
                  <a:lnTo>
                    <a:pt x="183653" y="132657"/>
                  </a:lnTo>
                  <a:cubicBezTo>
                    <a:pt x="185260" y="134264"/>
                    <a:pt x="185260" y="136859"/>
                    <a:pt x="183653" y="138465"/>
                  </a:cubicBezTo>
                  <a:lnTo>
                    <a:pt x="171329" y="150789"/>
                  </a:lnTo>
                  <a:cubicBezTo>
                    <a:pt x="170529" y="151592"/>
                    <a:pt x="169476" y="151993"/>
                    <a:pt x="168425" y="151993"/>
                  </a:cubicBezTo>
                  <a:cubicBezTo>
                    <a:pt x="167374" y="151993"/>
                    <a:pt x="166320" y="151592"/>
                    <a:pt x="165520" y="150789"/>
                  </a:cubicBezTo>
                  <a:lnTo>
                    <a:pt x="149939" y="135208"/>
                  </a:lnTo>
                  <a:lnTo>
                    <a:pt x="142573" y="142573"/>
                  </a:lnTo>
                  <a:cubicBezTo>
                    <a:pt x="141773" y="143376"/>
                    <a:pt x="140720" y="143777"/>
                    <a:pt x="139669" y="143777"/>
                  </a:cubicBezTo>
                  <a:cubicBezTo>
                    <a:pt x="138618" y="143777"/>
                    <a:pt x="137565" y="143376"/>
                    <a:pt x="136765" y="142573"/>
                  </a:cubicBezTo>
                  <a:lnTo>
                    <a:pt x="124441" y="130250"/>
                  </a:lnTo>
                  <a:cubicBezTo>
                    <a:pt x="122834" y="128643"/>
                    <a:pt x="122834" y="126048"/>
                    <a:pt x="124441" y="124441"/>
                  </a:cubicBezTo>
                  <a:lnTo>
                    <a:pt x="131807" y="117075"/>
                  </a:lnTo>
                  <a:lnTo>
                    <a:pt x="128549" y="113818"/>
                  </a:lnTo>
                  <a:cubicBezTo>
                    <a:pt x="126942" y="112211"/>
                    <a:pt x="126942" y="109616"/>
                    <a:pt x="128549" y="108009"/>
                  </a:cubicBezTo>
                  <a:lnTo>
                    <a:pt x="194276" y="42282"/>
                  </a:lnTo>
                  <a:cubicBezTo>
                    <a:pt x="195883" y="40677"/>
                    <a:pt x="198478" y="40677"/>
                    <a:pt x="200085" y="42282"/>
                  </a:cubicBezTo>
                  <a:lnTo>
                    <a:pt x="203342" y="45540"/>
                  </a:lnTo>
                  <a:lnTo>
                    <a:pt x="209857" y="39025"/>
                  </a:lnTo>
                  <a:lnTo>
                    <a:pt x="206600" y="35767"/>
                  </a:lnTo>
                  <a:cubicBezTo>
                    <a:pt x="204993" y="34160"/>
                    <a:pt x="204993" y="31565"/>
                    <a:pt x="206600" y="29958"/>
                  </a:cubicBezTo>
                  <a:close/>
                  <a:moveTo>
                    <a:pt x="65727" y="8216"/>
                  </a:moveTo>
                  <a:cubicBezTo>
                    <a:pt x="63460" y="8216"/>
                    <a:pt x="61619" y="10057"/>
                    <a:pt x="61619" y="12324"/>
                  </a:cubicBezTo>
                  <a:cubicBezTo>
                    <a:pt x="61619" y="14592"/>
                    <a:pt x="63460" y="16432"/>
                    <a:pt x="65727" y="16432"/>
                  </a:cubicBezTo>
                  <a:cubicBezTo>
                    <a:pt x="67994" y="16432"/>
                    <a:pt x="69835" y="14592"/>
                    <a:pt x="69835" y="12324"/>
                  </a:cubicBezTo>
                  <a:cubicBezTo>
                    <a:pt x="69835" y="10057"/>
                    <a:pt x="67994" y="8216"/>
                    <a:pt x="65727" y="8216"/>
                  </a:cubicBezTo>
                  <a:close/>
                  <a:moveTo>
                    <a:pt x="65727" y="0"/>
                  </a:moveTo>
                  <a:cubicBezTo>
                    <a:pt x="72520" y="0"/>
                    <a:pt x="78051" y="5530"/>
                    <a:pt x="78051" y="12324"/>
                  </a:cubicBezTo>
                  <a:cubicBezTo>
                    <a:pt x="78051" y="15294"/>
                    <a:pt x="76949" y="17988"/>
                    <a:pt x="75196" y="20116"/>
                  </a:cubicBezTo>
                  <a:lnTo>
                    <a:pt x="85753" y="37716"/>
                  </a:lnTo>
                  <a:cubicBezTo>
                    <a:pt x="87227" y="37280"/>
                    <a:pt x="88760" y="36971"/>
                    <a:pt x="90375" y="36971"/>
                  </a:cubicBezTo>
                  <a:cubicBezTo>
                    <a:pt x="99437" y="36971"/>
                    <a:pt x="106806" y="44341"/>
                    <a:pt x="106806" y="53403"/>
                  </a:cubicBezTo>
                  <a:cubicBezTo>
                    <a:pt x="106806" y="57886"/>
                    <a:pt x="104995" y="61948"/>
                    <a:pt x="102075" y="64915"/>
                  </a:cubicBezTo>
                  <a:lnTo>
                    <a:pt x="112569" y="82405"/>
                  </a:lnTo>
                  <a:cubicBezTo>
                    <a:pt x="113364" y="82245"/>
                    <a:pt x="114180" y="82159"/>
                    <a:pt x="115022" y="82159"/>
                  </a:cubicBezTo>
                  <a:cubicBezTo>
                    <a:pt x="121816" y="82159"/>
                    <a:pt x="127346" y="87689"/>
                    <a:pt x="127346" y="94483"/>
                  </a:cubicBezTo>
                  <a:cubicBezTo>
                    <a:pt x="127346" y="101278"/>
                    <a:pt x="121816" y="106806"/>
                    <a:pt x="115026" y="106806"/>
                  </a:cubicBezTo>
                  <a:cubicBezTo>
                    <a:pt x="109679" y="106806"/>
                    <a:pt x="105160" y="103360"/>
                    <a:pt x="103458" y="98590"/>
                  </a:cubicBezTo>
                  <a:lnTo>
                    <a:pt x="77294" y="98590"/>
                  </a:lnTo>
                  <a:cubicBezTo>
                    <a:pt x="75594" y="103360"/>
                    <a:pt x="71074" y="106806"/>
                    <a:pt x="65727" y="106806"/>
                  </a:cubicBezTo>
                  <a:cubicBezTo>
                    <a:pt x="60379" y="106806"/>
                    <a:pt x="55860" y="103360"/>
                    <a:pt x="54160" y="98590"/>
                  </a:cubicBezTo>
                  <a:lnTo>
                    <a:pt x="32280" y="98590"/>
                  </a:lnTo>
                  <a:cubicBezTo>
                    <a:pt x="30444" y="105661"/>
                    <a:pt x="24068" y="110914"/>
                    <a:pt x="16432" y="110914"/>
                  </a:cubicBezTo>
                  <a:cubicBezTo>
                    <a:pt x="7369" y="110914"/>
                    <a:pt x="0" y="103545"/>
                    <a:pt x="0" y="94483"/>
                  </a:cubicBezTo>
                  <a:cubicBezTo>
                    <a:pt x="0" y="85420"/>
                    <a:pt x="7369" y="78051"/>
                    <a:pt x="16432" y="78051"/>
                  </a:cubicBezTo>
                  <a:cubicBezTo>
                    <a:pt x="18046" y="78051"/>
                    <a:pt x="19579" y="78360"/>
                    <a:pt x="21057" y="78795"/>
                  </a:cubicBezTo>
                  <a:lnTo>
                    <a:pt x="31614" y="61196"/>
                  </a:lnTo>
                  <a:cubicBezTo>
                    <a:pt x="29857" y="59067"/>
                    <a:pt x="28756" y="56374"/>
                    <a:pt x="28756" y="53403"/>
                  </a:cubicBezTo>
                  <a:cubicBezTo>
                    <a:pt x="28756" y="46609"/>
                    <a:pt x="34286" y="41079"/>
                    <a:pt x="41079" y="41079"/>
                  </a:cubicBezTo>
                  <a:cubicBezTo>
                    <a:pt x="41922" y="41079"/>
                    <a:pt x="42738" y="41166"/>
                    <a:pt x="43537" y="41330"/>
                  </a:cubicBezTo>
                  <a:lnTo>
                    <a:pt x="56261" y="20120"/>
                  </a:lnTo>
                  <a:cubicBezTo>
                    <a:pt x="54505" y="17988"/>
                    <a:pt x="53403" y="15294"/>
                    <a:pt x="53403" y="12324"/>
                  </a:cubicBezTo>
                  <a:cubicBezTo>
                    <a:pt x="53403" y="5530"/>
                    <a:pt x="58933" y="0"/>
                    <a:pt x="6572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ln w="4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体"/>
                <a:ea typeface="思源黑体 CN Medium"/>
                <a:cs typeface="+mn-cs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ABBB1E02-7BC7-C002-C00F-18630D7C1A18}"/>
              </a:ext>
            </a:extLst>
          </p:cNvPr>
          <p:cNvSpPr txBox="1">
            <a:spLocks/>
          </p:cNvSpPr>
          <p:nvPr/>
        </p:nvSpPr>
        <p:spPr>
          <a:xfrm>
            <a:off x="3998174" y="4390989"/>
            <a:ext cx="10182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00000">
                      <a:schemeClr val="bg1"/>
                    </a:gs>
                    <a:gs pos="9000">
                      <a:srgbClr val="00A4FF"/>
                    </a:gs>
                    <a:gs pos="71000">
                      <a:srgbClr val="80E4EE"/>
                    </a:gs>
                  </a:gsLst>
                  <a:lin ang="13500000" scaled="1"/>
                  <a:tileRect/>
                </a:gradFill>
                <a:latin typeface="TTTGB Medium" panose="020C06030202040F0204" pitchFamily="34" charset="-122"/>
                <a:ea typeface="TTTGB Medium" panose="020C06030202040F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1970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E4E32E-3F9A-88EB-2909-E47FF4A43E70}"/>
              </a:ext>
            </a:extLst>
          </p:cNvPr>
          <p:cNvSpPr txBox="1">
            <a:spLocks/>
          </p:cNvSpPr>
          <p:nvPr/>
        </p:nvSpPr>
        <p:spPr>
          <a:xfrm>
            <a:off x="3837873" y="4883587"/>
            <a:ext cx="13388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指出</a:t>
            </a:r>
            <a:r>
              <a:rPr lang="zh-CN" altLang="en-US" sz="1500" dirty="0">
                <a:solidFill>
                  <a:schemeClr val="bg1"/>
                </a:solidFill>
                <a:latin typeface="腾讯体"/>
                <a:ea typeface="腾讯体"/>
              </a:rPr>
              <a:t>重要</a:t>
            </a: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研究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腾讯体"/>
              <a:ea typeface="腾讯体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方向</a:t>
            </a:r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E2B5D81B-6152-1B7E-C7F1-D370CCEECB50}"/>
              </a:ext>
            </a:extLst>
          </p:cNvPr>
          <p:cNvGrpSpPr>
            <a:grpSpLocks/>
          </p:cNvGrpSpPr>
          <p:nvPr/>
        </p:nvGrpSpPr>
        <p:grpSpPr>
          <a:xfrm>
            <a:off x="5726944" y="3705233"/>
            <a:ext cx="738112" cy="738112"/>
            <a:chOff x="5722586" y="3705233"/>
            <a:chExt cx="738112" cy="738112"/>
          </a:xfrm>
        </p:grpSpPr>
        <p:sp useBgFill="1">
          <p:nvSpPr>
            <p:cNvPr id="76" name="椭圆 75">
              <a:extLst>
                <a:ext uri="{FF2B5EF4-FFF2-40B4-BE49-F238E27FC236}">
                  <a16:creationId xmlns:a16="http://schemas.microsoft.com/office/drawing/2014/main" id="{4125FE5C-4125-4A94-7F0A-51E5D2D4FEAF}"/>
                </a:ext>
              </a:extLst>
            </p:cNvPr>
            <p:cNvSpPr>
              <a:spLocks/>
            </p:cNvSpPr>
            <p:nvPr/>
          </p:nvSpPr>
          <p:spPr>
            <a:xfrm>
              <a:off x="5722586" y="3705233"/>
              <a:ext cx="738112" cy="738112"/>
            </a:xfrm>
            <a:prstGeom prst="ellipse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079607DF-65BC-9CA1-E7BD-72572E920873}"/>
                </a:ext>
              </a:extLst>
            </p:cNvPr>
            <p:cNvGrpSpPr>
              <a:grpSpLocks/>
            </p:cNvGrpSpPr>
            <p:nvPr/>
          </p:nvGrpSpPr>
          <p:grpSpPr>
            <a:xfrm>
              <a:off x="5755822" y="3738690"/>
              <a:ext cx="674215" cy="674215"/>
              <a:chOff x="7080622" y="-998952"/>
              <a:chExt cx="758825" cy="758825"/>
            </a:xfrm>
          </p:grpSpPr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21C9252A-2D93-3DEF-CB23-082A024C4B9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080622" y="-998952"/>
                <a:ext cx="758825" cy="758825"/>
                <a:chOff x="7080626" y="-998952"/>
                <a:chExt cx="758825" cy="758825"/>
              </a:xfrm>
            </p:grpSpPr>
            <p:sp>
              <p:nvSpPr>
                <p:cNvPr id="132" name="弧形 131">
                  <a:extLst>
                    <a:ext uri="{FF2B5EF4-FFF2-40B4-BE49-F238E27FC236}">
                      <a16:creationId xmlns:a16="http://schemas.microsoft.com/office/drawing/2014/main" id="{AE7B99AB-58C2-3F77-3359-B4A3E45E51A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33" name="弧形 132">
                  <a:extLst>
                    <a:ext uri="{FF2B5EF4-FFF2-40B4-BE49-F238E27FC236}">
                      <a16:creationId xmlns:a16="http://schemas.microsoft.com/office/drawing/2014/main" id="{204A78B7-E67E-1781-C8B8-561E7A583FC9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</p:grp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2114E47C-00B3-EEE5-5744-A2BDC29DF92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4822" y="-874750"/>
                <a:ext cx="510424" cy="510422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30" name="弧形 129">
                <a:extLst>
                  <a:ext uri="{FF2B5EF4-FFF2-40B4-BE49-F238E27FC236}">
                    <a16:creationId xmlns:a16="http://schemas.microsoft.com/office/drawing/2014/main" id="{03D1B02B-1EED-5AA5-7DEE-39CBA24ED5C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3548" y="-916025"/>
                <a:ext cx="592974" cy="592972"/>
              </a:xfrm>
              <a:prstGeom prst="arc">
                <a:avLst>
                  <a:gd name="adj1" fmla="val 8922696"/>
                  <a:gd name="adj2" fmla="val 20260162"/>
                </a:avLst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39000"/>
                      </a:schemeClr>
                    </a:gs>
                    <a:gs pos="99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5FDE591-EE7C-C526-F990-0AEC02F4EC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07037" y="-972539"/>
                <a:ext cx="706004" cy="706000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25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5448AB7-936F-7372-3DA3-8AEAE88C4D07}"/>
                </a:ext>
              </a:extLst>
            </p:cNvPr>
            <p:cNvSpPr>
              <a:spLocks/>
            </p:cNvSpPr>
            <p:nvPr/>
          </p:nvSpPr>
          <p:spPr>
            <a:xfrm>
              <a:off x="5964621" y="3947486"/>
              <a:ext cx="256624" cy="256623"/>
            </a:xfrm>
            <a:custGeom>
              <a:avLst/>
              <a:gdLst>
                <a:gd name="connsiteX0" fmla="*/ 227650 w 256624"/>
                <a:gd name="connsiteY0" fmla="*/ 223511 h 256623"/>
                <a:gd name="connsiteX1" fmla="*/ 235928 w 256624"/>
                <a:gd name="connsiteY1" fmla="*/ 223511 h 256623"/>
                <a:gd name="connsiteX2" fmla="*/ 219372 w 256624"/>
                <a:gd name="connsiteY2" fmla="*/ 240067 h 256623"/>
                <a:gd name="connsiteX3" fmla="*/ 219372 w 256624"/>
                <a:gd name="connsiteY3" fmla="*/ 231789 h 256623"/>
                <a:gd name="connsiteX4" fmla="*/ 227650 w 256624"/>
                <a:gd name="connsiteY4" fmla="*/ 223511 h 256623"/>
                <a:gd name="connsiteX5" fmla="*/ 20695 w 256624"/>
                <a:gd name="connsiteY5" fmla="*/ 223511 h 256623"/>
                <a:gd name="connsiteX6" fmla="*/ 28973 w 256624"/>
                <a:gd name="connsiteY6" fmla="*/ 223511 h 256623"/>
                <a:gd name="connsiteX7" fmla="*/ 37251 w 256624"/>
                <a:gd name="connsiteY7" fmla="*/ 231789 h 256623"/>
                <a:gd name="connsiteX8" fmla="*/ 37251 w 256624"/>
                <a:gd name="connsiteY8" fmla="*/ 240067 h 256623"/>
                <a:gd name="connsiteX9" fmla="*/ 20695 w 256624"/>
                <a:gd name="connsiteY9" fmla="*/ 223511 h 256623"/>
                <a:gd name="connsiteX10" fmla="*/ 182119 w 256624"/>
                <a:gd name="connsiteY10" fmla="*/ 206954 h 256623"/>
                <a:gd name="connsiteX11" fmla="*/ 182119 w 256624"/>
                <a:gd name="connsiteY11" fmla="*/ 215232 h 256623"/>
                <a:gd name="connsiteX12" fmla="*/ 173841 w 256624"/>
                <a:gd name="connsiteY12" fmla="*/ 223510 h 256623"/>
                <a:gd name="connsiteX13" fmla="*/ 165563 w 256624"/>
                <a:gd name="connsiteY13" fmla="*/ 223510 h 256623"/>
                <a:gd name="connsiteX14" fmla="*/ 182119 w 256624"/>
                <a:gd name="connsiteY14" fmla="*/ 206954 h 256623"/>
                <a:gd name="connsiteX15" fmla="*/ 74503 w 256624"/>
                <a:gd name="connsiteY15" fmla="*/ 206954 h 256623"/>
                <a:gd name="connsiteX16" fmla="*/ 91059 w 256624"/>
                <a:gd name="connsiteY16" fmla="*/ 223510 h 256623"/>
                <a:gd name="connsiteX17" fmla="*/ 82781 w 256624"/>
                <a:gd name="connsiteY17" fmla="*/ 223510 h 256623"/>
                <a:gd name="connsiteX18" fmla="*/ 74503 w 256624"/>
                <a:gd name="connsiteY18" fmla="*/ 215232 h 256623"/>
                <a:gd name="connsiteX19" fmla="*/ 219371 w 256624"/>
                <a:gd name="connsiteY19" fmla="*/ 194537 h 256623"/>
                <a:gd name="connsiteX20" fmla="*/ 235928 w 256624"/>
                <a:gd name="connsiteY20" fmla="*/ 211093 h 256623"/>
                <a:gd name="connsiteX21" fmla="*/ 227650 w 256624"/>
                <a:gd name="connsiteY21" fmla="*/ 211093 h 256623"/>
                <a:gd name="connsiteX22" fmla="*/ 219371 w 256624"/>
                <a:gd name="connsiteY22" fmla="*/ 202815 h 256623"/>
                <a:gd name="connsiteX23" fmla="*/ 211093 w 256624"/>
                <a:gd name="connsiteY23" fmla="*/ 211093 h 256623"/>
                <a:gd name="connsiteX24" fmla="*/ 202815 w 256624"/>
                <a:gd name="connsiteY24" fmla="*/ 211093 h 256623"/>
                <a:gd name="connsiteX25" fmla="*/ 219371 w 256624"/>
                <a:gd name="connsiteY25" fmla="*/ 194537 h 256623"/>
                <a:gd name="connsiteX26" fmla="*/ 37251 w 256624"/>
                <a:gd name="connsiteY26" fmla="*/ 194537 h 256623"/>
                <a:gd name="connsiteX27" fmla="*/ 53808 w 256624"/>
                <a:gd name="connsiteY27" fmla="*/ 211093 h 256623"/>
                <a:gd name="connsiteX28" fmla="*/ 45530 w 256624"/>
                <a:gd name="connsiteY28" fmla="*/ 211093 h 256623"/>
                <a:gd name="connsiteX29" fmla="*/ 37251 w 256624"/>
                <a:gd name="connsiteY29" fmla="*/ 202815 h 256623"/>
                <a:gd name="connsiteX30" fmla="*/ 28973 w 256624"/>
                <a:gd name="connsiteY30" fmla="*/ 211093 h 256623"/>
                <a:gd name="connsiteX31" fmla="*/ 20695 w 256624"/>
                <a:gd name="connsiteY31" fmla="*/ 211093 h 256623"/>
                <a:gd name="connsiteX32" fmla="*/ 37251 w 256624"/>
                <a:gd name="connsiteY32" fmla="*/ 194537 h 256623"/>
                <a:gd name="connsiteX33" fmla="*/ 120033 w 256624"/>
                <a:gd name="connsiteY33" fmla="*/ 173842 h 256623"/>
                <a:gd name="connsiteX34" fmla="*/ 120033 w 256624"/>
                <a:gd name="connsiteY34" fmla="*/ 186259 h 256623"/>
                <a:gd name="connsiteX35" fmla="*/ 136590 w 256624"/>
                <a:gd name="connsiteY35" fmla="*/ 186259 h 256623"/>
                <a:gd name="connsiteX36" fmla="*/ 136590 w 256624"/>
                <a:gd name="connsiteY36" fmla="*/ 173842 h 256623"/>
                <a:gd name="connsiteX37" fmla="*/ 202815 w 256624"/>
                <a:gd name="connsiteY37" fmla="*/ 169702 h 256623"/>
                <a:gd name="connsiteX38" fmla="*/ 223495 w 256624"/>
                <a:gd name="connsiteY38" fmla="*/ 178390 h 256623"/>
                <a:gd name="connsiteX39" fmla="*/ 227650 w 256624"/>
                <a:gd name="connsiteY39" fmla="*/ 177980 h 256623"/>
                <a:gd name="connsiteX40" fmla="*/ 252485 w 256624"/>
                <a:gd name="connsiteY40" fmla="*/ 202815 h 256623"/>
                <a:gd name="connsiteX41" fmla="*/ 249514 w 256624"/>
                <a:gd name="connsiteY41" fmla="*/ 214474 h 256623"/>
                <a:gd name="connsiteX42" fmla="*/ 256624 w 256624"/>
                <a:gd name="connsiteY42" fmla="*/ 231788 h 256623"/>
                <a:gd name="connsiteX43" fmla="*/ 231789 w 256624"/>
                <a:gd name="connsiteY43" fmla="*/ 256623 h 256623"/>
                <a:gd name="connsiteX44" fmla="*/ 231789 w 256624"/>
                <a:gd name="connsiteY44" fmla="*/ 248345 h 256623"/>
                <a:gd name="connsiteX45" fmla="*/ 248346 w 256624"/>
                <a:gd name="connsiteY45" fmla="*/ 231788 h 256623"/>
                <a:gd name="connsiteX46" fmla="*/ 241636 w 256624"/>
                <a:gd name="connsiteY46" fmla="*/ 218561 h 256623"/>
                <a:gd name="connsiteX47" fmla="*/ 240009 w 256624"/>
                <a:gd name="connsiteY47" fmla="*/ 215824 h 256623"/>
                <a:gd name="connsiteX48" fmla="*/ 240805 w 256624"/>
                <a:gd name="connsiteY48" fmla="*/ 212744 h 256623"/>
                <a:gd name="connsiteX49" fmla="*/ 244206 w 256624"/>
                <a:gd name="connsiteY49" fmla="*/ 202815 h 256623"/>
                <a:gd name="connsiteX50" fmla="*/ 227650 w 256624"/>
                <a:gd name="connsiteY50" fmla="*/ 186258 h 256623"/>
                <a:gd name="connsiteX51" fmla="*/ 223179 w 256624"/>
                <a:gd name="connsiteY51" fmla="*/ 186966 h 256623"/>
                <a:gd name="connsiteX52" fmla="*/ 218850 w 256624"/>
                <a:gd name="connsiteY52" fmla="*/ 185600 h 256623"/>
                <a:gd name="connsiteX53" fmla="*/ 202815 w 256624"/>
                <a:gd name="connsiteY53" fmla="*/ 177980 h 256623"/>
                <a:gd name="connsiteX54" fmla="*/ 182368 w 256624"/>
                <a:gd name="connsiteY54" fmla="*/ 195646 h 256623"/>
                <a:gd name="connsiteX55" fmla="*/ 180626 w 256624"/>
                <a:gd name="connsiteY55" fmla="*/ 198448 h 256623"/>
                <a:gd name="connsiteX56" fmla="*/ 177388 w 256624"/>
                <a:gd name="connsiteY56" fmla="*/ 199086 h 256623"/>
                <a:gd name="connsiteX57" fmla="*/ 173842 w 256624"/>
                <a:gd name="connsiteY57" fmla="*/ 198676 h 256623"/>
                <a:gd name="connsiteX58" fmla="*/ 157285 w 256624"/>
                <a:gd name="connsiteY58" fmla="*/ 215232 h 256623"/>
                <a:gd name="connsiteX59" fmla="*/ 157771 w 256624"/>
                <a:gd name="connsiteY59" fmla="*/ 219007 h 256623"/>
                <a:gd name="connsiteX60" fmla="*/ 154927 w 256624"/>
                <a:gd name="connsiteY60" fmla="*/ 223916 h 256623"/>
                <a:gd name="connsiteX61" fmla="*/ 149007 w 256624"/>
                <a:gd name="connsiteY61" fmla="*/ 231788 h 256623"/>
                <a:gd name="connsiteX62" fmla="*/ 157285 w 256624"/>
                <a:gd name="connsiteY62" fmla="*/ 240067 h 256623"/>
                <a:gd name="connsiteX63" fmla="*/ 157285 w 256624"/>
                <a:gd name="connsiteY63" fmla="*/ 248345 h 256623"/>
                <a:gd name="connsiteX64" fmla="*/ 140729 w 256624"/>
                <a:gd name="connsiteY64" fmla="*/ 231788 h 256623"/>
                <a:gd name="connsiteX65" fmla="*/ 149118 w 256624"/>
                <a:gd name="connsiteY65" fmla="*/ 217439 h 256623"/>
                <a:gd name="connsiteX66" fmla="*/ 149007 w 256624"/>
                <a:gd name="connsiteY66" fmla="*/ 215232 h 256623"/>
                <a:gd name="connsiteX67" fmla="*/ 175066 w 256624"/>
                <a:gd name="connsiteY67" fmla="*/ 190430 h 256623"/>
                <a:gd name="connsiteX68" fmla="*/ 202815 w 256624"/>
                <a:gd name="connsiteY68" fmla="*/ 169702 h 256623"/>
                <a:gd name="connsiteX69" fmla="*/ 53808 w 256624"/>
                <a:gd name="connsiteY69" fmla="*/ 169702 h 256623"/>
                <a:gd name="connsiteX70" fmla="*/ 81557 w 256624"/>
                <a:gd name="connsiteY70" fmla="*/ 190430 h 256623"/>
                <a:gd name="connsiteX71" fmla="*/ 107617 w 256624"/>
                <a:gd name="connsiteY71" fmla="*/ 215232 h 256623"/>
                <a:gd name="connsiteX72" fmla="*/ 107505 w 256624"/>
                <a:gd name="connsiteY72" fmla="*/ 217439 h 256623"/>
                <a:gd name="connsiteX73" fmla="*/ 115895 w 256624"/>
                <a:gd name="connsiteY73" fmla="*/ 231788 h 256623"/>
                <a:gd name="connsiteX74" fmla="*/ 99338 w 256624"/>
                <a:gd name="connsiteY74" fmla="*/ 248345 h 256623"/>
                <a:gd name="connsiteX75" fmla="*/ 99338 w 256624"/>
                <a:gd name="connsiteY75" fmla="*/ 240067 h 256623"/>
                <a:gd name="connsiteX76" fmla="*/ 107617 w 256624"/>
                <a:gd name="connsiteY76" fmla="*/ 231788 h 256623"/>
                <a:gd name="connsiteX77" fmla="*/ 101701 w 256624"/>
                <a:gd name="connsiteY77" fmla="*/ 223916 h 256623"/>
                <a:gd name="connsiteX78" fmla="*/ 98857 w 256624"/>
                <a:gd name="connsiteY78" fmla="*/ 219007 h 256623"/>
                <a:gd name="connsiteX79" fmla="*/ 99338 w 256624"/>
                <a:gd name="connsiteY79" fmla="*/ 215232 h 256623"/>
                <a:gd name="connsiteX80" fmla="*/ 82782 w 256624"/>
                <a:gd name="connsiteY80" fmla="*/ 198676 h 256623"/>
                <a:gd name="connsiteX81" fmla="*/ 79223 w 256624"/>
                <a:gd name="connsiteY81" fmla="*/ 199086 h 256623"/>
                <a:gd name="connsiteX82" fmla="*/ 75989 w 256624"/>
                <a:gd name="connsiteY82" fmla="*/ 198443 h 256623"/>
                <a:gd name="connsiteX83" fmla="*/ 74251 w 256624"/>
                <a:gd name="connsiteY83" fmla="*/ 195642 h 256623"/>
                <a:gd name="connsiteX84" fmla="*/ 53808 w 256624"/>
                <a:gd name="connsiteY84" fmla="*/ 177980 h 256623"/>
                <a:gd name="connsiteX85" fmla="*/ 37773 w 256624"/>
                <a:gd name="connsiteY85" fmla="*/ 185600 h 256623"/>
                <a:gd name="connsiteX86" fmla="*/ 33444 w 256624"/>
                <a:gd name="connsiteY86" fmla="*/ 186966 h 256623"/>
                <a:gd name="connsiteX87" fmla="*/ 28974 w 256624"/>
                <a:gd name="connsiteY87" fmla="*/ 186258 h 256623"/>
                <a:gd name="connsiteX88" fmla="*/ 12417 w 256624"/>
                <a:gd name="connsiteY88" fmla="*/ 202815 h 256623"/>
                <a:gd name="connsiteX89" fmla="*/ 15825 w 256624"/>
                <a:gd name="connsiteY89" fmla="*/ 212744 h 256623"/>
                <a:gd name="connsiteX90" fmla="*/ 16619 w 256624"/>
                <a:gd name="connsiteY90" fmla="*/ 215824 h 256623"/>
                <a:gd name="connsiteX91" fmla="*/ 14992 w 256624"/>
                <a:gd name="connsiteY91" fmla="*/ 218561 h 256623"/>
                <a:gd name="connsiteX92" fmla="*/ 8278 w 256624"/>
                <a:gd name="connsiteY92" fmla="*/ 231788 h 256623"/>
                <a:gd name="connsiteX93" fmla="*/ 24835 w 256624"/>
                <a:gd name="connsiteY93" fmla="*/ 248345 h 256623"/>
                <a:gd name="connsiteX94" fmla="*/ 24835 w 256624"/>
                <a:gd name="connsiteY94" fmla="*/ 256623 h 256623"/>
                <a:gd name="connsiteX95" fmla="*/ 0 w 256624"/>
                <a:gd name="connsiteY95" fmla="*/ 231788 h 256623"/>
                <a:gd name="connsiteX96" fmla="*/ 7110 w 256624"/>
                <a:gd name="connsiteY96" fmla="*/ 214474 h 256623"/>
                <a:gd name="connsiteX97" fmla="*/ 4139 w 256624"/>
                <a:gd name="connsiteY97" fmla="*/ 202815 h 256623"/>
                <a:gd name="connsiteX98" fmla="*/ 28974 w 256624"/>
                <a:gd name="connsiteY98" fmla="*/ 177980 h 256623"/>
                <a:gd name="connsiteX99" fmla="*/ 33129 w 256624"/>
                <a:gd name="connsiteY99" fmla="*/ 178390 h 256623"/>
                <a:gd name="connsiteX100" fmla="*/ 53808 w 256624"/>
                <a:gd name="connsiteY100" fmla="*/ 169702 h 256623"/>
                <a:gd name="connsiteX101" fmla="*/ 86920 w 256624"/>
                <a:gd name="connsiteY101" fmla="*/ 157285 h 256623"/>
                <a:gd name="connsiteX102" fmla="*/ 86920 w 256624"/>
                <a:gd name="connsiteY102" fmla="*/ 165563 h 256623"/>
                <a:gd name="connsiteX103" fmla="*/ 169702 w 256624"/>
                <a:gd name="connsiteY103" fmla="*/ 165563 h 256623"/>
                <a:gd name="connsiteX104" fmla="*/ 169702 w 256624"/>
                <a:gd name="connsiteY104" fmla="*/ 157285 h 256623"/>
                <a:gd name="connsiteX105" fmla="*/ 169702 w 256624"/>
                <a:gd name="connsiteY105" fmla="*/ 123556 h 256623"/>
                <a:gd name="connsiteX106" fmla="*/ 169702 w 256624"/>
                <a:gd name="connsiteY106" fmla="*/ 149007 h 256623"/>
                <a:gd name="connsiteX107" fmla="*/ 190063 w 256624"/>
                <a:gd name="connsiteY107" fmla="*/ 149007 h 256623"/>
                <a:gd name="connsiteX108" fmla="*/ 86920 w 256624"/>
                <a:gd name="connsiteY108" fmla="*/ 123556 h 256623"/>
                <a:gd name="connsiteX109" fmla="*/ 66560 w 256624"/>
                <a:gd name="connsiteY109" fmla="*/ 149007 h 256623"/>
                <a:gd name="connsiteX110" fmla="*/ 86920 w 256624"/>
                <a:gd name="connsiteY110" fmla="*/ 149007 h 256623"/>
                <a:gd name="connsiteX111" fmla="*/ 95199 w 256624"/>
                <a:gd name="connsiteY111" fmla="*/ 115894 h 256623"/>
                <a:gd name="connsiteX112" fmla="*/ 95199 w 256624"/>
                <a:gd name="connsiteY112" fmla="*/ 132451 h 256623"/>
                <a:gd name="connsiteX113" fmla="*/ 103477 w 256624"/>
                <a:gd name="connsiteY113" fmla="*/ 132451 h 256623"/>
                <a:gd name="connsiteX114" fmla="*/ 103477 w 256624"/>
                <a:gd name="connsiteY114" fmla="*/ 115894 h 256623"/>
                <a:gd name="connsiteX115" fmla="*/ 124172 w 256624"/>
                <a:gd name="connsiteY115" fmla="*/ 99338 h 256623"/>
                <a:gd name="connsiteX116" fmla="*/ 132450 w 256624"/>
                <a:gd name="connsiteY116" fmla="*/ 99338 h 256623"/>
                <a:gd name="connsiteX117" fmla="*/ 132450 w 256624"/>
                <a:gd name="connsiteY117" fmla="*/ 107616 h 256623"/>
                <a:gd name="connsiteX118" fmla="*/ 124172 w 256624"/>
                <a:gd name="connsiteY118" fmla="*/ 107616 h 256623"/>
                <a:gd name="connsiteX119" fmla="*/ 153146 w 256624"/>
                <a:gd name="connsiteY119" fmla="*/ 91060 h 256623"/>
                <a:gd name="connsiteX120" fmla="*/ 153146 w 256624"/>
                <a:gd name="connsiteY120" fmla="*/ 107616 h 256623"/>
                <a:gd name="connsiteX121" fmla="*/ 161424 w 256624"/>
                <a:gd name="connsiteY121" fmla="*/ 107616 h 256623"/>
                <a:gd name="connsiteX122" fmla="*/ 161424 w 256624"/>
                <a:gd name="connsiteY122" fmla="*/ 91060 h 256623"/>
                <a:gd name="connsiteX123" fmla="*/ 124172 w 256624"/>
                <a:gd name="connsiteY123" fmla="*/ 82781 h 256623"/>
                <a:gd name="connsiteX124" fmla="*/ 132450 w 256624"/>
                <a:gd name="connsiteY124" fmla="*/ 82781 h 256623"/>
                <a:gd name="connsiteX125" fmla="*/ 132450 w 256624"/>
                <a:gd name="connsiteY125" fmla="*/ 91059 h 256623"/>
                <a:gd name="connsiteX126" fmla="*/ 124172 w 256624"/>
                <a:gd name="connsiteY126" fmla="*/ 91059 h 256623"/>
                <a:gd name="connsiteX127" fmla="*/ 202815 w 256624"/>
                <a:gd name="connsiteY127" fmla="*/ 78642 h 256623"/>
                <a:gd name="connsiteX128" fmla="*/ 211093 w 256624"/>
                <a:gd name="connsiteY128" fmla="*/ 78642 h 256623"/>
                <a:gd name="connsiteX129" fmla="*/ 211093 w 256624"/>
                <a:gd name="connsiteY129" fmla="*/ 120033 h 256623"/>
                <a:gd name="connsiteX130" fmla="*/ 202815 w 256624"/>
                <a:gd name="connsiteY130" fmla="*/ 120033 h 256623"/>
                <a:gd name="connsiteX131" fmla="*/ 124172 w 256624"/>
                <a:gd name="connsiteY131" fmla="*/ 66225 h 256623"/>
                <a:gd name="connsiteX132" fmla="*/ 132450 w 256624"/>
                <a:gd name="connsiteY132" fmla="*/ 66225 h 256623"/>
                <a:gd name="connsiteX133" fmla="*/ 132450 w 256624"/>
                <a:gd name="connsiteY133" fmla="*/ 74503 h 256623"/>
                <a:gd name="connsiteX134" fmla="*/ 124172 w 256624"/>
                <a:gd name="connsiteY134" fmla="*/ 74503 h 256623"/>
                <a:gd name="connsiteX135" fmla="*/ 186259 w 256624"/>
                <a:gd name="connsiteY135" fmla="*/ 45530 h 256623"/>
                <a:gd name="connsiteX136" fmla="*/ 194537 w 256624"/>
                <a:gd name="connsiteY136" fmla="*/ 45530 h 256623"/>
                <a:gd name="connsiteX137" fmla="*/ 194537 w 256624"/>
                <a:gd name="connsiteY137" fmla="*/ 95199 h 256623"/>
                <a:gd name="connsiteX138" fmla="*/ 186259 w 256624"/>
                <a:gd name="connsiteY138" fmla="*/ 95199 h 256623"/>
                <a:gd name="connsiteX139" fmla="*/ 99831 w 256624"/>
                <a:gd name="connsiteY139" fmla="*/ 43597 h 256623"/>
                <a:gd name="connsiteX140" fmla="*/ 95199 w 256624"/>
                <a:gd name="connsiteY140" fmla="*/ 65393 h 256623"/>
                <a:gd name="connsiteX141" fmla="*/ 95199 w 256624"/>
                <a:gd name="connsiteY141" fmla="*/ 107616 h 256623"/>
                <a:gd name="connsiteX142" fmla="*/ 107616 w 256624"/>
                <a:gd name="connsiteY142" fmla="*/ 107616 h 256623"/>
                <a:gd name="connsiteX143" fmla="*/ 111755 w 256624"/>
                <a:gd name="connsiteY143" fmla="*/ 111755 h 256623"/>
                <a:gd name="connsiteX144" fmla="*/ 111755 w 256624"/>
                <a:gd name="connsiteY144" fmla="*/ 136590 h 256623"/>
                <a:gd name="connsiteX145" fmla="*/ 107616 w 256624"/>
                <a:gd name="connsiteY145" fmla="*/ 140729 h 256623"/>
                <a:gd name="connsiteX146" fmla="*/ 95199 w 256624"/>
                <a:gd name="connsiteY146" fmla="*/ 140729 h 256623"/>
                <a:gd name="connsiteX147" fmla="*/ 95199 w 256624"/>
                <a:gd name="connsiteY147" fmla="*/ 149007 h 256623"/>
                <a:gd name="connsiteX148" fmla="*/ 161424 w 256624"/>
                <a:gd name="connsiteY148" fmla="*/ 149007 h 256623"/>
                <a:gd name="connsiteX149" fmla="*/ 161424 w 256624"/>
                <a:gd name="connsiteY149" fmla="*/ 115894 h 256623"/>
                <a:gd name="connsiteX150" fmla="*/ 149007 w 256624"/>
                <a:gd name="connsiteY150" fmla="*/ 115894 h 256623"/>
                <a:gd name="connsiteX151" fmla="*/ 144868 w 256624"/>
                <a:gd name="connsiteY151" fmla="*/ 111755 h 256623"/>
                <a:gd name="connsiteX152" fmla="*/ 144868 w 256624"/>
                <a:gd name="connsiteY152" fmla="*/ 86921 h 256623"/>
                <a:gd name="connsiteX153" fmla="*/ 149007 w 256624"/>
                <a:gd name="connsiteY153" fmla="*/ 82781 h 256623"/>
                <a:gd name="connsiteX154" fmla="*/ 161424 w 256624"/>
                <a:gd name="connsiteY154" fmla="*/ 82781 h 256623"/>
                <a:gd name="connsiteX155" fmla="*/ 161424 w 256624"/>
                <a:gd name="connsiteY155" fmla="*/ 65393 h 256623"/>
                <a:gd name="connsiteX156" fmla="*/ 156788 w 256624"/>
                <a:gd name="connsiteY156" fmla="*/ 43601 h 256623"/>
                <a:gd name="connsiteX157" fmla="*/ 152140 w 256624"/>
                <a:gd name="connsiteY157" fmla="*/ 48250 h 256623"/>
                <a:gd name="connsiteX158" fmla="*/ 128726 w 256624"/>
                <a:gd name="connsiteY158" fmla="*/ 57947 h 256623"/>
                <a:gd name="connsiteX159" fmla="*/ 127893 w 256624"/>
                <a:gd name="connsiteY159" fmla="*/ 57947 h 256623"/>
                <a:gd name="connsiteX160" fmla="*/ 104479 w 256624"/>
                <a:gd name="connsiteY160" fmla="*/ 48244 h 256623"/>
                <a:gd name="connsiteX161" fmla="*/ 45530 w 256624"/>
                <a:gd name="connsiteY161" fmla="*/ 33112 h 256623"/>
                <a:gd name="connsiteX162" fmla="*/ 53808 w 256624"/>
                <a:gd name="connsiteY162" fmla="*/ 33112 h 256623"/>
                <a:gd name="connsiteX163" fmla="*/ 53808 w 256624"/>
                <a:gd name="connsiteY163" fmla="*/ 74503 h 256623"/>
                <a:gd name="connsiteX164" fmla="*/ 45530 w 256624"/>
                <a:gd name="connsiteY164" fmla="*/ 74503 h 256623"/>
                <a:gd name="connsiteX165" fmla="*/ 128311 w 256624"/>
                <a:gd name="connsiteY165" fmla="*/ 9992 h 256623"/>
                <a:gd name="connsiteX166" fmla="*/ 110961 w 256624"/>
                <a:gd name="connsiteY166" fmla="*/ 27342 h 256623"/>
                <a:gd name="connsiteX167" fmla="*/ 103940 w 256624"/>
                <a:gd name="connsiteY167" fmla="*/ 36002 h 256623"/>
                <a:gd name="connsiteX168" fmla="*/ 110336 w 256624"/>
                <a:gd name="connsiteY168" fmla="*/ 42397 h 256623"/>
                <a:gd name="connsiteX169" fmla="*/ 127897 w 256624"/>
                <a:gd name="connsiteY169" fmla="*/ 49669 h 256623"/>
                <a:gd name="connsiteX170" fmla="*/ 128730 w 256624"/>
                <a:gd name="connsiteY170" fmla="*/ 49669 h 256623"/>
                <a:gd name="connsiteX171" fmla="*/ 146282 w 256624"/>
                <a:gd name="connsiteY171" fmla="*/ 42397 h 256623"/>
                <a:gd name="connsiteX172" fmla="*/ 152679 w 256624"/>
                <a:gd name="connsiteY172" fmla="*/ 36002 h 256623"/>
                <a:gd name="connsiteX173" fmla="*/ 145662 w 256624"/>
                <a:gd name="connsiteY173" fmla="*/ 27342 h 256623"/>
                <a:gd name="connsiteX174" fmla="*/ 125385 w 256624"/>
                <a:gd name="connsiteY174" fmla="*/ 1216 h 256623"/>
                <a:gd name="connsiteX175" fmla="*/ 131238 w 256624"/>
                <a:gd name="connsiteY175" fmla="*/ 1216 h 256623"/>
                <a:gd name="connsiteX176" fmla="*/ 151515 w 256624"/>
                <a:gd name="connsiteY176" fmla="*/ 21493 h 256623"/>
                <a:gd name="connsiteX177" fmla="*/ 169702 w 256624"/>
                <a:gd name="connsiteY177" fmla="*/ 65393 h 256623"/>
                <a:gd name="connsiteX178" fmla="*/ 169702 w 256624"/>
                <a:gd name="connsiteY178" fmla="*/ 110306 h 256623"/>
                <a:gd name="connsiteX179" fmla="*/ 201903 w 256624"/>
                <a:gd name="connsiteY179" fmla="*/ 150559 h 256623"/>
                <a:gd name="connsiteX180" fmla="*/ 202405 w 256624"/>
                <a:gd name="connsiteY180" fmla="*/ 154939 h 256623"/>
                <a:gd name="connsiteX181" fmla="*/ 198676 w 256624"/>
                <a:gd name="connsiteY181" fmla="*/ 157285 h 256623"/>
                <a:gd name="connsiteX182" fmla="*/ 177981 w 256624"/>
                <a:gd name="connsiteY182" fmla="*/ 157285 h 256623"/>
                <a:gd name="connsiteX183" fmla="*/ 177981 w 256624"/>
                <a:gd name="connsiteY183" fmla="*/ 169702 h 256623"/>
                <a:gd name="connsiteX184" fmla="*/ 173841 w 256624"/>
                <a:gd name="connsiteY184" fmla="*/ 173842 h 256623"/>
                <a:gd name="connsiteX185" fmla="*/ 161424 w 256624"/>
                <a:gd name="connsiteY185" fmla="*/ 173842 h 256623"/>
                <a:gd name="connsiteX186" fmla="*/ 161424 w 256624"/>
                <a:gd name="connsiteY186" fmla="*/ 182120 h 256623"/>
                <a:gd name="connsiteX187" fmla="*/ 153146 w 256624"/>
                <a:gd name="connsiteY187" fmla="*/ 182120 h 256623"/>
                <a:gd name="connsiteX188" fmla="*/ 153146 w 256624"/>
                <a:gd name="connsiteY188" fmla="*/ 173842 h 256623"/>
                <a:gd name="connsiteX189" fmla="*/ 144868 w 256624"/>
                <a:gd name="connsiteY189" fmla="*/ 173842 h 256623"/>
                <a:gd name="connsiteX190" fmla="*/ 144868 w 256624"/>
                <a:gd name="connsiteY190" fmla="*/ 202815 h 256623"/>
                <a:gd name="connsiteX191" fmla="*/ 136590 w 256624"/>
                <a:gd name="connsiteY191" fmla="*/ 202815 h 256623"/>
                <a:gd name="connsiteX192" fmla="*/ 136590 w 256624"/>
                <a:gd name="connsiteY192" fmla="*/ 194537 h 256623"/>
                <a:gd name="connsiteX193" fmla="*/ 120033 w 256624"/>
                <a:gd name="connsiteY193" fmla="*/ 194537 h 256623"/>
                <a:gd name="connsiteX194" fmla="*/ 120033 w 256624"/>
                <a:gd name="connsiteY194" fmla="*/ 202815 h 256623"/>
                <a:gd name="connsiteX195" fmla="*/ 111755 w 256624"/>
                <a:gd name="connsiteY195" fmla="*/ 202815 h 256623"/>
                <a:gd name="connsiteX196" fmla="*/ 111755 w 256624"/>
                <a:gd name="connsiteY196" fmla="*/ 173842 h 256623"/>
                <a:gd name="connsiteX197" fmla="*/ 103477 w 256624"/>
                <a:gd name="connsiteY197" fmla="*/ 173842 h 256623"/>
                <a:gd name="connsiteX198" fmla="*/ 103477 w 256624"/>
                <a:gd name="connsiteY198" fmla="*/ 182120 h 256623"/>
                <a:gd name="connsiteX199" fmla="*/ 95199 w 256624"/>
                <a:gd name="connsiteY199" fmla="*/ 182120 h 256623"/>
                <a:gd name="connsiteX200" fmla="*/ 95199 w 256624"/>
                <a:gd name="connsiteY200" fmla="*/ 173842 h 256623"/>
                <a:gd name="connsiteX201" fmla="*/ 82781 w 256624"/>
                <a:gd name="connsiteY201" fmla="*/ 173842 h 256623"/>
                <a:gd name="connsiteX202" fmla="*/ 78642 w 256624"/>
                <a:gd name="connsiteY202" fmla="*/ 169702 h 256623"/>
                <a:gd name="connsiteX203" fmla="*/ 78642 w 256624"/>
                <a:gd name="connsiteY203" fmla="*/ 157285 h 256623"/>
                <a:gd name="connsiteX204" fmla="*/ 57947 w 256624"/>
                <a:gd name="connsiteY204" fmla="*/ 157285 h 256623"/>
                <a:gd name="connsiteX205" fmla="*/ 54214 w 256624"/>
                <a:gd name="connsiteY205" fmla="*/ 154943 h 256623"/>
                <a:gd name="connsiteX206" fmla="*/ 54715 w 256624"/>
                <a:gd name="connsiteY206" fmla="*/ 150563 h 256623"/>
                <a:gd name="connsiteX207" fmla="*/ 86920 w 256624"/>
                <a:gd name="connsiteY207" fmla="*/ 110306 h 256623"/>
                <a:gd name="connsiteX208" fmla="*/ 86920 w 256624"/>
                <a:gd name="connsiteY208" fmla="*/ 65393 h 256623"/>
                <a:gd name="connsiteX209" fmla="*/ 105108 w 256624"/>
                <a:gd name="connsiteY209" fmla="*/ 21493 h 256623"/>
                <a:gd name="connsiteX210" fmla="*/ 62086 w 256624"/>
                <a:gd name="connsiteY210" fmla="*/ 0 h 256623"/>
                <a:gd name="connsiteX211" fmla="*/ 70364 w 256624"/>
                <a:gd name="connsiteY211" fmla="*/ 0 h 256623"/>
                <a:gd name="connsiteX212" fmla="*/ 70364 w 256624"/>
                <a:gd name="connsiteY212" fmla="*/ 49669 h 256623"/>
                <a:gd name="connsiteX213" fmla="*/ 62086 w 256624"/>
                <a:gd name="connsiteY213" fmla="*/ 49669 h 25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256624" h="256623">
                  <a:moveTo>
                    <a:pt x="227650" y="223511"/>
                  </a:moveTo>
                  <a:lnTo>
                    <a:pt x="235928" y="223511"/>
                  </a:lnTo>
                  <a:cubicBezTo>
                    <a:pt x="235928" y="232642"/>
                    <a:pt x="228503" y="240067"/>
                    <a:pt x="219372" y="240067"/>
                  </a:cubicBezTo>
                  <a:lnTo>
                    <a:pt x="219372" y="231789"/>
                  </a:lnTo>
                  <a:cubicBezTo>
                    <a:pt x="223937" y="231789"/>
                    <a:pt x="227650" y="228076"/>
                    <a:pt x="227650" y="223511"/>
                  </a:cubicBezTo>
                  <a:close/>
                  <a:moveTo>
                    <a:pt x="20695" y="223511"/>
                  </a:moveTo>
                  <a:lnTo>
                    <a:pt x="28973" y="223511"/>
                  </a:lnTo>
                  <a:cubicBezTo>
                    <a:pt x="28973" y="228076"/>
                    <a:pt x="32686" y="231789"/>
                    <a:pt x="37251" y="231789"/>
                  </a:cubicBezTo>
                  <a:lnTo>
                    <a:pt x="37251" y="240067"/>
                  </a:lnTo>
                  <a:cubicBezTo>
                    <a:pt x="28120" y="240067"/>
                    <a:pt x="20695" y="232642"/>
                    <a:pt x="20695" y="223511"/>
                  </a:cubicBezTo>
                  <a:close/>
                  <a:moveTo>
                    <a:pt x="182119" y="206954"/>
                  </a:moveTo>
                  <a:lnTo>
                    <a:pt x="182119" y="215232"/>
                  </a:lnTo>
                  <a:cubicBezTo>
                    <a:pt x="177554" y="215232"/>
                    <a:pt x="173841" y="218945"/>
                    <a:pt x="173841" y="223510"/>
                  </a:cubicBezTo>
                  <a:lnTo>
                    <a:pt x="165563" y="223510"/>
                  </a:lnTo>
                  <a:cubicBezTo>
                    <a:pt x="165563" y="214380"/>
                    <a:pt x="172989" y="206954"/>
                    <a:pt x="182119" y="206954"/>
                  </a:cubicBezTo>
                  <a:close/>
                  <a:moveTo>
                    <a:pt x="74503" y="206954"/>
                  </a:moveTo>
                  <a:cubicBezTo>
                    <a:pt x="83634" y="206954"/>
                    <a:pt x="91059" y="214380"/>
                    <a:pt x="91059" y="223510"/>
                  </a:cubicBezTo>
                  <a:lnTo>
                    <a:pt x="82781" y="223510"/>
                  </a:lnTo>
                  <a:cubicBezTo>
                    <a:pt x="82781" y="218945"/>
                    <a:pt x="79068" y="215232"/>
                    <a:pt x="74503" y="215232"/>
                  </a:cubicBezTo>
                  <a:close/>
                  <a:moveTo>
                    <a:pt x="219371" y="194537"/>
                  </a:moveTo>
                  <a:cubicBezTo>
                    <a:pt x="228502" y="194537"/>
                    <a:pt x="235928" y="201963"/>
                    <a:pt x="235928" y="211093"/>
                  </a:cubicBezTo>
                  <a:lnTo>
                    <a:pt x="227650" y="211093"/>
                  </a:lnTo>
                  <a:cubicBezTo>
                    <a:pt x="227650" y="206528"/>
                    <a:pt x="223937" y="202815"/>
                    <a:pt x="219371" y="202815"/>
                  </a:cubicBezTo>
                  <a:cubicBezTo>
                    <a:pt x="214806" y="202815"/>
                    <a:pt x="211093" y="206528"/>
                    <a:pt x="211093" y="211093"/>
                  </a:cubicBezTo>
                  <a:lnTo>
                    <a:pt x="202815" y="211093"/>
                  </a:lnTo>
                  <a:cubicBezTo>
                    <a:pt x="202815" y="201963"/>
                    <a:pt x="210241" y="194537"/>
                    <a:pt x="219371" y="194537"/>
                  </a:cubicBezTo>
                  <a:close/>
                  <a:moveTo>
                    <a:pt x="37251" y="194537"/>
                  </a:moveTo>
                  <a:cubicBezTo>
                    <a:pt x="46382" y="194537"/>
                    <a:pt x="53808" y="201963"/>
                    <a:pt x="53808" y="211093"/>
                  </a:cubicBezTo>
                  <a:lnTo>
                    <a:pt x="45530" y="211093"/>
                  </a:lnTo>
                  <a:cubicBezTo>
                    <a:pt x="45530" y="206528"/>
                    <a:pt x="41817" y="202815"/>
                    <a:pt x="37251" y="202815"/>
                  </a:cubicBezTo>
                  <a:cubicBezTo>
                    <a:pt x="32686" y="202815"/>
                    <a:pt x="28973" y="206528"/>
                    <a:pt x="28973" y="211093"/>
                  </a:cubicBezTo>
                  <a:lnTo>
                    <a:pt x="20695" y="211093"/>
                  </a:lnTo>
                  <a:cubicBezTo>
                    <a:pt x="20695" y="201963"/>
                    <a:pt x="28120" y="194537"/>
                    <a:pt x="37251" y="194537"/>
                  </a:cubicBezTo>
                  <a:close/>
                  <a:moveTo>
                    <a:pt x="120033" y="173842"/>
                  </a:moveTo>
                  <a:lnTo>
                    <a:pt x="120033" y="186259"/>
                  </a:lnTo>
                  <a:lnTo>
                    <a:pt x="136590" y="186259"/>
                  </a:lnTo>
                  <a:lnTo>
                    <a:pt x="136590" y="173842"/>
                  </a:lnTo>
                  <a:close/>
                  <a:moveTo>
                    <a:pt x="202815" y="169702"/>
                  </a:moveTo>
                  <a:cubicBezTo>
                    <a:pt x="210663" y="169702"/>
                    <a:pt x="218060" y="172838"/>
                    <a:pt x="223495" y="178390"/>
                  </a:cubicBezTo>
                  <a:cubicBezTo>
                    <a:pt x="224940" y="178114"/>
                    <a:pt x="226296" y="177980"/>
                    <a:pt x="227650" y="177980"/>
                  </a:cubicBezTo>
                  <a:cubicBezTo>
                    <a:pt x="241347" y="177980"/>
                    <a:pt x="252485" y="189118"/>
                    <a:pt x="252485" y="202815"/>
                  </a:cubicBezTo>
                  <a:cubicBezTo>
                    <a:pt x="252485" y="206903"/>
                    <a:pt x="251466" y="210873"/>
                    <a:pt x="249514" y="214474"/>
                  </a:cubicBezTo>
                  <a:cubicBezTo>
                    <a:pt x="254069" y="219090"/>
                    <a:pt x="256624" y="225224"/>
                    <a:pt x="256624" y="231788"/>
                  </a:cubicBezTo>
                  <a:cubicBezTo>
                    <a:pt x="256624" y="245485"/>
                    <a:pt x="245486" y="256623"/>
                    <a:pt x="231789" y="256623"/>
                  </a:cubicBezTo>
                  <a:lnTo>
                    <a:pt x="231789" y="248345"/>
                  </a:lnTo>
                  <a:cubicBezTo>
                    <a:pt x="240920" y="248345"/>
                    <a:pt x="248346" y="240919"/>
                    <a:pt x="248346" y="231788"/>
                  </a:cubicBezTo>
                  <a:cubicBezTo>
                    <a:pt x="248346" y="226564"/>
                    <a:pt x="245900" y="221744"/>
                    <a:pt x="241636" y="218561"/>
                  </a:cubicBezTo>
                  <a:cubicBezTo>
                    <a:pt x="240750" y="217902"/>
                    <a:pt x="240166" y="216918"/>
                    <a:pt x="240009" y="215824"/>
                  </a:cubicBezTo>
                  <a:cubicBezTo>
                    <a:pt x="239857" y="214731"/>
                    <a:pt x="240138" y="213621"/>
                    <a:pt x="240805" y="212744"/>
                  </a:cubicBezTo>
                  <a:cubicBezTo>
                    <a:pt x="243030" y="209802"/>
                    <a:pt x="244206" y="206366"/>
                    <a:pt x="244206" y="202815"/>
                  </a:cubicBezTo>
                  <a:cubicBezTo>
                    <a:pt x="244206" y="193684"/>
                    <a:pt x="236781" y="186258"/>
                    <a:pt x="227650" y="186258"/>
                  </a:cubicBezTo>
                  <a:cubicBezTo>
                    <a:pt x="226308" y="186258"/>
                    <a:pt x="224889" y="186483"/>
                    <a:pt x="223179" y="186966"/>
                  </a:cubicBezTo>
                  <a:cubicBezTo>
                    <a:pt x="221599" y="187420"/>
                    <a:pt x="219893" y="186879"/>
                    <a:pt x="218850" y="185600"/>
                  </a:cubicBezTo>
                  <a:cubicBezTo>
                    <a:pt x="214897" y="180757"/>
                    <a:pt x="209053" y="177980"/>
                    <a:pt x="202815" y="177980"/>
                  </a:cubicBezTo>
                  <a:cubicBezTo>
                    <a:pt x="192642" y="177980"/>
                    <a:pt x="183854" y="185571"/>
                    <a:pt x="182368" y="195646"/>
                  </a:cubicBezTo>
                  <a:cubicBezTo>
                    <a:pt x="182199" y="196780"/>
                    <a:pt x="181570" y="197795"/>
                    <a:pt x="180626" y="198448"/>
                  </a:cubicBezTo>
                  <a:cubicBezTo>
                    <a:pt x="179687" y="199098"/>
                    <a:pt x="178510" y="199327"/>
                    <a:pt x="177388" y="199086"/>
                  </a:cubicBezTo>
                  <a:cubicBezTo>
                    <a:pt x="176139" y="198809"/>
                    <a:pt x="174975" y="198676"/>
                    <a:pt x="173842" y="198676"/>
                  </a:cubicBezTo>
                  <a:cubicBezTo>
                    <a:pt x="164711" y="198676"/>
                    <a:pt x="157285" y="206101"/>
                    <a:pt x="157285" y="215232"/>
                  </a:cubicBezTo>
                  <a:cubicBezTo>
                    <a:pt x="157285" y="216386"/>
                    <a:pt x="157443" y="217621"/>
                    <a:pt x="157771" y="219007"/>
                  </a:cubicBezTo>
                  <a:cubicBezTo>
                    <a:pt x="158266" y="221138"/>
                    <a:pt x="157020" y="223286"/>
                    <a:pt x="154927" y="223916"/>
                  </a:cubicBezTo>
                  <a:cubicBezTo>
                    <a:pt x="151388" y="224976"/>
                    <a:pt x="149007" y="228142"/>
                    <a:pt x="149007" y="231788"/>
                  </a:cubicBezTo>
                  <a:cubicBezTo>
                    <a:pt x="149007" y="236354"/>
                    <a:pt x="152720" y="240067"/>
                    <a:pt x="157285" y="240067"/>
                  </a:cubicBezTo>
                  <a:lnTo>
                    <a:pt x="157285" y="248345"/>
                  </a:lnTo>
                  <a:cubicBezTo>
                    <a:pt x="148155" y="248345"/>
                    <a:pt x="140729" y="240919"/>
                    <a:pt x="140729" y="231788"/>
                  </a:cubicBezTo>
                  <a:cubicBezTo>
                    <a:pt x="140729" y="225717"/>
                    <a:pt x="143987" y="220319"/>
                    <a:pt x="149118" y="217439"/>
                  </a:cubicBezTo>
                  <a:cubicBezTo>
                    <a:pt x="149043" y="216689"/>
                    <a:pt x="149007" y="215955"/>
                    <a:pt x="149007" y="215232"/>
                  </a:cubicBezTo>
                  <a:cubicBezTo>
                    <a:pt x="149007" y="201129"/>
                    <a:pt x="160903" y="189652"/>
                    <a:pt x="175066" y="190430"/>
                  </a:cubicBezTo>
                  <a:cubicBezTo>
                    <a:pt x="178668" y="178370"/>
                    <a:pt x="189952" y="169702"/>
                    <a:pt x="202815" y="169702"/>
                  </a:cubicBezTo>
                  <a:close/>
                  <a:moveTo>
                    <a:pt x="53808" y="169702"/>
                  </a:moveTo>
                  <a:cubicBezTo>
                    <a:pt x="66672" y="169702"/>
                    <a:pt x="77956" y="178370"/>
                    <a:pt x="81557" y="190430"/>
                  </a:cubicBezTo>
                  <a:cubicBezTo>
                    <a:pt x="95705" y="189666"/>
                    <a:pt x="107617" y="201129"/>
                    <a:pt x="107617" y="215232"/>
                  </a:cubicBezTo>
                  <a:cubicBezTo>
                    <a:pt x="107617" y="215955"/>
                    <a:pt x="107580" y="216689"/>
                    <a:pt x="107505" y="217439"/>
                  </a:cubicBezTo>
                  <a:cubicBezTo>
                    <a:pt x="112637" y="220319"/>
                    <a:pt x="115895" y="225717"/>
                    <a:pt x="115895" y="231788"/>
                  </a:cubicBezTo>
                  <a:cubicBezTo>
                    <a:pt x="115895" y="240919"/>
                    <a:pt x="108469" y="248345"/>
                    <a:pt x="99338" y="248345"/>
                  </a:cubicBezTo>
                  <a:lnTo>
                    <a:pt x="99338" y="240067"/>
                  </a:lnTo>
                  <a:cubicBezTo>
                    <a:pt x="103904" y="240067"/>
                    <a:pt x="107617" y="236354"/>
                    <a:pt x="107617" y="231788"/>
                  </a:cubicBezTo>
                  <a:cubicBezTo>
                    <a:pt x="107617" y="228142"/>
                    <a:pt x="105236" y="224976"/>
                    <a:pt x="101701" y="223916"/>
                  </a:cubicBezTo>
                  <a:cubicBezTo>
                    <a:pt x="99603" y="223286"/>
                    <a:pt x="98358" y="221138"/>
                    <a:pt x="98857" y="219007"/>
                  </a:cubicBezTo>
                  <a:cubicBezTo>
                    <a:pt x="99181" y="217621"/>
                    <a:pt x="99338" y="216386"/>
                    <a:pt x="99338" y="215232"/>
                  </a:cubicBezTo>
                  <a:cubicBezTo>
                    <a:pt x="99338" y="206101"/>
                    <a:pt x="91913" y="198676"/>
                    <a:pt x="82782" y="198676"/>
                  </a:cubicBezTo>
                  <a:cubicBezTo>
                    <a:pt x="81648" y="198676"/>
                    <a:pt x="80484" y="198809"/>
                    <a:pt x="79223" y="199086"/>
                  </a:cubicBezTo>
                  <a:cubicBezTo>
                    <a:pt x="78105" y="199331"/>
                    <a:pt x="76933" y="199098"/>
                    <a:pt x="75989" y="198443"/>
                  </a:cubicBezTo>
                  <a:cubicBezTo>
                    <a:pt x="75045" y="197790"/>
                    <a:pt x="74417" y="196776"/>
                    <a:pt x="74251" y="195642"/>
                  </a:cubicBezTo>
                  <a:cubicBezTo>
                    <a:pt x="72769" y="185571"/>
                    <a:pt x="63982" y="177980"/>
                    <a:pt x="53808" y="177980"/>
                  </a:cubicBezTo>
                  <a:cubicBezTo>
                    <a:pt x="47571" y="177980"/>
                    <a:pt x="41726" y="180757"/>
                    <a:pt x="37773" y="185600"/>
                  </a:cubicBezTo>
                  <a:cubicBezTo>
                    <a:pt x="36730" y="186879"/>
                    <a:pt x="35033" y="187420"/>
                    <a:pt x="33444" y="186966"/>
                  </a:cubicBezTo>
                  <a:cubicBezTo>
                    <a:pt x="31734" y="186483"/>
                    <a:pt x="30316" y="186258"/>
                    <a:pt x="28974" y="186258"/>
                  </a:cubicBezTo>
                  <a:cubicBezTo>
                    <a:pt x="19843" y="186258"/>
                    <a:pt x="12417" y="193684"/>
                    <a:pt x="12417" y="202815"/>
                  </a:cubicBezTo>
                  <a:cubicBezTo>
                    <a:pt x="12417" y="206366"/>
                    <a:pt x="13594" y="209802"/>
                    <a:pt x="15825" y="212744"/>
                  </a:cubicBezTo>
                  <a:cubicBezTo>
                    <a:pt x="16486" y="213626"/>
                    <a:pt x="16771" y="214731"/>
                    <a:pt x="16619" y="215824"/>
                  </a:cubicBezTo>
                  <a:cubicBezTo>
                    <a:pt x="16461" y="216918"/>
                    <a:pt x="15877" y="217902"/>
                    <a:pt x="14992" y="218561"/>
                  </a:cubicBezTo>
                  <a:cubicBezTo>
                    <a:pt x="10724" y="221744"/>
                    <a:pt x="8278" y="226564"/>
                    <a:pt x="8278" y="231788"/>
                  </a:cubicBezTo>
                  <a:cubicBezTo>
                    <a:pt x="8278" y="240919"/>
                    <a:pt x="15704" y="248345"/>
                    <a:pt x="24835" y="248345"/>
                  </a:cubicBezTo>
                  <a:lnTo>
                    <a:pt x="24835" y="256623"/>
                  </a:lnTo>
                  <a:cubicBezTo>
                    <a:pt x="11138" y="256623"/>
                    <a:pt x="0" y="245485"/>
                    <a:pt x="0" y="231788"/>
                  </a:cubicBezTo>
                  <a:cubicBezTo>
                    <a:pt x="0" y="225224"/>
                    <a:pt x="2555" y="219090"/>
                    <a:pt x="7110" y="214474"/>
                  </a:cubicBezTo>
                  <a:cubicBezTo>
                    <a:pt x="5158" y="210873"/>
                    <a:pt x="4139" y="206903"/>
                    <a:pt x="4139" y="202815"/>
                  </a:cubicBezTo>
                  <a:cubicBezTo>
                    <a:pt x="4139" y="189118"/>
                    <a:pt x="15277" y="177980"/>
                    <a:pt x="28974" y="177980"/>
                  </a:cubicBezTo>
                  <a:cubicBezTo>
                    <a:pt x="30328" y="177980"/>
                    <a:pt x="31684" y="178114"/>
                    <a:pt x="33129" y="178390"/>
                  </a:cubicBezTo>
                  <a:cubicBezTo>
                    <a:pt x="38564" y="172838"/>
                    <a:pt x="45961" y="169702"/>
                    <a:pt x="53808" y="169702"/>
                  </a:cubicBezTo>
                  <a:close/>
                  <a:moveTo>
                    <a:pt x="86920" y="157285"/>
                  </a:moveTo>
                  <a:lnTo>
                    <a:pt x="86920" y="165563"/>
                  </a:lnTo>
                  <a:lnTo>
                    <a:pt x="169702" y="165563"/>
                  </a:lnTo>
                  <a:lnTo>
                    <a:pt x="169702" y="157285"/>
                  </a:lnTo>
                  <a:close/>
                  <a:moveTo>
                    <a:pt x="169702" y="123556"/>
                  </a:moveTo>
                  <a:lnTo>
                    <a:pt x="169702" y="149007"/>
                  </a:lnTo>
                  <a:lnTo>
                    <a:pt x="190063" y="149007"/>
                  </a:lnTo>
                  <a:close/>
                  <a:moveTo>
                    <a:pt x="86920" y="123556"/>
                  </a:moveTo>
                  <a:lnTo>
                    <a:pt x="66560" y="149007"/>
                  </a:lnTo>
                  <a:lnTo>
                    <a:pt x="86920" y="149007"/>
                  </a:lnTo>
                  <a:close/>
                  <a:moveTo>
                    <a:pt x="95199" y="115894"/>
                  </a:moveTo>
                  <a:lnTo>
                    <a:pt x="95199" y="132451"/>
                  </a:lnTo>
                  <a:lnTo>
                    <a:pt x="103477" y="132451"/>
                  </a:lnTo>
                  <a:lnTo>
                    <a:pt x="103477" y="115894"/>
                  </a:lnTo>
                  <a:close/>
                  <a:moveTo>
                    <a:pt x="124172" y="99338"/>
                  </a:moveTo>
                  <a:lnTo>
                    <a:pt x="132450" y="99338"/>
                  </a:lnTo>
                  <a:lnTo>
                    <a:pt x="132450" y="107616"/>
                  </a:lnTo>
                  <a:lnTo>
                    <a:pt x="124172" y="107616"/>
                  </a:lnTo>
                  <a:close/>
                  <a:moveTo>
                    <a:pt x="153146" y="91060"/>
                  </a:moveTo>
                  <a:lnTo>
                    <a:pt x="153146" y="107616"/>
                  </a:lnTo>
                  <a:lnTo>
                    <a:pt x="161424" y="107616"/>
                  </a:lnTo>
                  <a:lnTo>
                    <a:pt x="161424" y="91060"/>
                  </a:lnTo>
                  <a:close/>
                  <a:moveTo>
                    <a:pt x="124172" y="82781"/>
                  </a:moveTo>
                  <a:lnTo>
                    <a:pt x="132450" y="82781"/>
                  </a:lnTo>
                  <a:lnTo>
                    <a:pt x="132450" y="91059"/>
                  </a:lnTo>
                  <a:lnTo>
                    <a:pt x="124172" y="91059"/>
                  </a:lnTo>
                  <a:close/>
                  <a:moveTo>
                    <a:pt x="202815" y="78642"/>
                  </a:moveTo>
                  <a:lnTo>
                    <a:pt x="211093" y="78642"/>
                  </a:lnTo>
                  <a:lnTo>
                    <a:pt x="211093" y="120033"/>
                  </a:lnTo>
                  <a:lnTo>
                    <a:pt x="202815" y="120033"/>
                  </a:lnTo>
                  <a:close/>
                  <a:moveTo>
                    <a:pt x="124172" y="66225"/>
                  </a:moveTo>
                  <a:lnTo>
                    <a:pt x="132450" y="66225"/>
                  </a:lnTo>
                  <a:lnTo>
                    <a:pt x="132450" y="74503"/>
                  </a:lnTo>
                  <a:lnTo>
                    <a:pt x="124172" y="74503"/>
                  </a:lnTo>
                  <a:close/>
                  <a:moveTo>
                    <a:pt x="186259" y="45530"/>
                  </a:moveTo>
                  <a:lnTo>
                    <a:pt x="194537" y="45530"/>
                  </a:lnTo>
                  <a:lnTo>
                    <a:pt x="194537" y="95199"/>
                  </a:lnTo>
                  <a:lnTo>
                    <a:pt x="186259" y="95199"/>
                  </a:lnTo>
                  <a:close/>
                  <a:moveTo>
                    <a:pt x="99831" y="43597"/>
                  </a:moveTo>
                  <a:cubicBezTo>
                    <a:pt x="96826" y="50376"/>
                    <a:pt x="95199" y="57753"/>
                    <a:pt x="95199" y="65393"/>
                  </a:cubicBezTo>
                  <a:lnTo>
                    <a:pt x="95199" y="107616"/>
                  </a:lnTo>
                  <a:lnTo>
                    <a:pt x="107616" y="107616"/>
                  </a:lnTo>
                  <a:cubicBezTo>
                    <a:pt x="109900" y="107616"/>
                    <a:pt x="111755" y="109471"/>
                    <a:pt x="111755" y="111755"/>
                  </a:cubicBezTo>
                  <a:lnTo>
                    <a:pt x="111755" y="136590"/>
                  </a:lnTo>
                  <a:cubicBezTo>
                    <a:pt x="111755" y="138873"/>
                    <a:pt x="109900" y="140729"/>
                    <a:pt x="107616" y="140729"/>
                  </a:cubicBezTo>
                  <a:lnTo>
                    <a:pt x="95199" y="140729"/>
                  </a:lnTo>
                  <a:lnTo>
                    <a:pt x="95199" y="149007"/>
                  </a:lnTo>
                  <a:lnTo>
                    <a:pt x="161424" y="149007"/>
                  </a:lnTo>
                  <a:lnTo>
                    <a:pt x="161424" y="115894"/>
                  </a:lnTo>
                  <a:lnTo>
                    <a:pt x="149007" y="115894"/>
                  </a:lnTo>
                  <a:cubicBezTo>
                    <a:pt x="146723" y="115894"/>
                    <a:pt x="144868" y="114039"/>
                    <a:pt x="144868" y="111755"/>
                  </a:cubicBezTo>
                  <a:lnTo>
                    <a:pt x="144868" y="86921"/>
                  </a:lnTo>
                  <a:cubicBezTo>
                    <a:pt x="144868" y="84637"/>
                    <a:pt x="146723" y="82781"/>
                    <a:pt x="149007" y="82781"/>
                  </a:cubicBezTo>
                  <a:lnTo>
                    <a:pt x="161424" y="82781"/>
                  </a:lnTo>
                  <a:lnTo>
                    <a:pt x="161424" y="65393"/>
                  </a:lnTo>
                  <a:cubicBezTo>
                    <a:pt x="161424" y="57753"/>
                    <a:pt x="159797" y="50376"/>
                    <a:pt x="156788" y="43601"/>
                  </a:cubicBezTo>
                  <a:lnTo>
                    <a:pt x="152140" y="48250"/>
                  </a:lnTo>
                  <a:cubicBezTo>
                    <a:pt x="145886" y="54503"/>
                    <a:pt x="137570" y="57947"/>
                    <a:pt x="128726" y="57947"/>
                  </a:cubicBezTo>
                  <a:lnTo>
                    <a:pt x="127893" y="57947"/>
                  </a:lnTo>
                  <a:cubicBezTo>
                    <a:pt x="119053" y="57947"/>
                    <a:pt x="110732" y="54503"/>
                    <a:pt x="104479" y="48244"/>
                  </a:cubicBezTo>
                  <a:close/>
                  <a:moveTo>
                    <a:pt x="45530" y="33112"/>
                  </a:moveTo>
                  <a:lnTo>
                    <a:pt x="53808" y="33112"/>
                  </a:lnTo>
                  <a:lnTo>
                    <a:pt x="53808" y="74503"/>
                  </a:lnTo>
                  <a:lnTo>
                    <a:pt x="45530" y="74503"/>
                  </a:lnTo>
                  <a:close/>
                  <a:moveTo>
                    <a:pt x="128311" y="9992"/>
                  </a:moveTo>
                  <a:lnTo>
                    <a:pt x="110961" y="27342"/>
                  </a:lnTo>
                  <a:cubicBezTo>
                    <a:pt x="108291" y="30012"/>
                    <a:pt x="105961" y="32918"/>
                    <a:pt x="103940" y="36002"/>
                  </a:cubicBezTo>
                  <a:lnTo>
                    <a:pt x="110336" y="42397"/>
                  </a:lnTo>
                  <a:cubicBezTo>
                    <a:pt x="115029" y="47086"/>
                    <a:pt x="121262" y="49669"/>
                    <a:pt x="127897" y="49669"/>
                  </a:cubicBezTo>
                  <a:lnTo>
                    <a:pt x="128730" y="49669"/>
                  </a:lnTo>
                  <a:cubicBezTo>
                    <a:pt x="135361" y="49669"/>
                    <a:pt x="141598" y="47086"/>
                    <a:pt x="146282" y="42397"/>
                  </a:cubicBezTo>
                  <a:lnTo>
                    <a:pt x="152679" y="36002"/>
                  </a:lnTo>
                  <a:cubicBezTo>
                    <a:pt x="150662" y="32918"/>
                    <a:pt x="148328" y="30008"/>
                    <a:pt x="145662" y="27342"/>
                  </a:cubicBezTo>
                  <a:close/>
                  <a:moveTo>
                    <a:pt x="125385" y="1216"/>
                  </a:moveTo>
                  <a:cubicBezTo>
                    <a:pt x="127004" y="-403"/>
                    <a:pt x="129619" y="-403"/>
                    <a:pt x="131238" y="1216"/>
                  </a:cubicBezTo>
                  <a:lnTo>
                    <a:pt x="151515" y="21493"/>
                  </a:lnTo>
                  <a:cubicBezTo>
                    <a:pt x="163245" y="33219"/>
                    <a:pt x="169702" y="48812"/>
                    <a:pt x="169702" y="65393"/>
                  </a:cubicBezTo>
                  <a:lnTo>
                    <a:pt x="169702" y="110306"/>
                  </a:lnTo>
                  <a:lnTo>
                    <a:pt x="201903" y="150559"/>
                  </a:lnTo>
                  <a:cubicBezTo>
                    <a:pt x="202902" y="151800"/>
                    <a:pt x="203096" y="153506"/>
                    <a:pt x="202405" y="154939"/>
                  </a:cubicBezTo>
                  <a:cubicBezTo>
                    <a:pt x="201718" y="156374"/>
                    <a:pt x="200264" y="157285"/>
                    <a:pt x="198676" y="157285"/>
                  </a:cubicBezTo>
                  <a:lnTo>
                    <a:pt x="177981" y="157285"/>
                  </a:lnTo>
                  <a:lnTo>
                    <a:pt x="177981" y="169702"/>
                  </a:lnTo>
                  <a:cubicBezTo>
                    <a:pt x="177981" y="171986"/>
                    <a:pt x="176125" y="173842"/>
                    <a:pt x="173841" y="173842"/>
                  </a:cubicBezTo>
                  <a:lnTo>
                    <a:pt x="161424" y="173842"/>
                  </a:lnTo>
                  <a:lnTo>
                    <a:pt x="161424" y="182120"/>
                  </a:lnTo>
                  <a:lnTo>
                    <a:pt x="153146" y="182120"/>
                  </a:lnTo>
                  <a:lnTo>
                    <a:pt x="153146" y="173842"/>
                  </a:lnTo>
                  <a:lnTo>
                    <a:pt x="144868" y="173842"/>
                  </a:lnTo>
                  <a:lnTo>
                    <a:pt x="144868" y="202815"/>
                  </a:lnTo>
                  <a:lnTo>
                    <a:pt x="136590" y="202815"/>
                  </a:lnTo>
                  <a:lnTo>
                    <a:pt x="136590" y="194537"/>
                  </a:lnTo>
                  <a:lnTo>
                    <a:pt x="120033" y="194537"/>
                  </a:lnTo>
                  <a:lnTo>
                    <a:pt x="120033" y="202815"/>
                  </a:lnTo>
                  <a:lnTo>
                    <a:pt x="111755" y="202815"/>
                  </a:lnTo>
                  <a:lnTo>
                    <a:pt x="111755" y="173842"/>
                  </a:lnTo>
                  <a:lnTo>
                    <a:pt x="103477" y="173842"/>
                  </a:lnTo>
                  <a:lnTo>
                    <a:pt x="103477" y="182120"/>
                  </a:lnTo>
                  <a:lnTo>
                    <a:pt x="95199" y="182120"/>
                  </a:lnTo>
                  <a:lnTo>
                    <a:pt x="95199" y="173842"/>
                  </a:lnTo>
                  <a:lnTo>
                    <a:pt x="82781" y="173842"/>
                  </a:lnTo>
                  <a:cubicBezTo>
                    <a:pt x="80498" y="173842"/>
                    <a:pt x="78642" y="171986"/>
                    <a:pt x="78642" y="169702"/>
                  </a:cubicBezTo>
                  <a:lnTo>
                    <a:pt x="78642" y="157285"/>
                  </a:lnTo>
                  <a:lnTo>
                    <a:pt x="57947" y="157285"/>
                  </a:lnTo>
                  <a:cubicBezTo>
                    <a:pt x="56358" y="157285"/>
                    <a:pt x="54905" y="156374"/>
                    <a:pt x="54214" y="154943"/>
                  </a:cubicBezTo>
                  <a:cubicBezTo>
                    <a:pt x="53527" y="153506"/>
                    <a:pt x="53721" y="151804"/>
                    <a:pt x="54715" y="150563"/>
                  </a:cubicBezTo>
                  <a:lnTo>
                    <a:pt x="86920" y="110306"/>
                  </a:lnTo>
                  <a:lnTo>
                    <a:pt x="86920" y="65393"/>
                  </a:lnTo>
                  <a:cubicBezTo>
                    <a:pt x="86920" y="48808"/>
                    <a:pt x="93377" y="33215"/>
                    <a:pt x="105108" y="21493"/>
                  </a:cubicBezTo>
                  <a:close/>
                  <a:moveTo>
                    <a:pt x="62086" y="0"/>
                  </a:moveTo>
                  <a:lnTo>
                    <a:pt x="70364" y="0"/>
                  </a:lnTo>
                  <a:lnTo>
                    <a:pt x="70364" y="49669"/>
                  </a:lnTo>
                  <a:lnTo>
                    <a:pt x="62086" y="496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ln w="4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体"/>
                <a:ea typeface="思源黑体 CN Medium"/>
                <a:cs typeface="+mn-cs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EA806C99-AB5B-3B6E-0181-6EA181EE8A01}"/>
              </a:ext>
            </a:extLst>
          </p:cNvPr>
          <p:cNvSpPr txBox="1">
            <a:spLocks/>
          </p:cNvSpPr>
          <p:nvPr/>
        </p:nvSpPr>
        <p:spPr>
          <a:xfrm>
            <a:off x="5599711" y="4402673"/>
            <a:ext cx="992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00000">
                      <a:schemeClr val="bg1"/>
                    </a:gs>
                    <a:gs pos="9000">
                      <a:srgbClr val="00A4FF"/>
                    </a:gs>
                    <a:gs pos="71000">
                      <a:srgbClr val="80E4EE"/>
                    </a:gs>
                  </a:gsLst>
                  <a:lin ang="13500000" scaled="1"/>
                  <a:tileRect/>
                </a:gradFill>
                <a:latin typeface="TTTGB Medium" panose="020C06030202040F0204" pitchFamily="34" charset="-122"/>
                <a:ea typeface="TTTGB Medium" panose="020C06030202040F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1997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年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9AE5777-97B8-5BE7-83B3-116FA19D175B}"/>
              </a:ext>
            </a:extLst>
          </p:cNvPr>
          <p:cNvSpPr txBox="1">
            <a:spLocks/>
          </p:cNvSpPr>
          <p:nvPr/>
        </p:nvSpPr>
        <p:spPr>
          <a:xfrm>
            <a:off x="5426586" y="4895272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展现游戏领域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腾讯体"/>
              <a:ea typeface="腾讯体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实力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50DA051F-E945-D498-A23E-C4E74B2D260E}"/>
              </a:ext>
            </a:extLst>
          </p:cNvPr>
          <p:cNvGrpSpPr>
            <a:grpSpLocks/>
          </p:cNvGrpSpPr>
          <p:nvPr/>
        </p:nvGrpSpPr>
        <p:grpSpPr>
          <a:xfrm>
            <a:off x="7315658" y="3695060"/>
            <a:ext cx="738111" cy="738115"/>
            <a:chOff x="7312620" y="3695060"/>
            <a:chExt cx="738111" cy="738115"/>
          </a:xfrm>
        </p:grpSpPr>
        <p:sp useBgFill="1">
          <p:nvSpPr>
            <p:cNvPr id="77" name="椭圆 76">
              <a:extLst>
                <a:ext uri="{FF2B5EF4-FFF2-40B4-BE49-F238E27FC236}">
                  <a16:creationId xmlns:a16="http://schemas.microsoft.com/office/drawing/2014/main" id="{2DEBD2C9-ECBD-B446-F134-BA37AB33B600}"/>
                </a:ext>
              </a:extLst>
            </p:cNvPr>
            <p:cNvSpPr>
              <a:spLocks/>
            </p:cNvSpPr>
            <p:nvPr/>
          </p:nvSpPr>
          <p:spPr>
            <a:xfrm>
              <a:off x="7312620" y="3695060"/>
              <a:ext cx="738111" cy="738115"/>
            </a:xfrm>
            <a:prstGeom prst="ellipse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DC2AD431-4193-4753-7046-ED17121D9606}"/>
                </a:ext>
              </a:extLst>
            </p:cNvPr>
            <p:cNvGrpSpPr>
              <a:grpSpLocks/>
            </p:cNvGrpSpPr>
            <p:nvPr/>
          </p:nvGrpSpPr>
          <p:grpSpPr>
            <a:xfrm>
              <a:off x="7344564" y="3727010"/>
              <a:ext cx="674215" cy="674215"/>
              <a:chOff x="7080622" y="-998952"/>
              <a:chExt cx="758825" cy="758825"/>
            </a:xfrm>
          </p:grpSpPr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F1012735-ADB2-A893-B61F-509280F8066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080622" y="-998952"/>
                <a:ext cx="758825" cy="758825"/>
                <a:chOff x="7080626" y="-998952"/>
                <a:chExt cx="758825" cy="758825"/>
              </a:xfrm>
            </p:grpSpPr>
            <p:sp>
              <p:nvSpPr>
                <p:cNvPr id="139" name="弧形 138">
                  <a:extLst>
                    <a:ext uri="{FF2B5EF4-FFF2-40B4-BE49-F238E27FC236}">
                      <a16:creationId xmlns:a16="http://schemas.microsoft.com/office/drawing/2014/main" id="{1F79606D-601C-167E-CA33-44594DC0DCF1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40" name="弧形 139">
                  <a:extLst>
                    <a:ext uri="{FF2B5EF4-FFF2-40B4-BE49-F238E27FC236}">
                      <a16:creationId xmlns:a16="http://schemas.microsoft.com/office/drawing/2014/main" id="{015FC8FD-B4E7-FCD8-087D-396A40DCC72E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</p:grp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AB471A27-5EE3-ABF3-6AAC-BE8B91B4081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4822" y="-874750"/>
                <a:ext cx="510424" cy="510422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37" name="弧形 136">
                <a:extLst>
                  <a:ext uri="{FF2B5EF4-FFF2-40B4-BE49-F238E27FC236}">
                    <a16:creationId xmlns:a16="http://schemas.microsoft.com/office/drawing/2014/main" id="{620E0090-7744-8AA3-D2E2-A95AA40A51C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3548" y="-916025"/>
                <a:ext cx="592974" cy="592972"/>
              </a:xfrm>
              <a:prstGeom prst="arc">
                <a:avLst>
                  <a:gd name="adj1" fmla="val 8922696"/>
                  <a:gd name="adj2" fmla="val 20260162"/>
                </a:avLst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39000"/>
                      </a:schemeClr>
                    </a:gs>
                    <a:gs pos="99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73315D47-D93B-6DE7-025F-860147FF5BB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07037" y="-972539"/>
                <a:ext cx="706004" cy="706000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25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  <p:sp>
          <p:nvSpPr>
            <p:cNvPr id="222" name="图形 175">
              <a:extLst>
                <a:ext uri="{FF2B5EF4-FFF2-40B4-BE49-F238E27FC236}">
                  <a16:creationId xmlns:a16="http://schemas.microsoft.com/office/drawing/2014/main" id="{4C3C39BC-0C38-EA1E-C627-34FFEA1D1D4A}"/>
                </a:ext>
              </a:extLst>
            </p:cNvPr>
            <p:cNvSpPr>
              <a:spLocks/>
            </p:cNvSpPr>
            <p:nvPr/>
          </p:nvSpPr>
          <p:spPr>
            <a:xfrm>
              <a:off x="7540864" y="3923306"/>
              <a:ext cx="281622" cy="281622"/>
            </a:xfrm>
            <a:custGeom>
              <a:avLst/>
              <a:gdLst>
                <a:gd name="connsiteX0" fmla="*/ 281622 w 281622"/>
                <a:gd name="connsiteY0" fmla="*/ 104473 h 281622"/>
                <a:gd name="connsiteX1" fmla="*/ 277080 w 281622"/>
                <a:gd name="connsiteY1" fmla="*/ 99930 h 281622"/>
                <a:gd name="connsiteX2" fmla="*/ 258911 w 281622"/>
                <a:gd name="connsiteY2" fmla="*/ 99930 h 281622"/>
                <a:gd name="connsiteX3" fmla="*/ 254368 w 281622"/>
                <a:gd name="connsiteY3" fmla="*/ 104473 h 281622"/>
                <a:gd name="connsiteX4" fmla="*/ 254255 w 281622"/>
                <a:gd name="connsiteY4" fmla="*/ 109015 h 281622"/>
                <a:gd name="connsiteX5" fmla="*/ 245171 w 281622"/>
                <a:gd name="connsiteY5" fmla="*/ 109015 h 281622"/>
                <a:gd name="connsiteX6" fmla="*/ 245284 w 281622"/>
                <a:gd name="connsiteY6" fmla="*/ 104473 h 281622"/>
                <a:gd name="connsiteX7" fmla="*/ 243048 w 281622"/>
                <a:gd name="connsiteY7" fmla="*/ 83123 h 281622"/>
                <a:gd name="connsiteX8" fmla="*/ 254368 w 281622"/>
                <a:gd name="connsiteY8" fmla="*/ 63592 h 281622"/>
                <a:gd name="connsiteX9" fmla="*/ 231657 w 281622"/>
                <a:gd name="connsiteY9" fmla="*/ 40881 h 281622"/>
                <a:gd name="connsiteX10" fmla="*/ 224584 w 281622"/>
                <a:gd name="connsiteY10" fmla="*/ 42120 h 281622"/>
                <a:gd name="connsiteX11" fmla="*/ 140811 w 281622"/>
                <a:gd name="connsiteY11" fmla="*/ 0 h 281622"/>
                <a:gd name="connsiteX12" fmla="*/ 81821 w 281622"/>
                <a:gd name="connsiteY12" fmla="*/ 18333 h 281622"/>
                <a:gd name="connsiteX13" fmla="*/ 68134 w 281622"/>
                <a:gd name="connsiteY13" fmla="*/ 13627 h 281622"/>
                <a:gd name="connsiteX14" fmla="*/ 45423 w 281622"/>
                <a:gd name="connsiteY14" fmla="*/ 36338 h 281622"/>
                <a:gd name="connsiteX15" fmla="*/ 51041 w 281622"/>
                <a:gd name="connsiteY15" fmla="*/ 51132 h 281622"/>
                <a:gd name="connsiteX16" fmla="*/ 36338 w 281622"/>
                <a:gd name="connsiteY16" fmla="*/ 104473 h 281622"/>
                <a:gd name="connsiteX17" fmla="*/ 36451 w 281622"/>
                <a:gd name="connsiteY17" fmla="*/ 109015 h 281622"/>
                <a:gd name="connsiteX18" fmla="*/ 27367 w 281622"/>
                <a:gd name="connsiteY18" fmla="*/ 109015 h 281622"/>
                <a:gd name="connsiteX19" fmla="*/ 27254 w 281622"/>
                <a:gd name="connsiteY19" fmla="*/ 104473 h 281622"/>
                <a:gd name="connsiteX20" fmla="*/ 22711 w 281622"/>
                <a:gd name="connsiteY20" fmla="*/ 99930 h 281622"/>
                <a:gd name="connsiteX21" fmla="*/ 4542 w 281622"/>
                <a:gd name="connsiteY21" fmla="*/ 99930 h 281622"/>
                <a:gd name="connsiteX22" fmla="*/ 0 w 281622"/>
                <a:gd name="connsiteY22" fmla="*/ 104473 h 281622"/>
                <a:gd name="connsiteX23" fmla="*/ 122642 w 281622"/>
                <a:gd name="connsiteY23" fmla="*/ 244070 h 281622"/>
                <a:gd name="connsiteX24" fmla="*/ 122642 w 281622"/>
                <a:gd name="connsiteY24" fmla="*/ 254368 h 281622"/>
                <a:gd name="connsiteX25" fmla="*/ 81761 w 281622"/>
                <a:gd name="connsiteY25" fmla="*/ 254368 h 281622"/>
                <a:gd name="connsiteX26" fmla="*/ 77219 w 281622"/>
                <a:gd name="connsiteY26" fmla="*/ 258911 h 281622"/>
                <a:gd name="connsiteX27" fmla="*/ 77219 w 281622"/>
                <a:gd name="connsiteY27" fmla="*/ 277080 h 281622"/>
                <a:gd name="connsiteX28" fmla="*/ 81761 w 281622"/>
                <a:gd name="connsiteY28" fmla="*/ 281622 h 281622"/>
                <a:gd name="connsiteX29" fmla="*/ 199861 w 281622"/>
                <a:gd name="connsiteY29" fmla="*/ 281622 h 281622"/>
                <a:gd name="connsiteX30" fmla="*/ 204403 w 281622"/>
                <a:gd name="connsiteY30" fmla="*/ 277080 h 281622"/>
                <a:gd name="connsiteX31" fmla="*/ 204403 w 281622"/>
                <a:gd name="connsiteY31" fmla="*/ 258911 h 281622"/>
                <a:gd name="connsiteX32" fmla="*/ 199861 w 281622"/>
                <a:gd name="connsiteY32" fmla="*/ 254368 h 281622"/>
                <a:gd name="connsiteX33" fmla="*/ 158980 w 281622"/>
                <a:gd name="connsiteY33" fmla="*/ 254368 h 281622"/>
                <a:gd name="connsiteX34" fmla="*/ 158980 w 281622"/>
                <a:gd name="connsiteY34" fmla="*/ 244070 h 281622"/>
                <a:gd name="connsiteX35" fmla="*/ 281622 w 281622"/>
                <a:gd name="connsiteY35" fmla="*/ 104473 h 281622"/>
                <a:gd name="connsiteX36" fmla="*/ 272460 w 281622"/>
                <a:gd name="connsiteY36" fmla="*/ 109015 h 281622"/>
                <a:gd name="connsiteX37" fmla="*/ 271796 w 281622"/>
                <a:gd name="connsiteY37" fmla="*/ 118100 h 281622"/>
                <a:gd name="connsiteX38" fmla="*/ 262663 w 281622"/>
                <a:gd name="connsiteY38" fmla="*/ 118100 h 281622"/>
                <a:gd name="connsiteX39" fmla="*/ 263371 w 281622"/>
                <a:gd name="connsiteY39" fmla="*/ 109015 h 281622"/>
                <a:gd name="connsiteX40" fmla="*/ 245284 w 281622"/>
                <a:gd name="connsiteY40" fmla="*/ 63592 h 281622"/>
                <a:gd name="connsiteX41" fmla="*/ 231657 w 281622"/>
                <a:gd name="connsiteY41" fmla="*/ 77219 h 281622"/>
                <a:gd name="connsiteX42" fmla="*/ 218030 w 281622"/>
                <a:gd name="connsiteY42" fmla="*/ 63592 h 281622"/>
                <a:gd name="connsiteX43" fmla="*/ 231657 w 281622"/>
                <a:gd name="connsiteY43" fmla="*/ 49965 h 281622"/>
                <a:gd name="connsiteX44" fmla="*/ 245284 w 281622"/>
                <a:gd name="connsiteY44" fmla="*/ 63592 h 281622"/>
                <a:gd name="connsiteX45" fmla="*/ 216659 w 281622"/>
                <a:gd name="connsiteY45" fmla="*/ 46672 h 281622"/>
                <a:gd name="connsiteX46" fmla="*/ 208945 w 281622"/>
                <a:gd name="connsiteY46" fmla="*/ 63592 h 281622"/>
                <a:gd name="connsiteX47" fmla="*/ 231657 w 281622"/>
                <a:gd name="connsiteY47" fmla="*/ 86304 h 281622"/>
                <a:gd name="connsiteX48" fmla="*/ 234387 w 281622"/>
                <a:gd name="connsiteY48" fmla="*/ 86026 h 281622"/>
                <a:gd name="connsiteX49" fmla="*/ 236199 w 281622"/>
                <a:gd name="connsiteY49" fmla="*/ 104473 h 281622"/>
                <a:gd name="connsiteX50" fmla="*/ 145353 w 281622"/>
                <a:gd name="connsiteY50" fmla="*/ 199630 h 281622"/>
                <a:gd name="connsiteX51" fmla="*/ 145353 w 281622"/>
                <a:gd name="connsiteY51" fmla="*/ 181366 h 281622"/>
                <a:gd name="connsiteX52" fmla="*/ 195318 w 281622"/>
                <a:gd name="connsiteY52" fmla="*/ 104473 h 281622"/>
                <a:gd name="connsiteX53" fmla="*/ 192098 w 281622"/>
                <a:gd name="connsiteY53" fmla="*/ 78445 h 281622"/>
                <a:gd name="connsiteX54" fmla="*/ 199861 w 281622"/>
                <a:gd name="connsiteY54" fmla="*/ 63592 h 281622"/>
                <a:gd name="connsiteX55" fmla="*/ 181692 w 281622"/>
                <a:gd name="connsiteY55" fmla="*/ 45423 h 281622"/>
                <a:gd name="connsiteX56" fmla="*/ 176604 w 281622"/>
                <a:gd name="connsiteY56" fmla="*/ 46237 h 281622"/>
                <a:gd name="connsiteX57" fmla="*/ 145353 w 281622"/>
                <a:gd name="connsiteY57" fmla="*/ 27558 h 281622"/>
                <a:gd name="connsiteX58" fmla="*/ 145353 w 281622"/>
                <a:gd name="connsiteY58" fmla="*/ 9224 h 281622"/>
                <a:gd name="connsiteX59" fmla="*/ 216659 w 281622"/>
                <a:gd name="connsiteY59" fmla="*/ 46672 h 281622"/>
                <a:gd name="connsiteX60" fmla="*/ 99930 w 281622"/>
                <a:gd name="connsiteY60" fmla="*/ 136269 h 281622"/>
                <a:gd name="connsiteX61" fmla="*/ 109015 w 281622"/>
                <a:gd name="connsiteY61" fmla="*/ 145353 h 281622"/>
                <a:gd name="connsiteX62" fmla="*/ 99930 w 281622"/>
                <a:gd name="connsiteY62" fmla="*/ 154438 h 281622"/>
                <a:gd name="connsiteX63" fmla="*/ 90846 w 281622"/>
                <a:gd name="connsiteY63" fmla="*/ 145353 h 281622"/>
                <a:gd name="connsiteX64" fmla="*/ 99930 w 281622"/>
                <a:gd name="connsiteY64" fmla="*/ 136269 h 281622"/>
                <a:gd name="connsiteX65" fmla="*/ 99930 w 281622"/>
                <a:gd name="connsiteY65" fmla="*/ 127184 h 281622"/>
                <a:gd name="connsiteX66" fmla="*/ 98100 w 281622"/>
                <a:gd name="connsiteY66" fmla="*/ 127370 h 281622"/>
                <a:gd name="connsiteX67" fmla="*/ 95388 w 281622"/>
                <a:gd name="connsiteY67" fmla="*/ 104473 h 281622"/>
                <a:gd name="connsiteX68" fmla="*/ 136269 w 281622"/>
                <a:gd name="connsiteY68" fmla="*/ 36684 h 281622"/>
                <a:gd name="connsiteX69" fmla="*/ 136269 w 281622"/>
                <a:gd name="connsiteY69" fmla="*/ 86763 h 281622"/>
                <a:gd name="connsiteX70" fmla="*/ 118100 w 281622"/>
                <a:gd name="connsiteY70" fmla="*/ 109015 h 281622"/>
                <a:gd name="connsiteX71" fmla="*/ 136269 w 281622"/>
                <a:gd name="connsiteY71" fmla="*/ 131267 h 281622"/>
                <a:gd name="connsiteX72" fmla="*/ 136269 w 281622"/>
                <a:gd name="connsiteY72" fmla="*/ 172243 h 281622"/>
                <a:gd name="connsiteX73" fmla="*/ 112894 w 281622"/>
                <a:gd name="connsiteY73" fmla="*/ 158044 h 281622"/>
                <a:gd name="connsiteX74" fmla="*/ 118100 w 281622"/>
                <a:gd name="connsiteY74" fmla="*/ 145353 h 281622"/>
                <a:gd name="connsiteX75" fmla="*/ 99930 w 281622"/>
                <a:gd name="connsiteY75" fmla="*/ 127184 h 281622"/>
                <a:gd name="connsiteX76" fmla="*/ 181692 w 281622"/>
                <a:gd name="connsiteY76" fmla="*/ 72677 h 281622"/>
                <a:gd name="connsiteX77" fmla="*/ 172607 w 281622"/>
                <a:gd name="connsiteY77" fmla="*/ 63592 h 281622"/>
                <a:gd name="connsiteX78" fmla="*/ 181692 w 281622"/>
                <a:gd name="connsiteY78" fmla="*/ 54507 h 281622"/>
                <a:gd name="connsiteX79" fmla="*/ 190776 w 281622"/>
                <a:gd name="connsiteY79" fmla="*/ 63592 h 281622"/>
                <a:gd name="connsiteX80" fmla="*/ 181692 w 281622"/>
                <a:gd name="connsiteY80" fmla="*/ 72677 h 281622"/>
                <a:gd name="connsiteX81" fmla="*/ 181692 w 281622"/>
                <a:gd name="connsiteY81" fmla="*/ 81761 h 281622"/>
                <a:gd name="connsiteX82" fmla="*/ 183522 w 281622"/>
                <a:gd name="connsiteY82" fmla="*/ 81575 h 281622"/>
                <a:gd name="connsiteX83" fmla="*/ 186234 w 281622"/>
                <a:gd name="connsiteY83" fmla="*/ 104473 h 281622"/>
                <a:gd name="connsiteX84" fmla="*/ 145353 w 281622"/>
                <a:gd name="connsiteY84" fmla="*/ 172261 h 281622"/>
                <a:gd name="connsiteX85" fmla="*/ 145353 w 281622"/>
                <a:gd name="connsiteY85" fmla="*/ 131267 h 281622"/>
                <a:gd name="connsiteX86" fmla="*/ 163522 w 281622"/>
                <a:gd name="connsiteY86" fmla="*/ 109015 h 281622"/>
                <a:gd name="connsiteX87" fmla="*/ 145353 w 281622"/>
                <a:gd name="connsiteY87" fmla="*/ 86763 h 281622"/>
                <a:gd name="connsiteX88" fmla="*/ 145353 w 281622"/>
                <a:gd name="connsiteY88" fmla="*/ 36702 h 281622"/>
                <a:gd name="connsiteX89" fmla="*/ 168728 w 281622"/>
                <a:gd name="connsiteY89" fmla="*/ 50901 h 281622"/>
                <a:gd name="connsiteX90" fmla="*/ 163522 w 281622"/>
                <a:gd name="connsiteY90" fmla="*/ 63592 h 281622"/>
                <a:gd name="connsiteX91" fmla="*/ 181692 w 281622"/>
                <a:gd name="connsiteY91" fmla="*/ 81761 h 281622"/>
                <a:gd name="connsiteX92" fmla="*/ 140811 w 281622"/>
                <a:gd name="connsiteY92" fmla="*/ 95388 h 281622"/>
                <a:gd name="connsiteX93" fmla="*/ 154438 w 281622"/>
                <a:gd name="connsiteY93" fmla="*/ 109015 h 281622"/>
                <a:gd name="connsiteX94" fmla="*/ 140811 w 281622"/>
                <a:gd name="connsiteY94" fmla="*/ 122642 h 281622"/>
                <a:gd name="connsiteX95" fmla="*/ 127184 w 281622"/>
                <a:gd name="connsiteY95" fmla="*/ 109015 h 281622"/>
                <a:gd name="connsiteX96" fmla="*/ 140811 w 281622"/>
                <a:gd name="connsiteY96" fmla="*/ 95388 h 281622"/>
                <a:gd name="connsiteX97" fmla="*/ 68134 w 281622"/>
                <a:gd name="connsiteY97" fmla="*/ 22711 h 281622"/>
                <a:gd name="connsiteX98" fmla="*/ 81761 w 281622"/>
                <a:gd name="connsiteY98" fmla="*/ 36338 h 281622"/>
                <a:gd name="connsiteX99" fmla="*/ 68134 w 281622"/>
                <a:gd name="connsiteY99" fmla="*/ 49965 h 281622"/>
                <a:gd name="connsiteX100" fmla="*/ 54507 w 281622"/>
                <a:gd name="connsiteY100" fmla="*/ 36338 h 281622"/>
                <a:gd name="connsiteX101" fmla="*/ 68134 w 281622"/>
                <a:gd name="connsiteY101" fmla="*/ 22711 h 281622"/>
                <a:gd name="connsiteX102" fmla="*/ 58287 w 281622"/>
                <a:gd name="connsiteY102" fmla="*/ 56710 h 281622"/>
                <a:gd name="connsiteX103" fmla="*/ 68134 w 281622"/>
                <a:gd name="connsiteY103" fmla="*/ 59050 h 281622"/>
                <a:gd name="connsiteX104" fmla="*/ 90846 w 281622"/>
                <a:gd name="connsiteY104" fmla="*/ 36338 h 281622"/>
                <a:gd name="connsiteX105" fmla="*/ 87821 w 281622"/>
                <a:gd name="connsiteY105" fmla="*/ 25233 h 281622"/>
                <a:gd name="connsiteX106" fmla="*/ 136269 w 281622"/>
                <a:gd name="connsiteY106" fmla="*/ 9262 h 281622"/>
                <a:gd name="connsiteX107" fmla="*/ 136269 w 281622"/>
                <a:gd name="connsiteY107" fmla="*/ 27580 h 281622"/>
                <a:gd name="connsiteX108" fmla="*/ 86304 w 281622"/>
                <a:gd name="connsiteY108" fmla="*/ 104473 h 281622"/>
                <a:gd name="connsiteX109" fmla="*/ 89524 w 281622"/>
                <a:gd name="connsiteY109" fmla="*/ 130505 h 281622"/>
                <a:gd name="connsiteX110" fmla="*/ 81761 w 281622"/>
                <a:gd name="connsiteY110" fmla="*/ 145353 h 281622"/>
                <a:gd name="connsiteX111" fmla="*/ 99930 w 281622"/>
                <a:gd name="connsiteY111" fmla="*/ 163522 h 281622"/>
                <a:gd name="connsiteX112" fmla="*/ 105018 w 281622"/>
                <a:gd name="connsiteY112" fmla="*/ 162708 h 281622"/>
                <a:gd name="connsiteX113" fmla="*/ 136269 w 281622"/>
                <a:gd name="connsiteY113" fmla="*/ 181388 h 281622"/>
                <a:gd name="connsiteX114" fmla="*/ 136269 w 281622"/>
                <a:gd name="connsiteY114" fmla="*/ 199635 h 281622"/>
                <a:gd name="connsiteX115" fmla="*/ 45423 w 281622"/>
                <a:gd name="connsiteY115" fmla="*/ 104473 h 281622"/>
                <a:gd name="connsiteX116" fmla="*/ 58287 w 281622"/>
                <a:gd name="connsiteY116" fmla="*/ 56710 h 281622"/>
                <a:gd name="connsiteX117" fmla="*/ 37257 w 281622"/>
                <a:gd name="connsiteY117" fmla="*/ 118100 h 281622"/>
                <a:gd name="connsiteX118" fmla="*/ 140811 w 281622"/>
                <a:gd name="connsiteY118" fmla="*/ 208945 h 281622"/>
                <a:gd name="connsiteX119" fmla="*/ 244366 w 281622"/>
                <a:gd name="connsiteY119" fmla="*/ 118100 h 281622"/>
                <a:gd name="connsiteX120" fmla="*/ 253523 w 281622"/>
                <a:gd name="connsiteY120" fmla="*/ 118100 h 281622"/>
                <a:gd name="connsiteX121" fmla="*/ 140811 w 281622"/>
                <a:gd name="connsiteY121" fmla="*/ 218030 h 281622"/>
                <a:gd name="connsiteX122" fmla="*/ 28099 w 281622"/>
                <a:gd name="connsiteY122" fmla="*/ 118100 h 281622"/>
                <a:gd name="connsiteX123" fmla="*/ 18251 w 281622"/>
                <a:gd name="connsiteY123" fmla="*/ 109015 h 281622"/>
                <a:gd name="connsiteX124" fmla="*/ 18959 w 281622"/>
                <a:gd name="connsiteY124" fmla="*/ 118100 h 281622"/>
                <a:gd name="connsiteX125" fmla="*/ 9825 w 281622"/>
                <a:gd name="connsiteY125" fmla="*/ 118100 h 281622"/>
                <a:gd name="connsiteX126" fmla="*/ 9162 w 281622"/>
                <a:gd name="connsiteY126" fmla="*/ 109015 h 281622"/>
                <a:gd name="connsiteX127" fmla="*/ 11070 w 281622"/>
                <a:gd name="connsiteY127" fmla="*/ 127184 h 281622"/>
                <a:gd name="connsiteX128" fmla="*/ 20276 w 281622"/>
                <a:gd name="connsiteY128" fmla="*/ 127184 h 281622"/>
                <a:gd name="connsiteX129" fmla="*/ 140811 w 281622"/>
                <a:gd name="connsiteY129" fmla="*/ 227115 h 281622"/>
                <a:gd name="connsiteX130" fmla="*/ 261346 w 281622"/>
                <a:gd name="connsiteY130" fmla="*/ 127184 h 281622"/>
                <a:gd name="connsiteX131" fmla="*/ 270552 w 281622"/>
                <a:gd name="connsiteY131" fmla="*/ 127184 h 281622"/>
                <a:gd name="connsiteX132" fmla="*/ 140811 w 281622"/>
                <a:gd name="connsiteY132" fmla="*/ 236199 h 281622"/>
                <a:gd name="connsiteX133" fmla="*/ 11070 w 281622"/>
                <a:gd name="connsiteY133" fmla="*/ 127184 h 281622"/>
                <a:gd name="connsiteX134" fmla="*/ 195318 w 281622"/>
                <a:gd name="connsiteY134" fmla="*/ 272537 h 281622"/>
                <a:gd name="connsiteX135" fmla="*/ 86304 w 281622"/>
                <a:gd name="connsiteY135" fmla="*/ 272537 h 281622"/>
                <a:gd name="connsiteX136" fmla="*/ 86304 w 281622"/>
                <a:gd name="connsiteY136" fmla="*/ 263453 h 281622"/>
                <a:gd name="connsiteX137" fmla="*/ 195318 w 281622"/>
                <a:gd name="connsiteY137" fmla="*/ 263453 h 281622"/>
                <a:gd name="connsiteX138" fmla="*/ 149896 w 281622"/>
                <a:gd name="connsiteY138" fmla="*/ 254368 h 281622"/>
                <a:gd name="connsiteX139" fmla="*/ 131726 w 281622"/>
                <a:gd name="connsiteY139" fmla="*/ 254368 h 281622"/>
                <a:gd name="connsiteX140" fmla="*/ 131726 w 281622"/>
                <a:gd name="connsiteY140" fmla="*/ 244962 h 281622"/>
                <a:gd name="connsiteX141" fmla="*/ 140811 w 281622"/>
                <a:gd name="connsiteY141" fmla="*/ 245284 h 281622"/>
                <a:gd name="connsiteX142" fmla="*/ 149896 w 281622"/>
                <a:gd name="connsiteY142" fmla="*/ 244962 h 2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281622" h="281622">
                  <a:moveTo>
                    <a:pt x="281622" y="104473"/>
                  </a:moveTo>
                  <a:cubicBezTo>
                    <a:pt x="281622" y="101966"/>
                    <a:pt x="279586" y="99930"/>
                    <a:pt x="277080" y="99930"/>
                  </a:cubicBezTo>
                  <a:lnTo>
                    <a:pt x="258911" y="99930"/>
                  </a:lnTo>
                  <a:cubicBezTo>
                    <a:pt x="256404" y="99930"/>
                    <a:pt x="254368" y="101966"/>
                    <a:pt x="254368" y="104473"/>
                  </a:cubicBezTo>
                  <a:cubicBezTo>
                    <a:pt x="254368" y="105994"/>
                    <a:pt x="254313" y="107507"/>
                    <a:pt x="254255" y="109015"/>
                  </a:cubicBezTo>
                  <a:lnTo>
                    <a:pt x="245171" y="109015"/>
                  </a:lnTo>
                  <a:cubicBezTo>
                    <a:pt x="245233" y="107507"/>
                    <a:pt x="245284" y="105994"/>
                    <a:pt x="245284" y="104473"/>
                  </a:cubicBezTo>
                  <a:cubicBezTo>
                    <a:pt x="245284" y="97278"/>
                    <a:pt x="244503" y="90118"/>
                    <a:pt x="243048" y="83123"/>
                  </a:cubicBezTo>
                  <a:cubicBezTo>
                    <a:pt x="249786" y="79177"/>
                    <a:pt x="254368" y="71945"/>
                    <a:pt x="254368" y="63592"/>
                  </a:cubicBezTo>
                  <a:cubicBezTo>
                    <a:pt x="254368" y="51070"/>
                    <a:pt x="244179" y="40881"/>
                    <a:pt x="231657" y="40881"/>
                  </a:cubicBezTo>
                  <a:cubicBezTo>
                    <a:pt x="229173" y="40881"/>
                    <a:pt x="226824" y="41380"/>
                    <a:pt x="224584" y="42120"/>
                  </a:cubicBezTo>
                  <a:cubicBezTo>
                    <a:pt x="204889" y="15703"/>
                    <a:pt x="173860" y="0"/>
                    <a:pt x="140811" y="0"/>
                  </a:cubicBezTo>
                  <a:cubicBezTo>
                    <a:pt x="119526" y="0"/>
                    <a:pt x="99236" y="6377"/>
                    <a:pt x="81821" y="18333"/>
                  </a:cubicBezTo>
                  <a:cubicBezTo>
                    <a:pt x="78000" y="15426"/>
                    <a:pt x="73296" y="13627"/>
                    <a:pt x="68134" y="13627"/>
                  </a:cubicBezTo>
                  <a:cubicBezTo>
                    <a:pt x="55612" y="13627"/>
                    <a:pt x="45423" y="23816"/>
                    <a:pt x="45423" y="36338"/>
                  </a:cubicBezTo>
                  <a:cubicBezTo>
                    <a:pt x="45423" y="42012"/>
                    <a:pt x="47590" y="47144"/>
                    <a:pt x="51041" y="51132"/>
                  </a:cubicBezTo>
                  <a:cubicBezTo>
                    <a:pt x="41453" y="67245"/>
                    <a:pt x="36338" y="85585"/>
                    <a:pt x="36338" y="104473"/>
                  </a:cubicBezTo>
                  <a:cubicBezTo>
                    <a:pt x="36338" y="105994"/>
                    <a:pt x="36389" y="107507"/>
                    <a:pt x="36451" y="109015"/>
                  </a:cubicBezTo>
                  <a:lnTo>
                    <a:pt x="27367" y="109015"/>
                  </a:lnTo>
                  <a:cubicBezTo>
                    <a:pt x="27309" y="107507"/>
                    <a:pt x="27254" y="105994"/>
                    <a:pt x="27254" y="104473"/>
                  </a:cubicBezTo>
                  <a:cubicBezTo>
                    <a:pt x="27254" y="101966"/>
                    <a:pt x="25218" y="99930"/>
                    <a:pt x="22711" y="99930"/>
                  </a:cubicBezTo>
                  <a:lnTo>
                    <a:pt x="4542" y="99930"/>
                  </a:lnTo>
                  <a:cubicBezTo>
                    <a:pt x="2036" y="99930"/>
                    <a:pt x="0" y="101966"/>
                    <a:pt x="0" y="104473"/>
                  </a:cubicBezTo>
                  <a:cubicBezTo>
                    <a:pt x="0" y="175954"/>
                    <a:pt x="53558" y="235128"/>
                    <a:pt x="122642" y="244070"/>
                  </a:cubicBezTo>
                  <a:lnTo>
                    <a:pt x="122642" y="254368"/>
                  </a:lnTo>
                  <a:lnTo>
                    <a:pt x="81761" y="254368"/>
                  </a:lnTo>
                  <a:cubicBezTo>
                    <a:pt x="79255" y="254368"/>
                    <a:pt x="77219" y="256404"/>
                    <a:pt x="77219" y="258911"/>
                  </a:cubicBezTo>
                  <a:lnTo>
                    <a:pt x="77219" y="277080"/>
                  </a:lnTo>
                  <a:cubicBezTo>
                    <a:pt x="77219" y="279586"/>
                    <a:pt x="79255" y="281622"/>
                    <a:pt x="81761" y="281622"/>
                  </a:cubicBezTo>
                  <a:lnTo>
                    <a:pt x="199861" y="281622"/>
                  </a:lnTo>
                  <a:cubicBezTo>
                    <a:pt x="202367" y="281622"/>
                    <a:pt x="204403" y="279586"/>
                    <a:pt x="204403" y="277080"/>
                  </a:cubicBezTo>
                  <a:lnTo>
                    <a:pt x="204403" y="258911"/>
                  </a:lnTo>
                  <a:cubicBezTo>
                    <a:pt x="204403" y="256404"/>
                    <a:pt x="202367" y="254368"/>
                    <a:pt x="199861" y="254368"/>
                  </a:cubicBezTo>
                  <a:lnTo>
                    <a:pt x="158980" y="254368"/>
                  </a:lnTo>
                  <a:lnTo>
                    <a:pt x="158980" y="244070"/>
                  </a:lnTo>
                  <a:cubicBezTo>
                    <a:pt x="228064" y="235128"/>
                    <a:pt x="281622" y="175954"/>
                    <a:pt x="281622" y="104473"/>
                  </a:cubicBezTo>
                  <a:close/>
                  <a:moveTo>
                    <a:pt x="272460" y="109015"/>
                  </a:moveTo>
                  <a:cubicBezTo>
                    <a:pt x="272356" y="112071"/>
                    <a:pt x="272109" y="115097"/>
                    <a:pt x="271796" y="118100"/>
                  </a:cubicBezTo>
                  <a:lnTo>
                    <a:pt x="262663" y="118100"/>
                  </a:lnTo>
                  <a:cubicBezTo>
                    <a:pt x="262994" y="115097"/>
                    <a:pt x="263258" y="112076"/>
                    <a:pt x="263371" y="109015"/>
                  </a:cubicBezTo>
                  <a:close/>
                  <a:moveTo>
                    <a:pt x="245284" y="63592"/>
                  </a:moveTo>
                  <a:cubicBezTo>
                    <a:pt x="245284" y="71104"/>
                    <a:pt x="239169" y="77219"/>
                    <a:pt x="231657" y="77219"/>
                  </a:cubicBezTo>
                  <a:cubicBezTo>
                    <a:pt x="224145" y="77219"/>
                    <a:pt x="218030" y="71104"/>
                    <a:pt x="218030" y="63592"/>
                  </a:cubicBezTo>
                  <a:cubicBezTo>
                    <a:pt x="218030" y="56080"/>
                    <a:pt x="224145" y="49965"/>
                    <a:pt x="231657" y="49965"/>
                  </a:cubicBezTo>
                  <a:cubicBezTo>
                    <a:pt x="239169" y="49965"/>
                    <a:pt x="245284" y="56080"/>
                    <a:pt x="245284" y="63592"/>
                  </a:cubicBezTo>
                  <a:close/>
                  <a:moveTo>
                    <a:pt x="216659" y="46672"/>
                  </a:moveTo>
                  <a:cubicBezTo>
                    <a:pt x="211966" y="50837"/>
                    <a:pt x="208945" y="56843"/>
                    <a:pt x="208945" y="63592"/>
                  </a:cubicBezTo>
                  <a:cubicBezTo>
                    <a:pt x="208945" y="76115"/>
                    <a:pt x="219134" y="86304"/>
                    <a:pt x="231657" y="86304"/>
                  </a:cubicBezTo>
                  <a:cubicBezTo>
                    <a:pt x="232593" y="86304"/>
                    <a:pt x="233478" y="86139"/>
                    <a:pt x="234387" y="86026"/>
                  </a:cubicBezTo>
                  <a:cubicBezTo>
                    <a:pt x="235572" y="92081"/>
                    <a:pt x="236199" y="98258"/>
                    <a:pt x="236199" y="104473"/>
                  </a:cubicBezTo>
                  <a:cubicBezTo>
                    <a:pt x="236199" y="155538"/>
                    <a:pt x="195835" y="197235"/>
                    <a:pt x="145353" y="199630"/>
                  </a:cubicBezTo>
                  <a:lnTo>
                    <a:pt x="145353" y="181366"/>
                  </a:lnTo>
                  <a:cubicBezTo>
                    <a:pt x="173283" y="178077"/>
                    <a:pt x="195318" y="144881"/>
                    <a:pt x="195318" y="104473"/>
                  </a:cubicBezTo>
                  <a:cubicBezTo>
                    <a:pt x="195318" y="95501"/>
                    <a:pt x="194196" y="86780"/>
                    <a:pt x="192098" y="78445"/>
                  </a:cubicBezTo>
                  <a:cubicBezTo>
                    <a:pt x="196775" y="75152"/>
                    <a:pt x="199861" y="69733"/>
                    <a:pt x="199861" y="63592"/>
                  </a:cubicBezTo>
                  <a:cubicBezTo>
                    <a:pt x="199861" y="53572"/>
                    <a:pt x="191712" y="45423"/>
                    <a:pt x="181692" y="45423"/>
                  </a:cubicBezTo>
                  <a:cubicBezTo>
                    <a:pt x="179915" y="45423"/>
                    <a:pt x="178229" y="45760"/>
                    <a:pt x="176604" y="46237"/>
                  </a:cubicBezTo>
                  <a:cubicBezTo>
                    <a:pt x="167843" y="35411"/>
                    <a:pt x="156982" y="28902"/>
                    <a:pt x="145353" y="27558"/>
                  </a:cubicBezTo>
                  <a:lnTo>
                    <a:pt x="145353" y="9224"/>
                  </a:lnTo>
                  <a:cubicBezTo>
                    <a:pt x="173456" y="10566"/>
                    <a:pt x="199562" y="24275"/>
                    <a:pt x="216659" y="46672"/>
                  </a:cubicBezTo>
                  <a:close/>
                  <a:moveTo>
                    <a:pt x="99930" y="136269"/>
                  </a:moveTo>
                  <a:cubicBezTo>
                    <a:pt x="104941" y="136269"/>
                    <a:pt x="109015" y="140343"/>
                    <a:pt x="109015" y="145353"/>
                  </a:cubicBezTo>
                  <a:cubicBezTo>
                    <a:pt x="109015" y="150363"/>
                    <a:pt x="104941" y="154438"/>
                    <a:pt x="99930" y="154438"/>
                  </a:cubicBezTo>
                  <a:cubicBezTo>
                    <a:pt x="94920" y="154438"/>
                    <a:pt x="90846" y="150363"/>
                    <a:pt x="90846" y="145353"/>
                  </a:cubicBezTo>
                  <a:cubicBezTo>
                    <a:pt x="90846" y="140343"/>
                    <a:pt x="94920" y="136269"/>
                    <a:pt x="99930" y="136269"/>
                  </a:cubicBezTo>
                  <a:close/>
                  <a:moveTo>
                    <a:pt x="99930" y="127184"/>
                  </a:moveTo>
                  <a:cubicBezTo>
                    <a:pt x="99303" y="127184"/>
                    <a:pt x="98709" y="127306"/>
                    <a:pt x="98100" y="127370"/>
                  </a:cubicBezTo>
                  <a:cubicBezTo>
                    <a:pt x="96333" y="120038"/>
                    <a:pt x="95388" y="112371"/>
                    <a:pt x="95388" y="104473"/>
                  </a:cubicBezTo>
                  <a:cubicBezTo>
                    <a:pt x="95388" y="69201"/>
                    <a:pt x="113349" y="40113"/>
                    <a:pt x="136269" y="36684"/>
                  </a:cubicBezTo>
                  <a:lnTo>
                    <a:pt x="136269" y="86763"/>
                  </a:lnTo>
                  <a:cubicBezTo>
                    <a:pt x="125918" y="88874"/>
                    <a:pt x="118100" y="98045"/>
                    <a:pt x="118100" y="109015"/>
                  </a:cubicBezTo>
                  <a:cubicBezTo>
                    <a:pt x="118100" y="119985"/>
                    <a:pt x="125918" y="129156"/>
                    <a:pt x="136269" y="131267"/>
                  </a:cubicBezTo>
                  <a:lnTo>
                    <a:pt x="136269" y="172243"/>
                  </a:lnTo>
                  <a:cubicBezTo>
                    <a:pt x="127765" y="170948"/>
                    <a:pt x="119690" y="166040"/>
                    <a:pt x="112894" y="158044"/>
                  </a:cubicBezTo>
                  <a:cubicBezTo>
                    <a:pt x="116105" y="154764"/>
                    <a:pt x="118100" y="150290"/>
                    <a:pt x="118100" y="145353"/>
                  </a:cubicBezTo>
                  <a:cubicBezTo>
                    <a:pt x="118100" y="135333"/>
                    <a:pt x="109951" y="127184"/>
                    <a:pt x="99930" y="127184"/>
                  </a:cubicBezTo>
                  <a:close/>
                  <a:moveTo>
                    <a:pt x="181692" y="72677"/>
                  </a:moveTo>
                  <a:cubicBezTo>
                    <a:pt x="176681" y="72677"/>
                    <a:pt x="172607" y="68602"/>
                    <a:pt x="172607" y="63592"/>
                  </a:cubicBezTo>
                  <a:cubicBezTo>
                    <a:pt x="172607" y="58582"/>
                    <a:pt x="176681" y="54507"/>
                    <a:pt x="181692" y="54507"/>
                  </a:cubicBezTo>
                  <a:cubicBezTo>
                    <a:pt x="186702" y="54507"/>
                    <a:pt x="190776" y="58582"/>
                    <a:pt x="190776" y="63592"/>
                  </a:cubicBezTo>
                  <a:cubicBezTo>
                    <a:pt x="190776" y="68602"/>
                    <a:pt x="186702" y="72677"/>
                    <a:pt x="181692" y="72677"/>
                  </a:cubicBezTo>
                  <a:close/>
                  <a:moveTo>
                    <a:pt x="181692" y="81761"/>
                  </a:moveTo>
                  <a:cubicBezTo>
                    <a:pt x="182319" y="81761"/>
                    <a:pt x="182914" y="81639"/>
                    <a:pt x="183522" y="81575"/>
                  </a:cubicBezTo>
                  <a:cubicBezTo>
                    <a:pt x="185289" y="88916"/>
                    <a:pt x="186234" y="96579"/>
                    <a:pt x="186234" y="104473"/>
                  </a:cubicBezTo>
                  <a:cubicBezTo>
                    <a:pt x="186234" y="139744"/>
                    <a:pt x="168273" y="168832"/>
                    <a:pt x="145353" y="172261"/>
                  </a:cubicBezTo>
                  <a:lnTo>
                    <a:pt x="145353" y="131267"/>
                  </a:lnTo>
                  <a:cubicBezTo>
                    <a:pt x="155704" y="129156"/>
                    <a:pt x="163522" y="119985"/>
                    <a:pt x="163522" y="109015"/>
                  </a:cubicBezTo>
                  <a:cubicBezTo>
                    <a:pt x="163522" y="98045"/>
                    <a:pt x="155704" y="88874"/>
                    <a:pt x="145353" y="86763"/>
                  </a:cubicBezTo>
                  <a:lnTo>
                    <a:pt x="145353" y="36702"/>
                  </a:lnTo>
                  <a:cubicBezTo>
                    <a:pt x="153857" y="37997"/>
                    <a:pt x="161932" y="42906"/>
                    <a:pt x="168728" y="50901"/>
                  </a:cubicBezTo>
                  <a:cubicBezTo>
                    <a:pt x="165517" y="54181"/>
                    <a:pt x="163522" y="58655"/>
                    <a:pt x="163522" y="63592"/>
                  </a:cubicBezTo>
                  <a:cubicBezTo>
                    <a:pt x="163522" y="73612"/>
                    <a:pt x="171671" y="81761"/>
                    <a:pt x="181692" y="81761"/>
                  </a:cubicBezTo>
                  <a:close/>
                  <a:moveTo>
                    <a:pt x="140811" y="95388"/>
                  </a:moveTo>
                  <a:cubicBezTo>
                    <a:pt x="148323" y="95388"/>
                    <a:pt x="154438" y="101503"/>
                    <a:pt x="154438" y="109015"/>
                  </a:cubicBezTo>
                  <a:cubicBezTo>
                    <a:pt x="154438" y="116527"/>
                    <a:pt x="148323" y="122642"/>
                    <a:pt x="140811" y="122642"/>
                  </a:cubicBezTo>
                  <a:cubicBezTo>
                    <a:pt x="133299" y="122642"/>
                    <a:pt x="127184" y="116527"/>
                    <a:pt x="127184" y="109015"/>
                  </a:cubicBezTo>
                  <a:cubicBezTo>
                    <a:pt x="127184" y="101503"/>
                    <a:pt x="133299" y="95388"/>
                    <a:pt x="140811" y="95388"/>
                  </a:cubicBezTo>
                  <a:close/>
                  <a:moveTo>
                    <a:pt x="68134" y="22711"/>
                  </a:moveTo>
                  <a:cubicBezTo>
                    <a:pt x="75646" y="22711"/>
                    <a:pt x="81761" y="28826"/>
                    <a:pt x="81761" y="36338"/>
                  </a:cubicBezTo>
                  <a:cubicBezTo>
                    <a:pt x="81761" y="43850"/>
                    <a:pt x="75646" y="49965"/>
                    <a:pt x="68134" y="49965"/>
                  </a:cubicBezTo>
                  <a:cubicBezTo>
                    <a:pt x="60623" y="49965"/>
                    <a:pt x="54507" y="43850"/>
                    <a:pt x="54507" y="36338"/>
                  </a:cubicBezTo>
                  <a:cubicBezTo>
                    <a:pt x="54507" y="28826"/>
                    <a:pt x="60623" y="22711"/>
                    <a:pt x="68134" y="22711"/>
                  </a:cubicBezTo>
                  <a:close/>
                  <a:moveTo>
                    <a:pt x="58287" y="56710"/>
                  </a:moveTo>
                  <a:cubicBezTo>
                    <a:pt x="61281" y="58165"/>
                    <a:pt x="64593" y="59050"/>
                    <a:pt x="68134" y="59050"/>
                  </a:cubicBezTo>
                  <a:cubicBezTo>
                    <a:pt x="80657" y="59050"/>
                    <a:pt x="90846" y="48861"/>
                    <a:pt x="90846" y="36338"/>
                  </a:cubicBezTo>
                  <a:cubicBezTo>
                    <a:pt x="90846" y="32282"/>
                    <a:pt x="89693" y="28529"/>
                    <a:pt x="87821" y="25233"/>
                  </a:cubicBezTo>
                  <a:cubicBezTo>
                    <a:pt x="102270" y="15539"/>
                    <a:pt x="118844" y="10074"/>
                    <a:pt x="136269" y="9262"/>
                  </a:cubicBezTo>
                  <a:lnTo>
                    <a:pt x="136269" y="27580"/>
                  </a:lnTo>
                  <a:cubicBezTo>
                    <a:pt x="108339" y="30869"/>
                    <a:pt x="86304" y="64064"/>
                    <a:pt x="86304" y="104473"/>
                  </a:cubicBezTo>
                  <a:cubicBezTo>
                    <a:pt x="86304" y="113449"/>
                    <a:pt x="87426" y="122169"/>
                    <a:pt x="89524" y="130505"/>
                  </a:cubicBezTo>
                  <a:cubicBezTo>
                    <a:pt x="84847" y="133794"/>
                    <a:pt x="81761" y="139212"/>
                    <a:pt x="81761" y="145353"/>
                  </a:cubicBezTo>
                  <a:cubicBezTo>
                    <a:pt x="81761" y="155374"/>
                    <a:pt x="89910" y="163522"/>
                    <a:pt x="99930" y="163522"/>
                  </a:cubicBezTo>
                  <a:cubicBezTo>
                    <a:pt x="101707" y="163522"/>
                    <a:pt x="103393" y="163185"/>
                    <a:pt x="105018" y="162708"/>
                  </a:cubicBezTo>
                  <a:cubicBezTo>
                    <a:pt x="113779" y="173534"/>
                    <a:pt x="124640" y="180044"/>
                    <a:pt x="136269" y="181388"/>
                  </a:cubicBezTo>
                  <a:lnTo>
                    <a:pt x="136269" y="199635"/>
                  </a:lnTo>
                  <a:cubicBezTo>
                    <a:pt x="85787" y="197235"/>
                    <a:pt x="45423" y="155538"/>
                    <a:pt x="45423" y="104473"/>
                  </a:cubicBezTo>
                  <a:cubicBezTo>
                    <a:pt x="45423" y="87594"/>
                    <a:pt x="49892" y="71191"/>
                    <a:pt x="58287" y="56710"/>
                  </a:cubicBezTo>
                  <a:close/>
                  <a:moveTo>
                    <a:pt x="37257" y="118100"/>
                  </a:moveTo>
                  <a:cubicBezTo>
                    <a:pt x="43955" y="169287"/>
                    <a:pt x="87825" y="208945"/>
                    <a:pt x="140811" y="208945"/>
                  </a:cubicBezTo>
                  <a:cubicBezTo>
                    <a:pt x="193797" y="208945"/>
                    <a:pt x="237667" y="169287"/>
                    <a:pt x="244366" y="118100"/>
                  </a:cubicBezTo>
                  <a:lnTo>
                    <a:pt x="253523" y="118100"/>
                  </a:lnTo>
                  <a:cubicBezTo>
                    <a:pt x="246765" y="174310"/>
                    <a:pt x="198812" y="218030"/>
                    <a:pt x="140811" y="218030"/>
                  </a:cubicBezTo>
                  <a:cubicBezTo>
                    <a:pt x="82811" y="218030"/>
                    <a:pt x="34857" y="174310"/>
                    <a:pt x="28099" y="118100"/>
                  </a:cubicBezTo>
                  <a:close/>
                  <a:moveTo>
                    <a:pt x="18251" y="109015"/>
                  </a:moveTo>
                  <a:cubicBezTo>
                    <a:pt x="18364" y="112076"/>
                    <a:pt x="18624" y="115097"/>
                    <a:pt x="18959" y="118100"/>
                  </a:cubicBezTo>
                  <a:lnTo>
                    <a:pt x="9825" y="118100"/>
                  </a:lnTo>
                  <a:cubicBezTo>
                    <a:pt x="9517" y="115097"/>
                    <a:pt x="9266" y="112071"/>
                    <a:pt x="9162" y="109015"/>
                  </a:cubicBezTo>
                  <a:close/>
                  <a:moveTo>
                    <a:pt x="11070" y="127184"/>
                  </a:moveTo>
                  <a:lnTo>
                    <a:pt x="20276" y="127184"/>
                  </a:lnTo>
                  <a:cubicBezTo>
                    <a:pt x="30960" y="183998"/>
                    <a:pt x="80943" y="227115"/>
                    <a:pt x="140811" y="227115"/>
                  </a:cubicBezTo>
                  <a:cubicBezTo>
                    <a:pt x="200679" y="227115"/>
                    <a:pt x="250662" y="183998"/>
                    <a:pt x="261346" y="127184"/>
                  </a:cubicBezTo>
                  <a:lnTo>
                    <a:pt x="270552" y="127184"/>
                  </a:lnTo>
                  <a:cubicBezTo>
                    <a:pt x="259755" y="189029"/>
                    <a:pt x="205698" y="236199"/>
                    <a:pt x="140811" y="236199"/>
                  </a:cubicBezTo>
                  <a:cubicBezTo>
                    <a:pt x="75924" y="236199"/>
                    <a:pt x="21866" y="189029"/>
                    <a:pt x="11070" y="127184"/>
                  </a:cubicBezTo>
                  <a:close/>
                  <a:moveTo>
                    <a:pt x="195318" y="272537"/>
                  </a:moveTo>
                  <a:lnTo>
                    <a:pt x="86304" y="272537"/>
                  </a:lnTo>
                  <a:lnTo>
                    <a:pt x="86304" y="263453"/>
                  </a:lnTo>
                  <a:lnTo>
                    <a:pt x="195318" y="263453"/>
                  </a:lnTo>
                  <a:close/>
                  <a:moveTo>
                    <a:pt x="149896" y="254368"/>
                  </a:moveTo>
                  <a:lnTo>
                    <a:pt x="131726" y="254368"/>
                  </a:lnTo>
                  <a:lnTo>
                    <a:pt x="131726" y="244962"/>
                  </a:lnTo>
                  <a:cubicBezTo>
                    <a:pt x="134734" y="245153"/>
                    <a:pt x="137759" y="245284"/>
                    <a:pt x="140811" y="245284"/>
                  </a:cubicBezTo>
                  <a:cubicBezTo>
                    <a:pt x="143863" y="245284"/>
                    <a:pt x="146888" y="245153"/>
                    <a:pt x="149896" y="244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ln w="5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体"/>
                <a:ea typeface="思源黑体 CN Medium"/>
                <a:cs typeface="+mn-cs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A491A0AF-89EF-EBC2-A3CA-2EC725F9FEED}"/>
              </a:ext>
            </a:extLst>
          </p:cNvPr>
          <p:cNvSpPr txBox="1">
            <a:spLocks/>
          </p:cNvSpPr>
          <p:nvPr/>
        </p:nvSpPr>
        <p:spPr>
          <a:xfrm>
            <a:off x="7188424" y="4390989"/>
            <a:ext cx="992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00000">
                      <a:schemeClr val="bg1"/>
                    </a:gs>
                    <a:gs pos="9000">
                      <a:srgbClr val="00A4FF"/>
                    </a:gs>
                    <a:gs pos="71000">
                      <a:srgbClr val="80E4EE"/>
                    </a:gs>
                  </a:gsLst>
                  <a:lin ang="13500000" scaled="1"/>
                  <a:tileRect/>
                </a:gradFill>
                <a:latin typeface="TTTGB Medium" panose="020C06030202040F0204" pitchFamily="34" charset="-122"/>
                <a:ea typeface="TTTGB Medium" panose="020C06030202040F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2011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年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D1D7144-8485-6F87-42DA-54F78C012B9A}"/>
              </a:ext>
            </a:extLst>
          </p:cNvPr>
          <p:cNvSpPr txBox="1">
            <a:spLocks/>
          </p:cNvSpPr>
          <p:nvPr/>
        </p:nvSpPr>
        <p:spPr>
          <a:xfrm>
            <a:off x="7015297" y="4883587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展现语言处理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腾讯体"/>
              <a:ea typeface="腾讯体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潜力</a:t>
            </a:r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622DB7C6-37D7-D172-0846-3E438E07DCB6}"/>
              </a:ext>
            </a:extLst>
          </p:cNvPr>
          <p:cNvGrpSpPr>
            <a:grpSpLocks/>
          </p:cNvGrpSpPr>
          <p:nvPr/>
        </p:nvGrpSpPr>
        <p:grpSpPr>
          <a:xfrm>
            <a:off x="8904370" y="3598804"/>
            <a:ext cx="738113" cy="738112"/>
            <a:chOff x="8901358" y="3598804"/>
            <a:chExt cx="738113" cy="738112"/>
          </a:xfrm>
        </p:grpSpPr>
        <p:sp useBgFill="1">
          <p:nvSpPr>
            <p:cNvPr id="78" name="椭圆 77">
              <a:extLst>
                <a:ext uri="{FF2B5EF4-FFF2-40B4-BE49-F238E27FC236}">
                  <a16:creationId xmlns:a16="http://schemas.microsoft.com/office/drawing/2014/main" id="{5C8B6360-FA2D-5512-48DB-DB60D1E690ED}"/>
                </a:ext>
              </a:extLst>
            </p:cNvPr>
            <p:cNvSpPr>
              <a:spLocks/>
            </p:cNvSpPr>
            <p:nvPr/>
          </p:nvSpPr>
          <p:spPr>
            <a:xfrm>
              <a:off x="8901358" y="3598804"/>
              <a:ext cx="738113" cy="738112"/>
            </a:xfrm>
            <a:prstGeom prst="ellipse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C22B856B-DB95-ABAF-E230-7EA827DCF4DC}"/>
                </a:ext>
              </a:extLst>
            </p:cNvPr>
            <p:cNvGrpSpPr>
              <a:grpSpLocks/>
            </p:cNvGrpSpPr>
            <p:nvPr/>
          </p:nvGrpSpPr>
          <p:grpSpPr>
            <a:xfrm>
              <a:off x="8933303" y="3630753"/>
              <a:ext cx="674215" cy="674215"/>
              <a:chOff x="7080622" y="-998952"/>
              <a:chExt cx="758825" cy="758825"/>
            </a:xfrm>
          </p:grpSpPr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F8999D00-2454-58C9-528E-6D94D7EE705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080622" y="-998952"/>
                <a:ext cx="758825" cy="758825"/>
                <a:chOff x="7080626" y="-998952"/>
                <a:chExt cx="758825" cy="758825"/>
              </a:xfrm>
            </p:grpSpPr>
            <p:sp>
              <p:nvSpPr>
                <p:cNvPr id="146" name="弧形 145">
                  <a:extLst>
                    <a:ext uri="{FF2B5EF4-FFF2-40B4-BE49-F238E27FC236}">
                      <a16:creationId xmlns:a16="http://schemas.microsoft.com/office/drawing/2014/main" id="{29EC8EA7-44E6-1B4E-0476-8E5FFC9B279C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47" name="弧形 146">
                  <a:extLst>
                    <a:ext uri="{FF2B5EF4-FFF2-40B4-BE49-F238E27FC236}">
                      <a16:creationId xmlns:a16="http://schemas.microsoft.com/office/drawing/2014/main" id="{6689BEA7-8A2E-361E-328F-404D9047A677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</p:grp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DE220EE5-ABA4-252C-3901-26AD0E119DA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4822" y="-874750"/>
                <a:ext cx="510424" cy="510422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44" name="弧形 143">
                <a:extLst>
                  <a:ext uri="{FF2B5EF4-FFF2-40B4-BE49-F238E27FC236}">
                    <a16:creationId xmlns:a16="http://schemas.microsoft.com/office/drawing/2014/main" id="{E8E2FF00-2B2B-E007-2BDD-A908E6D9872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3548" y="-916025"/>
                <a:ext cx="592974" cy="592972"/>
              </a:xfrm>
              <a:prstGeom prst="arc">
                <a:avLst>
                  <a:gd name="adj1" fmla="val 8922696"/>
                  <a:gd name="adj2" fmla="val 20260162"/>
                </a:avLst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39000"/>
                      </a:schemeClr>
                    </a:gs>
                    <a:gs pos="99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855EC83E-F96B-AE79-550D-A886E1D0ED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07037" y="-972539"/>
                <a:ext cx="706004" cy="706000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25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A138DB3-FB3F-4A81-F0E4-113D721D4AD0}"/>
                </a:ext>
              </a:extLst>
            </p:cNvPr>
            <p:cNvSpPr>
              <a:spLocks/>
            </p:cNvSpPr>
            <p:nvPr/>
          </p:nvSpPr>
          <p:spPr>
            <a:xfrm>
              <a:off x="9149013" y="3823114"/>
              <a:ext cx="242802" cy="289493"/>
            </a:xfrm>
            <a:custGeom>
              <a:avLst/>
              <a:gdLst>
                <a:gd name="connsiteX0" fmla="*/ 65370 w 242802"/>
                <a:gd name="connsiteY0" fmla="*/ 261478 h 289493"/>
                <a:gd name="connsiteX1" fmla="*/ 65370 w 242802"/>
                <a:gd name="connsiteY1" fmla="*/ 280155 h 289493"/>
                <a:gd name="connsiteX2" fmla="*/ 186771 w 242802"/>
                <a:gd name="connsiteY2" fmla="*/ 280155 h 289493"/>
                <a:gd name="connsiteX3" fmla="*/ 186771 w 242802"/>
                <a:gd name="connsiteY3" fmla="*/ 261478 h 289493"/>
                <a:gd name="connsiteX4" fmla="*/ 102724 w 242802"/>
                <a:gd name="connsiteY4" fmla="*/ 242801 h 289493"/>
                <a:gd name="connsiteX5" fmla="*/ 102724 w 242802"/>
                <a:gd name="connsiteY5" fmla="*/ 252139 h 289493"/>
                <a:gd name="connsiteX6" fmla="*/ 149417 w 242802"/>
                <a:gd name="connsiteY6" fmla="*/ 252139 h 289493"/>
                <a:gd name="connsiteX7" fmla="*/ 149417 w 242802"/>
                <a:gd name="connsiteY7" fmla="*/ 242801 h 289493"/>
                <a:gd name="connsiteX8" fmla="*/ 37354 w 242802"/>
                <a:gd name="connsiteY8" fmla="*/ 214785 h 289493"/>
                <a:gd name="connsiteX9" fmla="*/ 46693 w 242802"/>
                <a:gd name="connsiteY9" fmla="*/ 214785 h 289493"/>
                <a:gd name="connsiteX10" fmla="*/ 46693 w 242802"/>
                <a:gd name="connsiteY10" fmla="*/ 224123 h 289493"/>
                <a:gd name="connsiteX11" fmla="*/ 37354 w 242802"/>
                <a:gd name="connsiteY11" fmla="*/ 224123 h 289493"/>
                <a:gd name="connsiteX12" fmla="*/ 46692 w 242802"/>
                <a:gd name="connsiteY12" fmla="*/ 196108 h 289493"/>
                <a:gd name="connsiteX13" fmla="*/ 56031 w 242802"/>
                <a:gd name="connsiteY13" fmla="*/ 196108 h 289493"/>
                <a:gd name="connsiteX14" fmla="*/ 56031 w 242802"/>
                <a:gd name="connsiteY14" fmla="*/ 205446 h 289493"/>
                <a:gd name="connsiteX15" fmla="*/ 46692 w 242802"/>
                <a:gd name="connsiteY15" fmla="*/ 205446 h 289493"/>
                <a:gd name="connsiteX16" fmla="*/ 28016 w 242802"/>
                <a:gd name="connsiteY16" fmla="*/ 186770 h 289493"/>
                <a:gd name="connsiteX17" fmla="*/ 28016 w 242802"/>
                <a:gd name="connsiteY17" fmla="*/ 214785 h 289493"/>
                <a:gd name="connsiteX18" fmla="*/ 46693 w 242802"/>
                <a:gd name="connsiteY18" fmla="*/ 233462 h 289493"/>
                <a:gd name="connsiteX19" fmla="*/ 65370 w 242802"/>
                <a:gd name="connsiteY19" fmla="*/ 214785 h 289493"/>
                <a:gd name="connsiteX20" fmla="*/ 65370 w 242802"/>
                <a:gd name="connsiteY20" fmla="*/ 186770 h 289493"/>
                <a:gd name="connsiteX21" fmla="*/ 186770 w 242802"/>
                <a:gd name="connsiteY21" fmla="*/ 158754 h 289493"/>
                <a:gd name="connsiteX22" fmla="*/ 196109 w 242802"/>
                <a:gd name="connsiteY22" fmla="*/ 158754 h 289493"/>
                <a:gd name="connsiteX23" fmla="*/ 196109 w 242802"/>
                <a:gd name="connsiteY23" fmla="*/ 168092 h 289493"/>
                <a:gd name="connsiteX24" fmla="*/ 186770 w 242802"/>
                <a:gd name="connsiteY24" fmla="*/ 168092 h 289493"/>
                <a:gd name="connsiteX25" fmla="*/ 121401 w 242802"/>
                <a:gd name="connsiteY25" fmla="*/ 149416 h 289493"/>
                <a:gd name="connsiteX26" fmla="*/ 121401 w 242802"/>
                <a:gd name="connsiteY26" fmla="*/ 233462 h 289493"/>
                <a:gd name="connsiteX27" fmla="*/ 130740 w 242802"/>
                <a:gd name="connsiteY27" fmla="*/ 233462 h 289493"/>
                <a:gd name="connsiteX28" fmla="*/ 130740 w 242802"/>
                <a:gd name="connsiteY28" fmla="*/ 149416 h 289493"/>
                <a:gd name="connsiteX29" fmla="*/ 28016 w 242802"/>
                <a:gd name="connsiteY29" fmla="*/ 149416 h 289493"/>
                <a:gd name="connsiteX30" fmla="*/ 28016 w 242802"/>
                <a:gd name="connsiteY30" fmla="*/ 177431 h 289493"/>
                <a:gd name="connsiteX31" fmla="*/ 65370 w 242802"/>
                <a:gd name="connsiteY31" fmla="*/ 177431 h 289493"/>
                <a:gd name="connsiteX32" fmla="*/ 65370 w 242802"/>
                <a:gd name="connsiteY32" fmla="*/ 149416 h 289493"/>
                <a:gd name="connsiteX33" fmla="*/ 196109 w 242802"/>
                <a:gd name="connsiteY33" fmla="*/ 140077 h 289493"/>
                <a:gd name="connsiteX34" fmla="*/ 205448 w 242802"/>
                <a:gd name="connsiteY34" fmla="*/ 140077 h 289493"/>
                <a:gd name="connsiteX35" fmla="*/ 205448 w 242802"/>
                <a:gd name="connsiteY35" fmla="*/ 149415 h 289493"/>
                <a:gd name="connsiteX36" fmla="*/ 196109 w 242802"/>
                <a:gd name="connsiteY36" fmla="*/ 149415 h 289493"/>
                <a:gd name="connsiteX37" fmla="*/ 177432 w 242802"/>
                <a:gd name="connsiteY37" fmla="*/ 130739 h 289493"/>
                <a:gd name="connsiteX38" fmla="*/ 177432 w 242802"/>
                <a:gd name="connsiteY38" fmla="*/ 158754 h 289493"/>
                <a:gd name="connsiteX39" fmla="*/ 196110 w 242802"/>
                <a:gd name="connsiteY39" fmla="*/ 177431 h 289493"/>
                <a:gd name="connsiteX40" fmla="*/ 214787 w 242802"/>
                <a:gd name="connsiteY40" fmla="*/ 158754 h 289493"/>
                <a:gd name="connsiteX41" fmla="*/ 214787 w 242802"/>
                <a:gd name="connsiteY41" fmla="*/ 130739 h 289493"/>
                <a:gd name="connsiteX42" fmla="*/ 112063 w 242802"/>
                <a:gd name="connsiteY42" fmla="*/ 130739 h 289493"/>
                <a:gd name="connsiteX43" fmla="*/ 112063 w 242802"/>
                <a:gd name="connsiteY43" fmla="*/ 140077 h 289493"/>
                <a:gd name="connsiteX44" fmla="*/ 140078 w 242802"/>
                <a:gd name="connsiteY44" fmla="*/ 140077 h 289493"/>
                <a:gd name="connsiteX45" fmla="*/ 140078 w 242802"/>
                <a:gd name="connsiteY45" fmla="*/ 130739 h 289493"/>
                <a:gd name="connsiteX46" fmla="*/ 9339 w 242802"/>
                <a:gd name="connsiteY46" fmla="*/ 130739 h 289493"/>
                <a:gd name="connsiteX47" fmla="*/ 9339 w 242802"/>
                <a:gd name="connsiteY47" fmla="*/ 140077 h 289493"/>
                <a:gd name="connsiteX48" fmla="*/ 84047 w 242802"/>
                <a:gd name="connsiteY48" fmla="*/ 140077 h 289493"/>
                <a:gd name="connsiteX49" fmla="*/ 84047 w 242802"/>
                <a:gd name="connsiteY49" fmla="*/ 130739 h 289493"/>
                <a:gd name="connsiteX50" fmla="*/ 28016 w 242802"/>
                <a:gd name="connsiteY50" fmla="*/ 102723 h 289493"/>
                <a:gd name="connsiteX51" fmla="*/ 28016 w 242802"/>
                <a:gd name="connsiteY51" fmla="*/ 121400 h 289493"/>
                <a:gd name="connsiteX52" fmla="*/ 65370 w 242802"/>
                <a:gd name="connsiteY52" fmla="*/ 121400 h 289493"/>
                <a:gd name="connsiteX53" fmla="*/ 65370 w 242802"/>
                <a:gd name="connsiteY53" fmla="*/ 102723 h 289493"/>
                <a:gd name="connsiteX54" fmla="*/ 177432 w 242802"/>
                <a:gd name="connsiteY54" fmla="*/ 93385 h 289493"/>
                <a:gd name="connsiteX55" fmla="*/ 177432 w 242802"/>
                <a:gd name="connsiteY55" fmla="*/ 121400 h 289493"/>
                <a:gd name="connsiteX56" fmla="*/ 214787 w 242802"/>
                <a:gd name="connsiteY56" fmla="*/ 121400 h 289493"/>
                <a:gd name="connsiteX57" fmla="*/ 214787 w 242802"/>
                <a:gd name="connsiteY57" fmla="*/ 93385 h 289493"/>
                <a:gd name="connsiteX58" fmla="*/ 18677 w 242802"/>
                <a:gd name="connsiteY58" fmla="*/ 84046 h 289493"/>
                <a:gd name="connsiteX59" fmla="*/ 18677 w 242802"/>
                <a:gd name="connsiteY59" fmla="*/ 93385 h 289493"/>
                <a:gd name="connsiteX60" fmla="*/ 74708 w 242802"/>
                <a:gd name="connsiteY60" fmla="*/ 93385 h 289493"/>
                <a:gd name="connsiteX61" fmla="*/ 74708 w 242802"/>
                <a:gd name="connsiteY61" fmla="*/ 84046 h 289493"/>
                <a:gd name="connsiteX62" fmla="*/ 158755 w 242802"/>
                <a:gd name="connsiteY62" fmla="*/ 74708 h 289493"/>
                <a:gd name="connsiteX63" fmla="*/ 158755 w 242802"/>
                <a:gd name="connsiteY63" fmla="*/ 84046 h 289493"/>
                <a:gd name="connsiteX64" fmla="*/ 233464 w 242802"/>
                <a:gd name="connsiteY64" fmla="*/ 84046 h 289493"/>
                <a:gd name="connsiteX65" fmla="*/ 233464 w 242802"/>
                <a:gd name="connsiteY65" fmla="*/ 74708 h 289493"/>
                <a:gd name="connsiteX66" fmla="*/ 177432 w 242802"/>
                <a:gd name="connsiteY66" fmla="*/ 46692 h 289493"/>
                <a:gd name="connsiteX67" fmla="*/ 177432 w 242802"/>
                <a:gd name="connsiteY67" fmla="*/ 65369 h 289493"/>
                <a:gd name="connsiteX68" fmla="*/ 214787 w 242802"/>
                <a:gd name="connsiteY68" fmla="*/ 65369 h 289493"/>
                <a:gd name="connsiteX69" fmla="*/ 214787 w 242802"/>
                <a:gd name="connsiteY69" fmla="*/ 46692 h 289493"/>
                <a:gd name="connsiteX70" fmla="*/ 121401 w 242802"/>
                <a:gd name="connsiteY70" fmla="*/ 46692 h 289493"/>
                <a:gd name="connsiteX71" fmla="*/ 121401 w 242802"/>
                <a:gd name="connsiteY71" fmla="*/ 121400 h 289493"/>
                <a:gd name="connsiteX72" fmla="*/ 130740 w 242802"/>
                <a:gd name="connsiteY72" fmla="*/ 121400 h 289493"/>
                <a:gd name="connsiteX73" fmla="*/ 130740 w 242802"/>
                <a:gd name="connsiteY73" fmla="*/ 46692 h 289493"/>
                <a:gd name="connsiteX74" fmla="*/ 168094 w 242802"/>
                <a:gd name="connsiteY74" fmla="*/ 28015 h 289493"/>
                <a:gd name="connsiteX75" fmla="*/ 168094 w 242802"/>
                <a:gd name="connsiteY75" fmla="*/ 37354 h 289493"/>
                <a:gd name="connsiteX76" fmla="*/ 224125 w 242802"/>
                <a:gd name="connsiteY76" fmla="*/ 37354 h 289493"/>
                <a:gd name="connsiteX77" fmla="*/ 224125 w 242802"/>
                <a:gd name="connsiteY77" fmla="*/ 28015 h 289493"/>
                <a:gd name="connsiteX78" fmla="*/ 112063 w 242802"/>
                <a:gd name="connsiteY78" fmla="*/ 28015 h 289493"/>
                <a:gd name="connsiteX79" fmla="*/ 112063 w 242802"/>
                <a:gd name="connsiteY79" fmla="*/ 37354 h 289493"/>
                <a:gd name="connsiteX80" fmla="*/ 140078 w 242802"/>
                <a:gd name="connsiteY80" fmla="*/ 37354 h 289493"/>
                <a:gd name="connsiteX81" fmla="*/ 140078 w 242802"/>
                <a:gd name="connsiteY81" fmla="*/ 28015 h 289493"/>
                <a:gd name="connsiteX82" fmla="*/ 121401 w 242802"/>
                <a:gd name="connsiteY82" fmla="*/ 9338 h 289493"/>
                <a:gd name="connsiteX83" fmla="*/ 121401 w 242802"/>
                <a:gd name="connsiteY83" fmla="*/ 18677 h 289493"/>
                <a:gd name="connsiteX84" fmla="*/ 130740 w 242802"/>
                <a:gd name="connsiteY84" fmla="*/ 18677 h 289493"/>
                <a:gd name="connsiteX85" fmla="*/ 130740 w 242802"/>
                <a:gd name="connsiteY85" fmla="*/ 9338 h 289493"/>
                <a:gd name="connsiteX86" fmla="*/ 116732 w 242802"/>
                <a:gd name="connsiteY86" fmla="*/ 0 h 289493"/>
                <a:gd name="connsiteX87" fmla="*/ 135409 w 242802"/>
                <a:gd name="connsiteY87" fmla="*/ 0 h 289493"/>
                <a:gd name="connsiteX88" fmla="*/ 140078 w 242802"/>
                <a:gd name="connsiteY88" fmla="*/ 4669 h 289493"/>
                <a:gd name="connsiteX89" fmla="*/ 140078 w 242802"/>
                <a:gd name="connsiteY89" fmla="*/ 18677 h 289493"/>
                <a:gd name="connsiteX90" fmla="*/ 144748 w 242802"/>
                <a:gd name="connsiteY90" fmla="*/ 18677 h 289493"/>
                <a:gd name="connsiteX91" fmla="*/ 149417 w 242802"/>
                <a:gd name="connsiteY91" fmla="*/ 23346 h 289493"/>
                <a:gd name="connsiteX92" fmla="*/ 149417 w 242802"/>
                <a:gd name="connsiteY92" fmla="*/ 28015 h 289493"/>
                <a:gd name="connsiteX93" fmla="*/ 158755 w 242802"/>
                <a:gd name="connsiteY93" fmla="*/ 28015 h 289493"/>
                <a:gd name="connsiteX94" fmla="*/ 158755 w 242802"/>
                <a:gd name="connsiteY94" fmla="*/ 23346 h 289493"/>
                <a:gd name="connsiteX95" fmla="*/ 163425 w 242802"/>
                <a:gd name="connsiteY95" fmla="*/ 18677 h 289493"/>
                <a:gd name="connsiteX96" fmla="*/ 228794 w 242802"/>
                <a:gd name="connsiteY96" fmla="*/ 18677 h 289493"/>
                <a:gd name="connsiteX97" fmla="*/ 233464 w 242802"/>
                <a:gd name="connsiteY97" fmla="*/ 23346 h 289493"/>
                <a:gd name="connsiteX98" fmla="*/ 233464 w 242802"/>
                <a:gd name="connsiteY98" fmla="*/ 42023 h 289493"/>
                <a:gd name="connsiteX99" fmla="*/ 228794 w 242802"/>
                <a:gd name="connsiteY99" fmla="*/ 46692 h 289493"/>
                <a:gd name="connsiteX100" fmla="*/ 224125 w 242802"/>
                <a:gd name="connsiteY100" fmla="*/ 46692 h 289493"/>
                <a:gd name="connsiteX101" fmla="*/ 224125 w 242802"/>
                <a:gd name="connsiteY101" fmla="*/ 65369 h 289493"/>
                <a:gd name="connsiteX102" fmla="*/ 238133 w 242802"/>
                <a:gd name="connsiteY102" fmla="*/ 65369 h 289493"/>
                <a:gd name="connsiteX103" fmla="*/ 242802 w 242802"/>
                <a:gd name="connsiteY103" fmla="*/ 70039 h 289493"/>
                <a:gd name="connsiteX104" fmla="*/ 242802 w 242802"/>
                <a:gd name="connsiteY104" fmla="*/ 88716 h 289493"/>
                <a:gd name="connsiteX105" fmla="*/ 238133 w 242802"/>
                <a:gd name="connsiteY105" fmla="*/ 93385 h 289493"/>
                <a:gd name="connsiteX106" fmla="*/ 224125 w 242802"/>
                <a:gd name="connsiteY106" fmla="*/ 93385 h 289493"/>
                <a:gd name="connsiteX107" fmla="*/ 224125 w 242802"/>
                <a:gd name="connsiteY107" fmla="*/ 158754 h 289493"/>
                <a:gd name="connsiteX108" fmla="*/ 196110 w 242802"/>
                <a:gd name="connsiteY108" fmla="*/ 186770 h 289493"/>
                <a:gd name="connsiteX109" fmla="*/ 168094 w 242802"/>
                <a:gd name="connsiteY109" fmla="*/ 158754 h 289493"/>
                <a:gd name="connsiteX110" fmla="*/ 168094 w 242802"/>
                <a:gd name="connsiteY110" fmla="*/ 93385 h 289493"/>
                <a:gd name="connsiteX111" fmla="*/ 154086 w 242802"/>
                <a:gd name="connsiteY111" fmla="*/ 93385 h 289493"/>
                <a:gd name="connsiteX112" fmla="*/ 149417 w 242802"/>
                <a:gd name="connsiteY112" fmla="*/ 88716 h 289493"/>
                <a:gd name="connsiteX113" fmla="*/ 149417 w 242802"/>
                <a:gd name="connsiteY113" fmla="*/ 70039 h 289493"/>
                <a:gd name="connsiteX114" fmla="*/ 154086 w 242802"/>
                <a:gd name="connsiteY114" fmla="*/ 65369 h 289493"/>
                <a:gd name="connsiteX115" fmla="*/ 168094 w 242802"/>
                <a:gd name="connsiteY115" fmla="*/ 65369 h 289493"/>
                <a:gd name="connsiteX116" fmla="*/ 168094 w 242802"/>
                <a:gd name="connsiteY116" fmla="*/ 46692 h 289493"/>
                <a:gd name="connsiteX117" fmla="*/ 163425 w 242802"/>
                <a:gd name="connsiteY117" fmla="*/ 46692 h 289493"/>
                <a:gd name="connsiteX118" fmla="*/ 158755 w 242802"/>
                <a:gd name="connsiteY118" fmla="*/ 42023 h 289493"/>
                <a:gd name="connsiteX119" fmla="*/ 158755 w 242802"/>
                <a:gd name="connsiteY119" fmla="*/ 37354 h 289493"/>
                <a:gd name="connsiteX120" fmla="*/ 149417 w 242802"/>
                <a:gd name="connsiteY120" fmla="*/ 37354 h 289493"/>
                <a:gd name="connsiteX121" fmla="*/ 149417 w 242802"/>
                <a:gd name="connsiteY121" fmla="*/ 42023 h 289493"/>
                <a:gd name="connsiteX122" fmla="*/ 144748 w 242802"/>
                <a:gd name="connsiteY122" fmla="*/ 46692 h 289493"/>
                <a:gd name="connsiteX123" fmla="*/ 140078 w 242802"/>
                <a:gd name="connsiteY123" fmla="*/ 46692 h 289493"/>
                <a:gd name="connsiteX124" fmla="*/ 140078 w 242802"/>
                <a:gd name="connsiteY124" fmla="*/ 121400 h 289493"/>
                <a:gd name="connsiteX125" fmla="*/ 144748 w 242802"/>
                <a:gd name="connsiteY125" fmla="*/ 121400 h 289493"/>
                <a:gd name="connsiteX126" fmla="*/ 149417 w 242802"/>
                <a:gd name="connsiteY126" fmla="*/ 126070 h 289493"/>
                <a:gd name="connsiteX127" fmla="*/ 149417 w 242802"/>
                <a:gd name="connsiteY127" fmla="*/ 144747 h 289493"/>
                <a:gd name="connsiteX128" fmla="*/ 144748 w 242802"/>
                <a:gd name="connsiteY128" fmla="*/ 149416 h 289493"/>
                <a:gd name="connsiteX129" fmla="*/ 140078 w 242802"/>
                <a:gd name="connsiteY129" fmla="*/ 149416 h 289493"/>
                <a:gd name="connsiteX130" fmla="*/ 140078 w 242802"/>
                <a:gd name="connsiteY130" fmla="*/ 233462 h 289493"/>
                <a:gd name="connsiteX131" fmla="*/ 154086 w 242802"/>
                <a:gd name="connsiteY131" fmla="*/ 233462 h 289493"/>
                <a:gd name="connsiteX132" fmla="*/ 158755 w 242802"/>
                <a:gd name="connsiteY132" fmla="*/ 238131 h 289493"/>
                <a:gd name="connsiteX133" fmla="*/ 158755 w 242802"/>
                <a:gd name="connsiteY133" fmla="*/ 252139 h 289493"/>
                <a:gd name="connsiteX134" fmla="*/ 191440 w 242802"/>
                <a:gd name="connsiteY134" fmla="*/ 252139 h 289493"/>
                <a:gd name="connsiteX135" fmla="*/ 196110 w 242802"/>
                <a:gd name="connsiteY135" fmla="*/ 256808 h 289493"/>
                <a:gd name="connsiteX136" fmla="*/ 196110 w 242802"/>
                <a:gd name="connsiteY136" fmla="*/ 284824 h 289493"/>
                <a:gd name="connsiteX137" fmla="*/ 191440 w 242802"/>
                <a:gd name="connsiteY137" fmla="*/ 289493 h 289493"/>
                <a:gd name="connsiteX138" fmla="*/ 60701 w 242802"/>
                <a:gd name="connsiteY138" fmla="*/ 289493 h 289493"/>
                <a:gd name="connsiteX139" fmla="*/ 56031 w 242802"/>
                <a:gd name="connsiteY139" fmla="*/ 284824 h 289493"/>
                <a:gd name="connsiteX140" fmla="*/ 56031 w 242802"/>
                <a:gd name="connsiteY140" fmla="*/ 256808 h 289493"/>
                <a:gd name="connsiteX141" fmla="*/ 60701 w 242802"/>
                <a:gd name="connsiteY141" fmla="*/ 252139 h 289493"/>
                <a:gd name="connsiteX142" fmla="*/ 93385 w 242802"/>
                <a:gd name="connsiteY142" fmla="*/ 252139 h 289493"/>
                <a:gd name="connsiteX143" fmla="*/ 93385 w 242802"/>
                <a:gd name="connsiteY143" fmla="*/ 238131 h 289493"/>
                <a:gd name="connsiteX144" fmla="*/ 98055 w 242802"/>
                <a:gd name="connsiteY144" fmla="*/ 233462 h 289493"/>
                <a:gd name="connsiteX145" fmla="*/ 112063 w 242802"/>
                <a:gd name="connsiteY145" fmla="*/ 233462 h 289493"/>
                <a:gd name="connsiteX146" fmla="*/ 112063 w 242802"/>
                <a:gd name="connsiteY146" fmla="*/ 149416 h 289493"/>
                <a:gd name="connsiteX147" fmla="*/ 107393 w 242802"/>
                <a:gd name="connsiteY147" fmla="*/ 149416 h 289493"/>
                <a:gd name="connsiteX148" fmla="*/ 102724 w 242802"/>
                <a:gd name="connsiteY148" fmla="*/ 144747 h 289493"/>
                <a:gd name="connsiteX149" fmla="*/ 102724 w 242802"/>
                <a:gd name="connsiteY149" fmla="*/ 140077 h 289493"/>
                <a:gd name="connsiteX150" fmla="*/ 93385 w 242802"/>
                <a:gd name="connsiteY150" fmla="*/ 140077 h 289493"/>
                <a:gd name="connsiteX151" fmla="*/ 93385 w 242802"/>
                <a:gd name="connsiteY151" fmla="*/ 144747 h 289493"/>
                <a:gd name="connsiteX152" fmla="*/ 88716 w 242802"/>
                <a:gd name="connsiteY152" fmla="*/ 149416 h 289493"/>
                <a:gd name="connsiteX153" fmla="*/ 74708 w 242802"/>
                <a:gd name="connsiteY153" fmla="*/ 149416 h 289493"/>
                <a:gd name="connsiteX154" fmla="*/ 74708 w 242802"/>
                <a:gd name="connsiteY154" fmla="*/ 214785 h 289493"/>
                <a:gd name="connsiteX155" fmla="*/ 46693 w 242802"/>
                <a:gd name="connsiteY155" fmla="*/ 242801 h 289493"/>
                <a:gd name="connsiteX156" fmla="*/ 18677 w 242802"/>
                <a:gd name="connsiteY156" fmla="*/ 214785 h 289493"/>
                <a:gd name="connsiteX157" fmla="*/ 18677 w 242802"/>
                <a:gd name="connsiteY157" fmla="*/ 149416 h 289493"/>
                <a:gd name="connsiteX158" fmla="*/ 4669 w 242802"/>
                <a:gd name="connsiteY158" fmla="*/ 149416 h 289493"/>
                <a:gd name="connsiteX159" fmla="*/ 0 w 242802"/>
                <a:gd name="connsiteY159" fmla="*/ 144747 h 289493"/>
                <a:gd name="connsiteX160" fmla="*/ 0 w 242802"/>
                <a:gd name="connsiteY160" fmla="*/ 126070 h 289493"/>
                <a:gd name="connsiteX161" fmla="*/ 4669 w 242802"/>
                <a:gd name="connsiteY161" fmla="*/ 121400 h 289493"/>
                <a:gd name="connsiteX162" fmla="*/ 18677 w 242802"/>
                <a:gd name="connsiteY162" fmla="*/ 121400 h 289493"/>
                <a:gd name="connsiteX163" fmla="*/ 18677 w 242802"/>
                <a:gd name="connsiteY163" fmla="*/ 102723 h 289493"/>
                <a:gd name="connsiteX164" fmla="*/ 14008 w 242802"/>
                <a:gd name="connsiteY164" fmla="*/ 102723 h 289493"/>
                <a:gd name="connsiteX165" fmla="*/ 9339 w 242802"/>
                <a:gd name="connsiteY165" fmla="*/ 98054 h 289493"/>
                <a:gd name="connsiteX166" fmla="*/ 9339 w 242802"/>
                <a:gd name="connsiteY166" fmla="*/ 79377 h 289493"/>
                <a:gd name="connsiteX167" fmla="*/ 14008 w 242802"/>
                <a:gd name="connsiteY167" fmla="*/ 74708 h 289493"/>
                <a:gd name="connsiteX168" fmla="*/ 79378 w 242802"/>
                <a:gd name="connsiteY168" fmla="*/ 74708 h 289493"/>
                <a:gd name="connsiteX169" fmla="*/ 84047 w 242802"/>
                <a:gd name="connsiteY169" fmla="*/ 79377 h 289493"/>
                <a:gd name="connsiteX170" fmla="*/ 84047 w 242802"/>
                <a:gd name="connsiteY170" fmla="*/ 98054 h 289493"/>
                <a:gd name="connsiteX171" fmla="*/ 79378 w 242802"/>
                <a:gd name="connsiteY171" fmla="*/ 102723 h 289493"/>
                <a:gd name="connsiteX172" fmla="*/ 74708 w 242802"/>
                <a:gd name="connsiteY172" fmla="*/ 102723 h 289493"/>
                <a:gd name="connsiteX173" fmla="*/ 74708 w 242802"/>
                <a:gd name="connsiteY173" fmla="*/ 121400 h 289493"/>
                <a:gd name="connsiteX174" fmla="*/ 88716 w 242802"/>
                <a:gd name="connsiteY174" fmla="*/ 121400 h 289493"/>
                <a:gd name="connsiteX175" fmla="*/ 93385 w 242802"/>
                <a:gd name="connsiteY175" fmla="*/ 126070 h 289493"/>
                <a:gd name="connsiteX176" fmla="*/ 93385 w 242802"/>
                <a:gd name="connsiteY176" fmla="*/ 130739 h 289493"/>
                <a:gd name="connsiteX177" fmla="*/ 102724 w 242802"/>
                <a:gd name="connsiteY177" fmla="*/ 130739 h 289493"/>
                <a:gd name="connsiteX178" fmla="*/ 102724 w 242802"/>
                <a:gd name="connsiteY178" fmla="*/ 126070 h 289493"/>
                <a:gd name="connsiteX179" fmla="*/ 107393 w 242802"/>
                <a:gd name="connsiteY179" fmla="*/ 121400 h 289493"/>
                <a:gd name="connsiteX180" fmla="*/ 112063 w 242802"/>
                <a:gd name="connsiteY180" fmla="*/ 121400 h 289493"/>
                <a:gd name="connsiteX181" fmla="*/ 112063 w 242802"/>
                <a:gd name="connsiteY181" fmla="*/ 46692 h 289493"/>
                <a:gd name="connsiteX182" fmla="*/ 107393 w 242802"/>
                <a:gd name="connsiteY182" fmla="*/ 46692 h 289493"/>
                <a:gd name="connsiteX183" fmla="*/ 102724 w 242802"/>
                <a:gd name="connsiteY183" fmla="*/ 42023 h 289493"/>
                <a:gd name="connsiteX184" fmla="*/ 102724 w 242802"/>
                <a:gd name="connsiteY184" fmla="*/ 23346 h 289493"/>
                <a:gd name="connsiteX185" fmla="*/ 107393 w 242802"/>
                <a:gd name="connsiteY185" fmla="*/ 18677 h 289493"/>
                <a:gd name="connsiteX186" fmla="*/ 112063 w 242802"/>
                <a:gd name="connsiteY186" fmla="*/ 18677 h 289493"/>
                <a:gd name="connsiteX187" fmla="*/ 112063 w 242802"/>
                <a:gd name="connsiteY187" fmla="*/ 4669 h 289493"/>
                <a:gd name="connsiteX188" fmla="*/ 116732 w 242802"/>
                <a:gd name="connsiteY188" fmla="*/ 0 h 28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42802" h="289493">
                  <a:moveTo>
                    <a:pt x="65370" y="261478"/>
                  </a:moveTo>
                  <a:lnTo>
                    <a:pt x="65370" y="280155"/>
                  </a:lnTo>
                  <a:lnTo>
                    <a:pt x="186771" y="280155"/>
                  </a:lnTo>
                  <a:lnTo>
                    <a:pt x="186771" y="261478"/>
                  </a:lnTo>
                  <a:close/>
                  <a:moveTo>
                    <a:pt x="102724" y="242801"/>
                  </a:moveTo>
                  <a:lnTo>
                    <a:pt x="102724" y="252139"/>
                  </a:lnTo>
                  <a:lnTo>
                    <a:pt x="149417" y="252139"/>
                  </a:lnTo>
                  <a:lnTo>
                    <a:pt x="149417" y="242801"/>
                  </a:lnTo>
                  <a:close/>
                  <a:moveTo>
                    <a:pt x="37354" y="214785"/>
                  </a:moveTo>
                  <a:lnTo>
                    <a:pt x="46693" y="214785"/>
                  </a:lnTo>
                  <a:lnTo>
                    <a:pt x="46693" y="224123"/>
                  </a:lnTo>
                  <a:lnTo>
                    <a:pt x="37354" y="224123"/>
                  </a:lnTo>
                  <a:close/>
                  <a:moveTo>
                    <a:pt x="46692" y="196108"/>
                  </a:moveTo>
                  <a:lnTo>
                    <a:pt x="56031" y="196108"/>
                  </a:lnTo>
                  <a:lnTo>
                    <a:pt x="56031" y="205446"/>
                  </a:lnTo>
                  <a:lnTo>
                    <a:pt x="46692" y="205446"/>
                  </a:lnTo>
                  <a:close/>
                  <a:moveTo>
                    <a:pt x="28016" y="186770"/>
                  </a:moveTo>
                  <a:lnTo>
                    <a:pt x="28016" y="214785"/>
                  </a:lnTo>
                  <a:cubicBezTo>
                    <a:pt x="28016" y="225085"/>
                    <a:pt x="36392" y="233462"/>
                    <a:pt x="46693" y="233462"/>
                  </a:cubicBezTo>
                  <a:cubicBezTo>
                    <a:pt x="56993" y="233462"/>
                    <a:pt x="65370" y="225085"/>
                    <a:pt x="65370" y="214785"/>
                  </a:cubicBezTo>
                  <a:lnTo>
                    <a:pt x="65370" y="186770"/>
                  </a:lnTo>
                  <a:close/>
                  <a:moveTo>
                    <a:pt x="186770" y="158754"/>
                  </a:moveTo>
                  <a:lnTo>
                    <a:pt x="196109" y="158754"/>
                  </a:lnTo>
                  <a:lnTo>
                    <a:pt x="196109" y="168092"/>
                  </a:lnTo>
                  <a:lnTo>
                    <a:pt x="186770" y="168092"/>
                  </a:lnTo>
                  <a:close/>
                  <a:moveTo>
                    <a:pt x="121401" y="149416"/>
                  </a:moveTo>
                  <a:lnTo>
                    <a:pt x="121401" y="233462"/>
                  </a:lnTo>
                  <a:lnTo>
                    <a:pt x="130740" y="233462"/>
                  </a:lnTo>
                  <a:lnTo>
                    <a:pt x="130740" y="149416"/>
                  </a:lnTo>
                  <a:close/>
                  <a:moveTo>
                    <a:pt x="28016" y="149416"/>
                  </a:moveTo>
                  <a:lnTo>
                    <a:pt x="28016" y="177431"/>
                  </a:lnTo>
                  <a:lnTo>
                    <a:pt x="65370" y="177431"/>
                  </a:lnTo>
                  <a:lnTo>
                    <a:pt x="65370" y="149416"/>
                  </a:lnTo>
                  <a:close/>
                  <a:moveTo>
                    <a:pt x="196109" y="140077"/>
                  </a:moveTo>
                  <a:lnTo>
                    <a:pt x="205448" y="140077"/>
                  </a:lnTo>
                  <a:lnTo>
                    <a:pt x="205448" y="149415"/>
                  </a:lnTo>
                  <a:lnTo>
                    <a:pt x="196109" y="149415"/>
                  </a:lnTo>
                  <a:close/>
                  <a:moveTo>
                    <a:pt x="177432" y="130739"/>
                  </a:moveTo>
                  <a:lnTo>
                    <a:pt x="177432" y="158754"/>
                  </a:lnTo>
                  <a:cubicBezTo>
                    <a:pt x="177432" y="169055"/>
                    <a:pt x="185809" y="177431"/>
                    <a:pt x="196110" y="177431"/>
                  </a:cubicBezTo>
                  <a:cubicBezTo>
                    <a:pt x="206410" y="177431"/>
                    <a:pt x="214787" y="169055"/>
                    <a:pt x="214787" y="158754"/>
                  </a:cubicBezTo>
                  <a:lnTo>
                    <a:pt x="214787" y="130739"/>
                  </a:lnTo>
                  <a:close/>
                  <a:moveTo>
                    <a:pt x="112063" y="130739"/>
                  </a:moveTo>
                  <a:lnTo>
                    <a:pt x="112063" y="140077"/>
                  </a:lnTo>
                  <a:lnTo>
                    <a:pt x="140078" y="140077"/>
                  </a:lnTo>
                  <a:lnTo>
                    <a:pt x="140078" y="130739"/>
                  </a:lnTo>
                  <a:close/>
                  <a:moveTo>
                    <a:pt x="9339" y="130739"/>
                  </a:moveTo>
                  <a:lnTo>
                    <a:pt x="9339" y="140077"/>
                  </a:lnTo>
                  <a:lnTo>
                    <a:pt x="84047" y="140077"/>
                  </a:lnTo>
                  <a:lnTo>
                    <a:pt x="84047" y="130739"/>
                  </a:lnTo>
                  <a:close/>
                  <a:moveTo>
                    <a:pt x="28016" y="102723"/>
                  </a:moveTo>
                  <a:lnTo>
                    <a:pt x="28016" y="121400"/>
                  </a:lnTo>
                  <a:lnTo>
                    <a:pt x="65370" y="121400"/>
                  </a:lnTo>
                  <a:lnTo>
                    <a:pt x="65370" y="102723"/>
                  </a:lnTo>
                  <a:close/>
                  <a:moveTo>
                    <a:pt x="177432" y="93385"/>
                  </a:moveTo>
                  <a:lnTo>
                    <a:pt x="177432" y="121400"/>
                  </a:lnTo>
                  <a:lnTo>
                    <a:pt x="214787" y="121400"/>
                  </a:lnTo>
                  <a:lnTo>
                    <a:pt x="214787" y="93385"/>
                  </a:lnTo>
                  <a:close/>
                  <a:moveTo>
                    <a:pt x="18677" y="84046"/>
                  </a:moveTo>
                  <a:lnTo>
                    <a:pt x="18677" y="93385"/>
                  </a:lnTo>
                  <a:lnTo>
                    <a:pt x="74708" y="93385"/>
                  </a:lnTo>
                  <a:lnTo>
                    <a:pt x="74708" y="84046"/>
                  </a:lnTo>
                  <a:close/>
                  <a:moveTo>
                    <a:pt x="158755" y="74708"/>
                  </a:moveTo>
                  <a:lnTo>
                    <a:pt x="158755" y="84046"/>
                  </a:lnTo>
                  <a:lnTo>
                    <a:pt x="233464" y="84046"/>
                  </a:lnTo>
                  <a:lnTo>
                    <a:pt x="233464" y="74708"/>
                  </a:lnTo>
                  <a:close/>
                  <a:moveTo>
                    <a:pt x="177432" y="46692"/>
                  </a:moveTo>
                  <a:lnTo>
                    <a:pt x="177432" y="65369"/>
                  </a:lnTo>
                  <a:lnTo>
                    <a:pt x="214787" y="65369"/>
                  </a:lnTo>
                  <a:lnTo>
                    <a:pt x="214787" y="46692"/>
                  </a:lnTo>
                  <a:close/>
                  <a:moveTo>
                    <a:pt x="121401" y="46692"/>
                  </a:moveTo>
                  <a:lnTo>
                    <a:pt x="121401" y="121400"/>
                  </a:lnTo>
                  <a:lnTo>
                    <a:pt x="130740" y="121400"/>
                  </a:lnTo>
                  <a:lnTo>
                    <a:pt x="130740" y="46692"/>
                  </a:lnTo>
                  <a:close/>
                  <a:moveTo>
                    <a:pt x="168094" y="28015"/>
                  </a:moveTo>
                  <a:lnTo>
                    <a:pt x="168094" y="37354"/>
                  </a:lnTo>
                  <a:lnTo>
                    <a:pt x="224125" y="37354"/>
                  </a:lnTo>
                  <a:lnTo>
                    <a:pt x="224125" y="28015"/>
                  </a:lnTo>
                  <a:close/>
                  <a:moveTo>
                    <a:pt x="112063" y="28015"/>
                  </a:moveTo>
                  <a:lnTo>
                    <a:pt x="112063" y="37354"/>
                  </a:lnTo>
                  <a:lnTo>
                    <a:pt x="140078" y="37354"/>
                  </a:lnTo>
                  <a:lnTo>
                    <a:pt x="140078" y="28015"/>
                  </a:lnTo>
                  <a:close/>
                  <a:moveTo>
                    <a:pt x="121401" y="9338"/>
                  </a:moveTo>
                  <a:lnTo>
                    <a:pt x="121401" y="18677"/>
                  </a:lnTo>
                  <a:lnTo>
                    <a:pt x="130740" y="18677"/>
                  </a:lnTo>
                  <a:lnTo>
                    <a:pt x="130740" y="9338"/>
                  </a:lnTo>
                  <a:close/>
                  <a:moveTo>
                    <a:pt x="116732" y="0"/>
                  </a:moveTo>
                  <a:lnTo>
                    <a:pt x="135409" y="0"/>
                  </a:lnTo>
                  <a:cubicBezTo>
                    <a:pt x="137985" y="0"/>
                    <a:pt x="140078" y="2093"/>
                    <a:pt x="140078" y="4669"/>
                  </a:cubicBezTo>
                  <a:lnTo>
                    <a:pt x="140078" y="18677"/>
                  </a:lnTo>
                  <a:lnTo>
                    <a:pt x="144748" y="18677"/>
                  </a:lnTo>
                  <a:cubicBezTo>
                    <a:pt x="147324" y="18677"/>
                    <a:pt x="149417" y="20770"/>
                    <a:pt x="149417" y="23346"/>
                  </a:cubicBezTo>
                  <a:lnTo>
                    <a:pt x="149417" y="28015"/>
                  </a:lnTo>
                  <a:lnTo>
                    <a:pt x="158755" y="28015"/>
                  </a:lnTo>
                  <a:lnTo>
                    <a:pt x="158755" y="23346"/>
                  </a:lnTo>
                  <a:cubicBezTo>
                    <a:pt x="158755" y="20770"/>
                    <a:pt x="160848" y="18677"/>
                    <a:pt x="163425" y="18677"/>
                  </a:cubicBezTo>
                  <a:lnTo>
                    <a:pt x="228794" y="18677"/>
                  </a:lnTo>
                  <a:cubicBezTo>
                    <a:pt x="231371" y="18677"/>
                    <a:pt x="233464" y="20770"/>
                    <a:pt x="233464" y="23346"/>
                  </a:cubicBezTo>
                  <a:lnTo>
                    <a:pt x="233464" y="42023"/>
                  </a:lnTo>
                  <a:cubicBezTo>
                    <a:pt x="233464" y="44599"/>
                    <a:pt x="231371" y="46692"/>
                    <a:pt x="228794" y="46692"/>
                  </a:cubicBezTo>
                  <a:lnTo>
                    <a:pt x="224125" y="46692"/>
                  </a:lnTo>
                  <a:lnTo>
                    <a:pt x="224125" y="65369"/>
                  </a:lnTo>
                  <a:lnTo>
                    <a:pt x="238133" y="65369"/>
                  </a:lnTo>
                  <a:cubicBezTo>
                    <a:pt x="240709" y="65369"/>
                    <a:pt x="242802" y="67462"/>
                    <a:pt x="242802" y="70039"/>
                  </a:cubicBezTo>
                  <a:lnTo>
                    <a:pt x="242802" y="88716"/>
                  </a:lnTo>
                  <a:cubicBezTo>
                    <a:pt x="242802" y="91292"/>
                    <a:pt x="240709" y="93385"/>
                    <a:pt x="238133" y="93385"/>
                  </a:cubicBezTo>
                  <a:lnTo>
                    <a:pt x="224125" y="93385"/>
                  </a:lnTo>
                  <a:lnTo>
                    <a:pt x="224125" y="158754"/>
                  </a:lnTo>
                  <a:cubicBezTo>
                    <a:pt x="224125" y="174205"/>
                    <a:pt x="211561" y="186770"/>
                    <a:pt x="196110" y="186770"/>
                  </a:cubicBezTo>
                  <a:cubicBezTo>
                    <a:pt x="180658" y="186770"/>
                    <a:pt x="168094" y="174205"/>
                    <a:pt x="168094" y="158754"/>
                  </a:cubicBezTo>
                  <a:lnTo>
                    <a:pt x="168094" y="93385"/>
                  </a:lnTo>
                  <a:lnTo>
                    <a:pt x="154086" y="93385"/>
                  </a:lnTo>
                  <a:cubicBezTo>
                    <a:pt x="151510" y="93385"/>
                    <a:pt x="149417" y="91292"/>
                    <a:pt x="149417" y="88716"/>
                  </a:cubicBezTo>
                  <a:lnTo>
                    <a:pt x="149417" y="70039"/>
                  </a:lnTo>
                  <a:cubicBezTo>
                    <a:pt x="149417" y="67462"/>
                    <a:pt x="151510" y="65369"/>
                    <a:pt x="154086" y="65369"/>
                  </a:cubicBezTo>
                  <a:lnTo>
                    <a:pt x="168094" y="65369"/>
                  </a:lnTo>
                  <a:lnTo>
                    <a:pt x="168094" y="46692"/>
                  </a:lnTo>
                  <a:lnTo>
                    <a:pt x="163425" y="46692"/>
                  </a:lnTo>
                  <a:cubicBezTo>
                    <a:pt x="160848" y="46692"/>
                    <a:pt x="158755" y="44599"/>
                    <a:pt x="158755" y="42023"/>
                  </a:cubicBezTo>
                  <a:lnTo>
                    <a:pt x="158755" y="37354"/>
                  </a:lnTo>
                  <a:lnTo>
                    <a:pt x="149417" y="37354"/>
                  </a:lnTo>
                  <a:lnTo>
                    <a:pt x="149417" y="42023"/>
                  </a:lnTo>
                  <a:cubicBezTo>
                    <a:pt x="149417" y="44599"/>
                    <a:pt x="147324" y="46692"/>
                    <a:pt x="144748" y="46692"/>
                  </a:cubicBezTo>
                  <a:lnTo>
                    <a:pt x="140078" y="46692"/>
                  </a:lnTo>
                  <a:lnTo>
                    <a:pt x="140078" y="121400"/>
                  </a:lnTo>
                  <a:lnTo>
                    <a:pt x="144748" y="121400"/>
                  </a:lnTo>
                  <a:cubicBezTo>
                    <a:pt x="147324" y="121400"/>
                    <a:pt x="149417" y="123493"/>
                    <a:pt x="149417" y="126070"/>
                  </a:cubicBezTo>
                  <a:lnTo>
                    <a:pt x="149417" y="144747"/>
                  </a:lnTo>
                  <a:cubicBezTo>
                    <a:pt x="149417" y="147323"/>
                    <a:pt x="147324" y="149416"/>
                    <a:pt x="144748" y="149416"/>
                  </a:cubicBezTo>
                  <a:lnTo>
                    <a:pt x="140078" y="149416"/>
                  </a:lnTo>
                  <a:lnTo>
                    <a:pt x="140078" y="233462"/>
                  </a:lnTo>
                  <a:lnTo>
                    <a:pt x="154086" y="233462"/>
                  </a:lnTo>
                  <a:cubicBezTo>
                    <a:pt x="156662" y="233462"/>
                    <a:pt x="158755" y="235555"/>
                    <a:pt x="158755" y="238131"/>
                  </a:cubicBezTo>
                  <a:lnTo>
                    <a:pt x="158755" y="252139"/>
                  </a:lnTo>
                  <a:lnTo>
                    <a:pt x="191440" y="252139"/>
                  </a:lnTo>
                  <a:cubicBezTo>
                    <a:pt x="194017" y="252139"/>
                    <a:pt x="196110" y="254232"/>
                    <a:pt x="196110" y="256808"/>
                  </a:cubicBezTo>
                  <a:lnTo>
                    <a:pt x="196110" y="284824"/>
                  </a:lnTo>
                  <a:cubicBezTo>
                    <a:pt x="196110" y="287400"/>
                    <a:pt x="194017" y="289493"/>
                    <a:pt x="191440" y="289493"/>
                  </a:cubicBezTo>
                  <a:lnTo>
                    <a:pt x="60701" y="289493"/>
                  </a:lnTo>
                  <a:cubicBezTo>
                    <a:pt x="58124" y="289493"/>
                    <a:pt x="56031" y="287400"/>
                    <a:pt x="56031" y="284824"/>
                  </a:cubicBezTo>
                  <a:lnTo>
                    <a:pt x="56031" y="256808"/>
                  </a:lnTo>
                  <a:cubicBezTo>
                    <a:pt x="56031" y="254232"/>
                    <a:pt x="58124" y="252139"/>
                    <a:pt x="60701" y="252139"/>
                  </a:cubicBezTo>
                  <a:lnTo>
                    <a:pt x="93385" y="252139"/>
                  </a:lnTo>
                  <a:lnTo>
                    <a:pt x="93385" y="238131"/>
                  </a:lnTo>
                  <a:cubicBezTo>
                    <a:pt x="93385" y="235555"/>
                    <a:pt x="95478" y="233462"/>
                    <a:pt x="98055" y="233462"/>
                  </a:cubicBezTo>
                  <a:lnTo>
                    <a:pt x="112063" y="233462"/>
                  </a:lnTo>
                  <a:lnTo>
                    <a:pt x="112063" y="149416"/>
                  </a:lnTo>
                  <a:lnTo>
                    <a:pt x="107393" y="149416"/>
                  </a:lnTo>
                  <a:cubicBezTo>
                    <a:pt x="104817" y="149416"/>
                    <a:pt x="102724" y="147323"/>
                    <a:pt x="102724" y="144747"/>
                  </a:cubicBezTo>
                  <a:lnTo>
                    <a:pt x="102724" y="140077"/>
                  </a:lnTo>
                  <a:lnTo>
                    <a:pt x="93385" y="140077"/>
                  </a:lnTo>
                  <a:lnTo>
                    <a:pt x="93385" y="144747"/>
                  </a:lnTo>
                  <a:cubicBezTo>
                    <a:pt x="93385" y="147323"/>
                    <a:pt x="91292" y="149416"/>
                    <a:pt x="88716" y="149416"/>
                  </a:cubicBezTo>
                  <a:lnTo>
                    <a:pt x="74708" y="149416"/>
                  </a:lnTo>
                  <a:lnTo>
                    <a:pt x="74708" y="214785"/>
                  </a:lnTo>
                  <a:cubicBezTo>
                    <a:pt x="74708" y="230236"/>
                    <a:pt x="62144" y="242801"/>
                    <a:pt x="46693" y="242801"/>
                  </a:cubicBezTo>
                  <a:cubicBezTo>
                    <a:pt x="31242" y="242801"/>
                    <a:pt x="18677" y="230236"/>
                    <a:pt x="18677" y="214785"/>
                  </a:cubicBezTo>
                  <a:lnTo>
                    <a:pt x="18677" y="149416"/>
                  </a:lnTo>
                  <a:lnTo>
                    <a:pt x="4669" y="149416"/>
                  </a:lnTo>
                  <a:cubicBezTo>
                    <a:pt x="2093" y="149416"/>
                    <a:pt x="0" y="147323"/>
                    <a:pt x="0" y="144747"/>
                  </a:cubicBezTo>
                  <a:lnTo>
                    <a:pt x="0" y="126070"/>
                  </a:lnTo>
                  <a:cubicBezTo>
                    <a:pt x="0" y="123493"/>
                    <a:pt x="2093" y="121400"/>
                    <a:pt x="4669" y="121400"/>
                  </a:cubicBezTo>
                  <a:lnTo>
                    <a:pt x="18677" y="121400"/>
                  </a:lnTo>
                  <a:lnTo>
                    <a:pt x="18677" y="102723"/>
                  </a:lnTo>
                  <a:lnTo>
                    <a:pt x="14008" y="102723"/>
                  </a:lnTo>
                  <a:cubicBezTo>
                    <a:pt x="11431" y="102723"/>
                    <a:pt x="9339" y="100630"/>
                    <a:pt x="9339" y="98054"/>
                  </a:cubicBezTo>
                  <a:lnTo>
                    <a:pt x="9339" y="79377"/>
                  </a:lnTo>
                  <a:cubicBezTo>
                    <a:pt x="9339" y="76801"/>
                    <a:pt x="11431" y="74708"/>
                    <a:pt x="14008" y="74708"/>
                  </a:cubicBezTo>
                  <a:lnTo>
                    <a:pt x="79378" y="74708"/>
                  </a:lnTo>
                  <a:cubicBezTo>
                    <a:pt x="81954" y="74708"/>
                    <a:pt x="84047" y="76801"/>
                    <a:pt x="84047" y="79377"/>
                  </a:cubicBezTo>
                  <a:lnTo>
                    <a:pt x="84047" y="98054"/>
                  </a:lnTo>
                  <a:cubicBezTo>
                    <a:pt x="84047" y="100630"/>
                    <a:pt x="81954" y="102723"/>
                    <a:pt x="79378" y="102723"/>
                  </a:cubicBezTo>
                  <a:lnTo>
                    <a:pt x="74708" y="102723"/>
                  </a:lnTo>
                  <a:lnTo>
                    <a:pt x="74708" y="121400"/>
                  </a:lnTo>
                  <a:lnTo>
                    <a:pt x="88716" y="121400"/>
                  </a:lnTo>
                  <a:cubicBezTo>
                    <a:pt x="91292" y="121400"/>
                    <a:pt x="93385" y="123493"/>
                    <a:pt x="93385" y="126070"/>
                  </a:cubicBezTo>
                  <a:lnTo>
                    <a:pt x="93385" y="130739"/>
                  </a:lnTo>
                  <a:lnTo>
                    <a:pt x="102724" y="130739"/>
                  </a:lnTo>
                  <a:lnTo>
                    <a:pt x="102724" y="126070"/>
                  </a:lnTo>
                  <a:cubicBezTo>
                    <a:pt x="102724" y="123493"/>
                    <a:pt x="104817" y="121400"/>
                    <a:pt x="107393" y="121400"/>
                  </a:cubicBezTo>
                  <a:lnTo>
                    <a:pt x="112063" y="121400"/>
                  </a:lnTo>
                  <a:lnTo>
                    <a:pt x="112063" y="46692"/>
                  </a:lnTo>
                  <a:lnTo>
                    <a:pt x="107393" y="46692"/>
                  </a:lnTo>
                  <a:cubicBezTo>
                    <a:pt x="104817" y="46692"/>
                    <a:pt x="102724" y="44599"/>
                    <a:pt x="102724" y="42023"/>
                  </a:cubicBezTo>
                  <a:lnTo>
                    <a:pt x="102724" y="23346"/>
                  </a:lnTo>
                  <a:cubicBezTo>
                    <a:pt x="102724" y="20770"/>
                    <a:pt x="104817" y="18677"/>
                    <a:pt x="107393" y="18677"/>
                  </a:cubicBezTo>
                  <a:lnTo>
                    <a:pt x="112063" y="18677"/>
                  </a:lnTo>
                  <a:lnTo>
                    <a:pt x="112063" y="4669"/>
                  </a:lnTo>
                  <a:cubicBezTo>
                    <a:pt x="112063" y="2093"/>
                    <a:pt x="114156" y="0"/>
                    <a:pt x="1167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ln w="57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体"/>
                <a:ea typeface="思源黑体 CN Medium"/>
                <a:cs typeface="+mn-cs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BD779EA0-7D0C-958C-5078-4A3DE50C510A}"/>
              </a:ext>
            </a:extLst>
          </p:cNvPr>
          <p:cNvSpPr txBox="1">
            <a:spLocks/>
          </p:cNvSpPr>
          <p:nvPr/>
        </p:nvSpPr>
        <p:spPr>
          <a:xfrm>
            <a:off x="8759504" y="4294736"/>
            <a:ext cx="10278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00000">
                      <a:schemeClr val="bg1"/>
                    </a:gs>
                    <a:gs pos="9000">
                      <a:srgbClr val="00A4FF"/>
                    </a:gs>
                    <a:gs pos="71000">
                      <a:srgbClr val="80E4EE"/>
                    </a:gs>
                  </a:gsLst>
                  <a:lin ang="13500000" scaled="1"/>
                  <a:tileRect/>
                </a:gradFill>
                <a:latin typeface="TTTGB Medium" panose="020C06030202040F0204" pitchFamily="34" charset="-122"/>
                <a:ea typeface="TTTGB Medium" panose="020C06030202040F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年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C07722-D30C-BCBA-DD7F-2B2B1C22D0D3}"/>
              </a:ext>
            </a:extLst>
          </p:cNvPr>
          <p:cNvSpPr txBox="1">
            <a:spLocks/>
          </p:cNvSpPr>
          <p:nvPr/>
        </p:nvSpPr>
        <p:spPr>
          <a:xfrm>
            <a:off x="8604012" y="4787334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展现复杂场景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腾讯体"/>
              <a:ea typeface="腾讯体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处理</a:t>
            </a: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8ECBDAC9-FAFB-87B5-91B5-C2ECFAC894A1}"/>
              </a:ext>
            </a:extLst>
          </p:cNvPr>
          <p:cNvGrpSpPr>
            <a:grpSpLocks/>
          </p:cNvGrpSpPr>
          <p:nvPr/>
        </p:nvGrpSpPr>
        <p:grpSpPr>
          <a:xfrm>
            <a:off x="10493083" y="3251641"/>
            <a:ext cx="738112" cy="738112"/>
            <a:chOff x="10490093" y="3251641"/>
            <a:chExt cx="738112" cy="738112"/>
          </a:xfrm>
        </p:grpSpPr>
        <p:sp useBgFill="1">
          <p:nvSpPr>
            <p:cNvPr id="79" name="椭圆 78">
              <a:extLst>
                <a:ext uri="{FF2B5EF4-FFF2-40B4-BE49-F238E27FC236}">
                  <a16:creationId xmlns:a16="http://schemas.microsoft.com/office/drawing/2014/main" id="{F23B12DC-860D-713E-D3DD-600A4E7C883D}"/>
                </a:ext>
              </a:extLst>
            </p:cNvPr>
            <p:cNvSpPr>
              <a:spLocks/>
            </p:cNvSpPr>
            <p:nvPr/>
          </p:nvSpPr>
          <p:spPr>
            <a:xfrm>
              <a:off x="10490093" y="3251641"/>
              <a:ext cx="738112" cy="738112"/>
            </a:xfrm>
            <a:prstGeom prst="ellipse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9E61A85A-44B6-9F69-B29A-A6F71F0F4936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522038" y="3283590"/>
              <a:ext cx="674215" cy="674215"/>
              <a:chOff x="7080622" y="-998952"/>
              <a:chExt cx="758825" cy="758825"/>
            </a:xfrm>
          </p:grpSpPr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9FCF3B08-02EE-03ED-0636-31B41048ECC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080622" y="-998952"/>
                <a:ext cx="758825" cy="758825"/>
                <a:chOff x="7080626" y="-998952"/>
                <a:chExt cx="758825" cy="758825"/>
              </a:xfrm>
            </p:grpSpPr>
            <p:sp>
              <p:nvSpPr>
                <p:cNvPr id="163" name="弧形 162">
                  <a:extLst>
                    <a:ext uri="{FF2B5EF4-FFF2-40B4-BE49-F238E27FC236}">
                      <a16:creationId xmlns:a16="http://schemas.microsoft.com/office/drawing/2014/main" id="{4B0B6AD8-9048-30F8-E219-A86AF3D087F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64" name="弧形 163">
                  <a:extLst>
                    <a:ext uri="{FF2B5EF4-FFF2-40B4-BE49-F238E27FC236}">
                      <a16:creationId xmlns:a16="http://schemas.microsoft.com/office/drawing/2014/main" id="{E8CD8B8C-76EA-B9A9-CE42-B58AF7FA11E2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7080626" y="-998952"/>
                  <a:ext cx="758825" cy="758825"/>
                </a:xfrm>
                <a:prstGeom prst="arc">
                  <a:avLst>
                    <a:gd name="adj1" fmla="val 16850076"/>
                    <a:gd name="adj2" fmla="val 3046958"/>
                  </a:avLst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53000">
                        <a:schemeClr val="accent4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腾讯体"/>
                    <a:ea typeface="思源黑体 CN Medium"/>
                    <a:cs typeface="+mn-cs"/>
                  </a:endParaRPr>
                </a:p>
              </p:txBody>
            </p:sp>
          </p:grp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A1D5FD6E-13F6-3E8F-424D-89A64EB1F56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4822" y="-874750"/>
                <a:ext cx="510424" cy="510422"/>
              </a:xfrm>
              <a:prstGeom prst="ellipse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61" name="弧形 160">
                <a:extLst>
                  <a:ext uri="{FF2B5EF4-FFF2-40B4-BE49-F238E27FC236}">
                    <a16:creationId xmlns:a16="http://schemas.microsoft.com/office/drawing/2014/main" id="{4E38995B-03A9-C176-82C2-CE52EAEA520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3548" y="-916025"/>
                <a:ext cx="592974" cy="592972"/>
              </a:xfrm>
              <a:prstGeom prst="arc">
                <a:avLst>
                  <a:gd name="adj1" fmla="val 8922696"/>
                  <a:gd name="adj2" fmla="val 20260162"/>
                </a:avLst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39000"/>
                      </a:schemeClr>
                    </a:gs>
                    <a:gs pos="99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E224AD9F-BF1B-2EBB-4B4A-39DDB09B25D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07037" y="-972539"/>
                <a:ext cx="706004" cy="706000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alpha val="25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/>
                  <a:ea typeface="思源黑体 CN Medium"/>
                  <a:cs typeface="+mn-cs"/>
                </a:endParaRPr>
              </a:p>
            </p:txBody>
          </p:sp>
        </p:grpSp>
        <p:sp>
          <p:nvSpPr>
            <p:cNvPr id="230" name="图形 178">
              <a:extLst>
                <a:ext uri="{FF2B5EF4-FFF2-40B4-BE49-F238E27FC236}">
                  <a16:creationId xmlns:a16="http://schemas.microsoft.com/office/drawing/2014/main" id="{79E3A2BE-5D36-1EB5-FB9A-B56812191980}"/>
                </a:ext>
              </a:extLst>
            </p:cNvPr>
            <p:cNvSpPr>
              <a:spLocks/>
            </p:cNvSpPr>
            <p:nvPr/>
          </p:nvSpPr>
          <p:spPr>
            <a:xfrm>
              <a:off x="10718896" y="3480444"/>
              <a:ext cx="280507" cy="280506"/>
            </a:xfrm>
            <a:custGeom>
              <a:avLst/>
              <a:gdLst>
                <a:gd name="connsiteX0" fmla="*/ 267322 w 280507"/>
                <a:gd name="connsiteY0" fmla="*/ 18152 h 280506"/>
                <a:gd name="connsiteX1" fmla="*/ 231017 w 280507"/>
                <a:gd name="connsiteY1" fmla="*/ 18152 h 280506"/>
                <a:gd name="connsiteX2" fmla="*/ 217831 w 280507"/>
                <a:gd name="connsiteY2" fmla="*/ 31338 h 280506"/>
                <a:gd name="connsiteX3" fmla="*/ 217831 w 280507"/>
                <a:gd name="connsiteY3" fmla="*/ 49490 h 280506"/>
                <a:gd name="connsiteX4" fmla="*/ 212864 w 280507"/>
                <a:gd name="connsiteY4" fmla="*/ 54457 h 280506"/>
                <a:gd name="connsiteX5" fmla="*/ 207897 w 280507"/>
                <a:gd name="connsiteY5" fmla="*/ 54457 h 280506"/>
                <a:gd name="connsiteX6" fmla="*/ 207897 w 280507"/>
                <a:gd name="connsiteY6" fmla="*/ 25711 h 280506"/>
                <a:gd name="connsiteX7" fmla="*/ 216973 w 280507"/>
                <a:gd name="connsiteY7" fmla="*/ 13185 h 280506"/>
                <a:gd name="connsiteX8" fmla="*/ 203788 w 280507"/>
                <a:gd name="connsiteY8" fmla="*/ 0 h 280506"/>
                <a:gd name="connsiteX9" fmla="*/ 76719 w 280507"/>
                <a:gd name="connsiteY9" fmla="*/ 0 h 280506"/>
                <a:gd name="connsiteX10" fmla="*/ 63534 w 280507"/>
                <a:gd name="connsiteY10" fmla="*/ 13185 h 280506"/>
                <a:gd name="connsiteX11" fmla="*/ 72610 w 280507"/>
                <a:gd name="connsiteY11" fmla="*/ 25712 h 280506"/>
                <a:gd name="connsiteX12" fmla="*/ 72610 w 280507"/>
                <a:gd name="connsiteY12" fmla="*/ 54458 h 280506"/>
                <a:gd name="connsiteX13" fmla="*/ 67643 w 280507"/>
                <a:gd name="connsiteY13" fmla="*/ 54458 h 280506"/>
                <a:gd name="connsiteX14" fmla="*/ 62676 w 280507"/>
                <a:gd name="connsiteY14" fmla="*/ 49491 h 280506"/>
                <a:gd name="connsiteX15" fmla="*/ 62676 w 280507"/>
                <a:gd name="connsiteY15" fmla="*/ 31338 h 280506"/>
                <a:gd name="connsiteX16" fmla="*/ 49491 w 280507"/>
                <a:gd name="connsiteY16" fmla="*/ 18152 h 280506"/>
                <a:gd name="connsiteX17" fmla="*/ 13185 w 280507"/>
                <a:gd name="connsiteY17" fmla="*/ 18152 h 280506"/>
                <a:gd name="connsiteX18" fmla="*/ 0 w 280507"/>
                <a:gd name="connsiteY18" fmla="*/ 31338 h 280506"/>
                <a:gd name="connsiteX19" fmla="*/ 0 w 280507"/>
                <a:gd name="connsiteY19" fmla="*/ 67643 h 280506"/>
                <a:gd name="connsiteX20" fmla="*/ 25069 w 280507"/>
                <a:gd name="connsiteY20" fmla="*/ 120173 h 280506"/>
                <a:gd name="connsiteX21" fmla="*/ 27656 w 280507"/>
                <a:gd name="connsiteY21" fmla="*/ 121092 h 280506"/>
                <a:gd name="connsiteX22" fmla="*/ 30849 w 280507"/>
                <a:gd name="connsiteY22" fmla="*/ 119574 h 280506"/>
                <a:gd name="connsiteX23" fmla="*/ 30249 w 280507"/>
                <a:gd name="connsiteY23" fmla="*/ 113794 h 280506"/>
                <a:gd name="connsiteX24" fmla="*/ 8218 w 280507"/>
                <a:gd name="connsiteY24" fmla="*/ 67643 h 280506"/>
                <a:gd name="connsiteX25" fmla="*/ 8218 w 280507"/>
                <a:gd name="connsiteY25" fmla="*/ 31338 h 280506"/>
                <a:gd name="connsiteX26" fmla="*/ 13185 w 280507"/>
                <a:gd name="connsiteY26" fmla="*/ 26370 h 280506"/>
                <a:gd name="connsiteX27" fmla="*/ 49490 w 280507"/>
                <a:gd name="connsiteY27" fmla="*/ 26370 h 280506"/>
                <a:gd name="connsiteX28" fmla="*/ 54458 w 280507"/>
                <a:gd name="connsiteY28" fmla="*/ 31338 h 280506"/>
                <a:gd name="connsiteX29" fmla="*/ 54458 w 280507"/>
                <a:gd name="connsiteY29" fmla="*/ 49490 h 280506"/>
                <a:gd name="connsiteX30" fmla="*/ 67643 w 280507"/>
                <a:gd name="connsiteY30" fmla="*/ 62675 h 280506"/>
                <a:gd name="connsiteX31" fmla="*/ 72610 w 280507"/>
                <a:gd name="connsiteY31" fmla="*/ 62675 h 280506"/>
                <a:gd name="connsiteX32" fmla="*/ 72610 w 280507"/>
                <a:gd name="connsiteY32" fmla="*/ 72610 h 280506"/>
                <a:gd name="connsiteX33" fmla="*/ 67643 w 280507"/>
                <a:gd name="connsiteY33" fmla="*/ 72610 h 280506"/>
                <a:gd name="connsiteX34" fmla="*/ 44523 w 280507"/>
                <a:gd name="connsiteY34" fmla="*/ 49490 h 280506"/>
                <a:gd name="connsiteX35" fmla="*/ 44523 w 280507"/>
                <a:gd name="connsiteY35" fmla="*/ 44952 h 280506"/>
                <a:gd name="connsiteX36" fmla="*/ 35876 w 280507"/>
                <a:gd name="connsiteY36" fmla="*/ 36305 h 280506"/>
                <a:gd name="connsiteX37" fmla="*/ 26800 w 280507"/>
                <a:gd name="connsiteY37" fmla="*/ 36305 h 280506"/>
                <a:gd name="connsiteX38" fmla="*/ 18152 w 280507"/>
                <a:gd name="connsiteY38" fmla="*/ 44952 h 280506"/>
                <a:gd name="connsiteX39" fmla="*/ 18152 w 280507"/>
                <a:gd name="connsiteY39" fmla="*/ 67643 h 280506"/>
                <a:gd name="connsiteX40" fmla="*/ 67643 w 280507"/>
                <a:gd name="connsiteY40" fmla="*/ 117134 h 280506"/>
                <a:gd name="connsiteX41" fmla="*/ 74108 w 280507"/>
                <a:gd name="connsiteY41" fmla="*/ 117134 h 280506"/>
                <a:gd name="connsiteX42" fmla="*/ 77372 w 280507"/>
                <a:gd name="connsiteY42" fmla="*/ 127068 h 280506"/>
                <a:gd name="connsiteX43" fmla="*/ 67644 w 280507"/>
                <a:gd name="connsiteY43" fmla="*/ 127068 h 280506"/>
                <a:gd name="connsiteX44" fmla="*/ 43396 w 280507"/>
                <a:gd name="connsiteY44" fmla="*/ 121895 h 280506"/>
                <a:gd name="connsiteX45" fmla="*/ 37965 w 280507"/>
                <a:gd name="connsiteY45" fmla="*/ 123961 h 280506"/>
                <a:gd name="connsiteX46" fmla="*/ 40031 w 280507"/>
                <a:gd name="connsiteY46" fmla="*/ 129392 h 280506"/>
                <a:gd name="connsiteX47" fmla="*/ 67643 w 280507"/>
                <a:gd name="connsiteY47" fmla="*/ 135286 h 280506"/>
                <a:gd name="connsiteX48" fmla="*/ 81721 w 280507"/>
                <a:gd name="connsiteY48" fmla="*/ 135286 h 280506"/>
                <a:gd name="connsiteX49" fmla="*/ 117993 w 280507"/>
                <a:gd name="connsiteY49" fmla="*/ 161018 h 280506"/>
                <a:gd name="connsiteX50" fmla="*/ 117993 w 280507"/>
                <a:gd name="connsiteY50" fmla="*/ 171453 h 280506"/>
                <a:gd name="connsiteX51" fmla="*/ 127069 w 280507"/>
                <a:gd name="connsiteY51" fmla="*/ 180661 h 280506"/>
                <a:gd name="connsiteX52" fmla="*/ 127069 w 280507"/>
                <a:gd name="connsiteY52" fmla="*/ 190602 h 280506"/>
                <a:gd name="connsiteX53" fmla="*/ 117955 w 280507"/>
                <a:gd name="connsiteY53" fmla="*/ 190602 h 280506"/>
                <a:gd name="connsiteX54" fmla="*/ 108916 w 280507"/>
                <a:gd name="connsiteY54" fmla="*/ 199642 h 280506"/>
                <a:gd name="connsiteX55" fmla="*/ 108916 w 280507"/>
                <a:gd name="connsiteY55" fmla="*/ 208755 h 280506"/>
                <a:gd name="connsiteX56" fmla="*/ 99255 w 280507"/>
                <a:gd name="connsiteY56" fmla="*/ 208755 h 280506"/>
                <a:gd name="connsiteX57" fmla="*/ 90763 w 280507"/>
                <a:gd name="connsiteY57" fmla="*/ 217247 h 280506"/>
                <a:gd name="connsiteX58" fmla="*/ 90763 w 280507"/>
                <a:gd name="connsiteY58" fmla="*/ 254709 h 280506"/>
                <a:gd name="connsiteX59" fmla="*/ 81687 w 280507"/>
                <a:gd name="connsiteY59" fmla="*/ 267011 h 280506"/>
                <a:gd name="connsiteX60" fmla="*/ 81687 w 280507"/>
                <a:gd name="connsiteY60" fmla="*/ 272015 h 280506"/>
                <a:gd name="connsiteX61" fmla="*/ 90179 w 280507"/>
                <a:gd name="connsiteY61" fmla="*/ 280506 h 280506"/>
                <a:gd name="connsiteX62" fmla="*/ 104807 w 280507"/>
                <a:gd name="connsiteY62" fmla="*/ 280506 h 280506"/>
                <a:gd name="connsiteX63" fmla="*/ 108916 w 280507"/>
                <a:gd name="connsiteY63" fmla="*/ 276397 h 280506"/>
                <a:gd name="connsiteX64" fmla="*/ 104807 w 280507"/>
                <a:gd name="connsiteY64" fmla="*/ 272288 h 280506"/>
                <a:gd name="connsiteX65" fmla="*/ 90179 w 280507"/>
                <a:gd name="connsiteY65" fmla="*/ 272288 h 280506"/>
                <a:gd name="connsiteX66" fmla="*/ 89905 w 280507"/>
                <a:gd name="connsiteY66" fmla="*/ 272015 h 280506"/>
                <a:gd name="connsiteX67" fmla="*/ 89905 w 280507"/>
                <a:gd name="connsiteY67" fmla="*/ 267011 h 280506"/>
                <a:gd name="connsiteX68" fmla="*/ 94562 w 280507"/>
                <a:gd name="connsiteY68" fmla="*/ 262354 h 280506"/>
                <a:gd name="connsiteX69" fmla="*/ 185945 w 280507"/>
                <a:gd name="connsiteY69" fmla="*/ 262354 h 280506"/>
                <a:gd name="connsiteX70" fmla="*/ 190602 w 280507"/>
                <a:gd name="connsiteY70" fmla="*/ 267011 h 280506"/>
                <a:gd name="connsiteX71" fmla="*/ 190602 w 280507"/>
                <a:gd name="connsiteY71" fmla="*/ 272015 h 280506"/>
                <a:gd name="connsiteX72" fmla="*/ 190328 w 280507"/>
                <a:gd name="connsiteY72" fmla="*/ 272288 h 280506"/>
                <a:gd name="connsiteX73" fmla="*/ 121243 w 280507"/>
                <a:gd name="connsiteY73" fmla="*/ 272288 h 280506"/>
                <a:gd name="connsiteX74" fmla="*/ 117134 w 280507"/>
                <a:gd name="connsiteY74" fmla="*/ 276397 h 280506"/>
                <a:gd name="connsiteX75" fmla="*/ 121243 w 280507"/>
                <a:gd name="connsiteY75" fmla="*/ 280506 h 280506"/>
                <a:gd name="connsiteX76" fmla="*/ 190328 w 280507"/>
                <a:gd name="connsiteY76" fmla="*/ 280506 h 280506"/>
                <a:gd name="connsiteX77" fmla="*/ 198820 w 280507"/>
                <a:gd name="connsiteY77" fmla="*/ 272015 h 280506"/>
                <a:gd name="connsiteX78" fmla="*/ 198820 w 280507"/>
                <a:gd name="connsiteY78" fmla="*/ 267011 h 280506"/>
                <a:gd name="connsiteX79" fmla="*/ 189744 w 280507"/>
                <a:gd name="connsiteY79" fmla="*/ 254709 h 280506"/>
                <a:gd name="connsiteX80" fmla="*/ 189744 w 280507"/>
                <a:gd name="connsiteY80" fmla="*/ 217247 h 280506"/>
                <a:gd name="connsiteX81" fmla="*/ 181252 w 280507"/>
                <a:gd name="connsiteY81" fmla="*/ 208755 h 280506"/>
                <a:gd name="connsiteX82" fmla="*/ 171591 w 280507"/>
                <a:gd name="connsiteY82" fmla="*/ 208755 h 280506"/>
                <a:gd name="connsiteX83" fmla="*/ 171591 w 280507"/>
                <a:gd name="connsiteY83" fmla="*/ 199642 h 280506"/>
                <a:gd name="connsiteX84" fmla="*/ 162552 w 280507"/>
                <a:gd name="connsiteY84" fmla="*/ 190602 h 280506"/>
                <a:gd name="connsiteX85" fmla="*/ 153438 w 280507"/>
                <a:gd name="connsiteY85" fmla="*/ 190602 h 280506"/>
                <a:gd name="connsiteX86" fmla="*/ 153438 w 280507"/>
                <a:gd name="connsiteY86" fmla="*/ 180661 h 280506"/>
                <a:gd name="connsiteX87" fmla="*/ 162514 w 280507"/>
                <a:gd name="connsiteY87" fmla="*/ 171453 h 280506"/>
                <a:gd name="connsiteX88" fmla="*/ 162514 w 280507"/>
                <a:gd name="connsiteY88" fmla="*/ 161018 h 280506"/>
                <a:gd name="connsiteX89" fmla="*/ 198786 w 280507"/>
                <a:gd name="connsiteY89" fmla="*/ 135286 h 280506"/>
                <a:gd name="connsiteX90" fmla="*/ 212864 w 280507"/>
                <a:gd name="connsiteY90" fmla="*/ 135286 h 280506"/>
                <a:gd name="connsiteX91" fmla="*/ 280507 w 280507"/>
                <a:gd name="connsiteY91" fmla="*/ 67643 h 280506"/>
                <a:gd name="connsiteX92" fmla="*/ 280507 w 280507"/>
                <a:gd name="connsiteY92" fmla="*/ 31338 h 280506"/>
                <a:gd name="connsiteX93" fmla="*/ 267322 w 280507"/>
                <a:gd name="connsiteY93" fmla="*/ 18152 h 280506"/>
                <a:gd name="connsiteX94" fmla="*/ 207897 w 280507"/>
                <a:gd name="connsiteY94" fmla="*/ 80828 h 280506"/>
                <a:gd name="connsiteX95" fmla="*/ 212864 w 280507"/>
                <a:gd name="connsiteY95" fmla="*/ 80828 h 280506"/>
                <a:gd name="connsiteX96" fmla="*/ 244202 w 280507"/>
                <a:gd name="connsiteY96" fmla="*/ 49490 h 280506"/>
                <a:gd name="connsiteX97" fmla="*/ 244202 w 280507"/>
                <a:gd name="connsiteY97" fmla="*/ 44952 h 280506"/>
                <a:gd name="connsiteX98" fmla="*/ 244631 w 280507"/>
                <a:gd name="connsiteY98" fmla="*/ 44523 h 280506"/>
                <a:gd name="connsiteX99" fmla="*/ 253707 w 280507"/>
                <a:gd name="connsiteY99" fmla="*/ 44523 h 280506"/>
                <a:gd name="connsiteX100" fmla="*/ 254136 w 280507"/>
                <a:gd name="connsiteY100" fmla="*/ 44952 h 280506"/>
                <a:gd name="connsiteX101" fmla="*/ 254136 w 280507"/>
                <a:gd name="connsiteY101" fmla="*/ 67643 h 280506"/>
                <a:gd name="connsiteX102" fmla="*/ 212863 w 280507"/>
                <a:gd name="connsiteY102" fmla="*/ 108916 h 280506"/>
                <a:gd name="connsiteX103" fmla="*/ 207683 w 280507"/>
                <a:gd name="connsiteY103" fmla="*/ 108916 h 280506"/>
                <a:gd name="connsiteX104" fmla="*/ 207896 w 280507"/>
                <a:gd name="connsiteY104" fmla="*/ 103949 h 280506"/>
                <a:gd name="connsiteX105" fmla="*/ 207896 w 280507"/>
                <a:gd name="connsiteY105" fmla="*/ 80828 h 280506"/>
                <a:gd name="connsiteX106" fmla="*/ 208755 w 280507"/>
                <a:gd name="connsiteY106" fmla="*/ 13185 h 280506"/>
                <a:gd name="connsiteX107" fmla="*/ 203788 w 280507"/>
                <a:gd name="connsiteY107" fmla="*/ 18152 h 280506"/>
                <a:gd name="connsiteX108" fmla="*/ 171591 w 280507"/>
                <a:gd name="connsiteY108" fmla="*/ 18152 h 280506"/>
                <a:gd name="connsiteX109" fmla="*/ 171591 w 280507"/>
                <a:gd name="connsiteY109" fmla="*/ 8218 h 280506"/>
                <a:gd name="connsiteX110" fmla="*/ 203788 w 280507"/>
                <a:gd name="connsiteY110" fmla="*/ 8218 h 280506"/>
                <a:gd name="connsiteX111" fmla="*/ 208755 w 280507"/>
                <a:gd name="connsiteY111" fmla="*/ 13185 h 280506"/>
                <a:gd name="connsiteX112" fmla="*/ 117134 w 280507"/>
                <a:gd name="connsiteY112" fmla="*/ 8218 h 280506"/>
                <a:gd name="connsiteX113" fmla="*/ 127069 w 280507"/>
                <a:gd name="connsiteY113" fmla="*/ 8218 h 280506"/>
                <a:gd name="connsiteX114" fmla="*/ 127069 w 280507"/>
                <a:gd name="connsiteY114" fmla="*/ 69462 h 280506"/>
                <a:gd name="connsiteX115" fmla="*/ 117699 w 280507"/>
                <a:gd name="connsiteY115" fmla="*/ 72585 h 280506"/>
                <a:gd name="connsiteX116" fmla="*/ 117312 w 280507"/>
                <a:gd name="connsiteY116" fmla="*/ 72526 h 280506"/>
                <a:gd name="connsiteX117" fmla="*/ 117134 w 280507"/>
                <a:gd name="connsiteY117" fmla="*/ 72178 h 280506"/>
                <a:gd name="connsiteX118" fmla="*/ 135287 w 280507"/>
                <a:gd name="connsiteY118" fmla="*/ 8218 h 280506"/>
                <a:gd name="connsiteX119" fmla="*/ 145221 w 280507"/>
                <a:gd name="connsiteY119" fmla="*/ 8218 h 280506"/>
                <a:gd name="connsiteX120" fmla="*/ 145221 w 280507"/>
                <a:gd name="connsiteY120" fmla="*/ 66722 h 280506"/>
                <a:gd name="connsiteX121" fmla="*/ 142987 w 280507"/>
                <a:gd name="connsiteY121" fmla="*/ 65978 h 280506"/>
                <a:gd name="connsiteX122" fmla="*/ 137520 w 280507"/>
                <a:gd name="connsiteY122" fmla="*/ 65978 h 280506"/>
                <a:gd name="connsiteX123" fmla="*/ 135287 w 280507"/>
                <a:gd name="connsiteY123" fmla="*/ 66722 h 280506"/>
                <a:gd name="connsiteX124" fmla="*/ 135287 w 280507"/>
                <a:gd name="connsiteY124" fmla="*/ 8218 h 280506"/>
                <a:gd name="connsiteX125" fmla="*/ 153438 w 280507"/>
                <a:gd name="connsiteY125" fmla="*/ 8218 h 280506"/>
                <a:gd name="connsiteX126" fmla="*/ 163373 w 280507"/>
                <a:gd name="connsiteY126" fmla="*/ 8218 h 280506"/>
                <a:gd name="connsiteX127" fmla="*/ 163373 w 280507"/>
                <a:gd name="connsiteY127" fmla="*/ 72178 h 280506"/>
                <a:gd name="connsiteX128" fmla="*/ 163195 w 280507"/>
                <a:gd name="connsiteY128" fmla="*/ 72526 h 280506"/>
                <a:gd name="connsiteX129" fmla="*/ 162809 w 280507"/>
                <a:gd name="connsiteY129" fmla="*/ 72585 h 280506"/>
                <a:gd name="connsiteX130" fmla="*/ 153438 w 280507"/>
                <a:gd name="connsiteY130" fmla="*/ 69462 h 280506"/>
                <a:gd name="connsiteX131" fmla="*/ 76719 w 280507"/>
                <a:gd name="connsiteY131" fmla="*/ 8218 h 280506"/>
                <a:gd name="connsiteX132" fmla="*/ 108916 w 280507"/>
                <a:gd name="connsiteY132" fmla="*/ 8218 h 280506"/>
                <a:gd name="connsiteX133" fmla="*/ 108916 w 280507"/>
                <a:gd name="connsiteY133" fmla="*/ 18152 h 280506"/>
                <a:gd name="connsiteX134" fmla="*/ 76719 w 280507"/>
                <a:gd name="connsiteY134" fmla="*/ 18152 h 280506"/>
                <a:gd name="connsiteX135" fmla="*/ 71752 w 280507"/>
                <a:gd name="connsiteY135" fmla="*/ 13185 h 280506"/>
                <a:gd name="connsiteX136" fmla="*/ 76719 w 280507"/>
                <a:gd name="connsiteY136" fmla="*/ 8218 h 280506"/>
                <a:gd name="connsiteX137" fmla="*/ 67643 w 280507"/>
                <a:gd name="connsiteY137" fmla="*/ 108916 h 280506"/>
                <a:gd name="connsiteX138" fmla="*/ 26370 w 280507"/>
                <a:gd name="connsiteY138" fmla="*/ 67643 h 280506"/>
                <a:gd name="connsiteX139" fmla="*/ 26370 w 280507"/>
                <a:gd name="connsiteY139" fmla="*/ 44952 h 280506"/>
                <a:gd name="connsiteX140" fmla="*/ 26800 w 280507"/>
                <a:gd name="connsiteY140" fmla="*/ 44523 h 280506"/>
                <a:gd name="connsiteX141" fmla="*/ 35876 w 280507"/>
                <a:gd name="connsiteY141" fmla="*/ 44523 h 280506"/>
                <a:gd name="connsiteX142" fmla="*/ 36305 w 280507"/>
                <a:gd name="connsiteY142" fmla="*/ 44952 h 280506"/>
                <a:gd name="connsiteX143" fmla="*/ 36305 w 280507"/>
                <a:gd name="connsiteY143" fmla="*/ 49491 h 280506"/>
                <a:gd name="connsiteX144" fmla="*/ 67643 w 280507"/>
                <a:gd name="connsiteY144" fmla="*/ 80829 h 280506"/>
                <a:gd name="connsiteX145" fmla="*/ 72610 w 280507"/>
                <a:gd name="connsiteY145" fmla="*/ 80829 h 280506"/>
                <a:gd name="connsiteX146" fmla="*/ 72610 w 280507"/>
                <a:gd name="connsiteY146" fmla="*/ 103949 h 280506"/>
                <a:gd name="connsiteX147" fmla="*/ 72822 w 280507"/>
                <a:gd name="connsiteY147" fmla="*/ 108916 h 280506"/>
                <a:gd name="connsiteX148" fmla="*/ 181526 w 280507"/>
                <a:gd name="connsiteY148" fmla="*/ 217247 h 280506"/>
                <a:gd name="connsiteX149" fmla="*/ 181526 w 280507"/>
                <a:gd name="connsiteY149" fmla="*/ 254136 h 280506"/>
                <a:gd name="connsiteX150" fmla="*/ 98981 w 280507"/>
                <a:gd name="connsiteY150" fmla="*/ 254136 h 280506"/>
                <a:gd name="connsiteX151" fmla="*/ 98981 w 280507"/>
                <a:gd name="connsiteY151" fmla="*/ 217247 h 280506"/>
                <a:gd name="connsiteX152" fmla="*/ 99255 w 280507"/>
                <a:gd name="connsiteY152" fmla="*/ 216973 h 280506"/>
                <a:gd name="connsiteX153" fmla="*/ 117992 w 280507"/>
                <a:gd name="connsiteY153" fmla="*/ 216973 h 280506"/>
                <a:gd name="connsiteX154" fmla="*/ 117992 w 280507"/>
                <a:gd name="connsiteY154" fmla="*/ 234987 h 280506"/>
                <a:gd name="connsiteX155" fmla="*/ 127206 w 280507"/>
                <a:gd name="connsiteY155" fmla="*/ 244202 h 280506"/>
                <a:gd name="connsiteX156" fmla="*/ 153300 w 280507"/>
                <a:gd name="connsiteY156" fmla="*/ 244202 h 280506"/>
                <a:gd name="connsiteX157" fmla="*/ 162514 w 280507"/>
                <a:gd name="connsiteY157" fmla="*/ 234987 h 280506"/>
                <a:gd name="connsiteX158" fmla="*/ 162514 w 280507"/>
                <a:gd name="connsiteY158" fmla="*/ 216973 h 280506"/>
                <a:gd name="connsiteX159" fmla="*/ 181251 w 280507"/>
                <a:gd name="connsiteY159" fmla="*/ 216973 h 280506"/>
                <a:gd name="connsiteX160" fmla="*/ 181526 w 280507"/>
                <a:gd name="connsiteY160" fmla="*/ 217247 h 280506"/>
                <a:gd name="connsiteX161" fmla="*/ 154297 w 280507"/>
                <a:gd name="connsiteY161" fmla="*/ 216973 h 280506"/>
                <a:gd name="connsiteX162" fmla="*/ 154297 w 280507"/>
                <a:gd name="connsiteY162" fmla="*/ 234987 h 280506"/>
                <a:gd name="connsiteX163" fmla="*/ 153301 w 280507"/>
                <a:gd name="connsiteY163" fmla="*/ 235984 h 280506"/>
                <a:gd name="connsiteX164" fmla="*/ 127207 w 280507"/>
                <a:gd name="connsiteY164" fmla="*/ 235984 h 280506"/>
                <a:gd name="connsiteX165" fmla="*/ 126211 w 280507"/>
                <a:gd name="connsiteY165" fmla="*/ 234987 h 280506"/>
                <a:gd name="connsiteX166" fmla="*/ 126211 w 280507"/>
                <a:gd name="connsiteY166" fmla="*/ 216973 h 280506"/>
                <a:gd name="connsiteX167" fmla="*/ 163373 w 280507"/>
                <a:gd name="connsiteY167" fmla="*/ 199642 h 280506"/>
                <a:gd name="connsiteX168" fmla="*/ 163373 w 280507"/>
                <a:gd name="connsiteY168" fmla="*/ 208755 h 280506"/>
                <a:gd name="connsiteX169" fmla="*/ 117134 w 280507"/>
                <a:gd name="connsiteY169" fmla="*/ 208755 h 280506"/>
                <a:gd name="connsiteX170" fmla="*/ 117134 w 280507"/>
                <a:gd name="connsiteY170" fmla="*/ 199642 h 280506"/>
                <a:gd name="connsiteX171" fmla="*/ 117955 w 280507"/>
                <a:gd name="connsiteY171" fmla="*/ 198820 h 280506"/>
                <a:gd name="connsiteX172" fmla="*/ 162552 w 280507"/>
                <a:gd name="connsiteY172" fmla="*/ 198820 h 280506"/>
                <a:gd name="connsiteX173" fmla="*/ 163373 w 280507"/>
                <a:gd name="connsiteY173" fmla="*/ 199642 h 280506"/>
                <a:gd name="connsiteX174" fmla="*/ 135287 w 280507"/>
                <a:gd name="connsiteY174" fmla="*/ 190602 h 280506"/>
                <a:gd name="connsiteX175" fmla="*/ 135287 w 280507"/>
                <a:gd name="connsiteY175" fmla="*/ 180668 h 280506"/>
                <a:gd name="connsiteX176" fmla="*/ 145221 w 280507"/>
                <a:gd name="connsiteY176" fmla="*/ 180668 h 280506"/>
                <a:gd name="connsiteX177" fmla="*/ 145221 w 280507"/>
                <a:gd name="connsiteY177" fmla="*/ 190602 h 280506"/>
                <a:gd name="connsiteX178" fmla="*/ 154297 w 280507"/>
                <a:gd name="connsiteY178" fmla="*/ 171453 h 280506"/>
                <a:gd name="connsiteX179" fmla="*/ 153301 w 280507"/>
                <a:gd name="connsiteY179" fmla="*/ 172450 h 280506"/>
                <a:gd name="connsiteX180" fmla="*/ 149330 w 280507"/>
                <a:gd name="connsiteY180" fmla="*/ 172450 h 280506"/>
                <a:gd name="connsiteX181" fmla="*/ 131178 w 280507"/>
                <a:gd name="connsiteY181" fmla="*/ 172450 h 280506"/>
                <a:gd name="connsiteX182" fmla="*/ 127207 w 280507"/>
                <a:gd name="connsiteY182" fmla="*/ 172450 h 280506"/>
                <a:gd name="connsiteX183" fmla="*/ 126211 w 280507"/>
                <a:gd name="connsiteY183" fmla="*/ 171453 h 280506"/>
                <a:gd name="connsiteX184" fmla="*/ 126211 w 280507"/>
                <a:gd name="connsiteY184" fmla="*/ 162302 h 280506"/>
                <a:gd name="connsiteX185" fmla="*/ 131178 w 280507"/>
                <a:gd name="connsiteY185" fmla="*/ 162515 h 280506"/>
                <a:gd name="connsiteX186" fmla="*/ 149330 w 280507"/>
                <a:gd name="connsiteY186" fmla="*/ 162515 h 280506"/>
                <a:gd name="connsiteX187" fmla="*/ 154297 w 280507"/>
                <a:gd name="connsiteY187" fmla="*/ 162302 h 280506"/>
                <a:gd name="connsiteX188" fmla="*/ 149329 w 280507"/>
                <a:gd name="connsiteY188" fmla="*/ 154297 h 280506"/>
                <a:gd name="connsiteX189" fmla="*/ 131177 w 280507"/>
                <a:gd name="connsiteY189" fmla="*/ 154297 h 280506"/>
                <a:gd name="connsiteX190" fmla="*/ 80828 w 280507"/>
                <a:gd name="connsiteY190" fmla="*/ 103948 h 280506"/>
                <a:gd name="connsiteX191" fmla="*/ 80828 w 280507"/>
                <a:gd name="connsiteY191" fmla="*/ 26370 h 280506"/>
                <a:gd name="connsiteX192" fmla="*/ 108916 w 280507"/>
                <a:gd name="connsiteY192" fmla="*/ 26370 h 280506"/>
                <a:gd name="connsiteX193" fmla="*/ 108916 w 280507"/>
                <a:gd name="connsiteY193" fmla="*/ 72177 h 280506"/>
                <a:gd name="connsiteX194" fmla="*/ 112506 w 280507"/>
                <a:gd name="connsiteY194" fmla="*/ 79192 h 280506"/>
                <a:gd name="connsiteX195" fmla="*/ 120298 w 280507"/>
                <a:gd name="connsiteY195" fmla="*/ 80381 h 280506"/>
                <a:gd name="connsiteX196" fmla="*/ 140118 w 280507"/>
                <a:gd name="connsiteY196" fmla="*/ 73774 h 280506"/>
                <a:gd name="connsiteX197" fmla="*/ 140389 w 280507"/>
                <a:gd name="connsiteY197" fmla="*/ 73774 h 280506"/>
                <a:gd name="connsiteX198" fmla="*/ 160211 w 280507"/>
                <a:gd name="connsiteY198" fmla="*/ 80381 h 280506"/>
                <a:gd name="connsiteX199" fmla="*/ 162937 w 280507"/>
                <a:gd name="connsiteY199" fmla="*/ 80823 h 280506"/>
                <a:gd name="connsiteX200" fmla="*/ 168001 w 280507"/>
                <a:gd name="connsiteY200" fmla="*/ 79192 h 280506"/>
                <a:gd name="connsiteX201" fmla="*/ 171592 w 280507"/>
                <a:gd name="connsiteY201" fmla="*/ 72177 h 280506"/>
                <a:gd name="connsiteX202" fmla="*/ 171592 w 280507"/>
                <a:gd name="connsiteY202" fmla="*/ 26370 h 280506"/>
                <a:gd name="connsiteX203" fmla="*/ 199679 w 280507"/>
                <a:gd name="connsiteY203" fmla="*/ 26370 h 280506"/>
                <a:gd name="connsiteX204" fmla="*/ 199679 w 280507"/>
                <a:gd name="connsiteY204" fmla="*/ 103948 h 280506"/>
                <a:gd name="connsiteX205" fmla="*/ 149329 w 280507"/>
                <a:gd name="connsiteY205" fmla="*/ 154297 h 280506"/>
                <a:gd name="connsiteX206" fmla="*/ 272289 w 280507"/>
                <a:gd name="connsiteY206" fmla="*/ 67643 h 280506"/>
                <a:gd name="connsiteX207" fmla="*/ 212864 w 280507"/>
                <a:gd name="connsiteY207" fmla="*/ 127068 h 280506"/>
                <a:gd name="connsiteX208" fmla="*/ 203136 w 280507"/>
                <a:gd name="connsiteY208" fmla="*/ 127068 h 280506"/>
                <a:gd name="connsiteX209" fmla="*/ 206399 w 280507"/>
                <a:gd name="connsiteY209" fmla="*/ 117134 h 280506"/>
                <a:gd name="connsiteX210" fmla="*/ 212864 w 280507"/>
                <a:gd name="connsiteY210" fmla="*/ 117134 h 280506"/>
                <a:gd name="connsiteX211" fmla="*/ 262355 w 280507"/>
                <a:gd name="connsiteY211" fmla="*/ 67643 h 280506"/>
                <a:gd name="connsiteX212" fmla="*/ 262355 w 280507"/>
                <a:gd name="connsiteY212" fmla="*/ 44952 h 280506"/>
                <a:gd name="connsiteX213" fmla="*/ 253707 w 280507"/>
                <a:gd name="connsiteY213" fmla="*/ 36305 h 280506"/>
                <a:gd name="connsiteX214" fmla="*/ 244631 w 280507"/>
                <a:gd name="connsiteY214" fmla="*/ 36305 h 280506"/>
                <a:gd name="connsiteX215" fmla="*/ 235984 w 280507"/>
                <a:gd name="connsiteY215" fmla="*/ 44952 h 280506"/>
                <a:gd name="connsiteX216" fmla="*/ 235984 w 280507"/>
                <a:gd name="connsiteY216" fmla="*/ 49491 h 280506"/>
                <a:gd name="connsiteX217" fmla="*/ 212864 w 280507"/>
                <a:gd name="connsiteY217" fmla="*/ 72611 h 280506"/>
                <a:gd name="connsiteX218" fmla="*/ 207897 w 280507"/>
                <a:gd name="connsiteY218" fmla="*/ 72611 h 280506"/>
                <a:gd name="connsiteX219" fmla="*/ 207897 w 280507"/>
                <a:gd name="connsiteY219" fmla="*/ 62676 h 280506"/>
                <a:gd name="connsiteX220" fmla="*/ 212864 w 280507"/>
                <a:gd name="connsiteY220" fmla="*/ 62676 h 280506"/>
                <a:gd name="connsiteX221" fmla="*/ 226049 w 280507"/>
                <a:gd name="connsiteY221" fmla="*/ 49491 h 280506"/>
                <a:gd name="connsiteX222" fmla="*/ 226049 w 280507"/>
                <a:gd name="connsiteY222" fmla="*/ 31338 h 280506"/>
                <a:gd name="connsiteX223" fmla="*/ 231017 w 280507"/>
                <a:gd name="connsiteY223" fmla="*/ 26370 h 280506"/>
                <a:gd name="connsiteX224" fmla="*/ 267322 w 280507"/>
                <a:gd name="connsiteY224" fmla="*/ 26370 h 280506"/>
                <a:gd name="connsiteX225" fmla="*/ 272289 w 280507"/>
                <a:gd name="connsiteY225" fmla="*/ 31338 h 28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280507" h="280506">
                  <a:moveTo>
                    <a:pt x="267322" y="18152"/>
                  </a:moveTo>
                  <a:lnTo>
                    <a:pt x="231017" y="18152"/>
                  </a:lnTo>
                  <a:cubicBezTo>
                    <a:pt x="223747" y="18152"/>
                    <a:pt x="217831" y="24067"/>
                    <a:pt x="217831" y="31338"/>
                  </a:cubicBezTo>
                  <a:lnTo>
                    <a:pt x="217831" y="49490"/>
                  </a:lnTo>
                  <a:cubicBezTo>
                    <a:pt x="217831" y="52229"/>
                    <a:pt x="215603" y="54457"/>
                    <a:pt x="212864" y="54457"/>
                  </a:cubicBezTo>
                  <a:lnTo>
                    <a:pt x="207897" y="54457"/>
                  </a:lnTo>
                  <a:lnTo>
                    <a:pt x="207897" y="25711"/>
                  </a:lnTo>
                  <a:cubicBezTo>
                    <a:pt x="213161" y="23980"/>
                    <a:pt x="216973" y="19021"/>
                    <a:pt x="216973" y="13185"/>
                  </a:cubicBezTo>
                  <a:cubicBezTo>
                    <a:pt x="216973" y="5915"/>
                    <a:pt x="211058" y="0"/>
                    <a:pt x="203788" y="0"/>
                  </a:cubicBezTo>
                  <a:lnTo>
                    <a:pt x="76719" y="0"/>
                  </a:lnTo>
                  <a:cubicBezTo>
                    <a:pt x="69448" y="0"/>
                    <a:pt x="63534" y="5915"/>
                    <a:pt x="63534" y="13185"/>
                  </a:cubicBezTo>
                  <a:cubicBezTo>
                    <a:pt x="63534" y="19021"/>
                    <a:pt x="67346" y="23981"/>
                    <a:pt x="72610" y="25712"/>
                  </a:cubicBezTo>
                  <a:lnTo>
                    <a:pt x="72610" y="54458"/>
                  </a:lnTo>
                  <a:lnTo>
                    <a:pt x="67643" y="54458"/>
                  </a:lnTo>
                  <a:cubicBezTo>
                    <a:pt x="64905" y="54458"/>
                    <a:pt x="62676" y="52230"/>
                    <a:pt x="62676" y="49491"/>
                  </a:cubicBezTo>
                  <a:lnTo>
                    <a:pt x="62676" y="31338"/>
                  </a:lnTo>
                  <a:cubicBezTo>
                    <a:pt x="62676" y="24067"/>
                    <a:pt x="56761" y="18152"/>
                    <a:pt x="49491" y="18152"/>
                  </a:cubicBezTo>
                  <a:lnTo>
                    <a:pt x="13185" y="18152"/>
                  </a:lnTo>
                  <a:cubicBezTo>
                    <a:pt x="5915" y="18152"/>
                    <a:pt x="0" y="24068"/>
                    <a:pt x="0" y="31338"/>
                  </a:cubicBezTo>
                  <a:lnTo>
                    <a:pt x="0" y="67643"/>
                  </a:lnTo>
                  <a:cubicBezTo>
                    <a:pt x="0" y="88091"/>
                    <a:pt x="9137" y="107238"/>
                    <a:pt x="25069" y="120173"/>
                  </a:cubicBezTo>
                  <a:cubicBezTo>
                    <a:pt x="25831" y="120792"/>
                    <a:pt x="26746" y="121092"/>
                    <a:pt x="27656" y="121092"/>
                  </a:cubicBezTo>
                  <a:cubicBezTo>
                    <a:pt x="28852" y="121092"/>
                    <a:pt x="30037" y="120574"/>
                    <a:pt x="30849" y="119574"/>
                  </a:cubicBezTo>
                  <a:cubicBezTo>
                    <a:pt x="32279" y="117812"/>
                    <a:pt x="32011" y="115224"/>
                    <a:pt x="30249" y="113794"/>
                  </a:cubicBezTo>
                  <a:cubicBezTo>
                    <a:pt x="16247" y="102426"/>
                    <a:pt x="8218" y="85604"/>
                    <a:pt x="8218" y="67643"/>
                  </a:cubicBezTo>
                  <a:lnTo>
                    <a:pt x="8218" y="31338"/>
                  </a:lnTo>
                  <a:cubicBezTo>
                    <a:pt x="8218" y="28599"/>
                    <a:pt x="10446" y="26370"/>
                    <a:pt x="13185" y="26370"/>
                  </a:cubicBezTo>
                  <a:lnTo>
                    <a:pt x="49490" y="26370"/>
                  </a:lnTo>
                  <a:cubicBezTo>
                    <a:pt x="52230" y="26370"/>
                    <a:pt x="54458" y="28599"/>
                    <a:pt x="54458" y="31338"/>
                  </a:cubicBezTo>
                  <a:lnTo>
                    <a:pt x="54458" y="49490"/>
                  </a:lnTo>
                  <a:cubicBezTo>
                    <a:pt x="54458" y="56760"/>
                    <a:pt x="60373" y="62675"/>
                    <a:pt x="67643" y="62675"/>
                  </a:cubicBezTo>
                  <a:lnTo>
                    <a:pt x="72610" y="62675"/>
                  </a:lnTo>
                  <a:lnTo>
                    <a:pt x="72610" y="72610"/>
                  </a:lnTo>
                  <a:lnTo>
                    <a:pt x="67643" y="72610"/>
                  </a:lnTo>
                  <a:cubicBezTo>
                    <a:pt x="54894" y="72610"/>
                    <a:pt x="44523" y="62238"/>
                    <a:pt x="44523" y="49490"/>
                  </a:cubicBezTo>
                  <a:lnTo>
                    <a:pt x="44523" y="44952"/>
                  </a:lnTo>
                  <a:cubicBezTo>
                    <a:pt x="44523" y="40184"/>
                    <a:pt x="40644" y="36305"/>
                    <a:pt x="35876" y="36305"/>
                  </a:cubicBezTo>
                  <a:lnTo>
                    <a:pt x="26800" y="36305"/>
                  </a:lnTo>
                  <a:cubicBezTo>
                    <a:pt x="22032" y="36305"/>
                    <a:pt x="18152" y="40184"/>
                    <a:pt x="18152" y="44952"/>
                  </a:cubicBezTo>
                  <a:lnTo>
                    <a:pt x="18152" y="67643"/>
                  </a:lnTo>
                  <a:cubicBezTo>
                    <a:pt x="18152" y="94932"/>
                    <a:pt x="40354" y="117134"/>
                    <a:pt x="67643" y="117134"/>
                  </a:cubicBezTo>
                  <a:lnTo>
                    <a:pt x="74108" y="117134"/>
                  </a:lnTo>
                  <a:cubicBezTo>
                    <a:pt x="74901" y="120570"/>
                    <a:pt x="76001" y="123891"/>
                    <a:pt x="77372" y="127068"/>
                  </a:cubicBezTo>
                  <a:lnTo>
                    <a:pt x="67644" y="127068"/>
                  </a:lnTo>
                  <a:cubicBezTo>
                    <a:pt x="59204" y="127068"/>
                    <a:pt x="51046" y="125327"/>
                    <a:pt x="43396" y="121895"/>
                  </a:cubicBezTo>
                  <a:cubicBezTo>
                    <a:pt x="41327" y="120966"/>
                    <a:pt x="38895" y="121890"/>
                    <a:pt x="37965" y="123961"/>
                  </a:cubicBezTo>
                  <a:cubicBezTo>
                    <a:pt x="37036" y="126031"/>
                    <a:pt x="37961" y="128462"/>
                    <a:pt x="40031" y="129392"/>
                  </a:cubicBezTo>
                  <a:cubicBezTo>
                    <a:pt x="48745" y="133303"/>
                    <a:pt x="58035" y="135286"/>
                    <a:pt x="67643" y="135286"/>
                  </a:cubicBezTo>
                  <a:lnTo>
                    <a:pt x="81721" y="135286"/>
                  </a:lnTo>
                  <a:cubicBezTo>
                    <a:pt x="89852" y="148073"/>
                    <a:pt x="102800" y="157510"/>
                    <a:pt x="117993" y="161018"/>
                  </a:cubicBezTo>
                  <a:lnTo>
                    <a:pt x="117993" y="171453"/>
                  </a:lnTo>
                  <a:cubicBezTo>
                    <a:pt x="117993" y="176488"/>
                    <a:pt x="122052" y="180586"/>
                    <a:pt x="127069" y="180661"/>
                  </a:cubicBezTo>
                  <a:lnTo>
                    <a:pt x="127069" y="190602"/>
                  </a:lnTo>
                  <a:lnTo>
                    <a:pt x="117955" y="190602"/>
                  </a:lnTo>
                  <a:cubicBezTo>
                    <a:pt x="112971" y="190602"/>
                    <a:pt x="108916" y="194658"/>
                    <a:pt x="108916" y="199642"/>
                  </a:cubicBezTo>
                  <a:lnTo>
                    <a:pt x="108916" y="208755"/>
                  </a:lnTo>
                  <a:lnTo>
                    <a:pt x="99255" y="208755"/>
                  </a:lnTo>
                  <a:cubicBezTo>
                    <a:pt x="94572" y="208755"/>
                    <a:pt x="90763" y="212564"/>
                    <a:pt x="90763" y="217247"/>
                  </a:cubicBezTo>
                  <a:lnTo>
                    <a:pt x="90763" y="254709"/>
                  </a:lnTo>
                  <a:cubicBezTo>
                    <a:pt x="85512" y="256333"/>
                    <a:pt x="81687" y="261233"/>
                    <a:pt x="81687" y="267011"/>
                  </a:cubicBezTo>
                  <a:lnTo>
                    <a:pt x="81687" y="272015"/>
                  </a:lnTo>
                  <a:cubicBezTo>
                    <a:pt x="81687" y="276697"/>
                    <a:pt x="85496" y="280506"/>
                    <a:pt x="90179" y="280506"/>
                  </a:cubicBezTo>
                  <a:lnTo>
                    <a:pt x="104807" y="280506"/>
                  </a:lnTo>
                  <a:cubicBezTo>
                    <a:pt x="107076" y="280506"/>
                    <a:pt x="108916" y="278667"/>
                    <a:pt x="108916" y="276397"/>
                  </a:cubicBezTo>
                  <a:cubicBezTo>
                    <a:pt x="108916" y="274128"/>
                    <a:pt x="107076" y="272288"/>
                    <a:pt x="104807" y="272288"/>
                  </a:cubicBezTo>
                  <a:lnTo>
                    <a:pt x="90179" y="272288"/>
                  </a:lnTo>
                  <a:cubicBezTo>
                    <a:pt x="90028" y="272288"/>
                    <a:pt x="89905" y="272166"/>
                    <a:pt x="89905" y="272015"/>
                  </a:cubicBezTo>
                  <a:lnTo>
                    <a:pt x="89905" y="267011"/>
                  </a:lnTo>
                  <a:cubicBezTo>
                    <a:pt x="89905" y="264443"/>
                    <a:pt x="91994" y="262354"/>
                    <a:pt x="94562" y="262354"/>
                  </a:cubicBezTo>
                  <a:lnTo>
                    <a:pt x="185945" y="262354"/>
                  </a:lnTo>
                  <a:cubicBezTo>
                    <a:pt x="188513" y="262354"/>
                    <a:pt x="190602" y="264443"/>
                    <a:pt x="190602" y="267011"/>
                  </a:cubicBezTo>
                  <a:lnTo>
                    <a:pt x="190602" y="272015"/>
                  </a:lnTo>
                  <a:cubicBezTo>
                    <a:pt x="190602" y="272166"/>
                    <a:pt x="190479" y="272288"/>
                    <a:pt x="190328" y="272288"/>
                  </a:cubicBezTo>
                  <a:lnTo>
                    <a:pt x="121243" y="272288"/>
                  </a:lnTo>
                  <a:cubicBezTo>
                    <a:pt x="118973" y="272288"/>
                    <a:pt x="117134" y="274128"/>
                    <a:pt x="117134" y="276397"/>
                  </a:cubicBezTo>
                  <a:cubicBezTo>
                    <a:pt x="117134" y="278667"/>
                    <a:pt x="118973" y="280506"/>
                    <a:pt x="121243" y="280506"/>
                  </a:cubicBezTo>
                  <a:lnTo>
                    <a:pt x="190328" y="280506"/>
                  </a:lnTo>
                  <a:cubicBezTo>
                    <a:pt x="195011" y="280506"/>
                    <a:pt x="198820" y="276697"/>
                    <a:pt x="198820" y="272015"/>
                  </a:cubicBezTo>
                  <a:lnTo>
                    <a:pt x="198820" y="267011"/>
                  </a:lnTo>
                  <a:cubicBezTo>
                    <a:pt x="198820" y="261233"/>
                    <a:pt x="194995" y="256333"/>
                    <a:pt x="189744" y="254709"/>
                  </a:cubicBezTo>
                  <a:lnTo>
                    <a:pt x="189744" y="217247"/>
                  </a:lnTo>
                  <a:cubicBezTo>
                    <a:pt x="189744" y="212564"/>
                    <a:pt x="185935" y="208755"/>
                    <a:pt x="181252" y="208755"/>
                  </a:cubicBezTo>
                  <a:lnTo>
                    <a:pt x="171591" y="208755"/>
                  </a:lnTo>
                  <a:lnTo>
                    <a:pt x="171591" y="199642"/>
                  </a:lnTo>
                  <a:cubicBezTo>
                    <a:pt x="171591" y="194658"/>
                    <a:pt x="167536" y="190602"/>
                    <a:pt x="162552" y="190602"/>
                  </a:cubicBezTo>
                  <a:lnTo>
                    <a:pt x="153438" y="190602"/>
                  </a:lnTo>
                  <a:lnTo>
                    <a:pt x="153438" y="180661"/>
                  </a:lnTo>
                  <a:cubicBezTo>
                    <a:pt x="158455" y="180586"/>
                    <a:pt x="162514" y="176488"/>
                    <a:pt x="162514" y="171453"/>
                  </a:cubicBezTo>
                  <a:lnTo>
                    <a:pt x="162514" y="161018"/>
                  </a:lnTo>
                  <a:cubicBezTo>
                    <a:pt x="177707" y="157510"/>
                    <a:pt x="190655" y="148073"/>
                    <a:pt x="198786" y="135286"/>
                  </a:cubicBezTo>
                  <a:lnTo>
                    <a:pt x="212864" y="135286"/>
                  </a:lnTo>
                  <a:cubicBezTo>
                    <a:pt x="250162" y="135286"/>
                    <a:pt x="280507" y="104941"/>
                    <a:pt x="280507" y="67643"/>
                  </a:cubicBezTo>
                  <a:lnTo>
                    <a:pt x="280507" y="31338"/>
                  </a:lnTo>
                  <a:cubicBezTo>
                    <a:pt x="280507" y="24068"/>
                    <a:pt x="274592" y="18152"/>
                    <a:pt x="267322" y="18152"/>
                  </a:cubicBezTo>
                  <a:close/>
                  <a:moveTo>
                    <a:pt x="207897" y="80828"/>
                  </a:moveTo>
                  <a:lnTo>
                    <a:pt x="212864" y="80828"/>
                  </a:lnTo>
                  <a:cubicBezTo>
                    <a:pt x="230143" y="80828"/>
                    <a:pt x="244202" y="66770"/>
                    <a:pt x="244202" y="49490"/>
                  </a:cubicBezTo>
                  <a:lnTo>
                    <a:pt x="244202" y="44952"/>
                  </a:lnTo>
                  <a:cubicBezTo>
                    <a:pt x="244202" y="44716"/>
                    <a:pt x="244394" y="44523"/>
                    <a:pt x="244631" y="44523"/>
                  </a:cubicBezTo>
                  <a:lnTo>
                    <a:pt x="253707" y="44523"/>
                  </a:lnTo>
                  <a:cubicBezTo>
                    <a:pt x="253944" y="44523"/>
                    <a:pt x="254136" y="44716"/>
                    <a:pt x="254136" y="44952"/>
                  </a:cubicBezTo>
                  <a:lnTo>
                    <a:pt x="254136" y="67643"/>
                  </a:lnTo>
                  <a:cubicBezTo>
                    <a:pt x="254136" y="90401"/>
                    <a:pt x="235621" y="108916"/>
                    <a:pt x="212863" y="108916"/>
                  </a:cubicBezTo>
                  <a:lnTo>
                    <a:pt x="207683" y="108916"/>
                  </a:lnTo>
                  <a:cubicBezTo>
                    <a:pt x="207821" y="107277"/>
                    <a:pt x="207896" y="105622"/>
                    <a:pt x="207896" y="103949"/>
                  </a:cubicBezTo>
                  <a:lnTo>
                    <a:pt x="207896" y="80828"/>
                  </a:lnTo>
                  <a:close/>
                  <a:moveTo>
                    <a:pt x="208755" y="13185"/>
                  </a:moveTo>
                  <a:cubicBezTo>
                    <a:pt x="208755" y="15924"/>
                    <a:pt x="206527" y="18152"/>
                    <a:pt x="203788" y="18152"/>
                  </a:cubicBezTo>
                  <a:lnTo>
                    <a:pt x="171591" y="18152"/>
                  </a:lnTo>
                  <a:lnTo>
                    <a:pt x="171591" y="8218"/>
                  </a:lnTo>
                  <a:lnTo>
                    <a:pt x="203788" y="8218"/>
                  </a:lnTo>
                  <a:cubicBezTo>
                    <a:pt x="206527" y="8218"/>
                    <a:pt x="208755" y="10446"/>
                    <a:pt x="208755" y="13185"/>
                  </a:cubicBezTo>
                  <a:close/>
                  <a:moveTo>
                    <a:pt x="117134" y="8218"/>
                  </a:moveTo>
                  <a:lnTo>
                    <a:pt x="127069" y="8218"/>
                  </a:lnTo>
                  <a:lnTo>
                    <a:pt x="127069" y="69462"/>
                  </a:lnTo>
                  <a:lnTo>
                    <a:pt x="117699" y="72585"/>
                  </a:lnTo>
                  <a:cubicBezTo>
                    <a:pt x="117647" y="72602"/>
                    <a:pt x="117490" y="72655"/>
                    <a:pt x="117312" y="72526"/>
                  </a:cubicBezTo>
                  <a:cubicBezTo>
                    <a:pt x="117134" y="72398"/>
                    <a:pt x="117134" y="72232"/>
                    <a:pt x="117134" y="72178"/>
                  </a:cubicBezTo>
                  <a:close/>
                  <a:moveTo>
                    <a:pt x="135287" y="8218"/>
                  </a:moveTo>
                  <a:lnTo>
                    <a:pt x="145221" y="8218"/>
                  </a:lnTo>
                  <a:lnTo>
                    <a:pt x="145221" y="66722"/>
                  </a:lnTo>
                  <a:lnTo>
                    <a:pt x="142987" y="65978"/>
                  </a:lnTo>
                  <a:cubicBezTo>
                    <a:pt x="141225" y="65391"/>
                    <a:pt x="139283" y="65390"/>
                    <a:pt x="137520" y="65978"/>
                  </a:cubicBezTo>
                  <a:lnTo>
                    <a:pt x="135287" y="66722"/>
                  </a:lnTo>
                  <a:lnTo>
                    <a:pt x="135287" y="8218"/>
                  </a:lnTo>
                  <a:close/>
                  <a:moveTo>
                    <a:pt x="153438" y="8218"/>
                  </a:moveTo>
                  <a:lnTo>
                    <a:pt x="163373" y="8218"/>
                  </a:lnTo>
                  <a:lnTo>
                    <a:pt x="163373" y="72178"/>
                  </a:lnTo>
                  <a:cubicBezTo>
                    <a:pt x="163373" y="72232"/>
                    <a:pt x="163373" y="72398"/>
                    <a:pt x="163195" y="72526"/>
                  </a:cubicBezTo>
                  <a:cubicBezTo>
                    <a:pt x="163017" y="72654"/>
                    <a:pt x="162860" y="72601"/>
                    <a:pt x="162809" y="72585"/>
                  </a:cubicBezTo>
                  <a:lnTo>
                    <a:pt x="153438" y="69462"/>
                  </a:lnTo>
                  <a:close/>
                  <a:moveTo>
                    <a:pt x="76719" y="8218"/>
                  </a:moveTo>
                  <a:lnTo>
                    <a:pt x="108916" y="8218"/>
                  </a:lnTo>
                  <a:lnTo>
                    <a:pt x="108916" y="18152"/>
                  </a:lnTo>
                  <a:lnTo>
                    <a:pt x="76719" y="18152"/>
                  </a:lnTo>
                  <a:cubicBezTo>
                    <a:pt x="73980" y="18152"/>
                    <a:pt x="71752" y="15924"/>
                    <a:pt x="71752" y="13185"/>
                  </a:cubicBezTo>
                  <a:cubicBezTo>
                    <a:pt x="71752" y="10446"/>
                    <a:pt x="73980" y="8218"/>
                    <a:pt x="76719" y="8218"/>
                  </a:cubicBezTo>
                  <a:close/>
                  <a:moveTo>
                    <a:pt x="67643" y="108916"/>
                  </a:moveTo>
                  <a:cubicBezTo>
                    <a:pt x="44886" y="108916"/>
                    <a:pt x="26370" y="90401"/>
                    <a:pt x="26370" y="67643"/>
                  </a:cubicBezTo>
                  <a:lnTo>
                    <a:pt x="26370" y="44952"/>
                  </a:lnTo>
                  <a:cubicBezTo>
                    <a:pt x="26370" y="44716"/>
                    <a:pt x="26563" y="44523"/>
                    <a:pt x="26800" y="44523"/>
                  </a:cubicBezTo>
                  <a:lnTo>
                    <a:pt x="35876" y="44523"/>
                  </a:lnTo>
                  <a:cubicBezTo>
                    <a:pt x="36113" y="44523"/>
                    <a:pt x="36305" y="44716"/>
                    <a:pt x="36305" y="44952"/>
                  </a:cubicBezTo>
                  <a:lnTo>
                    <a:pt x="36305" y="49491"/>
                  </a:lnTo>
                  <a:cubicBezTo>
                    <a:pt x="36305" y="66771"/>
                    <a:pt x="50363" y="80829"/>
                    <a:pt x="67643" y="80829"/>
                  </a:cubicBezTo>
                  <a:lnTo>
                    <a:pt x="72610" y="80829"/>
                  </a:lnTo>
                  <a:lnTo>
                    <a:pt x="72610" y="103949"/>
                  </a:lnTo>
                  <a:cubicBezTo>
                    <a:pt x="72610" y="105622"/>
                    <a:pt x="72684" y="107278"/>
                    <a:pt x="72822" y="108916"/>
                  </a:cubicBezTo>
                  <a:close/>
                  <a:moveTo>
                    <a:pt x="181526" y="217247"/>
                  </a:moveTo>
                  <a:lnTo>
                    <a:pt x="181526" y="254136"/>
                  </a:lnTo>
                  <a:lnTo>
                    <a:pt x="98981" y="254136"/>
                  </a:lnTo>
                  <a:lnTo>
                    <a:pt x="98981" y="217247"/>
                  </a:lnTo>
                  <a:cubicBezTo>
                    <a:pt x="98981" y="217095"/>
                    <a:pt x="99104" y="216973"/>
                    <a:pt x="99255" y="216973"/>
                  </a:cubicBezTo>
                  <a:lnTo>
                    <a:pt x="117992" y="216973"/>
                  </a:lnTo>
                  <a:lnTo>
                    <a:pt x="117992" y="234987"/>
                  </a:lnTo>
                  <a:cubicBezTo>
                    <a:pt x="117992" y="240068"/>
                    <a:pt x="122126" y="244202"/>
                    <a:pt x="127206" y="244202"/>
                  </a:cubicBezTo>
                  <a:lnTo>
                    <a:pt x="153300" y="244202"/>
                  </a:lnTo>
                  <a:cubicBezTo>
                    <a:pt x="158381" y="244202"/>
                    <a:pt x="162514" y="240068"/>
                    <a:pt x="162514" y="234987"/>
                  </a:cubicBezTo>
                  <a:lnTo>
                    <a:pt x="162514" y="216973"/>
                  </a:lnTo>
                  <a:lnTo>
                    <a:pt x="181251" y="216973"/>
                  </a:lnTo>
                  <a:cubicBezTo>
                    <a:pt x="181403" y="216973"/>
                    <a:pt x="181526" y="217095"/>
                    <a:pt x="181526" y="217247"/>
                  </a:cubicBezTo>
                  <a:close/>
                  <a:moveTo>
                    <a:pt x="154297" y="216973"/>
                  </a:moveTo>
                  <a:lnTo>
                    <a:pt x="154297" y="234987"/>
                  </a:lnTo>
                  <a:cubicBezTo>
                    <a:pt x="154297" y="235537"/>
                    <a:pt x="153850" y="235984"/>
                    <a:pt x="153301" y="235984"/>
                  </a:cubicBezTo>
                  <a:lnTo>
                    <a:pt x="127207" y="235984"/>
                  </a:lnTo>
                  <a:cubicBezTo>
                    <a:pt x="126657" y="235984"/>
                    <a:pt x="126211" y="235537"/>
                    <a:pt x="126211" y="234987"/>
                  </a:cubicBezTo>
                  <a:lnTo>
                    <a:pt x="126211" y="216973"/>
                  </a:lnTo>
                  <a:close/>
                  <a:moveTo>
                    <a:pt x="163373" y="199642"/>
                  </a:moveTo>
                  <a:lnTo>
                    <a:pt x="163373" y="208755"/>
                  </a:lnTo>
                  <a:lnTo>
                    <a:pt x="117134" y="208755"/>
                  </a:lnTo>
                  <a:lnTo>
                    <a:pt x="117134" y="199642"/>
                  </a:lnTo>
                  <a:cubicBezTo>
                    <a:pt x="117134" y="199189"/>
                    <a:pt x="117502" y="198820"/>
                    <a:pt x="117955" y="198820"/>
                  </a:cubicBezTo>
                  <a:lnTo>
                    <a:pt x="162552" y="198820"/>
                  </a:lnTo>
                  <a:cubicBezTo>
                    <a:pt x="163005" y="198820"/>
                    <a:pt x="163373" y="199189"/>
                    <a:pt x="163373" y="199642"/>
                  </a:cubicBezTo>
                  <a:close/>
                  <a:moveTo>
                    <a:pt x="135287" y="190602"/>
                  </a:moveTo>
                  <a:lnTo>
                    <a:pt x="135287" y="180668"/>
                  </a:lnTo>
                  <a:lnTo>
                    <a:pt x="145221" y="180668"/>
                  </a:lnTo>
                  <a:lnTo>
                    <a:pt x="145221" y="190602"/>
                  </a:lnTo>
                  <a:close/>
                  <a:moveTo>
                    <a:pt x="154297" y="171453"/>
                  </a:moveTo>
                  <a:cubicBezTo>
                    <a:pt x="154297" y="172003"/>
                    <a:pt x="153850" y="172450"/>
                    <a:pt x="153301" y="172450"/>
                  </a:cubicBezTo>
                  <a:lnTo>
                    <a:pt x="149330" y="172450"/>
                  </a:lnTo>
                  <a:lnTo>
                    <a:pt x="131178" y="172450"/>
                  </a:lnTo>
                  <a:lnTo>
                    <a:pt x="127207" y="172450"/>
                  </a:lnTo>
                  <a:cubicBezTo>
                    <a:pt x="126657" y="172450"/>
                    <a:pt x="126211" y="172003"/>
                    <a:pt x="126211" y="171453"/>
                  </a:cubicBezTo>
                  <a:lnTo>
                    <a:pt x="126211" y="162302"/>
                  </a:lnTo>
                  <a:cubicBezTo>
                    <a:pt x="127849" y="162440"/>
                    <a:pt x="129504" y="162515"/>
                    <a:pt x="131178" y="162515"/>
                  </a:cubicBezTo>
                  <a:lnTo>
                    <a:pt x="149330" y="162515"/>
                  </a:lnTo>
                  <a:cubicBezTo>
                    <a:pt x="151003" y="162515"/>
                    <a:pt x="152659" y="162440"/>
                    <a:pt x="154297" y="162302"/>
                  </a:cubicBezTo>
                  <a:close/>
                  <a:moveTo>
                    <a:pt x="149329" y="154297"/>
                  </a:moveTo>
                  <a:lnTo>
                    <a:pt x="131177" y="154297"/>
                  </a:lnTo>
                  <a:cubicBezTo>
                    <a:pt x="103414" y="154297"/>
                    <a:pt x="80828" y="131711"/>
                    <a:pt x="80828" y="103948"/>
                  </a:cubicBezTo>
                  <a:lnTo>
                    <a:pt x="80828" y="26370"/>
                  </a:lnTo>
                  <a:lnTo>
                    <a:pt x="108916" y="26370"/>
                  </a:lnTo>
                  <a:lnTo>
                    <a:pt x="108916" y="72177"/>
                  </a:lnTo>
                  <a:cubicBezTo>
                    <a:pt x="108916" y="74949"/>
                    <a:pt x="110258" y="77571"/>
                    <a:pt x="112506" y="79192"/>
                  </a:cubicBezTo>
                  <a:cubicBezTo>
                    <a:pt x="114756" y="80813"/>
                    <a:pt x="117668" y="81257"/>
                    <a:pt x="120298" y="80381"/>
                  </a:cubicBezTo>
                  <a:lnTo>
                    <a:pt x="140118" y="73774"/>
                  </a:lnTo>
                  <a:cubicBezTo>
                    <a:pt x="140206" y="73745"/>
                    <a:pt x="140303" y="73745"/>
                    <a:pt x="140389" y="73774"/>
                  </a:cubicBezTo>
                  <a:lnTo>
                    <a:pt x="160211" y="80381"/>
                  </a:lnTo>
                  <a:cubicBezTo>
                    <a:pt x="161099" y="80677"/>
                    <a:pt x="162021" y="80823"/>
                    <a:pt x="162937" y="80823"/>
                  </a:cubicBezTo>
                  <a:cubicBezTo>
                    <a:pt x="164733" y="80823"/>
                    <a:pt x="166512" y="80265"/>
                    <a:pt x="168001" y="79192"/>
                  </a:cubicBezTo>
                  <a:cubicBezTo>
                    <a:pt x="170249" y="77572"/>
                    <a:pt x="171592" y="74949"/>
                    <a:pt x="171592" y="72177"/>
                  </a:cubicBezTo>
                  <a:lnTo>
                    <a:pt x="171592" y="26370"/>
                  </a:lnTo>
                  <a:lnTo>
                    <a:pt x="199679" y="26370"/>
                  </a:lnTo>
                  <a:lnTo>
                    <a:pt x="199679" y="103948"/>
                  </a:lnTo>
                  <a:cubicBezTo>
                    <a:pt x="199679" y="131711"/>
                    <a:pt x="177092" y="154297"/>
                    <a:pt x="149329" y="154297"/>
                  </a:cubicBezTo>
                  <a:close/>
                  <a:moveTo>
                    <a:pt x="272289" y="67643"/>
                  </a:moveTo>
                  <a:cubicBezTo>
                    <a:pt x="272289" y="100411"/>
                    <a:pt x="245631" y="127068"/>
                    <a:pt x="212864" y="127068"/>
                  </a:cubicBezTo>
                  <a:lnTo>
                    <a:pt x="203136" y="127068"/>
                  </a:lnTo>
                  <a:cubicBezTo>
                    <a:pt x="204506" y="123890"/>
                    <a:pt x="205606" y="120570"/>
                    <a:pt x="206399" y="117134"/>
                  </a:cubicBezTo>
                  <a:lnTo>
                    <a:pt x="212864" y="117134"/>
                  </a:lnTo>
                  <a:cubicBezTo>
                    <a:pt x="240153" y="117134"/>
                    <a:pt x="262355" y="94932"/>
                    <a:pt x="262355" y="67643"/>
                  </a:cubicBezTo>
                  <a:lnTo>
                    <a:pt x="262355" y="44952"/>
                  </a:lnTo>
                  <a:cubicBezTo>
                    <a:pt x="262355" y="40184"/>
                    <a:pt x="258475" y="36305"/>
                    <a:pt x="253707" y="36305"/>
                  </a:cubicBezTo>
                  <a:lnTo>
                    <a:pt x="244631" y="36305"/>
                  </a:lnTo>
                  <a:cubicBezTo>
                    <a:pt x="239863" y="36305"/>
                    <a:pt x="235984" y="40185"/>
                    <a:pt x="235984" y="44952"/>
                  </a:cubicBezTo>
                  <a:lnTo>
                    <a:pt x="235984" y="49491"/>
                  </a:lnTo>
                  <a:cubicBezTo>
                    <a:pt x="235984" y="62239"/>
                    <a:pt x="225613" y="72611"/>
                    <a:pt x="212864" y="72611"/>
                  </a:cubicBezTo>
                  <a:lnTo>
                    <a:pt x="207897" y="72611"/>
                  </a:lnTo>
                  <a:lnTo>
                    <a:pt x="207897" y="62676"/>
                  </a:lnTo>
                  <a:lnTo>
                    <a:pt x="212864" y="62676"/>
                  </a:lnTo>
                  <a:cubicBezTo>
                    <a:pt x="220135" y="62676"/>
                    <a:pt x="226049" y="56761"/>
                    <a:pt x="226049" y="49491"/>
                  </a:cubicBezTo>
                  <a:lnTo>
                    <a:pt x="226049" y="31338"/>
                  </a:lnTo>
                  <a:cubicBezTo>
                    <a:pt x="226049" y="28599"/>
                    <a:pt x="228277" y="26370"/>
                    <a:pt x="231017" y="26370"/>
                  </a:cubicBezTo>
                  <a:lnTo>
                    <a:pt x="267322" y="26370"/>
                  </a:lnTo>
                  <a:cubicBezTo>
                    <a:pt x="270061" y="26370"/>
                    <a:pt x="272289" y="28599"/>
                    <a:pt x="272289" y="313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体"/>
                <a:ea typeface="思源黑体 CN Medium"/>
                <a:cs typeface="+mn-cs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9F05BB11-0591-0DE3-E06B-28C965658837}"/>
              </a:ext>
            </a:extLst>
          </p:cNvPr>
          <p:cNvSpPr txBox="1">
            <a:spLocks/>
          </p:cNvSpPr>
          <p:nvPr/>
        </p:nvSpPr>
        <p:spPr>
          <a:xfrm>
            <a:off x="10328980" y="3947573"/>
            <a:ext cx="1066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00000">
                      <a:schemeClr val="bg1"/>
                    </a:gs>
                    <a:gs pos="9000">
                      <a:srgbClr val="00A4FF"/>
                    </a:gs>
                    <a:gs pos="71000">
                      <a:srgbClr val="80E4EE"/>
                    </a:gs>
                  </a:gsLst>
                  <a:lin ang="13500000" scaled="1"/>
                  <a:tileRect/>
                </a:gradFill>
                <a:latin typeface="TTTGB Medium" panose="020C06030202040F0204" pitchFamily="34" charset="-122"/>
                <a:ea typeface="TTTGB Medium" panose="020C06030202040F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年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F78C44E-A932-E0E7-FCB1-DE1131463852}"/>
              </a:ext>
            </a:extLst>
          </p:cNvPr>
          <p:cNvGrpSpPr>
            <a:grpSpLocks/>
          </p:cNvGrpSpPr>
          <p:nvPr/>
        </p:nvGrpSpPr>
        <p:grpSpPr>
          <a:xfrm>
            <a:off x="652884" y="4988152"/>
            <a:ext cx="10886232" cy="1273529"/>
            <a:chOff x="652884" y="5274042"/>
            <a:chExt cx="10886232" cy="1273529"/>
          </a:xfrm>
        </p:grpSpPr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66669BA1-C75D-50B5-19E5-6415F6E28C14}"/>
                </a:ext>
              </a:extLst>
            </p:cNvPr>
            <p:cNvSpPr txBox="1">
              <a:spLocks/>
            </p:cNvSpPr>
            <p:nvPr/>
          </p:nvSpPr>
          <p:spPr>
            <a:xfrm>
              <a:off x="652884" y="5274042"/>
              <a:ext cx="1353954" cy="6337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图灵提出“图灵测试”概念，奠定了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AI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研究的基础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F7FF9BAA-CD92-B371-D1A8-EA7ED7C2C89F}"/>
                </a:ext>
              </a:extLst>
            </p:cNvPr>
            <p:cNvSpPr txBox="1">
              <a:spLocks/>
            </p:cNvSpPr>
            <p:nvPr/>
          </p:nvSpPr>
          <p:spPr>
            <a:xfrm>
              <a:off x="2241597" y="5621204"/>
              <a:ext cx="1353954" cy="4490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达特茅斯会议正式提出“人工智能”概念</a:t>
              </a: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C89D70C5-1EFD-2E6A-3839-1C3E4C45C9B1}"/>
                </a:ext>
              </a:extLst>
            </p:cNvPr>
            <p:cNvSpPr txBox="1">
              <a:spLocks/>
            </p:cNvSpPr>
            <p:nvPr/>
          </p:nvSpPr>
          <p:spPr>
            <a:xfrm>
              <a:off x="3830310" y="5717457"/>
              <a:ext cx="1353954" cy="4490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专家系统兴起，成为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AI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的重要研究方向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A70E814A-24BD-9B06-BB2A-3C8B4FD16B45}"/>
                </a:ext>
              </a:extLst>
            </p:cNvPr>
            <p:cNvSpPr txBox="1">
              <a:spLocks/>
            </p:cNvSpPr>
            <p:nvPr/>
          </p:nvSpPr>
          <p:spPr>
            <a:xfrm>
              <a:off x="5419023" y="5729142"/>
              <a:ext cx="1353954" cy="818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IBM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深蓝击败国际象棋世界冠军卡斯帕罗夫，展现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AI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在游戏领域的实力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2955ED58-6EF8-B463-3F89-A6A6E3D3703E}"/>
                </a:ext>
              </a:extLst>
            </p:cNvPr>
            <p:cNvSpPr txBox="1">
              <a:spLocks/>
            </p:cNvSpPr>
            <p:nvPr/>
          </p:nvSpPr>
          <p:spPr>
            <a:xfrm>
              <a:off x="7007736" y="5717457"/>
              <a:ext cx="1353954" cy="818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IBM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沃森战胜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《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危险边缘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》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的人类冠军，展现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AI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在自然语言处理领域潜力</a:t>
              </a: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203DFEC5-17EE-FDED-48FC-AB92B3AF9A1A}"/>
                </a:ext>
              </a:extLst>
            </p:cNvPr>
            <p:cNvSpPr txBox="1">
              <a:spLocks/>
            </p:cNvSpPr>
            <p:nvPr/>
          </p:nvSpPr>
          <p:spPr>
            <a:xfrm>
              <a:off x="8596449" y="5621204"/>
              <a:ext cx="1353954" cy="818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AlphaGo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战胜围棋世界冠军李世石，展现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AI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在围棋等高度复杂游戏领域强大实力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773FDED6-DF84-A728-2CA6-2BC4DD3C0854}"/>
                </a:ext>
              </a:extLst>
            </p:cNvPr>
            <p:cNvSpPr txBox="1">
              <a:spLocks/>
            </p:cNvSpPr>
            <p:nvPr/>
          </p:nvSpPr>
          <p:spPr>
            <a:xfrm>
              <a:off x="10185162" y="5274042"/>
              <a:ext cx="1353954" cy="6337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GPT-4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问世，展现了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AI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在自然语言生成领域的巨大突破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42D0FCA-5E28-576E-B3AE-CECA4B2658C7}"/>
              </a:ext>
            </a:extLst>
          </p:cNvPr>
          <p:cNvSpPr txBox="1">
            <a:spLocks/>
          </p:cNvSpPr>
          <p:nvPr/>
        </p:nvSpPr>
        <p:spPr>
          <a:xfrm>
            <a:off x="10192725" y="4440172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突破语言生成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腾讯体"/>
              <a:ea typeface="腾讯体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腾讯体"/>
                <a:ea typeface="腾讯体"/>
                <a:cs typeface="+mn-cs"/>
              </a:rPr>
              <a:t>领域</a:t>
            </a:r>
          </a:p>
        </p:txBody>
      </p:sp>
      <p:cxnSp>
        <p:nvCxnSpPr>
          <p:cNvPr id="248" name="直接连接符 247">
            <a:extLst>
              <a:ext uri="{FF2B5EF4-FFF2-40B4-BE49-F238E27FC236}">
                <a16:creationId xmlns:a16="http://schemas.microsoft.com/office/drawing/2014/main" id="{4858232A-A9E5-C3AA-2D9C-4067991C3477}"/>
              </a:ext>
            </a:extLst>
          </p:cNvPr>
          <p:cNvCxnSpPr>
            <a:cxnSpLocks/>
          </p:cNvCxnSpPr>
          <p:nvPr/>
        </p:nvCxnSpPr>
        <p:spPr>
          <a:xfrm>
            <a:off x="778736" y="4393927"/>
            <a:ext cx="1102250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>
            <a:extLst>
              <a:ext uri="{FF2B5EF4-FFF2-40B4-BE49-F238E27FC236}">
                <a16:creationId xmlns:a16="http://schemas.microsoft.com/office/drawing/2014/main" id="{E0080D10-E0A2-3377-E601-4FD79299FA9B}"/>
              </a:ext>
            </a:extLst>
          </p:cNvPr>
          <p:cNvCxnSpPr>
            <a:cxnSpLocks/>
          </p:cNvCxnSpPr>
          <p:nvPr/>
        </p:nvCxnSpPr>
        <p:spPr>
          <a:xfrm>
            <a:off x="2367449" y="4741090"/>
            <a:ext cx="1102250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0F3B5C2C-0331-5B52-99EC-2AC7E6F1043C}"/>
              </a:ext>
            </a:extLst>
          </p:cNvPr>
          <p:cNvCxnSpPr>
            <a:cxnSpLocks/>
          </p:cNvCxnSpPr>
          <p:nvPr/>
        </p:nvCxnSpPr>
        <p:spPr>
          <a:xfrm>
            <a:off x="3956162" y="4837343"/>
            <a:ext cx="1102250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>
            <a:extLst>
              <a:ext uri="{FF2B5EF4-FFF2-40B4-BE49-F238E27FC236}">
                <a16:creationId xmlns:a16="http://schemas.microsoft.com/office/drawing/2014/main" id="{6CC80101-7C05-EEBD-F993-EE9EF21A87CA}"/>
              </a:ext>
            </a:extLst>
          </p:cNvPr>
          <p:cNvCxnSpPr>
            <a:cxnSpLocks/>
          </p:cNvCxnSpPr>
          <p:nvPr/>
        </p:nvCxnSpPr>
        <p:spPr>
          <a:xfrm>
            <a:off x="5544875" y="4849028"/>
            <a:ext cx="1102250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接连接符 251">
            <a:extLst>
              <a:ext uri="{FF2B5EF4-FFF2-40B4-BE49-F238E27FC236}">
                <a16:creationId xmlns:a16="http://schemas.microsoft.com/office/drawing/2014/main" id="{3CE716DC-BA9F-0D1F-7C13-F5A3785F579F}"/>
              </a:ext>
            </a:extLst>
          </p:cNvPr>
          <p:cNvCxnSpPr>
            <a:cxnSpLocks/>
          </p:cNvCxnSpPr>
          <p:nvPr/>
        </p:nvCxnSpPr>
        <p:spPr>
          <a:xfrm>
            <a:off x="7133588" y="4837343"/>
            <a:ext cx="1102250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9F8389C3-EFD0-C473-5306-A0BED520ED93}"/>
              </a:ext>
            </a:extLst>
          </p:cNvPr>
          <p:cNvCxnSpPr>
            <a:cxnSpLocks/>
          </p:cNvCxnSpPr>
          <p:nvPr/>
        </p:nvCxnSpPr>
        <p:spPr>
          <a:xfrm>
            <a:off x="8722301" y="4741090"/>
            <a:ext cx="1102250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直接连接符 253">
            <a:extLst>
              <a:ext uri="{FF2B5EF4-FFF2-40B4-BE49-F238E27FC236}">
                <a16:creationId xmlns:a16="http://schemas.microsoft.com/office/drawing/2014/main" id="{C89DF5AA-0F47-F517-7011-FEB662135562}"/>
              </a:ext>
            </a:extLst>
          </p:cNvPr>
          <p:cNvCxnSpPr>
            <a:cxnSpLocks/>
          </p:cNvCxnSpPr>
          <p:nvPr/>
        </p:nvCxnSpPr>
        <p:spPr>
          <a:xfrm>
            <a:off x="10429304" y="4393927"/>
            <a:ext cx="1102250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8B91D087-5E44-8EFC-CDC4-B758301ACB32}"/>
              </a:ext>
            </a:extLst>
          </p:cNvPr>
          <p:cNvSpPr>
            <a:spLocks/>
          </p:cNvSpPr>
          <p:nvPr/>
        </p:nvSpPr>
        <p:spPr>
          <a:xfrm>
            <a:off x="2548720" y="1536081"/>
            <a:ext cx="509718" cy="18575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alpha val="0"/>
                </a:schemeClr>
              </a:gs>
              <a:gs pos="51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9844ACCA-19E9-F38F-53E3-F023D1F6029E}"/>
              </a:ext>
            </a:extLst>
          </p:cNvPr>
          <p:cNvSpPr>
            <a:spLocks/>
          </p:cNvSpPr>
          <p:nvPr/>
        </p:nvSpPr>
        <p:spPr>
          <a:xfrm>
            <a:off x="9133563" y="1536081"/>
            <a:ext cx="509718" cy="18575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alpha val="0"/>
                </a:schemeClr>
              </a:gs>
              <a:gs pos="51000">
                <a:schemeClr val="accent3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86BE2F27-FAC5-B7AE-F4BE-CF828CD0EF7B}"/>
              </a:ext>
            </a:extLst>
          </p:cNvPr>
          <p:cNvSpPr>
            <a:spLocks/>
          </p:cNvSpPr>
          <p:nvPr/>
        </p:nvSpPr>
        <p:spPr>
          <a:xfrm>
            <a:off x="9813175" y="2780352"/>
            <a:ext cx="89337" cy="8533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6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185FD0CB-996A-E5D9-4B08-F09B87012410}"/>
              </a:ext>
            </a:extLst>
          </p:cNvPr>
          <p:cNvSpPr>
            <a:spLocks/>
          </p:cNvSpPr>
          <p:nvPr/>
        </p:nvSpPr>
        <p:spPr>
          <a:xfrm>
            <a:off x="8734222" y="2009808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567FAE48-83DD-79F0-4848-EB32A0C4774F}"/>
              </a:ext>
            </a:extLst>
          </p:cNvPr>
          <p:cNvSpPr>
            <a:spLocks/>
          </p:cNvSpPr>
          <p:nvPr/>
        </p:nvSpPr>
        <p:spPr>
          <a:xfrm>
            <a:off x="9974479" y="1947052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321556EC-DAD6-1B60-5B59-796ACBA9B7E6}"/>
              </a:ext>
            </a:extLst>
          </p:cNvPr>
          <p:cNvSpPr>
            <a:spLocks/>
          </p:cNvSpPr>
          <p:nvPr/>
        </p:nvSpPr>
        <p:spPr>
          <a:xfrm flipH="1">
            <a:off x="2289488" y="2780352"/>
            <a:ext cx="89337" cy="8533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6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E44CD1F0-4305-66D8-A041-014E579634C4}"/>
              </a:ext>
            </a:extLst>
          </p:cNvPr>
          <p:cNvSpPr>
            <a:spLocks/>
          </p:cNvSpPr>
          <p:nvPr/>
        </p:nvSpPr>
        <p:spPr>
          <a:xfrm flipH="1">
            <a:off x="2022195" y="1947052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C5F96D-D3D3-C0E0-1008-B77F20B97401}"/>
              </a:ext>
            </a:extLst>
          </p:cNvPr>
          <p:cNvSpPr txBox="1">
            <a:spLocks/>
          </p:cNvSpPr>
          <p:nvPr/>
        </p:nvSpPr>
        <p:spPr>
          <a:xfrm>
            <a:off x="2658989" y="1632211"/>
            <a:ext cx="492443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深度学习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6AB770-C576-9135-D7CC-B15046D8DFB0}"/>
              </a:ext>
            </a:extLst>
          </p:cNvPr>
          <p:cNvSpPr txBox="1">
            <a:spLocks/>
          </p:cNvSpPr>
          <p:nvPr/>
        </p:nvSpPr>
        <p:spPr>
          <a:xfrm>
            <a:off x="9243838" y="1632211"/>
            <a:ext cx="492443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自然语言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73417C2-8CB0-ECA1-44C0-783DC161BF54}"/>
              </a:ext>
            </a:extLst>
          </p:cNvPr>
          <p:cNvSpPr>
            <a:spLocks/>
          </p:cNvSpPr>
          <p:nvPr/>
        </p:nvSpPr>
        <p:spPr>
          <a:xfrm>
            <a:off x="3424819" y="2541197"/>
            <a:ext cx="5342364" cy="852402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56000"/>
                </a:schemeClr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7375D5AE-7B8E-92FB-83F5-BB9B0821E094}"/>
              </a:ext>
            </a:extLst>
          </p:cNvPr>
          <p:cNvGrpSpPr>
            <a:grpSpLocks/>
          </p:cNvGrpSpPr>
          <p:nvPr/>
        </p:nvGrpSpPr>
        <p:grpSpPr>
          <a:xfrm>
            <a:off x="4573894" y="1395529"/>
            <a:ext cx="3108452" cy="1753578"/>
            <a:chOff x="4762275" y="1626897"/>
            <a:chExt cx="2731690" cy="1541034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7BA5EB5-C7F9-EADF-C123-6C611B15439B}"/>
                </a:ext>
              </a:extLst>
            </p:cNvPr>
            <p:cNvSpPr>
              <a:spLocks/>
            </p:cNvSpPr>
            <p:nvPr/>
          </p:nvSpPr>
          <p:spPr>
            <a:xfrm>
              <a:off x="4762275" y="1626897"/>
              <a:ext cx="2731690" cy="1541034"/>
            </a:xfrm>
            <a:custGeom>
              <a:avLst/>
              <a:gdLst>
                <a:gd name="connsiteX0" fmla="*/ 1186646 w 1860469"/>
                <a:gd name="connsiteY0" fmla="*/ 0 h 1049553"/>
                <a:gd name="connsiteX1" fmla="*/ 1618837 w 1860469"/>
                <a:gd name="connsiteY1" fmla="*/ 422841 h 1049553"/>
                <a:gd name="connsiteX2" fmla="*/ 1860469 w 1860469"/>
                <a:gd name="connsiteY2" fmla="*/ 731656 h 1049553"/>
                <a:gd name="connsiteX3" fmla="*/ 1544317 w 1860469"/>
                <a:gd name="connsiteY3" fmla="*/ 1049553 h 1049553"/>
                <a:gd name="connsiteX4" fmla="*/ 352008 w 1860469"/>
                <a:gd name="connsiteY4" fmla="*/ 1049553 h 1049553"/>
                <a:gd name="connsiteX5" fmla="*/ 0 w 1860469"/>
                <a:gd name="connsiteY5" fmla="*/ 696343 h 1049553"/>
                <a:gd name="connsiteX6" fmla="*/ 352008 w 1860469"/>
                <a:gd name="connsiteY6" fmla="*/ 343131 h 1049553"/>
                <a:gd name="connsiteX7" fmla="*/ 414777 w 1860469"/>
                <a:gd name="connsiteY7" fmla="*/ 348851 h 1049553"/>
                <a:gd name="connsiteX8" fmla="*/ 412325 w 1860469"/>
                <a:gd name="connsiteY8" fmla="*/ 314312 h 1049553"/>
                <a:gd name="connsiteX9" fmla="*/ 655136 w 1860469"/>
                <a:gd name="connsiteY9" fmla="*/ 70653 h 1049553"/>
                <a:gd name="connsiteX10" fmla="*/ 847193 w 1860469"/>
                <a:gd name="connsiteY10" fmla="*/ 165322 h 1049553"/>
                <a:gd name="connsiteX11" fmla="*/ 1186646 w 1860469"/>
                <a:gd name="connsiteY11" fmla="*/ 0 h 104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0469" h="1049553">
                  <a:moveTo>
                    <a:pt x="1186646" y="0"/>
                  </a:moveTo>
                  <a:cubicBezTo>
                    <a:pt x="1421753" y="0"/>
                    <a:pt x="1612912" y="188344"/>
                    <a:pt x="1618837" y="422841"/>
                  </a:cubicBezTo>
                  <a:cubicBezTo>
                    <a:pt x="1757465" y="456689"/>
                    <a:pt x="1860469" y="582099"/>
                    <a:pt x="1860469" y="731656"/>
                  </a:cubicBezTo>
                  <a:cubicBezTo>
                    <a:pt x="1860469" y="907013"/>
                    <a:pt x="1719004" y="1049203"/>
                    <a:pt x="1544317" y="1049553"/>
                  </a:cubicBezTo>
                  <a:lnTo>
                    <a:pt x="352008" y="1049553"/>
                  </a:lnTo>
                  <a:cubicBezTo>
                    <a:pt x="157600" y="1049553"/>
                    <a:pt x="0" y="891421"/>
                    <a:pt x="0" y="696343"/>
                  </a:cubicBezTo>
                  <a:cubicBezTo>
                    <a:pt x="0" y="501265"/>
                    <a:pt x="157600" y="343131"/>
                    <a:pt x="352008" y="343131"/>
                  </a:cubicBezTo>
                  <a:cubicBezTo>
                    <a:pt x="373434" y="343131"/>
                    <a:pt x="394424" y="345162"/>
                    <a:pt x="414777" y="348851"/>
                  </a:cubicBezTo>
                  <a:cubicBezTo>
                    <a:pt x="413184" y="337555"/>
                    <a:pt x="412325" y="326045"/>
                    <a:pt x="412325" y="314312"/>
                  </a:cubicBezTo>
                  <a:cubicBezTo>
                    <a:pt x="412325" y="179740"/>
                    <a:pt x="521044" y="70653"/>
                    <a:pt x="655136" y="70653"/>
                  </a:cubicBezTo>
                  <a:cubicBezTo>
                    <a:pt x="733293" y="70653"/>
                    <a:pt x="802796" y="107750"/>
                    <a:pt x="847193" y="165322"/>
                  </a:cubicBezTo>
                  <a:cubicBezTo>
                    <a:pt x="926364" y="64672"/>
                    <a:pt x="1048970" y="0"/>
                    <a:pt x="1186646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4"/>
                </a:gs>
              </a:gsLst>
              <a:lin ang="0" scaled="1"/>
              <a:tileRect/>
            </a:gradFill>
            <a:ln w="12700" cap="flat">
              <a:gradFill>
                <a:gsLst>
                  <a:gs pos="93878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prstDash val="solid"/>
              <a:miter/>
            </a:ln>
            <a:effectLst>
              <a:reflection blurRad="139700" stA="65000" endPos="12000" dir="5400000" sy="-100000" algn="bl" rotWithShape="0"/>
            </a:effectLst>
            <a:scene3d>
              <a:camera prst="isometricOffAxis1Right">
                <a:rot lat="480000" lon="20039998" rev="0"/>
              </a:camera>
              <a:lightRig rig="contrasting" dir="t"/>
            </a:scene3d>
            <a:sp3d extrusionH="311150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49336A43-258B-44CE-49EF-D0C1812B1BBC}"/>
                </a:ext>
              </a:extLst>
            </p:cNvPr>
            <p:cNvSpPr txBox="1">
              <a:spLocks/>
            </p:cNvSpPr>
            <p:nvPr/>
          </p:nvSpPr>
          <p:spPr>
            <a:xfrm>
              <a:off x="5689574" y="2103717"/>
              <a:ext cx="869156" cy="696516"/>
            </a:xfrm>
            <a:custGeom>
              <a:avLst/>
              <a:gdLst/>
              <a:ahLst/>
              <a:cxnLst/>
              <a:rect l="l" t="t" r="r" b="b"/>
              <a:pathLst>
                <a:path w="869156" h="696516">
                  <a:moveTo>
                    <a:pt x="339328" y="100013"/>
                  </a:moveTo>
                  <a:cubicBezTo>
                    <a:pt x="291703" y="100013"/>
                    <a:pt x="259556" y="107156"/>
                    <a:pt x="242887" y="121444"/>
                  </a:cubicBezTo>
                  <a:cubicBezTo>
                    <a:pt x="235743" y="126206"/>
                    <a:pt x="229790" y="134541"/>
                    <a:pt x="225028" y="146447"/>
                  </a:cubicBezTo>
                  <a:cubicBezTo>
                    <a:pt x="217884" y="160734"/>
                    <a:pt x="210740" y="186928"/>
                    <a:pt x="203596" y="225028"/>
                  </a:cubicBezTo>
                  <a:lnTo>
                    <a:pt x="185737" y="335756"/>
                  </a:lnTo>
                  <a:lnTo>
                    <a:pt x="432196" y="335756"/>
                  </a:lnTo>
                  <a:lnTo>
                    <a:pt x="446484" y="264319"/>
                  </a:lnTo>
                  <a:cubicBezTo>
                    <a:pt x="456009" y="216694"/>
                    <a:pt x="460771" y="180975"/>
                    <a:pt x="460771" y="157163"/>
                  </a:cubicBezTo>
                  <a:cubicBezTo>
                    <a:pt x="460771" y="135731"/>
                    <a:pt x="454818" y="120253"/>
                    <a:pt x="442912" y="110728"/>
                  </a:cubicBezTo>
                  <a:cubicBezTo>
                    <a:pt x="428625" y="103584"/>
                    <a:pt x="402431" y="100013"/>
                    <a:pt x="364331" y="100013"/>
                  </a:cubicBezTo>
                  <a:close/>
                  <a:moveTo>
                    <a:pt x="744140" y="3572"/>
                  </a:moveTo>
                  <a:lnTo>
                    <a:pt x="869156" y="3572"/>
                  </a:lnTo>
                  <a:lnTo>
                    <a:pt x="747712" y="696516"/>
                  </a:lnTo>
                  <a:lnTo>
                    <a:pt x="622696" y="696516"/>
                  </a:lnTo>
                  <a:close/>
                  <a:moveTo>
                    <a:pt x="353615" y="0"/>
                  </a:moveTo>
                  <a:lnTo>
                    <a:pt x="382190" y="0"/>
                  </a:lnTo>
                  <a:cubicBezTo>
                    <a:pt x="456009" y="0"/>
                    <a:pt x="508396" y="10716"/>
                    <a:pt x="539353" y="32147"/>
                  </a:cubicBezTo>
                  <a:cubicBezTo>
                    <a:pt x="567928" y="53578"/>
                    <a:pt x="582215" y="90488"/>
                    <a:pt x="582215" y="142875"/>
                  </a:cubicBezTo>
                  <a:cubicBezTo>
                    <a:pt x="582215" y="173831"/>
                    <a:pt x="577453" y="214313"/>
                    <a:pt x="567928" y="264319"/>
                  </a:cubicBezTo>
                  <a:lnTo>
                    <a:pt x="492918" y="696516"/>
                  </a:lnTo>
                  <a:lnTo>
                    <a:pt x="367903" y="696516"/>
                  </a:lnTo>
                  <a:lnTo>
                    <a:pt x="417909" y="432197"/>
                  </a:lnTo>
                  <a:lnTo>
                    <a:pt x="167878" y="432197"/>
                  </a:lnTo>
                  <a:lnTo>
                    <a:pt x="121443" y="696516"/>
                  </a:lnTo>
                  <a:lnTo>
                    <a:pt x="0" y="696516"/>
                  </a:lnTo>
                  <a:lnTo>
                    <a:pt x="89297" y="203597"/>
                  </a:lnTo>
                  <a:cubicBezTo>
                    <a:pt x="101203" y="136922"/>
                    <a:pt x="115490" y="91678"/>
                    <a:pt x="132159" y="67866"/>
                  </a:cubicBezTo>
                  <a:cubicBezTo>
                    <a:pt x="146447" y="46434"/>
                    <a:pt x="164306" y="30956"/>
                    <a:pt x="185737" y="21431"/>
                  </a:cubicBezTo>
                  <a:cubicBezTo>
                    <a:pt x="216693" y="7144"/>
                    <a:pt x="272653" y="0"/>
                    <a:pt x="3536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rgbClr val="26126B">
                  <a:alpha val="40000"/>
                </a:srgbClr>
              </a:outerShdw>
            </a:effectLst>
            <a:scene3d>
              <a:camera prst="isometricOffAxis1Right">
                <a:rot lat="480000" lon="20039998" rev="0"/>
              </a:camera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10800000" algn="r" rotWithShape="0">
                    <a:srgbClr val="26126B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endParaRPr>
            </a:p>
          </p:txBody>
        </p:sp>
      </p:grp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5D7FB0BC-20AE-D25E-5866-CCC776E83340}"/>
              </a:ext>
            </a:extLst>
          </p:cNvPr>
          <p:cNvSpPr>
            <a:spLocks/>
          </p:cNvSpPr>
          <p:nvPr/>
        </p:nvSpPr>
        <p:spPr>
          <a:xfrm flipH="1">
            <a:off x="3262452" y="2009808"/>
            <a:ext cx="195326" cy="11448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500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655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文本框 89">
            <a:extLst>
              <a:ext uri="{FF2B5EF4-FFF2-40B4-BE49-F238E27FC236}">
                <a16:creationId xmlns:a16="http://schemas.microsoft.com/office/drawing/2014/main" id="{5A4D2D1A-EB11-415E-52E1-762780DBC1FB}"/>
              </a:ext>
            </a:extLst>
          </p:cNvPr>
          <p:cNvSpPr txBox="1">
            <a:spLocks/>
          </p:cNvSpPr>
          <p:nvPr/>
        </p:nvSpPr>
        <p:spPr>
          <a:xfrm>
            <a:off x="708967" y="295959"/>
            <a:ext cx="20281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AI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技术的应用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4A1B631-36D5-990C-51C1-6DC6AA061524}"/>
              </a:ext>
            </a:extLst>
          </p:cNvPr>
          <p:cNvGrpSpPr>
            <a:grpSpLocks/>
          </p:cNvGrpSpPr>
          <p:nvPr/>
        </p:nvGrpSpPr>
        <p:grpSpPr>
          <a:xfrm>
            <a:off x="-300038" y="383632"/>
            <a:ext cx="1009005" cy="286319"/>
            <a:chOff x="-197645" y="556402"/>
            <a:chExt cx="1010445" cy="388161"/>
          </a:xfrm>
        </p:grpSpPr>
        <p:sp>
          <p:nvSpPr>
            <p:cNvPr id="92" name="1">
              <a:extLst>
                <a:ext uri="{FF2B5EF4-FFF2-40B4-BE49-F238E27FC236}">
                  <a16:creationId xmlns:a16="http://schemas.microsoft.com/office/drawing/2014/main" id="{A459E381-16C6-0ABC-2899-8A16CA7E2442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-96838" y="771086"/>
              <a:ext cx="796132" cy="173477"/>
            </a:xfrm>
            <a:prstGeom prst="parallelogram">
              <a:avLst>
                <a:gd name="adj" fmla="val 36348"/>
              </a:avLst>
            </a:prstGeom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>
                    <a:alpha val="87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3" name="2">
              <a:extLst>
                <a:ext uri="{FF2B5EF4-FFF2-40B4-BE49-F238E27FC236}">
                  <a16:creationId xmlns:a16="http://schemas.microsoft.com/office/drawing/2014/main" id="{308E356F-804C-236F-DF26-E6F78B0B1930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>
              <a:off x="-197645" y="556402"/>
              <a:ext cx="796132" cy="173477"/>
            </a:xfrm>
            <a:prstGeom prst="parallelogram">
              <a:avLst>
                <a:gd name="adj" fmla="val 36348"/>
              </a:avLst>
            </a:prstGeom>
            <a:noFill/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4" name="2">
              <a:extLst>
                <a:ext uri="{FF2B5EF4-FFF2-40B4-BE49-F238E27FC236}">
                  <a16:creationId xmlns:a16="http://schemas.microsoft.com/office/drawing/2014/main" id="{A00B6803-3559-875F-5821-2EB401200E6A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6668" y="663744"/>
              <a:ext cx="796132" cy="173477"/>
            </a:xfrm>
            <a:prstGeom prst="parallelogram">
              <a:avLst>
                <a:gd name="adj" fmla="val 36348"/>
              </a:avLst>
            </a:prstGeom>
            <a:gradFill flip="none" rotWithShape="1">
              <a:gsLst>
                <a:gs pos="4500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18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C4EF8DD-764B-77DF-8B13-EAF2556EAA1D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612908" y="771086"/>
              <a:ext cx="86386" cy="173477"/>
            </a:xfrm>
            <a:custGeom>
              <a:avLst/>
              <a:gdLst>
                <a:gd name="connsiteX0" fmla="*/ 63055 w 86386"/>
                <a:gd name="connsiteY0" fmla="*/ 0 h 173477"/>
                <a:gd name="connsiteX1" fmla="*/ 86386 w 86386"/>
                <a:gd name="connsiteY1" fmla="*/ 0 h 173477"/>
                <a:gd name="connsiteX2" fmla="*/ 23331 w 86386"/>
                <a:gd name="connsiteY2" fmla="*/ 173477 h 173477"/>
                <a:gd name="connsiteX3" fmla="*/ 0 w 86386"/>
                <a:gd name="connsiteY3" fmla="*/ 173477 h 17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86" h="173477">
                  <a:moveTo>
                    <a:pt x="63055" y="0"/>
                  </a:moveTo>
                  <a:lnTo>
                    <a:pt x="86386" y="0"/>
                  </a:lnTo>
                  <a:lnTo>
                    <a:pt x="23331" y="173477"/>
                  </a:lnTo>
                  <a:lnTo>
                    <a:pt x="0" y="173477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96" name="任意多边形: 形状 95">
            <a:hlinkClick r:id="rId8"/>
            <a:extLst>
              <a:ext uri="{FF2B5EF4-FFF2-40B4-BE49-F238E27FC236}">
                <a16:creationId xmlns:a16="http://schemas.microsoft.com/office/drawing/2014/main" id="{AD14DA15-7BBE-021C-740E-D5AB0E3138F0}"/>
              </a:ext>
            </a:extLst>
          </p:cNvPr>
          <p:cNvSpPr>
            <a:spLocks/>
          </p:cNvSpPr>
          <p:nvPr/>
        </p:nvSpPr>
        <p:spPr>
          <a:xfrm>
            <a:off x="9818906" y="383632"/>
            <a:ext cx="1664127" cy="286319"/>
          </a:xfrm>
          <a:custGeom>
            <a:avLst/>
            <a:gdLst>
              <a:gd name="connsiteX0" fmla="*/ 757375 w 1260318"/>
              <a:gd name="connsiteY0" fmla="*/ 111880 h 216843"/>
              <a:gd name="connsiteX1" fmla="*/ 771387 w 1260318"/>
              <a:gd name="connsiteY1" fmla="*/ 145030 h 216843"/>
              <a:gd name="connsiteX2" fmla="*/ 745459 w 1260318"/>
              <a:gd name="connsiteY2" fmla="*/ 166269 h 216843"/>
              <a:gd name="connsiteX3" fmla="*/ 754078 w 1260318"/>
              <a:gd name="connsiteY3" fmla="*/ 140927 h 216843"/>
              <a:gd name="connsiteX4" fmla="*/ 757375 w 1260318"/>
              <a:gd name="connsiteY4" fmla="*/ 111880 h 216843"/>
              <a:gd name="connsiteX5" fmla="*/ 772512 w 1260318"/>
              <a:gd name="connsiteY5" fmla="*/ 97079 h 216843"/>
              <a:gd name="connsiteX6" fmla="*/ 793929 w 1260318"/>
              <a:gd name="connsiteY6" fmla="*/ 97079 h 216843"/>
              <a:gd name="connsiteX7" fmla="*/ 783464 w 1260318"/>
              <a:gd name="connsiteY7" fmla="*/ 127971 h 216843"/>
              <a:gd name="connsiteX8" fmla="*/ 772512 w 1260318"/>
              <a:gd name="connsiteY8" fmla="*/ 97079 h 216843"/>
              <a:gd name="connsiteX9" fmla="*/ 848411 w 1260318"/>
              <a:gd name="connsiteY9" fmla="*/ 95950 h 216843"/>
              <a:gd name="connsiteX10" fmla="*/ 848411 w 1260318"/>
              <a:gd name="connsiteY10" fmla="*/ 117515 h 216843"/>
              <a:gd name="connsiteX11" fmla="*/ 871759 w 1260318"/>
              <a:gd name="connsiteY11" fmla="*/ 117515 h 216843"/>
              <a:gd name="connsiteX12" fmla="*/ 871759 w 1260318"/>
              <a:gd name="connsiteY12" fmla="*/ 150339 h 216843"/>
              <a:gd name="connsiteX13" fmla="*/ 842130 w 1260318"/>
              <a:gd name="connsiteY13" fmla="*/ 153721 h 216843"/>
              <a:gd name="connsiteX14" fmla="*/ 844868 w 1260318"/>
              <a:gd name="connsiteY14" fmla="*/ 176088 h 216843"/>
              <a:gd name="connsiteX15" fmla="*/ 924412 w 1260318"/>
              <a:gd name="connsiteY15" fmla="*/ 165306 h 216843"/>
              <a:gd name="connsiteX16" fmla="*/ 924089 w 1260318"/>
              <a:gd name="connsiteY16" fmla="*/ 143099 h 216843"/>
              <a:gd name="connsiteX17" fmla="*/ 894784 w 1260318"/>
              <a:gd name="connsiteY17" fmla="*/ 147283 h 216843"/>
              <a:gd name="connsiteX18" fmla="*/ 894784 w 1260318"/>
              <a:gd name="connsiteY18" fmla="*/ 117515 h 216843"/>
              <a:gd name="connsiteX19" fmla="*/ 917809 w 1260318"/>
              <a:gd name="connsiteY19" fmla="*/ 117515 h 216843"/>
              <a:gd name="connsiteX20" fmla="*/ 917809 w 1260318"/>
              <a:gd name="connsiteY20" fmla="*/ 95950 h 216843"/>
              <a:gd name="connsiteX21" fmla="*/ 1085007 w 1260318"/>
              <a:gd name="connsiteY21" fmla="*/ 67790 h 216843"/>
              <a:gd name="connsiteX22" fmla="*/ 1080178 w 1260318"/>
              <a:gd name="connsiteY22" fmla="*/ 77928 h 216843"/>
              <a:gd name="connsiteX23" fmla="*/ 1056185 w 1260318"/>
              <a:gd name="connsiteY23" fmla="*/ 77928 h 216843"/>
              <a:gd name="connsiteX24" fmla="*/ 1056185 w 1260318"/>
              <a:gd name="connsiteY24" fmla="*/ 96434 h 216843"/>
              <a:gd name="connsiteX25" fmla="*/ 1069387 w 1260318"/>
              <a:gd name="connsiteY25" fmla="*/ 96434 h 216843"/>
              <a:gd name="connsiteX26" fmla="*/ 1057955 w 1260318"/>
              <a:gd name="connsiteY26" fmla="*/ 113170 h 216843"/>
              <a:gd name="connsiteX27" fmla="*/ 1057955 w 1260318"/>
              <a:gd name="connsiteY27" fmla="*/ 132962 h 216843"/>
              <a:gd name="connsiteX28" fmla="*/ 1101272 w 1260318"/>
              <a:gd name="connsiteY28" fmla="*/ 132962 h 216843"/>
              <a:gd name="connsiteX29" fmla="*/ 1101272 w 1260318"/>
              <a:gd name="connsiteY29" fmla="*/ 142616 h 216843"/>
              <a:gd name="connsiteX30" fmla="*/ 1052319 w 1260318"/>
              <a:gd name="connsiteY30" fmla="*/ 142616 h 216843"/>
              <a:gd name="connsiteX31" fmla="*/ 1052319 w 1260318"/>
              <a:gd name="connsiteY31" fmla="*/ 163214 h 216843"/>
              <a:gd name="connsiteX32" fmla="*/ 1101272 w 1260318"/>
              <a:gd name="connsiteY32" fmla="*/ 163214 h 216843"/>
              <a:gd name="connsiteX33" fmla="*/ 1101272 w 1260318"/>
              <a:gd name="connsiteY33" fmla="*/ 183812 h 216843"/>
              <a:gd name="connsiteX34" fmla="*/ 1123007 w 1260318"/>
              <a:gd name="connsiteY34" fmla="*/ 183812 h 216843"/>
              <a:gd name="connsiteX35" fmla="*/ 1123007 w 1260318"/>
              <a:gd name="connsiteY35" fmla="*/ 163214 h 216843"/>
              <a:gd name="connsiteX36" fmla="*/ 1165680 w 1260318"/>
              <a:gd name="connsiteY36" fmla="*/ 163214 h 216843"/>
              <a:gd name="connsiteX37" fmla="*/ 1165680 w 1260318"/>
              <a:gd name="connsiteY37" fmla="*/ 142616 h 216843"/>
              <a:gd name="connsiteX38" fmla="*/ 1123007 w 1260318"/>
              <a:gd name="connsiteY38" fmla="*/ 142616 h 216843"/>
              <a:gd name="connsiteX39" fmla="*/ 1123007 w 1260318"/>
              <a:gd name="connsiteY39" fmla="*/ 132962 h 216843"/>
              <a:gd name="connsiteX40" fmla="*/ 1156018 w 1260318"/>
              <a:gd name="connsiteY40" fmla="*/ 132962 h 216843"/>
              <a:gd name="connsiteX41" fmla="*/ 1156018 w 1260318"/>
              <a:gd name="connsiteY41" fmla="*/ 113811 h 216843"/>
              <a:gd name="connsiteX42" fmla="*/ 1123007 w 1260318"/>
              <a:gd name="connsiteY42" fmla="*/ 113811 h 216843"/>
              <a:gd name="connsiteX43" fmla="*/ 1123007 w 1260318"/>
              <a:gd name="connsiteY43" fmla="*/ 100456 h 216843"/>
              <a:gd name="connsiteX44" fmla="*/ 1101272 w 1260318"/>
              <a:gd name="connsiteY44" fmla="*/ 100456 h 216843"/>
              <a:gd name="connsiteX45" fmla="*/ 1101272 w 1260318"/>
              <a:gd name="connsiteY45" fmla="*/ 113811 h 216843"/>
              <a:gd name="connsiteX46" fmla="*/ 1082109 w 1260318"/>
              <a:gd name="connsiteY46" fmla="*/ 113811 h 216843"/>
              <a:gd name="connsiteX47" fmla="*/ 1093379 w 1260318"/>
              <a:gd name="connsiteY47" fmla="*/ 96434 h 216843"/>
              <a:gd name="connsiteX48" fmla="*/ 1159400 w 1260318"/>
              <a:gd name="connsiteY48" fmla="*/ 96434 h 216843"/>
              <a:gd name="connsiteX49" fmla="*/ 1159400 w 1260318"/>
              <a:gd name="connsiteY49" fmla="*/ 77928 h 216843"/>
              <a:gd name="connsiteX50" fmla="*/ 1103364 w 1260318"/>
              <a:gd name="connsiteY50" fmla="*/ 77928 h 216843"/>
              <a:gd name="connsiteX51" fmla="*/ 1107230 w 1260318"/>
              <a:gd name="connsiteY51" fmla="*/ 69721 h 216843"/>
              <a:gd name="connsiteX52" fmla="*/ 236948 w 1260318"/>
              <a:gd name="connsiteY52" fmla="*/ 47687 h 216843"/>
              <a:gd name="connsiteX53" fmla="*/ 236948 w 1260318"/>
              <a:gd name="connsiteY53" fmla="*/ 107373 h 216843"/>
              <a:gd name="connsiteX54" fmla="*/ 258467 w 1260318"/>
              <a:gd name="connsiteY54" fmla="*/ 107373 h 216843"/>
              <a:gd name="connsiteX55" fmla="*/ 287437 w 1260318"/>
              <a:gd name="connsiteY55" fmla="*/ 100486 h 216843"/>
              <a:gd name="connsiteX56" fmla="*/ 298628 w 1260318"/>
              <a:gd name="connsiteY56" fmla="*/ 77529 h 216843"/>
              <a:gd name="connsiteX57" fmla="*/ 287297 w 1260318"/>
              <a:gd name="connsiteY57" fmla="*/ 54715 h 216843"/>
              <a:gd name="connsiteX58" fmla="*/ 258467 w 1260318"/>
              <a:gd name="connsiteY58" fmla="*/ 47687 h 216843"/>
              <a:gd name="connsiteX59" fmla="*/ 49055 w 1260318"/>
              <a:gd name="connsiteY59" fmla="*/ 47687 h 216843"/>
              <a:gd name="connsiteX60" fmla="*/ 49055 w 1260318"/>
              <a:gd name="connsiteY60" fmla="*/ 107373 h 216843"/>
              <a:gd name="connsiteX61" fmla="*/ 70569 w 1260318"/>
              <a:gd name="connsiteY61" fmla="*/ 107373 h 216843"/>
              <a:gd name="connsiteX62" fmla="*/ 99544 w 1260318"/>
              <a:gd name="connsiteY62" fmla="*/ 100486 h 216843"/>
              <a:gd name="connsiteX63" fmla="*/ 110734 w 1260318"/>
              <a:gd name="connsiteY63" fmla="*/ 77529 h 216843"/>
              <a:gd name="connsiteX64" fmla="*/ 99404 w 1260318"/>
              <a:gd name="connsiteY64" fmla="*/ 54715 h 216843"/>
              <a:gd name="connsiteX65" fmla="*/ 70569 w 1260318"/>
              <a:gd name="connsiteY65" fmla="*/ 47687 h 216843"/>
              <a:gd name="connsiteX66" fmla="*/ 810516 w 1260318"/>
              <a:gd name="connsiteY66" fmla="*/ 34481 h 216843"/>
              <a:gd name="connsiteX67" fmla="*/ 737893 w 1260318"/>
              <a:gd name="connsiteY67" fmla="*/ 44618 h 216843"/>
              <a:gd name="connsiteX68" fmla="*/ 737893 w 1260318"/>
              <a:gd name="connsiteY68" fmla="*/ 91766 h 216843"/>
              <a:gd name="connsiteX69" fmla="*/ 735237 w 1260318"/>
              <a:gd name="connsiteY69" fmla="*/ 130466 h 216843"/>
              <a:gd name="connsiteX70" fmla="*/ 724849 w 1260318"/>
              <a:gd name="connsiteY70" fmla="*/ 159836 h 216843"/>
              <a:gd name="connsiteX71" fmla="*/ 724849 w 1260318"/>
              <a:gd name="connsiteY71" fmla="*/ 109465 h 216843"/>
              <a:gd name="connsiteX72" fmla="*/ 697478 w 1260318"/>
              <a:gd name="connsiteY72" fmla="*/ 109465 h 216843"/>
              <a:gd name="connsiteX73" fmla="*/ 697478 w 1260318"/>
              <a:gd name="connsiteY73" fmla="*/ 106733 h 216843"/>
              <a:gd name="connsiteX74" fmla="*/ 697478 w 1260318"/>
              <a:gd name="connsiteY74" fmla="*/ 97079 h 216843"/>
              <a:gd name="connsiteX75" fmla="*/ 732419 w 1260318"/>
              <a:gd name="connsiteY75" fmla="*/ 97079 h 216843"/>
              <a:gd name="connsiteX76" fmla="*/ 732419 w 1260318"/>
              <a:gd name="connsiteY76" fmla="*/ 77605 h 216843"/>
              <a:gd name="connsiteX77" fmla="*/ 725977 w 1260318"/>
              <a:gd name="connsiteY77" fmla="*/ 77605 h 216843"/>
              <a:gd name="connsiteX78" fmla="*/ 725977 w 1260318"/>
              <a:gd name="connsiteY78" fmla="*/ 35929 h 216843"/>
              <a:gd name="connsiteX79" fmla="*/ 705689 w 1260318"/>
              <a:gd name="connsiteY79" fmla="*/ 35929 h 216843"/>
              <a:gd name="connsiteX80" fmla="*/ 705689 w 1260318"/>
              <a:gd name="connsiteY80" fmla="*/ 77605 h 216843"/>
              <a:gd name="connsiteX81" fmla="*/ 697478 w 1260318"/>
              <a:gd name="connsiteY81" fmla="*/ 77605 h 216843"/>
              <a:gd name="connsiteX82" fmla="*/ 697478 w 1260318"/>
              <a:gd name="connsiteY82" fmla="*/ 38664 h 216843"/>
              <a:gd name="connsiteX83" fmla="*/ 677186 w 1260318"/>
              <a:gd name="connsiteY83" fmla="*/ 38664 h 216843"/>
              <a:gd name="connsiteX84" fmla="*/ 677186 w 1260318"/>
              <a:gd name="connsiteY84" fmla="*/ 99811 h 216843"/>
              <a:gd name="connsiteX85" fmla="*/ 676464 w 1260318"/>
              <a:gd name="connsiteY85" fmla="*/ 133844 h 216843"/>
              <a:gd name="connsiteX86" fmla="*/ 673485 w 1260318"/>
              <a:gd name="connsiteY86" fmla="*/ 154043 h 216843"/>
              <a:gd name="connsiteX87" fmla="*/ 666238 w 1260318"/>
              <a:gd name="connsiteY87" fmla="*/ 172868 h 216843"/>
              <a:gd name="connsiteX88" fmla="*/ 684756 w 1260318"/>
              <a:gd name="connsiteY88" fmla="*/ 184775 h 216843"/>
              <a:gd name="connsiteX89" fmla="*/ 693693 w 1260318"/>
              <a:gd name="connsiteY89" fmla="*/ 159997 h 216843"/>
              <a:gd name="connsiteX90" fmla="*/ 697156 w 1260318"/>
              <a:gd name="connsiteY90" fmla="*/ 130547 h 216843"/>
              <a:gd name="connsiteX91" fmla="*/ 704238 w 1260318"/>
              <a:gd name="connsiteY91" fmla="*/ 130547 h 216843"/>
              <a:gd name="connsiteX92" fmla="*/ 704238 w 1260318"/>
              <a:gd name="connsiteY92" fmla="*/ 182042 h 216843"/>
              <a:gd name="connsiteX93" fmla="*/ 724849 w 1260318"/>
              <a:gd name="connsiteY93" fmla="*/ 182042 h 216843"/>
              <a:gd name="connsiteX94" fmla="*/ 724849 w 1260318"/>
              <a:gd name="connsiteY94" fmla="*/ 167559 h 216843"/>
              <a:gd name="connsiteX95" fmla="*/ 737248 w 1260318"/>
              <a:gd name="connsiteY95" fmla="*/ 182203 h 216843"/>
              <a:gd name="connsiteX96" fmla="*/ 744496 w 1260318"/>
              <a:gd name="connsiteY96" fmla="*/ 168361 h 216843"/>
              <a:gd name="connsiteX97" fmla="*/ 757057 w 1260318"/>
              <a:gd name="connsiteY97" fmla="*/ 185097 h 216843"/>
              <a:gd name="connsiteX98" fmla="*/ 783948 w 1260318"/>
              <a:gd name="connsiteY98" fmla="*/ 162407 h 216843"/>
              <a:gd name="connsiteX99" fmla="*/ 808420 w 1260318"/>
              <a:gd name="connsiteY99" fmla="*/ 185097 h 216843"/>
              <a:gd name="connsiteX100" fmla="*/ 819211 w 1260318"/>
              <a:gd name="connsiteY100" fmla="*/ 165951 h 216843"/>
              <a:gd name="connsiteX101" fmla="*/ 796182 w 1260318"/>
              <a:gd name="connsiteY101" fmla="*/ 146477 h 216843"/>
              <a:gd name="connsiteX102" fmla="*/ 806651 w 1260318"/>
              <a:gd name="connsiteY102" fmla="*/ 124997 h 216843"/>
              <a:gd name="connsiteX103" fmla="*/ 814700 w 1260318"/>
              <a:gd name="connsiteY103" fmla="*/ 97881 h 216843"/>
              <a:gd name="connsiteX104" fmla="*/ 814700 w 1260318"/>
              <a:gd name="connsiteY104" fmla="*/ 76481 h 216843"/>
              <a:gd name="connsiteX105" fmla="*/ 757698 w 1260318"/>
              <a:gd name="connsiteY105" fmla="*/ 76481 h 216843"/>
              <a:gd name="connsiteX106" fmla="*/ 757698 w 1260318"/>
              <a:gd name="connsiteY106" fmla="*/ 66020 h 216843"/>
              <a:gd name="connsiteX107" fmla="*/ 814378 w 1260318"/>
              <a:gd name="connsiteY107" fmla="*/ 56846 h 216843"/>
              <a:gd name="connsiteX108" fmla="*/ 1109967 w 1260318"/>
              <a:gd name="connsiteY108" fmla="*/ 32871 h 216843"/>
              <a:gd name="connsiteX109" fmla="*/ 1083878 w 1260318"/>
              <a:gd name="connsiteY109" fmla="*/ 36251 h 216843"/>
              <a:gd name="connsiteX110" fmla="*/ 1087099 w 1260318"/>
              <a:gd name="connsiteY110" fmla="*/ 46388 h 216843"/>
              <a:gd name="connsiteX111" fmla="*/ 1029455 w 1260318"/>
              <a:gd name="connsiteY111" fmla="*/ 46388 h 216843"/>
              <a:gd name="connsiteX112" fmla="*/ 1029455 w 1260318"/>
              <a:gd name="connsiteY112" fmla="*/ 101903 h 216843"/>
              <a:gd name="connsiteX113" fmla="*/ 1028327 w 1260318"/>
              <a:gd name="connsiteY113" fmla="*/ 129741 h 216843"/>
              <a:gd name="connsiteX114" fmla="*/ 1023977 w 1260318"/>
              <a:gd name="connsiteY114" fmla="*/ 150258 h 216843"/>
              <a:gd name="connsiteX115" fmla="*/ 1013996 w 1260318"/>
              <a:gd name="connsiteY115" fmla="*/ 172545 h 216843"/>
              <a:gd name="connsiteX116" fmla="*/ 1034607 w 1260318"/>
              <a:gd name="connsiteY116" fmla="*/ 184295 h 216843"/>
              <a:gd name="connsiteX117" fmla="*/ 1045071 w 1260318"/>
              <a:gd name="connsiteY117" fmla="*/ 160396 h 216843"/>
              <a:gd name="connsiteX118" fmla="*/ 1050147 w 1260318"/>
              <a:gd name="connsiteY118" fmla="*/ 135618 h 216843"/>
              <a:gd name="connsiteX119" fmla="*/ 1051674 w 1260318"/>
              <a:gd name="connsiteY119" fmla="*/ 99973 h 216843"/>
              <a:gd name="connsiteX120" fmla="*/ 1051674 w 1260318"/>
              <a:gd name="connsiteY120" fmla="*/ 65698 h 216843"/>
              <a:gd name="connsiteX121" fmla="*/ 1163749 w 1260318"/>
              <a:gd name="connsiteY121" fmla="*/ 65698 h 216843"/>
              <a:gd name="connsiteX122" fmla="*/ 1163749 w 1260318"/>
              <a:gd name="connsiteY122" fmla="*/ 46388 h 216843"/>
              <a:gd name="connsiteX123" fmla="*/ 1114796 w 1260318"/>
              <a:gd name="connsiteY123" fmla="*/ 46388 h 216843"/>
              <a:gd name="connsiteX124" fmla="*/ 1109967 w 1260318"/>
              <a:gd name="connsiteY124" fmla="*/ 32871 h 216843"/>
              <a:gd name="connsiteX125" fmla="*/ 962251 w 1260318"/>
              <a:gd name="connsiteY125" fmla="*/ 31745 h 216843"/>
              <a:gd name="connsiteX126" fmla="*/ 948727 w 1260318"/>
              <a:gd name="connsiteY126" fmla="*/ 46227 h 216843"/>
              <a:gd name="connsiteX127" fmla="*/ 964509 w 1260318"/>
              <a:gd name="connsiteY127" fmla="*/ 60389 h 216843"/>
              <a:gd name="connsiteX128" fmla="*/ 943576 w 1260318"/>
              <a:gd name="connsiteY128" fmla="*/ 60389 h 216843"/>
              <a:gd name="connsiteX129" fmla="*/ 943092 w 1260318"/>
              <a:gd name="connsiteY129" fmla="*/ 34320 h 216843"/>
              <a:gd name="connsiteX130" fmla="*/ 920066 w 1260318"/>
              <a:gd name="connsiteY130" fmla="*/ 34320 h 216843"/>
              <a:gd name="connsiteX131" fmla="*/ 921030 w 1260318"/>
              <a:gd name="connsiteY131" fmla="*/ 60389 h 216843"/>
              <a:gd name="connsiteX132" fmla="*/ 845992 w 1260318"/>
              <a:gd name="connsiteY132" fmla="*/ 60389 h 216843"/>
              <a:gd name="connsiteX133" fmla="*/ 845992 w 1260318"/>
              <a:gd name="connsiteY133" fmla="*/ 82273 h 216843"/>
              <a:gd name="connsiteX134" fmla="*/ 921997 w 1260318"/>
              <a:gd name="connsiteY134" fmla="*/ 82273 h 216843"/>
              <a:gd name="connsiteX135" fmla="*/ 928439 w 1260318"/>
              <a:gd name="connsiteY135" fmla="*/ 130789 h 216843"/>
              <a:gd name="connsiteX136" fmla="*/ 938903 w 1260318"/>
              <a:gd name="connsiteY136" fmla="*/ 162891 h 216843"/>
              <a:gd name="connsiteX137" fmla="*/ 951787 w 1260318"/>
              <a:gd name="connsiteY137" fmla="*/ 179950 h 216843"/>
              <a:gd name="connsiteX138" fmla="*/ 965794 w 1260318"/>
              <a:gd name="connsiteY138" fmla="*/ 184775 h 216843"/>
              <a:gd name="connsiteX139" fmla="*/ 978758 w 1260318"/>
              <a:gd name="connsiteY139" fmla="*/ 179950 h 216843"/>
              <a:gd name="connsiteX140" fmla="*/ 987050 w 1260318"/>
              <a:gd name="connsiteY140" fmla="*/ 162246 h 216843"/>
              <a:gd name="connsiteX141" fmla="*/ 989384 w 1260318"/>
              <a:gd name="connsiteY141" fmla="*/ 151064 h 216843"/>
              <a:gd name="connsiteX142" fmla="*/ 991238 w 1260318"/>
              <a:gd name="connsiteY142" fmla="*/ 138915 h 216843"/>
              <a:gd name="connsiteX143" fmla="*/ 972720 w 1260318"/>
              <a:gd name="connsiteY143" fmla="*/ 132639 h 216843"/>
              <a:gd name="connsiteX144" fmla="*/ 969821 w 1260318"/>
              <a:gd name="connsiteY144" fmla="*/ 149859 h 216843"/>
              <a:gd name="connsiteX145" fmla="*/ 967810 w 1260318"/>
              <a:gd name="connsiteY145" fmla="*/ 156696 h 216843"/>
              <a:gd name="connsiteX146" fmla="*/ 965472 w 1260318"/>
              <a:gd name="connsiteY146" fmla="*/ 158385 h 216843"/>
              <a:gd name="connsiteX147" fmla="*/ 961772 w 1260318"/>
              <a:gd name="connsiteY147" fmla="*/ 155813 h 216843"/>
              <a:gd name="connsiteX148" fmla="*/ 951142 w 1260318"/>
              <a:gd name="connsiteY148" fmla="*/ 128455 h 216843"/>
              <a:gd name="connsiteX149" fmla="*/ 944861 w 1260318"/>
              <a:gd name="connsiteY149" fmla="*/ 82273 h 216843"/>
              <a:gd name="connsiteX150" fmla="*/ 987534 w 1260318"/>
              <a:gd name="connsiteY150" fmla="*/ 82273 h 216843"/>
              <a:gd name="connsiteX151" fmla="*/ 987534 w 1260318"/>
              <a:gd name="connsiteY151" fmla="*/ 60389 h 216843"/>
              <a:gd name="connsiteX152" fmla="*/ 974489 w 1260318"/>
              <a:gd name="connsiteY152" fmla="*/ 60389 h 216843"/>
              <a:gd name="connsiteX153" fmla="*/ 983507 w 1260318"/>
              <a:gd name="connsiteY153" fmla="*/ 49929 h 216843"/>
              <a:gd name="connsiteX154" fmla="*/ 972881 w 1260318"/>
              <a:gd name="connsiteY154" fmla="*/ 40354 h 216843"/>
              <a:gd name="connsiteX155" fmla="*/ 962251 w 1260318"/>
              <a:gd name="connsiteY155" fmla="*/ 31745 h 216843"/>
              <a:gd name="connsiteX156" fmla="*/ 357141 w 1260318"/>
              <a:gd name="connsiteY156" fmla="*/ 6365 h 216843"/>
              <a:gd name="connsiteX157" fmla="*/ 532134 w 1260318"/>
              <a:gd name="connsiteY157" fmla="*/ 6365 h 216843"/>
              <a:gd name="connsiteX158" fmla="*/ 532134 w 1260318"/>
              <a:gd name="connsiteY158" fmla="*/ 49695 h 216843"/>
              <a:gd name="connsiteX159" fmla="*/ 469021 w 1260318"/>
              <a:gd name="connsiteY159" fmla="*/ 49695 h 216843"/>
              <a:gd name="connsiteX160" fmla="*/ 469021 w 1260318"/>
              <a:gd name="connsiteY160" fmla="*/ 216418 h 216843"/>
              <a:gd name="connsiteX161" fmla="*/ 420255 w 1260318"/>
              <a:gd name="connsiteY161" fmla="*/ 216418 h 216843"/>
              <a:gd name="connsiteX162" fmla="*/ 420255 w 1260318"/>
              <a:gd name="connsiteY162" fmla="*/ 49695 h 216843"/>
              <a:gd name="connsiteX163" fmla="*/ 357141 w 1260318"/>
              <a:gd name="connsiteY163" fmla="*/ 49695 h 216843"/>
              <a:gd name="connsiteX164" fmla="*/ 187894 w 1260318"/>
              <a:gd name="connsiteY164" fmla="*/ 6365 h 216843"/>
              <a:gd name="connsiteX165" fmla="*/ 263916 w 1260318"/>
              <a:gd name="connsiteY165" fmla="*/ 6365 h 216843"/>
              <a:gd name="connsiteX166" fmla="*/ 309813 w 1260318"/>
              <a:gd name="connsiteY166" fmla="*/ 15117 h 216843"/>
              <a:gd name="connsiteX167" fmla="*/ 339794 w 1260318"/>
              <a:gd name="connsiteY167" fmla="*/ 39939 h 216843"/>
              <a:gd name="connsiteX168" fmla="*/ 350267 w 1260318"/>
              <a:gd name="connsiteY168" fmla="*/ 77529 h 216843"/>
              <a:gd name="connsiteX169" fmla="*/ 339794 w 1260318"/>
              <a:gd name="connsiteY169" fmla="*/ 115122 h 216843"/>
              <a:gd name="connsiteX170" fmla="*/ 309813 w 1260318"/>
              <a:gd name="connsiteY170" fmla="*/ 139946 h 216843"/>
              <a:gd name="connsiteX171" fmla="*/ 263916 w 1260318"/>
              <a:gd name="connsiteY171" fmla="*/ 148696 h 216843"/>
              <a:gd name="connsiteX172" fmla="*/ 236948 w 1260318"/>
              <a:gd name="connsiteY172" fmla="*/ 148696 h 216843"/>
              <a:gd name="connsiteX173" fmla="*/ 236948 w 1260318"/>
              <a:gd name="connsiteY173" fmla="*/ 216418 h 216843"/>
              <a:gd name="connsiteX174" fmla="*/ 187894 w 1260318"/>
              <a:gd name="connsiteY174" fmla="*/ 216418 h 216843"/>
              <a:gd name="connsiteX175" fmla="*/ 0 w 1260318"/>
              <a:gd name="connsiteY175" fmla="*/ 6365 h 216843"/>
              <a:gd name="connsiteX176" fmla="*/ 76022 w 1260318"/>
              <a:gd name="connsiteY176" fmla="*/ 6365 h 216843"/>
              <a:gd name="connsiteX177" fmla="*/ 121920 w 1260318"/>
              <a:gd name="connsiteY177" fmla="*/ 15117 h 216843"/>
              <a:gd name="connsiteX178" fmla="*/ 151900 w 1260318"/>
              <a:gd name="connsiteY178" fmla="*/ 39939 h 216843"/>
              <a:gd name="connsiteX179" fmla="*/ 162369 w 1260318"/>
              <a:gd name="connsiteY179" fmla="*/ 77529 h 216843"/>
              <a:gd name="connsiteX180" fmla="*/ 151900 w 1260318"/>
              <a:gd name="connsiteY180" fmla="*/ 115122 h 216843"/>
              <a:gd name="connsiteX181" fmla="*/ 121920 w 1260318"/>
              <a:gd name="connsiteY181" fmla="*/ 139946 h 216843"/>
              <a:gd name="connsiteX182" fmla="*/ 76022 w 1260318"/>
              <a:gd name="connsiteY182" fmla="*/ 148696 h 216843"/>
              <a:gd name="connsiteX183" fmla="*/ 49055 w 1260318"/>
              <a:gd name="connsiteY183" fmla="*/ 148696 h 216843"/>
              <a:gd name="connsiteX184" fmla="*/ 49055 w 1260318"/>
              <a:gd name="connsiteY184" fmla="*/ 216418 h 216843"/>
              <a:gd name="connsiteX185" fmla="*/ 0 w 1260318"/>
              <a:gd name="connsiteY185" fmla="*/ 216418 h 216843"/>
              <a:gd name="connsiteX186" fmla="*/ 626022 w 1260318"/>
              <a:gd name="connsiteY186" fmla="*/ 0 h 216843"/>
              <a:gd name="connsiteX187" fmla="*/ 1237654 w 1260318"/>
              <a:gd name="connsiteY187" fmla="*/ 0 h 216843"/>
              <a:gd name="connsiteX188" fmla="*/ 1259945 w 1260318"/>
              <a:gd name="connsiteY188" fmla="*/ 26351 h 216843"/>
              <a:gd name="connsiteX189" fmla="*/ 1228187 w 1260318"/>
              <a:gd name="connsiteY189" fmla="*/ 198494 h 216843"/>
              <a:gd name="connsiteX190" fmla="*/ 1205896 w 1260318"/>
              <a:gd name="connsiteY190" fmla="*/ 216843 h 216843"/>
              <a:gd name="connsiteX191" fmla="*/ 594264 w 1260318"/>
              <a:gd name="connsiteY191" fmla="*/ 216843 h 216843"/>
              <a:gd name="connsiteX192" fmla="*/ 571972 w 1260318"/>
              <a:gd name="connsiteY192" fmla="*/ 190491 h 216843"/>
              <a:gd name="connsiteX193" fmla="*/ 603731 w 1260318"/>
              <a:gd name="connsiteY193" fmla="*/ 18348 h 216843"/>
              <a:gd name="connsiteX194" fmla="*/ 626022 w 1260318"/>
              <a:gd name="connsiteY194" fmla="*/ 0 h 2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260318" h="216843">
                <a:moveTo>
                  <a:pt x="757375" y="111880"/>
                </a:moveTo>
                <a:cubicBezTo>
                  <a:pt x="760918" y="124432"/>
                  <a:pt x="765590" y="135482"/>
                  <a:pt x="771387" y="145030"/>
                </a:cubicBezTo>
                <a:cubicBezTo>
                  <a:pt x="765374" y="151680"/>
                  <a:pt x="756734" y="158762"/>
                  <a:pt x="745459" y="166269"/>
                </a:cubicBezTo>
                <a:cubicBezTo>
                  <a:pt x="749431" y="157582"/>
                  <a:pt x="752304" y="149134"/>
                  <a:pt x="754078" y="140927"/>
                </a:cubicBezTo>
                <a:cubicBezTo>
                  <a:pt x="755847" y="132720"/>
                  <a:pt x="756947" y="123036"/>
                  <a:pt x="757375" y="111880"/>
                </a:cubicBezTo>
                <a:close/>
                <a:moveTo>
                  <a:pt x="772512" y="97079"/>
                </a:moveTo>
                <a:lnTo>
                  <a:pt x="793929" y="97079"/>
                </a:lnTo>
                <a:cubicBezTo>
                  <a:pt x="791459" y="109308"/>
                  <a:pt x="787971" y="119603"/>
                  <a:pt x="783464" y="127971"/>
                </a:cubicBezTo>
                <a:cubicBezTo>
                  <a:pt x="779064" y="119497"/>
                  <a:pt x="775410" y="109198"/>
                  <a:pt x="772512" y="97079"/>
                </a:cubicBezTo>
                <a:close/>
                <a:moveTo>
                  <a:pt x="848411" y="95950"/>
                </a:moveTo>
                <a:lnTo>
                  <a:pt x="848411" y="117515"/>
                </a:lnTo>
                <a:lnTo>
                  <a:pt x="871759" y="117515"/>
                </a:lnTo>
                <a:lnTo>
                  <a:pt x="871759" y="150339"/>
                </a:lnTo>
                <a:lnTo>
                  <a:pt x="842130" y="153721"/>
                </a:lnTo>
                <a:lnTo>
                  <a:pt x="844868" y="176088"/>
                </a:lnTo>
                <a:cubicBezTo>
                  <a:pt x="868593" y="173513"/>
                  <a:pt x="895106" y="169918"/>
                  <a:pt x="924412" y="165306"/>
                </a:cubicBezTo>
                <a:lnTo>
                  <a:pt x="924089" y="143099"/>
                </a:lnTo>
                <a:cubicBezTo>
                  <a:pt x="910994" y="145030"/>
                  <a:pt x="901225" y="146426"/>
                  <a:pt x="894784" y="147283"/>
                </a:cubicBezTo>
                <a:lnTo>
                  <a:pt x="894784" y="117515"/>
                </a:lnTo>
                <a:lnTo>
                  <a:pt x="917809" y="117515"/>
                </a:lnTo>
                <a:lnTo>
                  <a:pt x="917809" y="95950"/>
                </a:lnTo>
                <a:close/>
                <a:moveTo>
                  <a:pt x="1085007" y="67790"/>
                </a:moveTo>
                <a:cubicBezTo>
                  <a:pt x="1083717" y="70794"/>
                  <a:pt x="1082109" y="74172"/>
                  <a:pt x="1080178" y="77928"/>
                </a:cubicBezTo>
                <a:lnTo>
                  <a:pt x="1056185" y="77928"/>
                </a:lnTo>
                <a:lnTo>
                  <a:pt x="1056185" y="96434"/>
                </a:lnTo>
                <a:lnTo>
                  <a:pt x="1069387" y="96434"/>
                </a:lnTo>
                <a:cubicBezTo>
                  <a:pt x="1065843" y="102226"/>
                  <a:pt x="1062033" y="107806"/>
                  <a:pt x="1057955" y="113170"/>
                </a:cubicBezTo>
                <a:lnTo>
                  <a:pt x="1057955" y="132962"/>
                </a:lnTo>
                <a:lnTo>
                  <a:pt x="1101272" y="132962"/>
                </a:lnTo>
                <a:lnTo>
                  <a:pt x="1101272" y="142616"/>
                </a:lnTo>
                <a:lnTo>
                  <a:pt x="1052319" y="142616"/>
                </a:lnTo>
                <a:lnTo>
                  <a:pt x="1052319" y="163214"/>
                </a:lnTo>
                <a:lnTo>
                  <a:pt x="1101272" y="163214"/>
                </a:lnTo>
                <a:lnTo>
                  <a:pt x="1101272" y="183812"/>
                </a:lnTo>
                <a:lnTo>
                  <a:pt x="1123007" y="183812"/>
                </a:lnTo>
                <a:lnTo>
                  <a:pt x="1123007" y="163214"/>
                </a:lnTo>
                <a:lnTo>
                  <a:pt x="1165680" y="163214"/>
                </a:lnTo>
                <a:lnTo>
                  <a:pt x="1165680" y="142616"/>
                </a:lnTo>
                <a:lnTo>
                  <a:pt x="1123007" y="142616"/>
                </a:lnTo>
                <a:lnTo>
                  <a:pt x="1123007" y="132962"/>
                </a:lnTo>
                <a:lnTo>
                  <a:pt x="1156018" y="132962"/>
                </a:lnTo>
                <a:lnTo>
                  <a:pt x="1156018" y="113811"/>
                </a:lnTo>
                <a:lnTo>
                  <a:pt x="1123007" y="113811"/>
                </a:lnTo>
                <a:lnTo>
                  <a:pt x="1123007" y="100456"/>
                </a:lnTo>
                <a:lnTo>
                  <a:pt x="1101272" y="100456"/>
                </a:lnTo>
                <a:lnTo>
                  <a:pt x="1101272" y="113811"/>
                </a:lnTo>
                <a:lnTo>
                  <a:pt x="1082109" y="113811"/>
                </a:lnTo>
                <a:cubicBezTo>
                  <a:pt x="1085758" y="108876"/>
                  <a:pt x="1089518" y="103083"/>
                  <a:pt x="1093379" y="96434"/>
                </a:cubicBezTo>
                <a:lnTo>
                  <a:pt x="1159400" y="96434"/>
                </a:lnTo>
                <a:lnTo>
                  <a:pt x="1159400" y="77928"/>
                </a:lnTo>
                <a:lnTo>
                  <a:pt x="1103364" y="77928"/>
                </a:lnTo>
                <a:cubicBezTo>
                  <a:pt x="1104760" y="75246"/>
                  <a:pt x="1106046" y="72509"/>
                  <a:pt x="1107230" y="69721"/>
                </a:cubicBezTo>
                <a:close/>
                <a:moveTo>
                  <a:pt x="236948" y="47687"/>
                </a:moveTo>
                <a:lnTo>
                  <a:pt x="236948" y="107373"/>
                </a:lnTo>
                <a:lnTo>
                  <a:pt x="258467" y="107373"/>
                </a:lnTo>
                <a:cubicBezTo>
                  <a:pt x="270323" y="107373"/>
                  <a:pt x="279982" y="105077"/>
                  <a:pt x="287437" y="100486"/>
                </a:cubicBezTo>
                <a:cubicBezTo>
                  <a:pt x="294898" y="95894"/>
                  <a:pt x="298628" y="88243"/>
                  <a:pt x="298628" y="77529"/>
                </a:cubicBezTo>
                <a:cubicBezTo>
                  <a:pt x="298628" y="67009"/>
                  <a:pt x="294851" y="59405"/>
                  <a:pt x="287297" y="54715"/>
                </a:cubicBezTo>
                <a:cubicBezTo>
                  <a:pt x="279740" y="50031"/>
                  <a:pt x="270132" y="47687"/>
                  <a:pt x="258467" y="47687"/>
                </a:cubicBezTo>
                <a:close/>
                <a:moveTo>
                  <a:pt x="49055" y="47687"/>
                </a:moveTo>
                <a:lnTo>
                  <a:pt x="49055" y="107373"/>
                </a:lnTo>
                <a:lnTo>
                  <a:pt x="70569" y="107373"/>
                </a:lnTo>
                <a:cubicBezTo>
                  <a:pt x="82430" y="107373"/>
                  <a:pt x="92088" y="105077"/>
                  <a:pt x="99544" y="100486"/>
                </a:cubicBezTo>
                <a:cubicBezTo>
                  <a:pt x="107004" y="95894"/>
                  <a:pt x="110734" y="88243"/>
                  <a:pt x="110734" y="77529"/>
                </a:cubicBezTo>
                <a:cubicBezTo>
                  <a:pt x="110734" y="67009"/>
                  <a:pt x="106957" y="59405"/>
                  <a:pt x="99404" y="54715"/>
                </a:cubicBezTo>
                <a:cubicBezTo>
                  <a:pt x="91846" y="50031"/>
                  <a:pt x="82239" y="47687"/>
                  <a:pt x="70569" y="47687"/>
                </a:cubicBezTo>
                <a:close/>
                <a:moveTo>
                  <a:pt x="810516" y="34481"/>
                </a:moveTo>
                <a:cubicBezTo>
                  <a:pt x="783676" y="40381"/>
                  <a:pt x="759471" y="43760"/>
                  <a:pt x="737893" y="44618"/>
                </a:cubicBezTo>
                <a:lnTo>
                  <a:pt x="737893" y="91766"/>
                </a:lnTo>
                <a:cubicBezTo>
                  <a:pt x="737893" y="107967"/>
                  <a:pt x="737006" y="120868"/>
                  <a:pt x="735237" y="130466"/>
                </a:cubicBezTo>
                <a:cubicBezTo>
                  <a:pt x="733463" y="140070"/>
                  <a:pt x="730005" y="149859"/>
                  <a:pt x="724849" y="159836"/>
                </a:cubicBezTo>
                <a:lnTo>
                  <a:pt x="724849" y="109465"/>
                </a:lnTo>
                <a:lnTo>
                  <a:pt x="697478" y="109465"/>
                </a:lnTo>
                <a:lnTo>
                  <a:pt x="697478" y="106733"/>
                </a:lnTo>
                <a:lnTo>
                  <a:pt x="697478" y="97079"/>
                </a:lnTo>
                <a:lnTo>
                  <a:pt x="732419" y="97079"/>
                </a:lnTo>
                <a:lnTo>
                  <a:pt x="732419" y="77605"/>
                </a:lnTo>
                <a:lnTo>
                  <a:pt x="725977" y="77605"/>
                </a:lnTo>
                <a:lnTo>
                  <a:pt x="725977" y="35929"/>
                </a:lnTo>
                <a:lnTo>
                  <a:pt x="705689" y="35929"/>
                </a:lnTo>
                <a:lnTo>
                  <a:pt x="705689" y="77605"/>
                </a:lnTo>
                <a:lnTo>
                  <a:pt x="697478" y="77605"/>
                </a:lnTo>
                <a:lnTo>
                  <a:pt x="697478" y="38664"/>
                </a:lnTo>
                <a:lnTo>
                  <a:pt x="677186" y="38664"/>
                </a:lnTo>
                <a:lnTo>
                  <a:pt x="677186" y="99811"/>
                </a:lnTo>
                <a:cubicBezTo>
                  <a:pt x="677186" y="114833"/>
                  <a:pt x="676944" y="126176"/>
                  <a:pt x="676464" y="133844"/>
                </a:cubicBezTo>
                <a:cubicBezTo>
                  <a:pt x="675981" y="141517"/>
                  <a:pt x="674988" y="148247"/>
                  <a:pt x="673485" y="154043"/>
                </a:cubicBezTo>
                <a:cubicBezTo>
                  <a:pt x="671979" y="159836"/>
                  <a:pt x="669564" y="166112"/>
                  <a:pt x="666238" y="172868"/>
                </a:cubicBezTo>
                <a:lnTo>
                  <a:pt x="684756" y="184775"/>
                </a:lnTo>
                <a:cubicBezTo>
                  <a:pt x="688940" y="176301"/>
                  <a:pt x="691919" y="168043"/>
                  <a:pt x="693693" y="159997"/>
                </a:cubicBezTo>
                <a:cubicBezTo>
                  <a:pt x="695462" y="151951"/>
                  <a:pt x="696617" y="142132"/>
                  <a:pt x="697156" y="130547"/>
                </a:cubicBezTo>
                <a:lnTo>
                  <a:pt x="704238" y="130547"/>
                </a:lnTo>
                <a:lnTo>
                  <a:pt x="704238" y="182042"/>
                </a:lnTo>
                <a:lnTo>
                  <a:pt x="724849" y="182042"/>
                </a:lnTo>
                <a:lnTo>
                  <a:pt x="724849" y="167559"/>
                </a:lnTo>
                <a:lnTo>
                  <a:pt x="737248" y="182203"/>
                </a:lnTo>
                <a:cubicBezTo>
                  <a:pt x="739824" y="177697"/>
                  <a:pt x="742243" y="173084"/>
                  <a:pt x="744496" y="168361"/>
                </a:cubicBezTo>
                <a:lnTo>
                  <a:pt x="757057" y="185097"/>
                </a:lnTo>
                <a:cubicBezTo>
                  <a:pt x="767683" y="177591"/>
                  <a:pt x="776645" y="170024"/>
                  <a:pt x="783948" y="162407"/>
                </a:cubicBezTo>
                <a:cubicBezTo>
                  <a:pt x="790385" y="169812"/>
                  <a:pt x="798546" y="177374"/>
                  <a:pt x="808420" y="185097"/>
                </a:cubicBezTo>
                <a:lnTo>
                  <a:pt x="819211" y="165951"/>
                </a:lnTo>
                <a:cubicBezTo>
                  <a:pt x="809871" y="159725"/>
                  <a:pt x="802195" y="153237"/>
                  <a:pt x="796182" y="146477"/>
                </a:cubicBezTo>
                <a:cubicBezTo>
                  <a:pt x="800264" y="139934"/>
                  <a:pt x="803752" y="132775"/>
                  <a:pt x="806651" y="124997"/>
                </a:cubicBezTo>
                <a:cubicBezTo>
                  <a:pt x="809549" y="117218"/>
                  <a:pt x="812231" y="108180"/>
                  <a:pt x="814700" y="97881"/>
                </a:cubicBezTo>
                <a:lnTo>
                  <a:pt x="814700" y="76481"/>
                </a:lnTo>
                <a:lnTo>
                  <a:pt x="757698" y="76481"/>
                </a:lnTo>
                <a:lnTo>
                  <a:pt x="757698" y="66020"/>
                </a:lnTo>
                <a:cubicBezTo>
                  <a:pt x="780888" y="63232"/>
                  <a:pt x="799780" y="60173"/>
                  <a:pt x="814378" y="56846"/>
                </a:cubicBezTo>
                <a:close/>
                <a:moveTo>
                  <a:pt x="1109967" y="32871"/>
                </a:moveTo>
                <a:lnTo>
                  <a:pt x="1083878" y="36251"/>
                </a:lnTo>
                <a:lnTo>
                  <a:pt x="1087099" y="46388"/>
                </a:lnTo>
                <a:lnTo>
                  <a:pt x="1029455" y="46388"/>
                </a:lnTo>
                <a:lnTo>
                  <a:pt x="1029455" y="101903"/>
                </a:lnTo>
                <a:cubicBezTo>
                  <a:pt x="1029455" y="113382"/>
                  <a:pt x="1029078" y="122663"/>
                  <a:pt x="1028327" y="129741"/>
                </a:cubicBezTo>
                <a:cubicBezTo>
                  <a:pt x="1027576" y="136823"/>
                  <a:pt x="1026124" y="143664"/>
                  <a:pt x="1023977" y="150258"/>
                </a:cubicBezTo>
                <a:cubicBezTo>
                  <a:pt x="1021834" y="156857"/>
                  <a:pt x="1018503" y="164287"/>
                  <a:pt x="1013996" y="172545"/>
                </a:cubicBezTo>
                <a:lnTo>
                  <a:pt x="1034607" y="184295"/>
                </a:lnTo>
                <a:cubicBezTo>
                  <a:pt x="1039224" y="175605"/>
                  <a:pt x="1042712" y="167640"/>
                  <a:pt x="1045071" y="160396"/>
                </a:cubicBezTo>
                <a:cubicBezTo>
                  <a:pt x="1047435" y="153157"/>
                  <a:pt x="1049124" y="144894"/>
                  <a:pt x="1050147" y="135618"/>
                </a:cubicBezTo>
                <a:cubicBezTo>
                  <a:pt x="1051165" y="126338"/>
                  <a:pt x="1051674" y="114456"/>
                  <a:pt x="1051674" y="99973"/>
                </a:cubicBezTo>
                <a:lnTo>
                  <a:pt x="1051674" y="65698"/>
                </a:lnTo>
                <a:lnTo>
                  <a:pt x="1163749" y="65698"/>
                </a:lnTo>
                <a:lnTo>
                  <a:pt x="1163749" y="46388"/>
                </a:lnTo>
                <a:lnTo>
                  <a:pt x="1114796" y="46388"/>
                </a:lnTo>
                <a:cubicBezTo>
                  <a:pt x="1113188" y="41454"/>
                  <a:pt x="1111576" y="36948"/>
                  <a:pt x="1109967" y="32871"/>
                </a:cubicBezTo>
                <a:close/>
                <a:moveTo>
                  <a:pt x="962251" y="31745"/>
                </a:moveTo>
                <a:lnTo>
                  <a:pt x="948727" y="46227"/>
                </a:lnTo>
                <a:cubicBezTo>
                  <a:pt x="952054" y="48911"/>
                  <a:pt x="957316" y="53629"/>
                  <a:pt x="964509" y="60389"/>
                </a:cubicBezTo>
                <a:lnTo>
                  <a:pt x="943576" y="60389"/>
                </a:lnTo>
                <a:cubicBezTo>
                  <a:pt x="943253" y="48911"/>
                  <a:pt x="943092" y="40220"/>
                  <a:pt x="943092" y="34320"/>
                </a:cubicBezTo>
                <a:lnTo>
                  <a:pt x="920066" y="34320"/>
                </a:lnTo>
                <a:cubicBezTo>
                  <a:pt x="920495" y="37860"/>
                  <a:pt x="920818" y="46549"/>
                  <a:pt x="921030" y="60389"/>
                </a:cubicBezTo>
                <a:lnTo>
                  <a:pt x="845992" y="60389"/>
                </a:lnTo>
                <a:lnTo>
                  <a:pt x="845992" y="82273"/>
                </a:lnTo>
                <a:lnTo>
                  <a:pt x="921997" y="82273"/>
                </a:lnTo>
                <a:cubicBezTo>
                  <a:pt x="923287" y="100940"/>
                  <a:pt x="925430" y="117112"/>
                  <a:pt x="928439" y="130789"/>
                </a:cubicBezTo>
                <a:cubicBezTo>
                  <a:pt x="931443" y="144466"/>
                  <a:pt x="934931" y="155168"/>
                  <a:pt x="938903" y="162891"/>
                </a:cubicBezTo>
                <a:cubicBezTo>
                  <a:pt x="943304" y="171043"/>
                  <a:pt x="947598" y="176729"/>
                  <a:pt x="951787" y="179950"/>
                </a:cubicBezTo>
                <a:cubicBezTo>
                  <a:pt x="955975" y="183167"/>
                  <a:pt x="960643" y="184775"/>
                  <a:pt x="965794" y="184775"/>
                </a:cubicBezTo>
                <a:cubicBezTo>
                  <a:pt x="971056" y="184775"/>
                  <a:pt x="975376" y="183167"/>
                  <a:pt x="978758" y="179950"/>
                </a:cubicBezTo>
                <a:cubicBezTo>
                  <a:pt x="982140" y="176729"/>
                  <a:pt x="984903" y="170831"/>
                  <a:pt x="987050" y="162246"/>
                </a:cubicBezTo>
                <a:cubicBezTo>
                  <a:pt x="987801" y="159458"/>
                  <a:pt x="988582" y="155732"/>
                  <a:pt x="989384" y="151064"/>
                </a:cubicBezTo>
                <a:cubicBezTo>
                  <a:pt x="990190" y="146397"/>
                  <a:pt x="990810" y="142348"/>
                  <a:pt x="991238" y="138915"/>
                </a:cubicBezTo>
                <a:lnTo>
                  <a:pt x="972720" y="132639"/>
                </a:lnTo>
                <a:cubicBezTo>
                  <a:pt x="971863" y="138432"/>
                  <a:pt x="970895" y="144173"/>
                  <a:pt x="969821" y="149859"/>
                </a:cubicBezTo>
                <a:cubicBezTo>
                  <a:pt x="969070" y="153292"/>
                  <a:pt x="968400" y="155571"/>
                  <a:pt x="967810" y="156696"/>
                </a:cubicBezTo>
                <a:cubicBezTo>
                  <a:pt x="967216" y="157824"/>
                  <a:pt x="966439" y="158385"/>
                  <a:pt x="965472" y="158385"/>
                </a:cubicBezTo>
                <a:cubicBezTo>
                  <a:pt x="964398" y="158385"/>
                  <a:pt x="963168" y="157527"/>
                  <a:pt x="961772" y="155813"/>
                </a:cubicBezTo>
                <a:cubicBezTo>
                  <a:pt x="957367" y="149376"/>
                  <a:pt x="953828" y="140256"/>
                  <a:pt x="951142" y="128455"/>
                </a:cubicBezTo>
                <a:cubicBezTo>
                  <a:pt x="948460" y="116654"/>
                  <a:pt x="946363" y="101263"/>
                  <a:pt x="944861" y="82273"/>
                </a:cubicBezTo>
                <a:lnTo>
                  <a:pt x="987534" y="82273"/>
                </a:lnTo>
                <a:lnTo>
                  <a:pt x="987534" y="60389"/>
                </a:lnTo>
                <a:lnTo>
                  <a:pt x="974489" y="60389"/>
                </a:lnTo>
                <a:lnTo>
                  <a:pt x="983507" y="49929"/>
                </a:lnTo>
                <a:cubicBezTo>
                  <a:pt x="981041" y="47461"/>
                  <a:pt x="977498" y="44269"/>
                  <a:pt x="972881" y="40354"/>
                </a:cubicBezTo>
                <a:cubicBezTo>
                  <a:pt x="968264" y="36439"/>
                  <a:pt x="964721" y="33569"/>
                  <a:pt x="962251" y="31745"/>
                </a:cubicBezTo>
                <a:close/>
                <a:moveTo>
                  <a:pt x="357141" y="6365"/>
                </a:moveTo>
                <a:lnTo>
                  <a:pt x="532134" y="6365"/>
                </a:lnTo>
                <a:lnTo>
                  <a:pt x="532134" y="49695"/>
                </a:lnTo>
                <a:lnTo>
                  <a:pt x="469021" y="49695"/>
                </a:lnTo>
                <a:lnTo>
                  <a:pt x="469021" y="216418"/>
                </a:lnTo>
                <a:lnTo>
                  <a:pt x="420255" y="216418"/>
                </a:lnTo>
                <a:lnTo>
                  <a:pt x="420255" y="49695"/>
                </a:lnTo>
                <a:lnTo>
                  <a:pt x="357141" y="49695"/>
                </a:lnTo>
                <a:close/>
                <a:moveTo>
                  <a:pt x="187894" y="6365"/>
                </a:moveTo>
                <a:lnTo>
                  <a:pt x="263916" y="6365"/>
                </a:lnTo>
                <a:cubicBezTo>
                  <a:pt x="281509" y="6365"/>
                  <a:pt x="296811" y="9282"/>
                  <a:pt x="309813" y="15117"/>
                </a:cubicBezTo>
                <a:cubicBezTo>
                  <a:pt x="322820" y="20952"/>
                  <a:pt x="332813" y="29226"/>
                  <a:pt x="339794" y="39939"/>
                </a:cubicBezTo>
                <a:cubicBezTo>
                  <a:pt x="346774" y="50650"/>
                  <a:pt x="350267" y="63181"/>
                  <a:pt x="350267" y="77529"/>
                </a:cubicBezTo>
                <a:cubicBezTo>
                  <a:pt x="350267" y="91880"/>
                  <a:pt x="346774" y="104411"/>
                  <a:pt x="339794" y="115122"/>
                </a:cubicBezTo>
                <a:cubicBezTo>
                  <a:pt x="332813" y="125837"/>
                  <a:pt x="322820" y="134107"/>
                  <a:pt x="309813" y="139946"/>
                </a:cubicBezTo>
                <a:cubicBezTo>
                  <a:pt x="296811" y="145777"/>
                  <a:pt x="281509" y="148696"/>
                  <a:pt x="263916" y="148696"/>
                </a:cubicBezTo>
                <a:lnTo>
                  <a:pt x="236948" y="148696"/>
                </a:lnTo>
                <a:lnTo>
                  <a:pt x="236948" y="216418"/>
                </a:lnTo>
                <a:lnTo>
                  <a:pt x="187894" y="216418"/>
                </a:lnTo>
                <a:close/>
                <a:moveTo>
                  <a:pt x="0" y="6365"/>
                </a:moveTo>
                <a:lnTo>
                  <a:pt x="76022" y="6365"/>
                </a:lnTo>
                <a:cubicBezTo>
                  <a:pt x="93616" y="6365"/>
                  <a:pt x="108918" y="9282"/>
                  <a:pt x="121920" y="15117"/>
                </a:cubicBezTo>
                <a:cubicBezTo>
                  <a:pt x="134926" y="20952"/>
                  <a:pt x="144920" y="29226"/>
                  <a:pt x="151900" y="39939"/>
                </a:cubicBezTo>
                <a:cubicBezTo>
                  <a:pt x="158881" y="50650"/>
                  <a:pt x="162369" y="63181"/>
                  <a:pt x="162369" y="77529"/>
                </a:cubicBezTo>
                <a:cubicBezTo>
                  <a:pt x="162369" y="91880"/>
                  <a:pt x="158881" y="104411"/>
                  <a:pt x="151900" y="115122"/>
                </a:cubicBezTo>
                <a:cubicBezTo>
                  <a:pt x="144920" y="125837"/>
                  <a:pt x="134926" y="134107"/>
                  <a:pt x="121920" y="139946"/>
                </a:cubicBezTo>
                <a:cubicBezTo>
                  <a:pt x="108918" y="145777"/>
                  <a:pt x="93616" y="148696"/>
                  <a:pt x="76022" y="148696"/>
                </a:cubicBezTo>
                <a:lnTo>
                  <a:pt x="49055" y="148696"/>
                </a:lnTo>
                <a:lnTo>
                  <a:pt x="49055" y="216418"/>
                </a:lnTo>
                <a:lnTo>
                  <a:pt x="0" y="216418"/>
                </a:lnTo>
                <a:close/>
                <a:moveTo>
                  <a:pt x="626022" y="0"/>
                </a:moveTo>
                <a:lnTo>
                  <a:pt x="1237654" y="0"/>
                </a:lnTo>
                <a:cubicBezTo>
                  <a:pt x="1251802" y="0"/>
                  <a:pt x="1262478" y="12622"/>
                  <a:pt x="1259945" y="26351"/>
                </a:cubicBezTo>
                <a:lnTo>
                  <a:pt x="1228187" y="198494"/>
                </a:lnTo>
                <a:cubicBezTo>
                  <a:pt x="1226226" y="209120"/>
                  <a:pt x="1216844" y="216843"/>
                  <a:pt x="1205896" y="216843"/>
                </a:cubicBezTo>
                <a:lnTo>
                  <a:pt x="594264" y="216843"/>
                </a:lnTo>
                <a:cubicBezTo>
                  <a:pt x="580116" y="216843"/>
                  <a:pt x="569439" y="204219"/>
                  <a:pt x="571972" y="190491"/>
                </a:cubicBezTo>
                <a:lnTo>
                  <a:pt x="603731" y="18348"/>
                </a:lnTo>
                <a:cubicBezTo>
                  <a:pt x="605691" y="7724"/>
                  <a:pt x="615078" y="0"/>
                  <a:pt x="626022" y="0"/>
                </a:cubicBezTo>
                <a:close/>
              </a:path>
            </a:pathLst>
          </a:custGeom>
          <a:solidFill>
            <a:schemeClr val="bg1"/>
          </a:solidFill>
          <a:ln w="42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腾讯体"/>
              <a:ea typeface="思源黑体 CN Medium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FABC8AC-CFB7-3BDF-5A2E-BBB44E79DC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305" y="469157"/>
            <a:ext cx="1618466" cy="39207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90F5CB98-A443-C62F-2EC9-22BC785DDF4A}"/>
              </a:ext>
            </a:extLst>
          </p:cNvPr>
          <p:cNvGrpSpPr>
            <a:grpSpLocks/>
          </p:cNvGrpSpPr>
          <p:nvPr/>
        </p:nvGrpSpPr>
        <p:grpSpPr>
          <a:xfrm>
            <a:off x="543596" y="1034428"/>
            <a:ext cx="3692290" cy="5264772"/>
            <a:chOff x="625462" y="1034428"/>
            <a:chExt cx="3692290" cy="5264772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BECF4AE4-441C-0E9E-A308-DD15830C549B}"/>
                </a:ext>
              </a:extLst>
            </p:cNvPr>
            <p:cNvSpPr>
              <a:spLocks/>
            </p:cNvSpPr>
            <p:nvPr/>
          </p:nvSpPr>
          <p:spPr>
            <a:xfrm>
              <a:off x="874713" y="1034428"/>
              <a:ext cx="3189287" cy="5264772"/>
            </a:xfrm>
            <a:prstGeom prst="rect">
              <a:avLst/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0">
                  <a:schemeClr val="accent1"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BF16C5A-BF60-4FA7-0C1C-717EF7F1F222}"/>
                </a:ext>
              </a:extLst>
            </p:cNvPr>
            <p:cNvSpPr>
              <a:spLocks/>
            </p:cNvSpPr>
            <p:nvPr/>
          </p:nvSpPr>
          <p:spPr>
            <a:xfrm>
              <a:off x="874713" y="1034428"/>
              <a:ext cx="3189287" cy="36000"/>
            </a:xfrm>
            <a:prstGeom prst="rect">
              <a:avLst/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A747D5E-6BC7-4196-DC2D-9DDA1B0E0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93721" y="1853612"/>
              <a:ext cx="2147462" cy="509096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FB1F54A-67BD-7827-47E8-88F398F03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89473" y="3407676"/>
              <a:ext cx="2147462" cy="509096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EFAA773-B06B-7532-E452-81EB673BF91C}"/>
              </a:ext>
            </a:extLst>
          </p:cNvPr>
          <p:cNvGrpSpPr>
            <a:grpSpLocks/>
          </p:cNvGrpSpPr>
          <p:nvPr/>
        </p:nvGrpSpPr>
        <p:grpSpPr>
          <a:xfrm>
            <a:off x="4249855" y="1034428"/>
            <a:ext cx="3692290" cy="5264772"/>
            <a:chOff x="625462" y="1034428"/>
            <a:chExt cx="3692290" cy="526477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C081C89-A10B-B2B1-B1FB-AE7797817B52}"/>
                </a:ext>
              </a:extLst>
            </p:cNvPr>
            <p:cNvSpPr>
              <a:spLocks/>
            </p:cNvSpPr>
            <p:nvPr/>
          </p:nvSpPr>
          <p:spPr>
            <a:xfrm>
              <a:off x="874713" y="1034428"/>
              <a:ext cx="3189287" cy="5264772"/>
            </a:xfrm>
            <a:prstGeom prst="rect">
              <a:avLst/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0">
                  <a:schemeClr val="accent1"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80A896B-408A-AEDC-B598-466C9AF1EF4B}"/>
                </a:ext>
              </a:extLst>
            </p:cNvPr>
            <p:cNvSpPr>
              <a:spLocks/>
            </p:cNvSpPr>
            <p:nvPr/>
          </p:nvSpPr>
          <p:spPr>
            <a:xfrm>
              <a:off x="874713" y="1034428"/>
              <a:ext cx="3189287" cy="36000"/>
            </a:xfrm>
            <a:prstGeom prst="rect">
              <a:avLst/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4009583-3575-CD69-EDCD-9D61D0355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93721" y="1853612"/>
              <a:ext cx="2147462" cy="509096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1E4DED2-65C6-E7A4-0CE3-F05056CF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89473" y="3407676"/>
              <a:ext cx="2147462" cy="509096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A951E77-4279-785C-CCFF-7E7EB7416290}"/>
              </a:ext>
            </a:extLst>
          </p:cNvPr>
          <p:cNvGrpSpPr>
            <a:grpSpLocks/>
          </p:cNvGrpSpPr>
          <p:nvPr/>
        </p:nvGrpSpPr>
        <p:grpSpPr>
          <a:xfrm>
            <a:off x="7956115" y="1034428"/>
            <a:ext cx="3692290" cy="5264772"/>
            <a:chOff x="625462" y="1034428"/>
            <a:chExt cx="3692290" cy="526477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0653CE7-998F-8199-30CB-C2472BCCF9FD}"/>
                </a:ext>
              </a:extLst>
            </p:cNvPr>
            <p:cNvSpPr>
              <a:spLocks/>
            </p:cNvSpPr>
            <p:nvPr/>
          </p:nvSpPr>
          <p:spPr>
            <a:xfrm>
              <a:off x="874713" y="1034428"/>
              <a:ext cx="3189287" cy="5264772"/>
            </a:xfrm>
            <a:prstGeom prst="rect">
              <a:avLst/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0">
                  <a:schemeClr val="accent1"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6695027-4419-AF5B-1FD9-C39F1E5A330F}"/>
                </a:ext>
              </a:extLst>
            </p:cNvPr>
            <p:cNvSpPr>
              <a:spLocks/>
            </p:cNvSpPr>
            <p:nvPr/>
          </p:nvSpPr>
          <p:spPr>
            <a:xfrm>
              <a:off x="874713" y="1034428"/>
              <a:ext cx="3189287" cy="36000"/>
            </a:xfrm>
            <a:prstGeom prst="rect">
              <a:avLst/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4ED102CA-2E5B-03F4-A8E0-77B8E1C9E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93721" y="1853612"/>
              <a:ext cx="2147462" cy="50909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602C71B2-2BF3-0712-BE70-0C3453D44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89473" y="3407676"/>
              <a:ext cx="2147462" cy="509096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0A62C5E1-6869-1BB3-F7B1-699C7D241FCC}"/>
              </a:ext>
            </a:extLst>
          </p:cNvPr>
          <p:cNvSpPr txBox="1">
            <a:spLocks/>
          </p:cNvSpPr>
          <p:nvPr/>
        </p:nvSpPr>
        <p:spPr>
          <a:xfrm>
            <a:off x="1374079" y="2066648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高效学习方法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D736EE4-14F3-F380-102D-4031BABD3FAF}"/>
              </a:ext>
            </a:extLst>
          </p:cNvPr>
          <p:cNvSpPr>
            <a:spLocks/>
          </p:cNvSpPr>
          <p:nvPr/>
        </p:nvSpPr>
        <p:spPr>
          <a:xfrm>
            <a:off x="2088729" y="1367373"/>
            <a:ext cx="602025" cy="602385"/>
          </a:xfrm>
          <a:custGeom>
            <a:avLst/>
            <a:gdLst>
              <a:gd name="connsiteX0" fmla="*/ 253224 w 602025"/>
              <a:gd name="connsiteY0" fmla="*/ 511126 h 602385"/>
              <a:gd name="connsiteX1" fmla="*/ 246961 w 602025"/>
              <a:gd name="connsiteY1" fmla="*/ 584205 h 602385"/>
              <a:gd name="connsiteX2" fmla="*/ 246951 w 602025"/>
              <a:gd name="connsiteY2" fmla="*/ 584205 h 602385"/>
              <a:gd name="connsiteX3" fmla="*/ 246951 w 602025"/>
              <a:gd name="connsiteY3" fmla="*/ 584319 h 602385"/>
              <a:gd name="connsiteX4" fmla="*/ 246961 w 602025"/>
              <a:gd name="connsiteY4" fmla="*/ 584205 h 602385"/>
              <a:gd name="connsiteX5" fmla="*/ 354873 w 602025"/>
              <a:gd name="connsiteY5" fmla="*/ 584205 h 602385"/>
              <a:gd name="connsiteX6" fmla="*/ 348572 w 602025"/>
              <a:gd name="connsiteY6" fmla="*/ 511126 h 602385"/>
              <a:gd name="connsiteX7" fmla="*/ 301753 w 602025"/>
              <a:gd name="connsiteY7" fmla="*/ 455240 h 602385"/>
              <a:gd name="connsiteX8" fmla="*/ 320543 w 602025"/>
              <a:gd name="connsiteY8" fmla="*/ 455240 h 602385"/>
              <a:gd name="connsiteX9" fmla="*/ 329268 w 602025"/>
              <a:gd name="connsiteY9" fmla="*/ 464336 h 602385"/>
              <a:gd name="connsiteX10" fmla="*/ 320543 w 602025"/>
              <a:gd name="connsiteY10" fmla="*/ 472376 h 602385"/>
              <a:gd name="connsiteX11" fmla="*/ 281281 w 602025"/>
              <a:gd name="connsiteY11" fmla="*/ 472376 h 602385"/>
              <a:gd name="connsiteX12" fmla="*/ 272527 w 602025"/>
              <a:gd name="connsiteY12" fmla="*/ 464364 h 602385"/>
              <a:gd name="connsiteX13" fmla="*/ 281252 w 602025"/>
              <a:gd name="connsiteY13" fmla="*/ 455269 h 602385"/>
              <a:gd name="connsiteX14" fmla="*/ 301753 w 602025"/>
              <a:gd name="connsiteY14" fmla="*/ 455240 h 602385"/>
              <a:gd name="connsiteX15" fmla="*/ 179860 w 602025"/>
              <a:gd name="connsiteY15" fmla="*/ 259185 h 602385"/>
              <a:gd name="connsiteX16" fmla="*/ 150862 w 602025"/>
              <a:gd name="connsiteY16" fmla="*/ 288211 h 602385"/>
              <a:gd name="connsiteX17" fmla="*/ 180374 w 602025"/>
              <a:gd name="connsiteY17" fmla="*/ 317379 h 602385"/>
              <a:gd name="connsiteX18" fmla="*/ 180402 w 602025"/>
              <a:gd name="connsiteY18" fmla="*/ 317379 h 602385"/>
              <a:gd name="connsiteX19" fmla="*/ 208801 w 602025"/>
              <a:gd name="connsiteY19" fmla="*/ 288125 h 602385"/>
              <a:gd name="connsiteX20" fmla="*/ 208801 w 602025"/>
              <a:gd name="connsiteY20" fmla="*/ 288040 h 602385"/>
              <a:gd name="connsiteX21" fmla="*/ 208716 w 602025"/>
              <a:gd name="connsiteY21" fmla="*/ 288096 h 602385"/>
              <a:gd name="connsiteX22" fmla="*/ 179860 w 602025"/>
              <a:gd name="connsiteY22" fmla="*/ 259185 h 602385"/>
              <a:gd name="connsiteX23" fmla="*/ 180145 w 602025"/>
              <a:gd name="connsiteY23" fmla="*/ 241564 h 602385"/>
              <a:gd name="connsiteX24" fmla="*/ 226850 w 602025"/>
              <a:gd name="connsiteY24" fmla="*/ 288553 h 602385"/>
              <a:gd name="connsiteX25" fmla="*/ 179718 w 602025"/>
              <a:gd name="connsiteY25" fmla="*/ 335115 h 602385"/>
              <a:gd name="connsiteX26" fmla="*/ 133213 w 602025"/>
              <a:gd name="connsiteY26" fmla="*/ 288096 h 602385"/>
              <a:gd name="connsiteX27" fmla="*/ 180145 w 602025"/>
              <a:gd name="connsiteY27" fmla="*/ 241564 h 602385"/>
              <a:gd name="connsiteX28" fmla="*/ 179889 w 602025"/>
              <a:gd name="connsiteY28" fmla="*/ 198109 h 602385"/>
              <a:gd name="connsiteX29" fmla="*/ 173958 w 602025"/>
              <a:gd name="connsiteY29" fmla="*/ 198823 h 602385"/>
              <a:gd name="connsiteX30" fmla="*/ 173359 w 602025"/>
              <a:gd name="connsiteY30" fmla="*/ 204183 h 602385"/>
              <a:gd name="connsiteX31" fmla="*/ 159103 w 602025"/>
              <a:gd name="connsiteY31" fmla="*/ 223287 h 602385"/>
              <a:gd name="connsiteX32" fmla="*/ 146586 w 602025"/>
              <a:gd name="connsiteY32" fmla="*/ 228704 h 602385"/>
              <a:gd name="connsiteX33" fmla="*/ 126626 w 602025"/>
              <a:gd name="connsiteY33" fmla="*/ 225682 h 602385"/>
              <a:gd name="connsiteX34" fmla="*/ 120924 w 602025"/>
              <a:gd name="connsiteY34" fmla="*/ 220406 h 602385"/>
              <a:gd name="connsiteX35" fmla="*/ 115592 w 602025"/>
              <a:gd name="connsiteY35" fmla="*/ 225111 h 602385"/>
              <a:gd name="connsiteX36" fmla="*/ 112228 w 602025"/>
              <a:gd name="connsiteY36" fmla="*/ 229217 h 602385"/>
              <a:gd name="connsiteX37" fmla="*/ 115079 w 602025"/>
              <a:gd name="connsiteY37" fmla="*/ 232667 h 602385"/>
              <a:gd name="connsiteX38" fmla="*/ 119156 w 602025"/>
              <a:gd name="connsiteY38" fmla="*/ 257445 h 602385"/>
              <a:gd name="connsiteX39" fmla="*/ 114537 w 602025"/>
              <a:gd name="connsiteY39" fmla="*/ 269364 h 602385"/>
              <a:gd name="connsiteX40" fmla="*/ 99225 w 602025"/>
              <a:gd name="connsiteY40" fmla="*/ 281624 h 602385"/>
              <a:gd name="connsiteX41" fmla="*/ 91356 w 602025"/>
              <a:gd name="connsiteY41" fmla="*/ 295025 h 602385"/>
              <a:gd name="connsiteX42" fmla="*/ 117017 w 602025"/>
              <a:gd name="connsiteY42" fmla="*/ 314671 h 602385"/>
              <a:gd name="connsiteX43" fmla="*/ 120268 w 602025"/>
              <a:gd name="connsiteY43" fmla="*/ 321599 h 602385"/>
              <a:gd name="connsiteX44" fmla="*/ 117217 w 602025"/>
              <a:gd name="connsiteY44" fmla="*/ 341558 h 602385"/>
              <a:gd name="connsiteX45" fmla="*/ 112598 w 602025"/>
              <a:gd name="connsiteY45" fmla="*/ 346719 h 602385"/>
              <a:gd name="connsiteX46" fmla="*/ 121152 w 602025"/>
              <a:gd name="connsiteY46" fmla="*/ 357354 h 602385"/>
              <a:gd name="connsiteX47" fmla="*/ 154569 w 602025"/>
              <a:gd name="connsiteY47" fmla="*/ 351652 h 602385"/>
              <a:gd name="connsiteX48" fmla="*/ 161812 w 602025"/>
              <a:gd name="connsiteY48" fmla="*/ 354190 h 602385"/>
              <a:gd name="connsiteX49" fmla="*/ 173217 w 602025"/>
              <a:gd name="connsiteY49" fmla="*/ 369187 h 602385"/>
              <a:gd name="connsiteX50" fmla="*/ 173217 w 602025"/>
              <a:gd name="connsiteY50" fmla="*/ 377998 h 602385"/>
              <a:gd name="connsiteX51" fmla="*/ 185962 w 602025"/>
              <a:gd name="connsiteY51" fmla="*/ 378055 h 602385"/>
              <a:gd name="connsiteX52" fmla="*/ 186447 w 602025"/>
              <a:gd name="connsiteY52" fmla="*/ 373094 h 602385"/>
              <a:gd name="connsiteX53" fmla="*/ 200704 w 602025"/>
              <a:gd name="connsiteY53" fmla="*/ 353135 h 602385"/>
              <a:gd name="connsiteX54" fmla="*/ 212480 w 602025"/>
              <a:gd name="connsiteY54" fmla="*/ 348173 h 602385"/>
              <a:gd name="connsiteX55" fmla="*/ 233237 w 602025"/>
              <a:gd name="connsiteY55" fmla="*/ 351025 h 602385"/>
              <a:gd name="connsiteX56" fmla="*/ 238255 w 602025"/>
              <a:gd name="connsiteY56" fmla="*/ 355501 h 602385"/>
              <a:gd name="connsiteX57" fmla="*/ 247921 w 602025"/>
              <a:gd name="connsiteY57" fmla="*/ 348202 h 602385"/>
              <a:gd name="connsiteX58" fmla="*/ 243245 w 602025"/>
              <a:gd name="connsiteY58" fmla="*/ 313587 h 602385"/>
              <a:gd name="connsiteX59" fmla="*/ 246096 w 602025"/>
              <a:gd name="connsiteY59" fmla="*/ 305518 h 602385"/>
              <a:gd name="connsiteX60" fmla="*/ 259954 w 602025"/>
              <a:gd name="connsiteY60" fmla="*/ 294882 h 602385"/>
              <a:gd name="connsiteX61" fmla="*/ 269591 w 602025"/>
              <a:gd name="connsiteY61" fmla="*/ 294882 h 602385"/>
              <a:gd name="connsiteX62" fmla="*/ 269591 w 602025"/>
              <a:gd name="connsiteY62" fmla="*/ 280968 h 602385"/>
              <a:gd name="connsiteX63" fmla="*/ 242447 w 602025"/>
              <a:gd name="connsiteY63" fmla="*/ 262349 h 602385"/>
              <a:gd name="connsiteX64" fmla="*/ 248976 w 602025"/>
              <a:gd name="connsiteY64" fmla="*/ 229246 h 602385"/>
              <a:gd name="connsiteX65" fmla="*/ 239653 w 602025"/>
              <a:gd name="connsiteY65" fmla="*/ 219979 h 602385"/>
              <a:gd name="connsiteX66" fmla="*/ 234976 w 602025"/>
              <a:gd name="connsiteY66" fmla="*/ 223886 h 602385"/>
              <a:gd name="connsiteX67" fmla="*/ 210911 w 602025"/>
              <a:gd name="connsiteY67" fmla="*/ 227478 h 602385"/>
              <a:gd name="connsiteX68" fmla="*/ 205494 w 602025"/>
              <a:gd name="connsiteY68" fmla="*/ 224969 h 602385"/>
              <a:gd name="connsiteX69" fmla="*/ 185934 w 602025"/>
              <a:gd name="connsiteY69" fmla="*/ 199991 h 602385"/>
              <a:gd name="connsiteX70" fmla="*/ 184736 w 602025"/>
              <a:gd name="connsiteY70" fmla="*/ 198480 h 602385"/>
              <a:gd name="connsiteX71" fmla="*/ 179889 w 602025"/>
              <a:gd name="connsiteY71" fmla="*/ 198109 h 602385"/>
              <a:gd name="connsiteX72" fmla="*/ 171506 w 602025"/>
              <a:gd name="connsiteY72" fmla="*/ 180460 h 602385"/>
              <a:gd name="connsiteX73" fmla="*/ 187759 w 602025"/>
              <a:gd name="connsiteY73" fmla="*/ 180460 h 602385"/>
              <a:gd name="connsiteX74" fmla="*/ 204410 w 602025"/>
              <a:gd name="connsiteY74" fmla="*/ 197169 h 602385"/>
              <a:gd name="connsiteX75" fmla="*/ 216329 w 602025"/>
              <a:gd name="connsiteY75" fmla="*/ 210684 h 602385"/>
              <a:gd name="connsiteX76" fmla="*/ 227534 w 602025"/>
              <a:gd name="connsiteY76" fmla="*/ 206578 h 602385"/>
              <a:gd name="connsiteX77" fmla="*/ 250516 w 602025"/>
              <a:gd name="connsiteY77" fmla="*/ 206264 h 602385"/>
              <a:gd name="connsiteX78" fmla="*/ 263176 w 602025"/>
              <a:gd name="connsiteY78" fmla="*/ 219038 h 602385"/>
              <a:gd name="connsiteX79" fmla="*/ 263176 w 602025"/>
              <a:gd name="connsiteY79" fmla="*/ 240052 h 602385"/>
              <a:gd name="connsiteX80" fmla="*/ 258044 w 602025"/>
              <a:gd name="connsiteY80" fmla="*/ 252712 h 602385"/>
              <a:gd name="connsiteX81" fmla="*/ 273384 w 602025"/>
              <a:gd name="connsiteY81" fmla="*/ 264431 h 602385"/>
              <a:gd name="connsiteX82" fmla="*/ 287897 w 602025"/>
              <a:gd name="connsiteY82" fmla="*/ 278516 h 602385"/>
              <a:gd name="connsiteX83" fmla="*/ 287897 w 602025"/>
              <a:gd name="connsiteY83" fmla="*/ 297335 h 602385"/>
              <a:gd name="connsiteX84" fmla="*/ 272158 w 602025"/>
              <a:gd name="connsiteY84" fmla="*/ 312960 h 602385"/>
              <a:gd name="connsiteX85" fmla="*/ 258186 w 602025"/>
              <a:gd name="connsiteY85" fmla="*/ 324108 h 602385"/>
              <a:gd name="connsiteX86" fmla="*/ 262207 w 602025"/>
              <a:gd name="connsiteY86" fmla="*/ 336284 h 602385"/>
              <a:gd name="connsiteX87" fmla="*/ 262207 w 602025"/>
              <a:gd name="connsiteY87" fmla="*/ 359094 h 602385"/>
              <a:gd name="connsiteX88" fmla="*/ 244614 w 602025"/>
              <a:gd name="connsiteY88" fmla="*/ 375204 h 602385"/>
              <a:gd name="connsiteX89" fmla="*/ 237485 w 602025"/>
              <a:gd name="connsiteY89" fmla="*/ 377143 h 602385"/>
              <a:gd name="connsiteX90" fmla="*/ 226080 w 602025"/>
              <a:gd name="connsiteY90" fmla="*/ 368788 h 602385"/>
              <a:gd name="connsiteX91" fmla="*/ 215873 w 602025"/>
              <a:gd name="connsiteY91" fmla="*/ 366593 h 602385"/>
              <a:gd name="connsiteX92" fmla="*/ 204467 w 602025"/>
              <a:gd name="connsiteY92" fmla="*/ 377599 h 602385"/>
              <a:gd name="connsiteX93" fmla="*/ 185620 w 602025"/>
              <a:gd name="connsiteY93" fmla="*/ 396361 h 602385"/>
              <a:gd name="connsiteX94" fmla="*/ 171079 w 602025"/>
              <a:gd name="connsiteY94" fmla="*/ 396361 h 602385"/>
              <a:gd name="connsiteX95" fmla="*/ 155824 w 602025"/>
              <a:gd name="connsiteY95" fmla="*/ 380222 h 602385"/>
              <a:gd name="connsiteX96" fmla="*/ 145132 w 602025"/>
              <a:gd name="connsiteY96" fmla="*/ 366764 h 602385"/>
              <a:gd name="connsiteX97" fmla="*/ 132244 w 602025"/>
              <a:gd name="connsiteY97" fmla="*/ 370642 h 602385"/>
              <a:gd name="connsiteX98" fmla="*/ 109433 w 602025"/>
              <a:gd name="connsiteY98" fmla="*/ 370470 h 602385"/>
              <a:gd name="connsiteX99" fmla="*/ 98028 w 602025"/>
              <a:gd name="connsiteY99" fmla="*/ 359065 h 602385"/>
              <a:gd name="connsiteX100" fmla="*/ 98028 w 602025"/>
              <a:gd name="connsiteY100" fmla="*/ 336255 h 602385"/>
              <a:gd name="connsiteX101" fmla="*/ 102362 w 602025"/>
              <a:gd name="connsiteY101" fmla="*/ 324850 h 602385"/>
              <a:gd name="connsiteX102" fmla="*/ 89018 w 602025"/>
              <a:gd name="connsiteY102" fmla="*/ 312817 h 602385"/>
              <a:gd name="connsiteX103" fmla="*/ 72224 w 602025"/>
              <a:gd name="connsiteY103" fmla="*/ 296365 h 602385"/>
              <a:gd name="connsiteX104" fmla="*/ 72224 w 602025"/>
              <a:gd name="connsiteY104" fmla="*/ 280084 h 602385"/>
              <a:gd name="connsiteX105" fmla="*/ 88676 w 602025"/>
              <a:gd name="connsiteY105" fmla="*/ 263860 h 602385"/>
              <a:gd name="connsiteX106" fmla="*/ 99539 w 602025"/>
              <a:gd name="connsiteY106" fmla="*/ 258814 h 602385"/>
              <a:gd name="connsiteX107" fmla="*/ 98541 w 602025"/>
              <a:gd name="connsiteY107" fmla="*/ 240908 h 602385"/>
              <a:gd name="connsiteX108" fmla="*/ 98342 w 602025"/>
              <a:gd name="connsiteY108" fmla="*/ 217584 h 602385"/>
              <a:gd name="connsiteX109" fmla="*/ 109747 w 602025"/>
              <a:gd name="connsiteY109" fmla="*/ 206179 h 602385"/>
              <a:gd name="connsiteX110" fmla="*/ 132101 w 602025"/>
              <a:gd name="connsiteY110" fmla="*/ 205922 h 602385"/>
              <a:gd name="connsiteX111" fmla="*/ 143934 w 602025"/>
              <a:gd name="connsiteY111" fmla="*/ 210598 h 602385"/>
              <a:gd name="connsiteX112" fmla="*/ 155881 w 602025"/>
              <a:gd name="connsiteY112" fmla="*/ 196342 h 602385"/>
              <a:gd name="connsiteX113" fmla="*/ 171506 w 602025"/>
              <a:gd name="connsiteY113" fmla="*/ 180460 h 602385"/>
              <a:gd name="connsiteX114" fmla="*/ 65637 w 602025"/>
              <a:gd name="connsiteY114" fmla="*/ 142224 h 602385"/>
              <a:gd name="connsiteX115" fmla="*/ 54232 w 602025"/>
              <a:gd name="connsiteY115" fmla="*/ 153857 h 602385"/>
              <a:gd name="connsiteX116" fmla="*/ 54232 w 602025"/>
              <a:gd name="connsiteY116" fmla="*/ 416662 h 602385"/>
              <a:gd name="connsiteX117" fmla="*/ 547508 w 602025"/>
              <a:gd name="connsiteY117" fmla="*/ 416662 h 602385"/>
              <a:gd name="connsiteX118" fmla="*/ 547508 w 602025"/>
              <a:gd name="connsiteY118" fmla="*/ 154342 h 602385"/>
              <a:gd name="connsiteX119" fmla="*/ 532538 w 602025"/>
              <a:gd name="connsiteY119" fmla="*/ 143392 h 602385"/>
              <a:gd name="connsiteX120" fmla="*/ 532139 w 602025"/>
              <a:gd name="connsiteY120" fmla="*/ 148268 h 602385"/>
              <a:gd name="connsiteX121" fmla="*/ 512351 w 602025"/>
              <a:gd name="connsiteY121" fmla="*/ 167543 h 602385"/>
              <a:gd name="connsiteX122" fmla="*/ 504710 w 602025"/>
              <a:gd name="connsiteY122" fmla="*/ 167543 h 602385"/>
              <a:gd name="connsiteX123" fmla="*/ 498522 w 602025"/>
              <a:gd name="connsiteY123" fmla="*/ 171649 h 602385"/>
              <a:gd name="connsiteX124" fmla="*/ 489170 w 602025"/>
              <a:gd name="connsiteY124" fmla="*/ 194602 h 602385"/>
              <a:gd name="connsiteX125" fmla="*/ 500262 w 602025"/>
              <a:gd name="connsiteY125" fmla="*/ 203783 h 602385"/>
              <a:gd name="connsiteX126" fmla="*/ 500262 w 602025"/>
              <a:gd name="connsiteY126" fmla="*/ 227706 h 602385"/>
              <a:gd name="connsiteX127" fmla="*/ 483325 w 602025"/>
              <a:gd name="connsiteY127" fmla="*/ 244642 h 602385"/>
              <a:gd name="connsiteX128" fmla="*/ 458917 w 602025"/>
              <a:gd name="connsiteY128" fmla="*/ 244443 h 602385"/>
              <a:gd name="connsiteX129" fmla="*/ 434596 w 602025"/>
              <a:gd name="connsiteY129" fmla="*/ 240223 h 602385"/>
              <a:gd name="connsiteX130" fmla="*/ 433028 w 602025"/>
              <a:gd name="connsiteY130" fmla="*/ 240936 h 602385"/>
              <a:gd name="connsiteX131" fmla="*/ 422877 w 602025"/>
              <a:gd name="connsiteY131" fmla="*/ 255905 h 602385"/>
              <a:gd name="connsiteX132" fmla="*/ 422877 w 602025"/>
              <a:gd name="connsiteY132" fmla="*/ 259327 h 602385"/>
              <a:gd name="connsiteX133" fmla="*/ 405769 w 602025"/>
              <a:gd name="connsiteY133" fmla="*/ 277005 h 602385"/>
              <a:gd name="connsiteX134" fmla="*/ 384413 w 602025"/>
              <a:gd name="connsiteY134" fmla="*/ 277005 h 602385"/>
              <a:gd name="connsiteX135" fmla="*/ 364682 w 602025"/>
              <a:gd name="connsiteY135" fmla="*/ 256647 h 602385"/>
              <a:gd name="connsiteX136" fmla="*/ 353904 w 602025"/>
              <a:gd name="connsiteY136" fmla="*/ 239910 h 602385"/>
              <a:gd name="connsiteX137" fmla="*/ 328014 w 602025"/>
              <a:gd name="connsiteY137" fmla="*/ 245156 h 602385"/>
              <a:gd name="connsiteX138" fmla="*/ 304890 w 602025"/>
              <a:gd name="connsiteY138" fmla="*/ 244956 h 602385"/>
              <a:gd name="connsiteX139" fmla="*/ 287326 w 602025"/>
              <a:gd name="connsiteY139" fmla="*/ 227449 h 602385"/>
              <a:gd name="connsiteX140" fmla="*/ 287782 w 602025"/>
              <a:gd name="connsiteY140" fmla="*/ 203698 h 602385"/>
              <a:gd name="connsiteX141" fmla="*/ 292144 w 602025"/>
              <a:gd name="connsiteY141" fmla="*/ 179490 h 602385"/>
              <a:gd name="connsiteX142" fmla="*/ 291859 w 602025"/>
              <a:gd name="connsiteY142" fmla="*/ 178692 h 602385"/>
              <a:gd name="connsiteX143" fmla="*/ 275807 w 602025"/>
              <a:gd name="connsiteY143" fmla="*/ 167429 h 602385"/>
              <a:gd name="connsiteX144" fmla="*/ 255648 w 602025"/>
              <a:gd name="connsiteY144" fmla="*/ 148810 h 602385"/>
              <a:gd name="connsiteX145" fmla="*/ 254735 w 602025"/>
              <a:gd name="connsiteY145" fmla="*/ 142224 h 602385"/>
              <a:gd name="connsiteX146" fmla="*/ 393337 w 602025"/>
              <a:gd name="connsiteY146" fmla="*/ 120497 h 602385"/>
              <a:gd name="connsiteX147" fmla="*/ 376229 w 602025"/>
              <a:gd name="connsiteY147" fmla="*/ 138375 h 602385"/>
              <a:gd name="connsiteX148" fmla="*/ 393309 w 602025"/>
              <a:gd name="connsiteY148" fmla="*/ 156138 h 602385"/>
              <a:gd name="connsiteX149" fmla="*/ 393936 w 602025"/>
              <a:gd name="connsiteY149" fmla="*/ 156138 h 602385"/>
              <a:gd name="connsiteX150" fmla="*/ 411757 w 602025"/>
              <a:gd name="connsiteY150" fmla="*/ 138261 h 602385"/>
              <a:gd name="connsiteX151" fmla="*/ 411757 w 602025"/>
              <a:gd name="connsiteY151" fmla="*/ 138146 h 602385"/>
              <a:gd name="connsiteX152" fmla="*/ 393337 w 602025"/>
              <a:gd name="connsiteY152" fmla="*/ 120497 h 602385"/>
              <a:gd name="connsiteX153" fmla="*/ 394193 w 602025"/>
              <a:gd name="connsiteY153" fmla="*/ 102905 h 602385"/>
              <a:gd name="connsiteX154" fmla="*/ 429435 w 602025"/>
              <a:gd name="connsiteY154" fmla="*/ 138888 h 602385"/>
              <a:gd name="connsiteX155" fmla="*/ 429435 w 602025"/>
              <a:gd name="connsiteY155" fmla="*/ 139259 h 602385"/>
              <a:gd name="connsiteX156" fmla="*/ 393537 w 602025"/>
              <a:gd name="connsiteY156" fmla="*/ 174330 h 602385"/>
              <a:gd name="connsiteX157" fmla="*/ 358380 w 602025"/>
              <a:gd name="connsiteY157" fmla="*/ 137747 h 602385"/>
              <a:gd name="connsiteX158" fmla="*/ 394193 w 602025"/>
              <a:gd name="connsiteY158" fmla="*/ 102905 h 602385"/>
              <a:gd name="connsiteX159" fmla="*/ 505052 w 602025"/>
              <a:gd name="connsiteY159" fmla="*/ 101820 h 602385"/>
              <a:gd name="connsiteX160" fmla="*/ 498551 w 602025"/>
              <a:gd name="connsiteY160" fmla="*/ 102562 h 602385"/>
              <a:gd name="connsiteX161" fmla="*/ 508388 w 602025"/>
              <a:gd name="connsiteY161" fmla="*/ 109519 h 602385"/>
              <a:gd name="connsiteX162" fmla="*/ 533422 w 602025"/>
              <a:gd name="connsiteY162" fmla="*/ 125030 h 602385"/>
              <a:gd name="connsiteX163" fmla="*/ 544999 w 602025"/>
              <a:gd name="connsiteY163" fmla="*/ 125030 h 602385"/>
              <a:gd name="connsiteX164" fmla="*/ 564701 w 602025"/>
              <a:gd name="connsiteY164" fmla="*/ 143107 h 602385"/>
              <a:gd name="connsiteX165" fmla="*/ 565214 w 602025"/>
              <a:gd name="connsiteY165" fmla="*/ 155054 h 602385"/>
              <a:gd name="connsiteX166" fmla="*/ 565043 w 602025"/>
              <a:gd name="connsiteY166" fmla="*/ 408307 h 602385"/>
              <a:gd name="connsiteX167" fmla="*/ 574994 w 602025"/>
              <a:gd name="connsiteY167" fmla="*/ 417574 h 602385"/>
              <a:gd name="connsiteX168" fmla="*/ 584774 w 602025"/>
              <a:gd name="connsiteY168" fmla="*/ 409020 h 602385"/>
              <a:gd name="connsiteX169" fmla="*/ 584546 w 602025"/>
              <a:gd name="connsiteY169" fmla="*/ 126741 h 602385"/>
              <a:gd name="connsiteX170" fmla="*/ 559797 w 602025"/>
              <a:gd name="connsiteY170" fmla="*/ 101820 h 602385"/>
              <a:gd name="connsiteX171" fmla="*/ 505052 w 602025"/>
              <a:gd name="connsiteY171" fmla="*/ 101820 h 602385"/>
              <a:gd name="connsiteX172" fmla="*/ 44252 w 602025"/>
              <a:gd name="connsiteY172" fmla="*/ 101564 h 602385"/>
              <a:gd name="connsiteX173" fmla="*/ 17250 w 602025"/>
              <a:gd name="connsiteY173" fmla="*/ 128537 h 602385"/>
              <a:gd name="connsiteX174" fmla="*/ 17079 w 602025"/>
              <a:gd name="connsiteY174" fmla="*/ 407509 h 602385"/>
              <a:gd name="connsiteX175" fmla="*/ 26317 w 602025"/>
              <a:gd name="connsiteY175" fmla="*/ 417460 h 602385"/>
              <a:gd name="connsiteX176" fmla="*/ 36810 w 602025"/>
              <a:gd name="connsiteY176" fmla="*/ 407766 h 602385"/>
              <a:gd name="connsiteX177" fmla="*/ 36582 w 602025"/>
              <a:gd name="connsiteY177" fmla="*/ 251172 h 602385"/>
              <a:gd name="connsiteX178" fmla="*/ 36582 w 602025"/>
              <a:gd name="connsiteY178" fmla="*/ 150207 h 602385"/>
              <a:gd name="connsiteX179" fmla="*/ 45506 w 602025"/>
              <a:gd name="connsiteY179" fmla="*/ 129279 h 602385"/>
              <a:gd name="connsiteX180" fmla="*/ 61474 w 602025"/>
              <a:gd name="connsiteY180" fmla="*/ 124945 h 602385"/>
              <a:gd name="connsiteX181" fmla="*/ 247122 w 602025"/>
              <a:gd name="connsiteY181" fmla="*/ 124945 h 602385"/>
              <a:gd name="connsiteX182" fmla="*/ 257273 w 602025"/>
              <a:gd name="connsiteY182" fmla="*/ 118814 h 602385"/>
              <a:gd name="connsiteX183" fmla="*/ 270218 w 602025"/>
              <a:gd name="connsiteY183" fmla="*/ 109776 h 602385"/>
              <a:gd name="connsiteX184" fmla="*/ 283762 w 602025"/>
              <a:gd name="connsiteY184" fmla="*/ 109177 h 602385"/>
              <a:gd name="connsiteX185" fmla="*/ 290035 w 602025"/>
              <a:gd name="connsiteY185" fmla="*/ 104444 h 602385"/>
              <a:gd name="connsiteX186" fmla="*/ 290006 w 602025"/>
              <a:gd name="connsiteY186" fmla="*/ 104330 h 602385"/>
              <a:gd name="connsiteX187" fmla="*/ 288637 w 602025"/>
              <a:gd name="connsiteY187" fmla="*/ 101963 h 602385"/>
              <a:gd name="connsiteX188" fmla="*/ 280369 w 602025"/>
              <a:gd name="connsiteY188" fmla="*/ 101564 h 602385"/>
              <a:gd name="connsiteX189" fmla="*/ 409220 w 602025"/>
              <a:gd name="connsiteY189" fmla="*/ 71351 h 602385"/>
              <a:gd name="connsiteX190" fmla="*/ 462111 w 602025"/>
              <a:gd name="connsiteY190" fmla="*/ 138773 h 602385"/>
              <a:gd name="connsiteX191" fmla="*/ 417602 w 602025"/>
              <a:gd name="connsiteY191" fmla="*/ 202613 h 602385"/>
              <a:gd name="connsiteX192" fmla="*/ 341615 w 602025"/>
              <a:gd name="connsiteY192" fmla="*/ 182654 h 602385"/>
              <a:gd name="connsiteX193" fmla="*/ 333517 w 602025"/>
              <a:gd name="connsiteY193" fmla="*/ 105841 h 602385"/>
              <a:gd name="connsiteX194" fmla="*/ 334828 w 602025"/>
              <a:gd name="connsiteY194" fmla="*/ 103645 h 602385"/>
              <a:gd name="connsiteX195" fmla="*/ 348486 w 602025"/>
              <a:gd name="connsiteY195" fmla="*/ 97543 h 602385"/>
              <a:gd name="connsiteX196" fmla="*/ 350539 w 602025"/>
              <a:gd name="connsiteY196" fmla="*/ 112484 h 602385"/>
              <a:gd name="connsiteX197" fmla="*/ 343838 w 602025"/>
              <a:gd name="connsiteY197" fmla="*/ 141881 h 602385"/>
              <a:gd name="connsiteX198" fmla="*/ 392054 w 602025"/>
              <a:gd name="connsiteY198" fmla="*/ 189127 h 602385"/>
              <a:gd name="connsiteX199" fmla="*/ 444348 w 602025"/>
              <a:gd name="connsiteY199" fmla="*/ 144618 h 602385"/>
              <a:gd name="connsiteX200" fmla="*/ 405997 w 602025"/>
              <a:gd name="connsiteY200" fmla="*/ 89417 h 602385"/>
              <a:gd name="connsiteX201" fmla="*/ 382360 w 602025"/>
              <a:gd name="connsiteY201" fmla="*/ 89132 h 602385"/>
              <a:gd name="connsiteX202" fmla="*/ 369301 w 602025"/>
              <a:gd name="connsiteY202" fmla="*/ 83201 h 602385"/>
              <a:gd name="connsiteX203" fmla="*/ 378653 w 602025"/>
              <a:gd name="connsiteY203" fmla="*/ 71625 h 602385"/>
              <a:gd name="connsiteX204" fmla="*/ 409220 w 602025"/>
              <a:gd name="connsiteY204" fmla="*/ 71351 h 602385"/>
              <a:gd name="connsiteX205" fmla="*/ 398270 w 602025"/>
              <a:gd name="connsiteY205" fmla="*/ 17650 h 602385"/>
              <a:gd name="connsiteX206" fmla="*/ 382388 w 602025"/>
              <a:gd name="connsiteY206" fmla="*/ 32534 h 602385"/>
              <a:gd name="connsiteX207" fmla="*/ 369130 w 602025"/>
              <a:gd name="connsiteY207" fmla="*/ 50012 h 602385"/>
              <a:gd name="connsiteX208" fmla="*/ 347916 w 602025"/>
              <a:gd name="connsiteY208" fmla="*/ 58880 h 602385"/>
              <a:gd name="connsiteX209" fmla="*/ 327044 w 602025"/>
              <a:gd name="connsiteY209" fmla="*/ 55658 h 602385"/>
              <a:gd name="connsiteX210" fmla="*/ 316751 w 602025"/>
              <a:gd name="connsiteY210" fmla="*/ 45792 h 602385"/>
              <a:gd name="connsiteX211" fmla="*/ 300185 w 602025"/>
              <a:gd name="connsiteY211" fmla="*/ 62073 h 602385"/>
              <a:gd name="connsiteX212" fmla="*/ 310535 w 602025"/>
              <a:gd name="connsiteY212" fmla="*/ 71511 h 602385"/>
              <a:gd name="connsiteX213" fmla="*/ 313871 w 602025"/>
              <a:gd name="connsiteY213" fmla="*/ 93124 h 602385"/>
              <a:gd name="connsiteX214" fmla="*/ 305660 w 602025"/>
              <a:gd name="connsiteY214" fmla="*/ 112741 h 602385"/>
              <a:gd name="connsiteX215" fmla="*/ 286442 w 602025"/>
              <a:gd name="connsiteY215" fmla="*/ 126998 h 602385"/>
              <a:gd name="connsiteX216" fmla="*/ 274124 w 602025"/>
              <a:gd name="connsiteY216" fmla="*/ 126998 h 602385"/>
              <a:gd name="connsiteX217" fmla="*/ 290377 w 602025"/>
              <a:gd name="connsiteY217" fmla="*/ 150207 h 602385"/>
              <a:gd name="connsiteX218" fmla="*/ 304633 w 602025"/>
              <a:gd name="connsiteY218" fmla="*/ 161612 h 602385"/>
              <a:gd name="connsiteX219" fmla="*/ 314099 w 602025"/>
              <a:gd name="connsiteY219" fmla="*/ 184423 h 602385"/>
              <a:gd name="connsiteX220" fmla="*/ 310678 w 602025"/>
              <a:gd name="connsiteY220" fmla="*/ 205295 h 602385"/>
              <a:gd name="connsiteX221" fmla="*/ 297562 w 602025"/>
              <a:gd name="connsiteY221" fmla="*/ 215901 h 602385"/>
              <a:gd name="connsiteX222" fmla="*/ 308140 w 602025"/>
              <a:gd name="connsiteY222" fmla="*/ 223828 h 602385"/>
              <a:gd name="connsiteX223" fmla="*/ 314185 w 602025"/>
              <a:gd name="connsiteY223" fmla="*/ 233181 h 602385"/>
              <a:gd name="connsiteX224" fmla="*/ 318462 w 602025"/>
              <a:gd name="connsiteY224" fmla="*/ 232610 h 602385"/>
              <a:gd name="connsiteX225" fmla="*/ 325562 w 602025"/>
              <a:gd name="connsiteY225" fmla="*/ 222944 h 602385"/>
              <a:gd name="connsiteX226" fmla="*/ 349827 w 602025"/>
              <a:gd name="connsiteY226" fmla="*/ 219266 h 602385"/>
              <a:gd name="connsiteX227" fmla="*/ 369558 w 602025"/>
              <a:gd name="connsiteY227" fmla="*/ 227249 h 602385"/>
              <a:gd name="connsiteX228" fmla="*/ 382274 w 602025"/>
              <a:gd name="connsiteY228" fmla="*/ 244186 h 602385"/>
              <a:gd name="connsiteX229" fmla="*/ 382274 w 602025"/>
              <a:gd name="connsiteY229" fmla="*/ 258072 h 602385"/>
              <a:gd name="connsiteX230" fmla="*/ 404943 w 602025"/>
              <a:gd name="connsiteY230" fmla="*/ 258072 h 602385"/>
              <a:gd name="connsiteX231" fmla="*/ 404943 w 602025"/>
              <a:gd name="connsiteY231" fmla="*/ 247095 h 602385"/>
              <a:gd name="connsiteX232" fmla="*/ 419797 w 602025"/>
              <a:gd name="connsiteY232" fmla="*/ 226537 h 602385"/>
              <a:gd name="connsiteX233" fmla="*/ 438645 w 602025"/>
              <a:gd name="connsiteY233" fmla="*/ 218667 h 602385"/>
              <a:gd name="connsiteX234" fmla="*/ 460828 w 602025"/>
              <a:gd name="connsiteY234" fmla="*/ 222146 h 602385"/>
              <a:gd name="connsiteX235" fmla="*/ 468897 w 602025"/>
              <a:gd name="connsiteY235" fmla="*/ 233551 h 602385"/>
              <a:gd name="connsiteX236" fmla="*/ 487887 w 602025"/>
              <a:gd name="connsiteY236" fmla="*/ 214561 h 602385"/>
              <a:gd name="connsiteX237" fmla="*/ 477537 w 602025"/>
              <a:gd name="connsiteY237" fmla="*/ 205836 h 602385"/>
              <a:gd name="connsiteX238" fmla="*/ 474143 w 602025"/>
              <a:gd name="connsiteY238" fmla="*/ 183026 h 602385"/>
              <a:gd name="connsiteX239" fmla="*/ 482241 w 602025"/>
              <a:gd name="connsiteY239" fmla="*/ 163352 h 602385"/>
              <a:gd name="connsiteX240" fmla="*/ 500347 w 602025"/>
              <a:gd name="connsiteY240" fmla="*/ 150093 h 602385"/>
              <a:gd name="connsiteX241" fmla="*/ 513948 w 602025"/>
              <a:gd name="connsiteY241" fmla="*/ 150093 h 602385"/>
              <a:gd name="connsiteX242" fmla="*/ 513948 w 602025"/>
              <a:gd name="connsiteY242" fmla="*/ 126912 h 602385"/>
              <a:gd name="connsiteX243" fmla="*/ 500718 w 602025"/>
              <a:gd name="connsiteY243" fmla="*/ 126912 h 602385"/>
              <a:gd name="connsiteX244" fmla="*/ 482127 w 602025"/>
              <a:gd name="connsiteY244" fmla="*/ 113169 h 602385"/>
              <a:gd name="connsiteX245" fmla="*/ 473088 w 602025"/>
              <a:gd name="connsiteY245" fmla="*/ 92012 h 602385"/>
              <a:gd name="connsiteX246" fmla="*/ 475940 w 602025"/>
              <a:gd name="connsiteY246" fmla="*/ 72566 h 602385"/>
              <a:gd name="connsiteX247" fmla="*/ 488429 w 602025"/>
              <a:gd name="connsiteY247" fmla="*/ 63556 h 602385"/>
              <a:gd name="connsiteX248" fmla="*/ 469382 w 602025"/>
              <a:gd name="connsiteY248" fmla="*/ 43597 h 602385"/>
              <a:gd name="connsiteX249" fmla="*/ 461199 w 602025"/>
              <a:gd name="connsiteY249" fmla="*/ 54745 h 602385"/>
              <a:gd name="connsiteX250" fmla="*/ 438388 w 602025"/>
              <a:gd name="connsiteY250" fmla="*/ 58395 h 602385"/>
              <a:gd name="connsiteX251" fmla="*/ 417916 w 602025"/>
              <a:gd name="connsiteY251" fmla="*/ 49841 h 602385"/>
              <a:gd name="connsiteX252" fmla="*/ 404999 w 602025"/>
              <a:gd name="connsiteY252" fmla="*/ 32191 h 602385"/>
              <a:gd name="connsiteX253" fmla="*/ 404999 w 602025"/>
              <a:gd name="connsiteY253" fmla="*/ 18420 h 602385"/>
              <a:gd name="connsiteX254" fmla="*/ 398270 w 602025"/>
              <a:gd name="connsiteY254" fmla="*/ 17650 h 602385"/>
              <a:gd name="connsiteX255" fmla="*/ 383386 w 602025"/>
              <a:gd name="connsiteY255" fmla="*/ 0 h 602385"/>
              <a:gd name="connsiteX256" fmla="*/ 406482 w 602025"/>
              <a:gd name="connsiteY256" fmla="*/ 0 h 602385"/>
              <a:gd name="connsiteX257" fmla="*/ 422506 w 602025"/>
              <a:gd name="connsiteY257" fmla="*/ 15740 h 602385"/>
              <a:gd name="connsiteX258" fmla="*/ 438303 w 602025"/>
              <a:gd name="connsiteY258" fmla="*/ 38550 h 602385"/>
              <a:gd name="connsiteX259" fmla="*/ 456180 w 602025"/>
              <a:gd name="connsiteY259" fmla="*/ 34815 h 602385"/>
              <a:gd name="connsiteX260" fmla="*/ 486033 w 602025"/>
              <a:gd name="connsiteY260" fmla="*/ 34815 h 602385"/>
              <a:gd name="connsiteX261" fmla="*/ 500490 w 602025"/>
              <a:gd name="connsiteY261" fmla="*/ 49385 h 602385"/>
              <a:gd name="connsiteX262" fmla="*/ 500490 w 602025"/>
              <a:gd name="connsiteY262" fmla="*/ 72680 h 602385"/>
              <a:gd name="connsiteX263" fmla="*/ 490795 w 602025"/>
              <a:gd name="connsiteY263" fmla="*/ 80920 h 602385"/>
              <a:gd name="connsiteX264" fmla="*/ 491993 w 602025"/>
              <a:gd name="connsiteY264" fmla="*/ 83258 h 602385"/>
              <a:gd name="connsiteX265" fmla="*/ 499891 w 602025"/>
              <a:gd name="connsiteY265" fmla="*/ 83772 h 602385"/>
              <a:gd name="connsiteX266" fmla="*/ 560624 w 602025"/>
              <a:gd name="connsiteY266" fmla="*/ 83772 h 602385"/>
              <a:gd name="connsiteX267" fmla="*/ 602025 w 602025"/>
              <a:gd name="connsiteY267" fmla="*/ 125657 h 602385"/>
              <a:gd name="connsiteX268" fmla="*/ 602025 w 602025"/>
              <a:gd name="connsiteY268" fmla="*/ 468784 h 602385"/>
              <a:gd name="connsiteX269" fmla="*/ 560424 w 602025"/>
              <a:gd name="connsiteY269" fmla="*/ 510299 h 602385"/>
              <a:gd name="connsiteX270" fmla="*/ 378197 w 602025"/>
              <a:gd name="connsiteY270" fmla="*/ 510299 h 602385"/>
              <a:gd name="connsiteX271" fmla="*/ 366792 w 602025"/>
              <a:gd name="connsiteY271" fmla="*/ 510299 h 602385"/>
              <a:gd name="connsiteX272" fmla="*/ 370071 w 602025"/>
              <a:gd name="connsiteY272" fmla="*/ 557260 h 602385"/>
              <a:gd name="connsiteX273" fmla="*/ 375488 w 602025"/>
              <a:gd name="connsiteY273" fmla="*/ 582323 h 602385"/>
              <a:gd name="connsiteX274" fmla="*/ 400751 w 602025"/>
              <a:gd name="connsiteY274" fmla="*/ 584689 h 602385"/>
              <a:gd name="connsiteX275" fmla="*/ 410303 w 602025"/>
              <a:gd name="connsiteY275" fmla="*/ 586999 h 602385"/>
              <a:gd name="connsiteX276" fmla="*/ 413154 w 602025"/>
              <a:gd name="connsiteY276" fmla="*/ 595154 h 602385"/>
              <a:gd name="connsiteX277" fmla="*/ 407166 w 602025"/>
              <a:gd name="connsiteY277" fmla="*/ 601626 h 602385"/>
              <a:gd name="connsiteX278" fmla="*/ 400466 w 602025"/>
              <a:gd name="connsiteY278" fmla="*/ 602139 h 602385"/>
              <a:gd name="connsiteX279" fmla="*/ 201986 w 602025"/>
              <a:gd name="connsiteY279" fmla="*/ 602139 h 602385"/>
              <a:gd name="connsiteX280" fmla="*/ 196113 w 602025"/>
              <a:gd name="connsiteY280" fmla="*/ 601854 h 602385"/>
              <a:gd name="connsiteX281" fmla="*/ 188842 w 602025"/>
              <a:gd name="connsiteY281" fmla="*/ 593044 h 602385"/>
              <a:gd name="connsiteX282" fmla="*/ 196511 w 602025"/>
              <a:gd name="connsiteY282" fmla="*/ 585088 h 602385"/>
              <a:gd name="connsiteX283" fmla="*/ 221232 w 602025"/>
              <a:gd name="connsiteY283" fmla="*/ 584347 h 602385"/>
              <a:gd name="connsiteX284" fmla="*/ 228304 w 602025"/>
              <a:gd name="connsiteY284" fmla="*/ 579557 h 602385"/>
              <a:gd name="connsiteX285" fmla="*/ 235974 w 602025"/>
              <a:gd name="connsiteY285" fmla="*/ 510755 h 602385"/>
              <a:gd name="connsiteX286" fmla="*/ 224939 w 602025"/>
              <a:gd name="connsiteY286" fmla="*/ 510270 h 602385"/>
              <a:gd name="connsiteX287" fmla="*/ 165062 w 602025"/>
              <a:gd name="connsiteY287" fmla="*/ 510270 h 602385"/>
              <a:gd name="connsiteX288" fmla="*/ 153856 w 602025"/>
              <a:gd name="connsiteY288" fmla="*/ 501716 h 602385"/>
              <a:gd name="connsiteX289" fmla="*/ 164976 w 602025"/>
              <a:gd name="connsiteY289" fmla="*/ 492706 h 602385"/>
              <a:gd name="connsiteX290" fmla="*/ 195770 w 602025"/>
              <a:gd name="connsiteY290" fmla="*/ 492706 h 602385"/>
              <a:gd name="connsiteX291" fmla="*/ 538840 w 602025"/>
              <a:gd name="connsiteY291" fmla="*/ 492877 h 602385"/>
              <a:gd name="connsiteX292" fmla="*/ 584717 w 602025"/>
              <a:gd name="connsiteY292" fmla="*/ 446344 h 602385"/>
              <a:gd name="connsiteX293" fmla="*/ 584717 w 602025"/>
              <a:gd name="connsiteY293" fmla="*/ 435281 h 602385"/>
              <a:gd name="connsiteX294" fmla="*/ 575023 w 602025"/>
              <a:gd name="connsiteY294" fmla="*/ 434739 h 602385"/>
              <a:gd name="connsiteX295" fmla="*/ 27572 w 602025"/>
              <a:gd name="connsiteY295" fmla="*/ 434540 h 602385"/>
              <a:gd name="connsiteX296" fmla="*/ 17307 w 602025"/>
              <a:gd name="connsiteY296" fmla="*/ 445089 h 602385"/>
              <a:gd name="connsiteX297" fmla="*/ 17506 w 602025"/>
              <a:gd name="connsiteY297" fmla="*/ 469867 h 602385"/>
              <a:gd name="connsiteX298" fmla="*/ 40659 w 602025"/>
              <a:gd name="connsiteY298" fmla="*/ 492678 h 602385"/>
              <a:gd name="connsiteX299" fmla="*/ 114223 w 602025"/>
              <a:gd name="connsiteY299" fmla="*/ 492678 h 602385"/>
              <a:gd name="connsiteX300" fmla="*/ 121750 w 602025"/>
              <a:gd name="connsiteY300" fmla="*/ 493162 h 602385"/>
              <a:gd name="connsiteX301" fmla="*/ 128793 w 602025"/>
              <a:gd name="connsiteY301" fmla="*/ 502058 h 602385"/>
              <a:gd name="connsiteX302" fmla="*/ 120867 w 602025"/>
              <a:gd name="connsiteY302" fmla="*/ 509843 h 602385"/>
              <a:gd name="connsiteX303" fmla="*/ 31934 w 602025"/>
              <a:gd name="connsiteY303" fmla="*/ 509529 h 602385"/>
              <a:gd name="connsiteX304" fmla="*/ 0 w 602025"/>
              <a:gd name="connsiteY304" fmla="*/ 471065 h 602385"/>
              <a:gd name="connsiteX305" fmla="*/ 0 w 602025"/>
              <a:gd name="connsiteY305" fmla="*/ 269991 h 602385"/>
              <a:gd name="connsiteX306" fmla="*/ 0 w 602025"/>
              <a:gd name="connsiteY306" fmla="*/ 125372 h 602385"/>
              <a:gd name="connsiteX307" fmla="*/ 41657 w 602025"/>
              <a:gd name="connsiteY307" fmla="*/ 83772 h 602385"/>
              <a:gd name="connsiteX308" fmla="*/ 285473 w 602025"/>
              <a:gd name="connsiteY308" fmla="*/ 83772 h 602385"/>
              <a:gd name="connsiteX309" fmla="*/ 295652 w 602025"/>
              <a:gd name="connsiteY309" fmla="*/ 83772 h 602385"/>
              <a:gd name="connsiteX310" fmla="*/ 297619 w 602025"/>
              <a:gd name="connsiteY310" fmla="*/ 80806 h 602385"/>
              <a:gd name="connsiteX311" fmla="*/ 286214 w 602025"/>
              <a:gd name="connsiteY311" fmla="*/ 71939 h 602385"/>
              <a:gd name="connsiteX312" fmla="*/ 286214 w 602025"/>
              <a:gd name="connsiteY312" fmla="*/ 50554 h 602385"/>
              <a:gd name="connsiteX313" fmla="*/ 304291 w 602025"/>
              <a:gd name="connsiteY313" fmla="*/ 32363 h 602385"/>
              <a:gd name="connsiteX314" fmla="*/ 328641 w 602025"/>
              <a:gd name="connsiteY314" fmla="*/ 32363 h 602385"/>
              <a:gd name="connsiteX315" fmla="*/ 352963 w 602025"/>
              <a:gd name="connsiteY315" fmla="*/ 37238 h 602385"/>
              <a:gd name="connsiteX316" fmla="*/ 364511 w 602025"/>
              <a:gd name="connsiteY316" fmla="*/ 19304 h 602385"/>
              <a:gd name="connsiteX317" fmla="*/ 383386 w 602025"/>
              <a:gd name="connsiteY317" fmla="*/ 0 h 60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</a:cxnLst>
            <a:rect l="l" t="t" r="r" b="b"/>
            <a:pathLst>
              <a:path w="602025" h="602385">
                <a:moveTo>
                  <a:pt x="253224" y="511126"/>
                </a:moveTo>
                <a:lnTo>
                  <a:pt x="246961" y="584205"/>
                </a:lnTo>
                <a:lnTo>
                  <a:pt x="246951" y="584205"/>
                </a:lnTo>
                <a:lnTo>
                  <a:pt x="246951" y="584319"/>
                </a:lnTo>
                <a:lnTo>
                  <a:pt x="246961" y="584205"/>
                </a:lnTo>
                <a:lnTo>
                  <a:pt x="354873" y="584205"/>
                </a:lnTo>
                <a:cubicBezTo>
                  <a:pt x="352735" y="559512"/>
                  <a:pt x="350682" y="535476"/>
                  <a:pt x="348572" y="511126"/>
                </a:cubicBezTo>
                <a:close/>
                <a:moveTo>
                  <a:pt x="301753" y="455240"/>
                </a:moveTo>
                <a:cubicBezTo>
                  <a:pt x="308026" y="455240"/>
                  <a:pt x="314299" y="455041"/>
                  <a:pt x="320543" y="455240"/>
                </a:cubicBezTo>
                <a:cubicBezTo>
                  <a:pt x="326246" y="455497"/>
                  <a:pt x="330551" y="458890"/>
                  <a:pt x="329268" y="464336"/>
                </a:cubicBezTo>
                <a:cubicBezTo>
                  <a:pt x="327871" y="468299"/>
                  <a:pt x="324620" y="471321"/>
                  <a:pt x="320543" y="472376"/>
                </a:cubicBezTo>
                <a:cubicBezTo>
                  <a:pt x="307484" y="473289"/>
                  <a:pt x="294340" y="473289"/>
                  <a:pt x="281281" y="472376"/>
                </a:cubicBezTo>
                <a:cubicBezTo>
                  <a:pt x="277203" y="471321"/>
                  <a:pt x="273953" y="468328"/>
                  <a:pt x="272527" y="464364"/>
                </a:cubicBezTo>
                <a:cubicBezTo>
                  <a:pt x="271244" y="458890"/>
                  <a:pt x="275606" y="455497"/>
                  <a:pt x="281252" y="455269"/>
                </a:cubicBezTo>
                <a:cubicBezTo>
                  <a:pt x="288067" y="455041"/>
                  <a:pt x="294910" y="455240"/>
                  <a:pt x="301753" y="455240"/>
                </a:cubicBezTo>
                <a:close/>
                <a:moveTo>
                  <a:pt x="179860" y="259185"/>
                </a:moveTo>
                <a:cubicBezTo>
                  <a:pt x="163979" y="259555"/>
                  <a:pt x="151205" y="272329"/>
                  <a:pt x="150862" y="288211"/>
                </a:cubicBezTo>
                <a:cubicBezTo>
                  <a:pt x="150948" y="304406"/>
                  <a:pt x="164178" y="317465"/>
                  <a:pt x="180374" y="317379"/>
                </a:cubicBezTo>
                <a:cubicBezTo>
                  <a:pt x="180374" y="317379"/>
                  <a:pt x="180402" y="317379"/>
                  <a:pt x="180402" y="317379"/>
                </a:cubicBezTo>
                <a:cubicBezTo>
                  <a:pt x="196312" y="317152"/>
                  <a:pt x="209029" y="304064"/>
                  <a:pt x="208801" y="288125"/>
                </a:cubicBezTo>
                <a:cubicBezTo>
                  <a:pt x="208801" y="288096"/>
                  <a:pt x="208801" y="288068"/>
                  <a:pt x="208801" y="288040"/>
                </a:cubicBezTo>
                <a:lnTo>
                  <a:pt x="208716" y="288096"/>
                </a:lnTo>
                <a:cubicBezTo>
                  <a:pt x="208601" y="272186"/>
                  <a:pt x="195770" y="259327"/>
                  <a:pt x="179860" y="259185"/>
                </a:cubicBezTo>
                <a:close/>
                <a:moveTo>
                  <a:pt x="180145" y="241564"/>
                </a:moveTo>
                <a:cubicBezTo>
                  <a:pt x="205950" y="241820"/>
                  <a:pt x="226736" y="262749"/>
                  <a:pt x="226850" y="288553"/>
                </a:cubicBezTo>
                <a:cubicBezTo>
                  <a:pt x="226422" y="314329"/>
                  <a:pt x="205493" y="335001"/>
                  <a:pt x="179718" y="335115"/>
                </a:cubicBezTo>
                <a:cubicBezTo>
                  <a:pt x="153913" y="334915"/>
                  <a:pt x="133127" y="313901"/>
                  <a:pt x="133213" y="288096"/>
                </a:cubicBezTo>
                <a:cubicBezTo>
                  <a:pt x="133412" y="262321"/>
                  <a:pt x="154370" y="241535"/>
                  <a:pt x="180145" y="241564"/>
                </a:cubicBezTo>
                <a:close/>
                <a:moveTo>
                  <a:pt x="179889" y="198109"/>
                </a:moveTo>
                <a:cubicBezTo>
                  <a:pt x="177893" y="198252"/>
                  <a:pt x="175926" y="198480"/>
                  <a:pt x="173958" y="198823"/>
                </a:cubicBezTo>
                <a:cubicBezTo>
                  <a:pt x="173730" y="200847"/>
                  <a:pt x="173445" y="202529"/>
                  <a:pt x="173359" y="204183"/>
                </a:cubicBezTo>
                <a:cubicBezTo>
                  <a:pt x="172732" y="217071"/>
                  <a:pt x="171136" y="219124"/>
                  <a:pt x="159103" y="223287"/>
                </a:cubicBezTo>
                <a:cubicBezTo>
                  <a:pt x="154769" y="224712"/>
                  <a:pt x="150606" y="226537"/>
                  <a:pt x="146586" y="228704"/>
                </a:cubicBezTo>
                <a:cubicBezTo>
                  <a:pt x="140170" y="233067"/>
                  <a:pt x="131474" y="231755"/>
                  <a:pt x="126626" y="225682"/>
                </a:cubicBezTo>
                <a:cubicBezTo>
                  <a:pt x="124916" y="223886"/>
                  <a:pt x="122920" y="222317"/>
                  <a:pt x="120924" y="220406"/>
                </a:cubicBezTo>
                <a:cubicBezTo>
                  <a:pt x="118900" y="222174"/>
                  <a:pt x="117160" y="223543"/>
                  <a:pt x="115592" y="225111"/>
                </a:cubicBezTo>
                <a:cubicBezTo>
                  <a:pt x="114395" y="226423"/>
                  <a:pt x="113282" y="227792"/>
                  <a:pt x="112228" y="229217"/>
                </a:cubicBezTo>
                <a:cubicBezTo>
                  <a:pt x="113340" y="230557"/>
                  <a:pt x="114138" y="231669"/>
                  <a:pt x="115079" y="232667"/>
                </a:cubicBezTo>
                <a:cubicBezTo>
                  <a:pt x="124716" y="243018"/>
                  <a:pt x="125030" y="245156"/>
                  <a:pt x="119156" y="257445"/>
                </a:cubicBezTo>
                <a:cubicBezTo>
                  <a:pt x="117303" y="261295"/>
                  <a:pt x="115763" y="265258"/>
                  <a:pt x="114537" y="269364"/>
                </a:cubicBezTo>
                <a:cubicBezTo>
                  <a:pt x="113140" y="276663"/>
                  <a:pt x="106639" y="281852"/>
                  <a:pt x="99225" y="281624"/>
                </a:cubicBezTo>
                <a:cubicBezTo>
                  <a:pt x="88647" y="282109"/>
                  <a:pt x="88162" y="283050"/>
                  <a:pt x="91356" y="295025"/>
                </a:cubicBezTo>
                <a:cubicBezTo>
                  <a:pt x="107095" y="291632"/>
                  <a:pt x="113853" y="300728"/>
                  <a:pt x="117017" y="314671"/>
                </a:cubicBezTo>
                <a:cubicBezTo>
                  <a:pt x="117759" y="317123"/>
                  <a:pt x="118871" y="319461"/>
                  <a:pt x="120268" y="321599"/>
                </a:cubicBezTo>
                <a:cubicBezTo>
                  <a:pt x="124602" y="329127"/>
                  <a:pt x="123376" y="335856"/>
                  <a:pt x="117217" y="341558"/>
                </a:cubicBezTo>
                <a:cubicBezTo>
                  <a:pt x="115421" y="343270"/>
                  <a:pt x="113910" y="345265"/>
                  <a:pt x="112598" y="346719"/>
                </a:cubicBezTo>
                <a:lnTo>
                  <a:pt x="121152" y="357354"/>
                </a:lnTo>
                <a:cubicBezTo>
                  <a:pt x="130704" y="341758"/>
                  <a:pt x="142252" y="343868"/>
                  <a:pt x="154569" y="351652"/>
                </a:cubicBezTo>
                <a:cubicBezTo>
                  <a:pt x="156851" y="352821"/>
                  <a:pt x="159303" y="353676"/>
                  <a:pt x="161812" y="354190"/>
                </a:cubicBezTo>
                <a:cubicBezTo>
                  <a:pt x="168854" y="355615"/>
                  <a:pt x="173730" y="362031"/>
                  <a:pt x="173217" y="369187"/>
                </a:cubicBezTo>
                <a:cubicBezTo>
                  <a:pt x="173217" y="372039"/>
                  <a:pt x="173217" y="374748"/>
                  <a:pt x="173217" y="377998"/>
                </a:cubicBezTo>
                <a:lnTo>
                  <a:pt x="185962" y="378055"/>
                </a:lnTo>
                <a:cubicBezTo>
                  <a:pt x="186162" y="375888"/>
                  <a:pt x="186390" y="374491"/>
                  <a:pt x="186447" y="373094"/>
                </a:cubicBezTo>
                <a:cubicBezTo>
                  <a:pt x="186960" y="359864"/>
                  <a:pt x="188757" y="357497"/>
                  <a:pt x="200704" y="353135"/>
                </a:cubicBezTo>
                <a:cubicBezTo>
                  <a:pt x="204753" y="351795"/>
                  <a:pt x="208687" y="350141"/>
                  <a:pt x="212480" y="348173"/>
                </a:cubicBezTo>
                <a:cubicBezTo>
                  <a:pt x="220235" y="343811"/>
                  <a:pt x="227050" y="344296"/>
                  <a:pt x="233237" y="351025"/>
                </a:cubicBezTo>
                <a:cubicBezTo>
                  <a:pt x="234948" y="352821"/>
                  <a:pt x="236944" y="354333"/>
                  <a:pt x="238255" y="355501"/>
                </a:cubicBezTo>
                <a:lnTo>
                  <a:pt x="247921" y="348202"/>
                </a:lnTo>
                <a:cubicBezTo>
                  <a:pt x="234862" y="331750"/>
                  <a:pt x="233465" y="333774"/>
                  <a:pt x="243245" y="313587"/>
                </a:cubicBezTo>
                <a:cubicBezTo>
                  <a:pt x="244414" y="310964"/>
                  <a:pt x="245355" y="308284"/>
                  <a:pt x="246096" y="305518"/>
                </a:cubicBezTo>
                <a:cubicBezTo>
                  <a:pt x="247750" y="299217"/>
                  <a:pt x="253453" y="294854"/>
                  <a:pt x="259954" y="294882"/>
                </a:cubicBezTo>
                <a:cubicBezTo>
                  <a:pt x="263005" y="294711"/>
                  <a:pt x="266056" y="294882"/>
                  <a:pt x="269591" y="294882"/>
                </a:cubicBezTo>
                <a:lnTo>
                  <a:pt x="269591" y="280968"/>
                </a:lnTo>
                <a:cubicBezTo>
                  <a:pt x="252883" y="285416"/>
                  <a:pt x="248007" y="275265"/>
                  <a:pt x="242447" y="262349"/>
                </a:cubicBezTo>
                <a:cubicBezTo>
                  <a:pt x="236887" y="249433"/>
                  <a:pt x="234435" y="238712"/>
                  <a:pt x="248976" y="229246"/>
                </a:cubicBezTo>
                <a:lnTo>
                  <a:pt x="239653" y="219979"/>
                </a:lnTo>
                <a:cubicBezTo>
                  <a:pt x="237514" y="221775"/>
                  <a:pt x="236174" y="222831"/>
                  <a:pt x="234976" y="223886"/>
                </a:cubicBezTo>
                <a:cubicBezTo>
                  <a:pt x="225140" y="233067"/>
                  <a:pt x="222915" y="233380"/>
                  <a:pt x="210911" y="227478"/>
                </a:cubicBezTo>
                <a:cubicBezTo>
                  <a:pt x="209229" y="226395"/>
                  <a:pt x="207404" y="225568"/>
                  <a:pt x="205494" y="224969"/>
                </a:cubicBezTo>
                <a:cubicBezTo>
                  <a:pt x="191466" y="222460"/>
                  <a:pt x="184651" y="214447"/>
                  <a:pt x="185934" y="199991"/>
                </a:cubicBezTo>
                <a:cubicBezTo>
                  <a:pt x="185934" y="199592"/>
                  <a:pt x="185278" y="199136"/>
                  <a:pt x="184736" y="198480"/>
                </a:cubicBezTo>
                <a:cubicBezTo>
                  <a:pt x="183140" y="198252"/>
                  <a:pt x="181514" y="198138"/>
                  <a:pt x="179889" y="198109"/>
                </a:cubicBezTo>
                <a:close/>
                <a:moveTo>
                  <a:pt x="171506" y="180460"/>
                </a:moveTo>
                <a:cubicBezTo>
                  <a:pt x="176924" y="180232"/>
                  <a:pt x="182370" y="180289"/>
                  <a:pt x="187759" y="180460"/>
                </a:cubicBezTo>
                <a:cubicBezTo>
                  <a:pt x="199506" y="180774"/>
                  <a:pt x="205408" y="185678"/>
                  <a:pt x="204410" y="197169"/>
                </a:cubicBezTo>
                <a:cubicBezTo>
                  <a:pt x="203527" y="207262"/>
                  <a:pt x="210911" y="207319"/>
                  <a:pt x="216329" y="210684"/>
                </a:cubicBezTo>
                <a:cubicBezTo>
                  <a:pt x="222288" y="214390"/>
                  <a:pt x="224455" y="209458"/>
                  <a:pt x="227534" y="206578"/>
                </a:cubicBezTo>
                <a:cubicBezTo>
                  <a:pt x="236088" y="198651"/>
                  <a:pt x="242276" y="198452"/>
                  <a:pt x="250516" y="206264"/>
                </a:cubicBezTo>
                <a:cubicBezTo>
                  <a:pt x="254879" y="210399"/>
                  <a:pt x="259070" y="214590"/>
                  <a:pt x="263176" y="219038"/>
                </a:cubicBezTo>
                <a:cubicBezTo>
                  <a:pt x="270105" y="226622"/>
                  <a:pt x="269905" y="232382"/>
                  <a:pt x="263176" y="240052"/>
                </a:cubicBezTo>
                <a:cubicBezTo>
                  <a:pt x="260096" y="243588"/>
                  <a:pt x="254622" y="245755"/>
                  <a:pt x="258044" y="252712"/>
                </a:cubicBezTo>
                <a:cubicBezTo>
                  <a:pt x="261465" y="259669"/>
                  <a:pt x="263233" y="265600"/>
                  <a:pt x="273384" y="264431"/>
                </a:cubicBezTo>
                <a:cubicBezTo>
                  <a:pt x="282508" y="263347"/>
                  <a:pt x="287469" y="269278"/>
                  <a:pt x="287897" y="278516"/>
                </a:cubicBezTo>
                <a:cubicBezTo>
                  <a:pt x="288182" y="284761"/>
                  <a:pt x="288125" y="291062"/>
                  <a:pt x="287897" y="297335"/>
                </a:cubicBezTo>
                <a:cubicBezTo>
                  <a:pt x="287612" y="308084"/>
                  <a:pt x="282764" y="313901"/>
                  <a:pt x="272158" y="312960"/>
                </a:cubicBezTo>
                <a:cubicBezTo>
                  <a:pt x="262577" y="312076"/>
                  <a:pt x="261465" y="318149"/>
                  <a:pt x="258186" y="324108"/>
                </a:cubicBezTo>
                <a:cubicBezTo>
                  <a:pt x="254907" y="330068"/>
                  <a:pt x="259013" y="332862"/>
                  <a:pt x="262207" y="336284"/>
                </a:cubicBezTo>
                <a:cubicBezTo>
                  <a:pt x="270247" y="344838"/>
                  <a:pt x="270418" y="350825"/>
                  <a:pt x="262207" y="359094"/>
                </a:cubicBezTo>
                <a:cubicBezTo>
                  <a:pt x="256504" y="364797"/>
                  <a:pt x="250630" y="370015"/>
                  <a:pt x="244614" y="375204"/>
                </a:cubicBezTo>
                <a:cubicBezTo>
                  <a:pt x="243245" y="376088"/>
                  <a:pt x="240907" y="376116"/>
                  <a:pt x="237485" y="377143"/>
                </a:cubicBezTo>
                <a:cubicBezTo>
                  <a:pt x="233494" y="374605"/>
                  <a:pt x="229701" y="371811"/>
                  <a:pt x="226080" y="368788"/>
                </a:cubicBezTo>
                <a:cubicBezTo>
                  <a:pt x="222858" y="365937"/>
                  <a:pt x="220377" y="363628"/>
                  <a:pt x="215873" y="366593"/>
                </a:cubicBezTo>
                <a:cubicBezTo>
                  <a:pt x="211368" y="369558"/>
                  <a:pt x="204182" y="368532"/>
                  <a:pt x="204467" y="377599"/>
                </a:cubicBezTo>
                <a:cubicBezTo>
                  <a:pt x="204867" y="392312"/>
                  <a:pt x="200276" y="396247"/>
                  <a:pt x="185620" y="396361"/>
                </a:cubicBezTo>
                <a:cubicBezTo>
                  <a:pt x="180773" y="396361"/>
                  <a:pt x="175926" y="396361"/>
                  <a:pt x="171079" y="396361"/>
                </a:cubicBezTo>
                <a:cubicBezTo>
                  <a:pt x="160301" y="395876"/>
                  <a:pt x="154940" y="391114"/>
                  <a:pt x="155824" y="380222"/>
                </a:cubicBezTo>
                <a:cubicBezTo>
                  <a:pt x="156565" y="371183"/>
                  <a:pt x="151062" y="369872"/>
                  <a:pt x="145132" y="366764"/>
                </a:cubicBezTo>
                <a:cubicBezTo>
                  <a:pt x="138745" y="363399"/>
                  <a:pt x="135950" y="367020"/>
                  <a:pt x="132244" y="370642"/>
                </a:cubicBezTo>
                <a:cubicBezTo>
                  <a:pt x="124032" y="378597"/>
                  <a:pt x="117759" y="378483"/>
                  <a:pt x="109433" y="370470"/>
                </a:cubicBezTo>
                <a:cubicBezTo>
                  <a:pt x="105527" y="366707"/>
                  <a:pt x="101678" y="362886"/>
                  <a:pt x="98028" y="359065"/>
                </a:cubicBezTo>
                <a:cubicBezTo>
                  <a:pt x="90044" y="350511"/>
                  <a:pt x="90130" y="344552"/>
                  <a:pt x="98028" y="336255"/>
                </a:cubicBezTo>
                <a:cubicBezTo>
                  <a:pt x="100880" y="333119"/>
                  <a:pt x="105898" y="330752"/>
                  <a:pt x="102362" y="324850"/>
                </a:cubicBezTo>
                <a:cubicBezTo>
                  <a:pt x="99112" y="319518"/>
                  <a:pt x="99511" y="311819"/>
                  <a:pt x="89018" y="312817"/>
                </a:cubicBezTo>
                <a:cubicBezTo>
                  <a:pt x="77385" y="313929"/>
                  <a:pt x="72537" y="308084"/>
                  <a:pt x="72224" y="296365"/>
                </a:cubicBezTo>
                <a:cubicBezTo>
                  <a:pt x="72224" y="290948"/>
                  <a:pt x="72224" y="285502"/>
                  <a:pt x="72224" y="280084"/>
                </a:cubicBezTo>
                <a:cubicBezTo>
                  <a:pt x="72566" y="268879"/>
                  <a:pt x="77413" y="264288"/>
                  <a:pt x="88676" y="263860"/>
                </a:cubicBezTo>
                <a:cubicBezTo>
                  <a:pt x="92896" y="263718"/>
                  <a:pt x="97800" y="265600"/>
                  <a:pt x="99539" y="258814"/>
                </a:cubicBezTo>
                <a:cubicBezTo>
                  <a:pt x="101136" y="252569"/>
                  <a:pt x="106183" y="247409"/>
                  <a:pt x="98541" y="240908"/>
                </a:cubicBezTo>
                <a:cubicBezTo>
                  <a:pt x="89360" y="233095"/>
                  <a:pt x="89987" y="226195"/>
                  <a:pt x="98342" y="217584"/>
                </a:cubicBezTo>
                <a:cubicBezTo>
                  <a:pt x="102105" y="213706"/>
                  <a:pt x="105926" y="209857"/>
                  <a:pt x="109747" y="206179"/>
                </a:cubicBezTo>
                <a:cubicBezTo>
                  <a:pt x="117759" y="198537"/>
                  <a:pt x="124003" y="198623"/>
                  <a:pt x="132101" y="205922"/>
                </a:cubicBezTo>
                <a:cubicBezTo>
                  <a:pt x="135323" y="208773"/>
                  <a:pt x="137348" y="214476"/>
                  <a:pt x="143934" y="210598"/>
                </a:cubicBezTo>
                <a:cubicBezTo>
                  <a:pt x="149950" y="207234"/>
                  <a:pt x="156965" y="206521"/>
                  <a:pt x="155881" y="196342"/>
                </a:cubicBezTo>
                <a:cubicBezTo>
                  <a:pt x="154797" y="186162"/>
                  <a:pt x="160814" y="180859"/>
                  <a:pt x="171506" y="180460"/>
                </a:cubicBezTo>
                <a:close/>
                <a:moveTo>
                  <a:pt x="65637" y="142224"/>
                </a:moveTo>
                <a:cubicBezTo>
                  <a:pt x="54402" y="142224"/>
                  <a:pt x="54232" y="142224"/>
                  <a:pt x="54232" y="153857"/>
                </a:cubicBezTo>
                <a:lnTo>
                  <a:pt x="54232" y="416662"/>
                </a:lnTo>
                <a:lnTo>
                  <a:pt x="547508" y="416662"/>
                </a:lnTo>
                <a:lnTo>
                  <a:pt x="547508" y="154342"/>
                </a:lnTo>
                <a:cubicBezTo>
                  <a:pt x="547508" y="141625"/>
                  <a:pt x="545768" y="140342"/>
                  <a:pt x="532538" y="143392"/>
                </a:cubicBezTo>
                <a:cubicBezTo>
                  <a:pt x="532538" y="144932"/>
                  <a:pt x="532196" y="146586"/>
                  <a:pt x="532139" y="148268"/>
                </a:cubicBezTo>
                <a:cubicBezTo>
                  <a:pt x="531626" y="163009"/>
                  <a:pt x="527092" y="167458"/>
                  <a:pt x="512351" y="167543"/>
                </a:cubicBezTo>
                <a:cubicBezTo>
                  <a:pt x="509813" y="167201"/>
                  <a:pt x="507247" y="167201"/>
                  <a:pt x="504710" y="167543"/>
                </a:cubicBezTo>
                <a:cubicBezTo>
                  <a:pt x="502200" y="168113"/>
                  <a:pt x="500005" y="169568"/>
                  <a:pt x="498522" y="171649"/>
                </a:cubicBezTo>
                <a:cubicBezTo>
                  <a:pt x="495329" y="178606"/>
                  <a:pt x="492791" y="185592"/>
                  <a:pt x="489170" y="194602"/>
                </a:cubicBezTo>
                <a:cubicBezTo>
                  <a:pt x="493047" y="197425"/>
                  <a:pt x="496754" y="200504"/>
                  <a:pt x="500262" y="203783"/>
                </a:cubicBezTo>
                <a:cubicBezTo>
                  <a:pt x="508274" y="211938"/>
                  <a:pt x="508188" y="219437"/>
                  <a:pt x="500262" y="227706"/>
                </a:cubicBezTo>
                <a:cubicBezTo>
                  <a:pt x="494759" y="233408"/>
                  <a:pt x="489056" y="239111"/>
                  <a:pt x="483325" y="244642"/>
                </a:cubicBezTo>
                <a:cubicBezTo>
                  <a:pt x="474771" y="252769"/>
                  <a:pt x="466217" y="253425"/>
                  <a:pt x="458917" y="244443"/>
                </a:cubicBezTo>
                <a:cubicBezTo>
                  <a:pt x="451618" y="235461"/>
                  <a:pt x="444119" y="233551"/>
                  <a:pt x="434596" y="240223"/>
                </a:cubicBezTo>
                <a:cubicBezTo>
                  <a:pt x="434140" y="240594"/>
                  <a:pt x="433598" y="240822"/>
                  <a:pt x="433028" y="240936"/>
                </a:cubicBezTo>
                <a:cubicBezTo>
                  <a:pt x="424189" y="242247"/>
                  <a:pt x="421309" y="247551"/>
                  <a:pt x="422877" y="255905"/>
                </a:cubicBezTo>
                <a:cubicBezTo>
                  <a:pt x="422991" y="257046"/>
                  <a:pt x="422991" y="258186"/>
                  <a:pt x="422877" y="259327"/>
                </a:cubicBezTo>
                <a:cubicBezTo>
                  <a:pt x="422592" y="271160"/>
                  <a:pt x="417431" y="276606"/>
                  <a:pt x="405769" y="277005"/>
                </a:cubicBezTo>
                <a:cubicBezTo>
                  <a:pt x="398669" y="277262"/>
                  <a:pt x="391512" y="277005"/>
                  <a:pt x="384413" y="277005"/>
                </a:cubicBezTo>
                <a:cubicBezTo>
                  <a:pt x="369757" y="277005"/>
                  <a:pt x="363912" y="271302"/>
                  <a:pt x="364682" y="256647"/>
                </a:cubicBezTo>
                <a:cubicBezTo>
                  <a:pt x="365138" y="247636"/>
                  <a:pt x="362401" y="243759"/>
                  <a:pt x="353904" y="239910"/>
                </a:cubicBezTo>
                <a:cubicBezTo>
                  <a:pt x="342841" y="234891"/>
                  <a:pt x="335855" y="235518"/>
                  <a:pt x="328014" y="245156"/>
                </a:cubicBezTo>
                <a:cubicBezTo>
                  <a:pt x="321370" y="253253"/>
                  <a:pt x="312674" y="252398"/>
                  <a:pt x="304890" y="244956"/>
                </a:cubicBezTo>
                <a:cubicBezTo>
                  <a:pt x="298902" y="239254"/>
                  <a:pt x="293057" y="233408"/>
                  <a:pt x="287326" y="227449"/>
                </a:cubicBezTo>
                <a:cubicBezTo>
                  <a:pt x="279542" y="219266"/>
                  <a:pt x="279057" y="211139"/>
                  <a:pt x="287782" y="203698"/>
                </a:cubicBezTo>
                <a:cubicBezTo>
                  <a:pt x="296507" y="196256"/>
                  <a:pt x="299415" y="189156"/>
                  <a:pt x="292144" y="179490"/>
                </a:cubicBezTo>
                <a:cubicBezTo>
                  <a:pt x="291974" y="179262"/>
                  <a:pt x="291888" y="178977"/>
                  <a:pt x="291859" y="178692"/>
                </a:cubicBezTo>
                <a:cubicBezTo>
                  <a:pt x="290377" y="169425"/>
                  <a:pt x="284959" y="166944"/>
                  <a:pt x="275807" y="167429"/>
                </a:cubicBezTo>
                <a:cubicBezTo>
                  <a:pt x="260723" y="168256"/>
                  <a:pt x="256503" y="163666"/>
                  <a:pt x="255648" y="148810"/>
                </a:cubicBezTo>
                <a:cubicBezTo>
                  <a:pt x="255648" y="146900"/>
                  <a:pt x="255106" y="144961"/>
                  <a:pt x="254735" y="142224"/>
                </a:cubicBezTo>
                <a:close/>
                <a:moveTo>
                  <a:pt x="393337" y="120497"/>
                </a:moveTo>
                <a:cubicBezTo>
                  <a:pt x="383814" y="121039"/>
                  <a:pt x="376343" y="128851"/>
                  <a:pt x="376229" y="138375"/>
                </a:cubicBezTo>
                <a:cubicBezTo>
                  <a:pt x="376030" y="147984"/>
                  <a:pt x="383671" y="155939"/>
                  <a:pt x="393309" y="156138"/>
                </a:cubicBezTo>
                <a:cubicBezTo>
                  <a:pt x="393509" y="156138"/>
                  <a:pt x="393736" y="156138"/>
                  <a:pt x="393936" y="156138"/>
                </a:cubicBezTo>
                <a:cubicBezTo>
                  <a:pt x="403802" y="156110"/>
                  <a:pt x="411785" y="148126"/>
                  <a:pt x="411757" y="138261"/>
                </a:cubicBezTo>
                <a:cubicBezTo>
                  <a:pt x="411757" y="138232"/>
                  <a:pt x="411757" y="138175"/>
                  <a:pt x="411757" y="138146"/>
                </a:cubicBezTo>
                <a:cubicBezTo>
                  <a:pt x="411272" y="128310"/>
                  <a:pt x="403175" y="120583"/>
                  <a:pt x="393337" y="120497"/>
                </a:cubicBezTo>
                <a:close/>
                <a:moveTo>
                  <a:pt x="394193" y="102905"/>
                </a:moveTo>
                <a:cubicBezTo>
                  <a:pt x="413867" y="103105"/>
                  <a:pt x="429634" y="119214"/>
                  <a:pt x="429435" y="138888"/>
                </a:cubicBezTo>
                <a:cubicBezTo>
                  <a:pt x="429435" y="139002"/>
                  <a:pt x="429435" y="139145"/>
                  <a:pt x="429435" y="139259"/>
                </a:cubicBezTo>
                <a:cubicBezTo>
                  <a:pt x="428893" y="158733"/>
                  <a:pt x="413011" y="174244"/>
                  <a:pt x="393537" y="174330"/>
                </a:cubicBezTo>
                <a:cubicBezTo>
                  <a:pt x="373749" y="173902"/>
                  <a:pt x="358038" y="157536"/>
                  <a:pt x="358380" y="137747"/>
                </a:cubicBezTo>
                <a:cubicBezTo>
                  <a:pt x="358665" y="118245"/>
                  <a:pt x="374690" y="102648"/>
                  <a:pt x="394193" y="102905"/>
                </a:cubicBezTo>
                <a:close/>
                <a:moveTo>
                  <a:pt x="505052" y="101820"/>
                </a:moveTo>
                <a:cubicBezTo>
                  <a:pt x="502885" y="101935"/>
                  <a:pt x="500689" y="102191"/>
                  <a:pt x="498551" y="102562"/>
                </a:cubicBezTo>
                <a:cubicBezTo>
                  <a:pt x="500062" y="109491"/>
                  <a:pt x="500062" y="109491"/>
                  <a:pt x="508388" y="109519"/>
                </a:cubicBezTo>
                <a:cubicBezTo>
                  <a:pt x="525752" y="109491"/>
                  <a:pt x="528204" y="110945"/>
                  <a:pt x="533422" y="125030"/>
                </a:cubicBezTo>
                <a:cubicBezTo>
                  <a:pt x="537100" y="125030"/>
                  <a:pt x="541064" y="124831"/>
                  <a:pt x="544999" y="125030"/>
                </a:cubicBezTo>
                <a:cubicBezTo>
                  <a:pt x="555064" y="125486"/>
                  <a:pt x="563361" y="133099"/>
                  <a:pt x="564701" y="143107"/>
                </a:cubicBezTo>
                <a:cubicBezTo>
                  <a:pt x="565157" y="147071"/>
                  <a:pt x="565329" y="151063"/>
                  <a:pt x="565214" y="155054"/>
                </a:cubicBezTo>
                <a:cubicBezTo>
                  <a:pt x="565214" y="239482"/>
                  <a:pt x="565214" y="323880"/>
                  <a:pt x="565043" y="408307"/>
                </a:cubicBezTo>
                <a:cubicBezTo>
                  <a:pt x="565043" y="416377"/>
                  <a:pt x="567894" y="417802"/>
                  <a:pt x="574994" y="417574"/>
                </a:cubicBezTo>
                <a:cubicBezTo>
                  <a:pt x="581181" y="417375"/>
                  <a:pt x="584774" y="417118"/>
                  <a:pt x="584774" y="409020"/>
                </a:cubicBezTo>
                <a:cubicBezTo>
                  <a:pt x="584461" y="314927"/>
                  <a:pt x="584603" y="220834"/>
                  <a:pt x="584546" y="126741"/>
                </a:cubicBezTo>
                <a:cubicBezTo>
                  <a:pt x="584546" y="110260"/>
                  <a:pt x="576277" y="101992"/>
                  <a:pt x="559797" y="101820"/>
                </a:cubicBezTo>
                <a:cubicBezTo>
                  <a:pt x="541548" y="101650"/>
                  <a:pt x="523300" y="101820"/>
                  <a:pt x="505052" y="101820"/>
                </a:cubicBezTo>
                <a:close/>
                <a:moveTo>
                  <a:pt x="44252" y="101564"/>
                </a:moveTo>
                <a:cubicBezTo>
                  <a:pt x="24977" y="101564"/>
                  <a:pt x="17250" y="109319"/>
                  <a:pt x="17250" y="128537"/>
                </a:cubicBezTo>
                <a:cubicBezTo>
                  <a:pt x="17250" y="221547"/>
                  <a:pt x="17193" y="314528"/>
                  <a:pt x="17079" y="407509"/>
                </a:cubicBezTo>
                <a:cubicBezTo>
                  <a:pt x="17079" y="414609"/>
                  <a:pt x="18305" y="417774"/>
                  <a:pt x="26317" y="417460"/>
                </a:cubicBezTo>
                <a:cubicBezTo>
                  <a:pt x="33474" y="417203"/>
                  <a:pt x="36867" y="416377"/>
                  <a:pt x="36810" y="407766"/>
                </a:cubicBezTo>
                <a:cubicBezTo>
                  <a:pt x="36354" y="355587"/>
                  <a:pt x="36582" y="303380"/>
                  <a:pt x="36582" y="251172"/>
                </a:cubicBezTo>
                <a:cubicBezTo>
                  <a:pt x="36582" y="217526"/>
                  <a:pt x="36582" y="183853"/>
                  <a:pt x="36582" y="150207"/>
                </a:cubicBezTo>
                <a:cubicBezTo>
                  <a:pt x="36582" y="141796"/>
                  <a:pt x="37865" y="133727"/>
                  <a:pt x="45506" y="129279"/>
                </a:cubicBezTo>
                <a:cubicBezTo>
                  <a:pt x="50382" y="126541"/>
                  <a:pt x="55885" y="125030"/>
                  <a:pt x="61474" y="124945"/>
                </a:cubicBezTo>
                <a:cubicBezTo>
                  <a:pt x="123376" y="124660"/>
                  <a:pt x="185249" y="124745"/>
                  <a:pt x="247122" y="124945"/>
                </a:cubicBezTo>
                <a:cubicBezTo>
                  <a:pt x="251998" y="124945"/>
                  <a:pt x="254907" y="124489"/>
                  <a:pt x="257273" y="118814"/>
                </a:cubicBezTo>
                <a:cubicBezTo>
                  <a:pt x="259041" y="114623"/>
                  <a:pt x="265313" y="111572"/>
                  <a:pt x="270218" y="109776"/>
                </a:cubicBezTo>
                <a:cubicBezTo>
                  <a:pt x="274267" y="108293"/>
                  <a:pt x="279342" y="109947"/>
                  <a:pt x="283762" y="109177"/>
                </a:cubicBezTo>
                <a:cubicBezTo>
                  <a:pt x="286014" y="108749"/>
                  <a:pt x="287925" y="106098"/>
                  <a:pt x="290035" y="104444"/>
                </a:cubicBezTo>
                <a:lnTo>
                  <a:pt x="290006" y="104330"/>
                </a:lnTo>
                <a:lnTo>
                  <a:pt x="288637" y="101963"/>
                </a:lnTo>
                <a:cubicBezTo>
                  <a:pt x="285786" y="101963"/>
                  <a:pt x="283106" y="101564"/>
                  <a:pt x="280369" y="101564"/>
                </a:cubicBezTo>
                <a:close/>
                <a:moveTo>
                  <a:pt x="409220" y="71351"/>
                </a:moveTo>
                <a:cubicBezTo>
                  <a:pt x="438566" y="78372"/>
                  <a:pt x="462239" y="105669"/>
                  <a:pt x="462111" y="138773"/>
                </a:cubicBezTo>
                <a:cubicBezTo>
                  <a:pt x="462197" y="167314"/>
                  <a:pt x="444404" y="192834"/>
                  <a:pt x="417602" y="202613"/>
                </a:cubicBezTo>
                <a:cubicBezTo>
                  <a:pt x="390600" y="212764"/>
                  <a:pt x="360148" y="204780"/>
                  <a:pt x="341615" y="182654"/>
                </a:cubicBezTo>
                <a:cubicBezTo>
                  <a:pt x="323423" y="161127"/>
                  <a:pt x="320230" y="130675"/>
                  <a:pt x="333517" y="105841"/>
                </a:cubicBezTo>
                <a:cubicBezTo>
                  <a:pt x="333945" y="105071"/>
                  <a:pt x="334401" y="104358"/>
                  <a:pt x="334828" y="103645"/>
                </a:cubicBezTo>
                <a:cubicBezTo>
                  <a:pt x="337993" y="98427"/>
                  <a:pt x="341786" y="93637"/>
                  <a:pt x="348486" y="97543"/>
                </a:cubicBezTo>
                <a:cubicBezTo>
                  <a:pt x="355187" y="101449"/>
                  <a:pt x="352450" y="106639"/>
                  <a:pt x="350539" y="112484"/>
                </a:cubicBezTo>
                <a:cubicBezTo>
                  <a:pt x="347431" y="122036"/>
                  <a:pt x="343867" y="132072"/>
                  <a:pt x="343838" y="141881"/>
                </a:cubicBezTo>
                <a:cubicBezTo>
                  <a:pt x="343838" y="167286"/>
                  <a:pt x="365566" y="187701"/>
                  <a:pt x="392054" y="189127"/>
                </a:cubicBezTo>
                <a:cubicBezTo>
                  <a:pt x="417545" y="190524"/>
                  <a:pt x="440812" y="170708"/>
                  <a:pt x="444348" y="144618"/>
                </a:cubicBezTo>
                <a:cubicBezTo>
                  <a:pt x="447684" y="119954"/>
                  <a:pt x="430290" y="94264"/>
                  <a:pt x="405997" y="89417"/>
                </a:cubicBezTo>
                <a:cubicBezTo>
                  <a:pt x="398413" y="87906"/>
                  <a:pt x="390258" y="88818"/>
                  <a:pt x="382360" y="89132"/>
                </a:cubicBezTo>
                <a:cubicBezTo>
                  <a:pt x="376657" y="89360"/>
                  <a:pt x="370955" y="90500"/>
                  <a:pt x="369301" y="83201"/>
                </a:cubicBezTo>
                <a:cubicBezTo>
                  <a:pt x="367647" y="75902"/>
                  <a:pt x="372409" y="73250"/>
                  <a:pt x="378653" y="71625"/>
                </a:cubicBezTo>
                <a:cubicBezTo>
                  <a:pt x="389025" y="68923"/>
                  <a:pt x="399437" y="69011"/>
                  <a:pt x="409220" y="71351"/>
                </a:cubicBezTo>
                <a:close/>
                <a:moveTo>
                  <a:pt x="398270" y="17650"/>
                </a:moveTo>
                <a:cubicBezTo>
                  <a:pt x="383016" y="17194"/>
                  <a:pt x="382873" y="17194"/>
                  <a:pt x="382388" y="32534"/>
                </a:cubicBezTo>
                <a:cubicBezTo>
                  <a:pt x="382788" y="40803"/>
                  <a:pt x="377199" y="48159"/>
                  <a:pt x="369130" y="50012"/>
                </a:cubicBezTo>
                <a:cubicBezTo>
                  <a:pt x="361802" y="52322"/>
                  <a:pt x="354702" y="55287"/>
                  <a:pt x="347916" y="58880"/>
                </a:cubicBezTo>
                <a:cubicBezTo>
                  <a:pt x="339818" y="63157"/>
                  <a:pt x="333232" y="61731"/>
                  <a:pt x="327044" y="55658"/>
                </a:cubicBezTo>
                <a:cubicBezTo>
                  <a:pt x="323709" y="52293"/>
                  <a:pt x="320201" y="49100"/>
                  <a:pt x="316751" y="45792"/>
                </a:cubicBezTo>
                <a:lnTo>
                  <a:pt x="300185" y="62073"/>
                </a:lnTo>
                <a:cubicBezTo>
                  <a:pt x="303863" y="65409"/>
                  <a:pt x="307228" y="68432"/>
                  <a:pt x="310535" y="71511"/>
                </a:cubicBezTo>
                <a:cubicBezTo>
                  <a:pt x="317321" y="77812"/>
                  <a:pt x="318148" y="84855"/>
                  <a:pt x="313871" y="93124"/>
                </a:cubicBezTo>
                <a:cubicBezTo>
                  <a:pt x="310649" y="99454"/>
                  <a:pt x="307912" y="106012"/>
                  <a:pt x="305660" y="112741"/>
                </a:cubicBezTo>
                <a:cubicBezTo>
                  <a:pt x="301868" y="123804"/>
                  <a:pt x="298104" y="126827"/>
                  <a:pt x="286442" y="126998"/>
                </a:cubicBezTo>
                <a:lnTo>
                  <a:pt x="274124" y="126998"/>
                </a:lnTo>
                <a:cubicBezTo>
                  <a:pt x="270902" y="148496"/>
                  <a:pt x="271016" y="148725"/>
                  <a:pt x="290377" y="150207"/>
                </a:cubicBezTo>
                <a:cubicBezTo>
                  <a:pt x="297904" y="150778"/>
                  <a:pt x="302153" y="154769"/>
                  <a:pt x="304633" y="161612"/>
                </a:cubicBezTo>
                <a:cubicBezTo>
                  <a:pt x="307485" y="169340"/>
                  <a:pt x="310507" y="177038"/>
                  <a:pt x="314099" y="184423"/>
                </a:cubicBezTo>
                <a:cubicBezTo>
                  <a:pt x="318006" y="192435"/>
                  <a:pt x="317208" y="199335"/>
                  <a:pt x="310678" y="205295"/>
                </a:cubicBezTo>
                <a:cubicBezTo>
                  <a:pt x="307143" y="208516"/>
                  <a:pt x="303265" y="211311"/>
                  <a:pt x="297562" y="215901"/>
                </a:cubicBezTo>
                <a:cubicBezTo>
                  <a:pt x="301297" y="218268"/>
                  <a:pt x="304833" y="220920"/>
                  <a:pt x="308140" y="223828"/>
                </a:cubicBezTo>
                <a:cubicBezTo>
                  <a:pt x="310422" y="226765"/>
                  <a:pt x="312446" y="229901"/>
                  <a:pt x="314185" y="233181"/>
                </a:cubicBezTo>
                <a:lnTo>
                  <a:pt x="318462" y="232610"/>
                </a:lnTo>
                <a:cubicBezTo>
                  <a:pt x="320572" y="229217"/>
                  <a:pt x="322967" y="225995"/>
                  <a:pt x="325562" y="222944"/>
                </a:cubicBezTo>
                <a:cubicBezTo>
                  <a:pt x="334116" y="214219"/>
                  <a:pt x="338621" y="213849"/>
                  <a:pt x="349827" y="219266"/>
                </a:cubicBezTo>
                <a:cubicBezTo>
                  <a:pt x="356185" y="222431"/>
                  <a:pt x="362800" y="225111"/>
                  <a:pt x="369558" y="227249"/>
                </a:cubicBezTo>
                <a:cubicBezTo>
                  <a:pt x="377399" y="228960"/>
                  <a:pt x="382816" y="236174"/>
                  <a:pt x="382274" y="244186"/>
                </a:cubicBezTo>
                <a:cubicBezTo>
                  <a:pt x="382274" y="248891"/>
                  <a:pt x="382274" y="253596"/>
                  <a:pt x="382274" y="258072"/>
                </a:cubicBezTo>
                <a:lnTo>
                  <a:pt x="404943" y="258072"/>
                </a:lnTo>
                <a:lnTo>
                  <a:pt x="404943" y="247095"/>
                </a:lnTo>
                <a:cubicBezTo>
                  <a:pt x="404943" y="234292"/>
                  <a:pt x="407794" y="230700"/>
                  <a:pt x="419797" y="226537"/>
                </a:cubicBezTo>
                <a:cubicBezTo>
                  <a:pt x="426213" y="224256"/>
                  <a:pt x="432514" y="221633"/>
                  <a:pt x="438645" y="218667"/>
                </a:cubicBezTo>
                <a:cubicBezTo>
                  <a:pt x="448254" y="214019"/>
                  <a:pt x="453358" y="214418"/>
                  <a:pt x="460828" y="222146"/>
                </a:cubicBezTo>
                <a:cubicBezTo>
                  <a:pt x="463822" y="225738"/>
                  <a:pt x="466502" y="229531"/>
                  <a:pt x="468897" y="233551"/>
                </a:cubicBezTo>
                <a:lnTo>
                  <a:pt x="487887" y="214561"/>
                </a:lnTo>
                <a:cubicBezTo>
                  <a:pt x="484009" y="211311"/>
                  <a:pt x="480530" y="208859"/>
                  <a:pt x="477537" y="205836"/>
                </a:cubicBezTo>
                <a:cubicBezTo>
                  <a:pt x="469439" y="197682"/>
                  <a:pt x="468983" y="193348"/>
                  <a:pt x="474143" y="183026"/>
                </a:cubicBezTo>
                <a:cubicBezTo>
                  <a:pt x="477223" y="176639"/>
                  <a:pt x="479931" y="170052"/>
                  <a:pt x="482241" y="163352"/>
                </a:cubicBezTo>
                <a:cubicBezTo>
                  <a:pt x="485720" y="153258"/>
                  <a:pt x="489427" y="150264"/>
                  <a:pt x="500347" y="150093"/>
                </a:cubicBezTo>
                <a:cubicBezTo>
                  <a:pt x="504795" y="150093"/>
                  <a:pt x="509243" y="150093"/>
                  <a:pt x="513948" y="150093"/>
                </a:cubicBezTo>
                <a:lnTo>
                  <a:pt x="513948" y="126912"/>
                </a:lnTo>
                <a:lnTo>
                  <a:pt x="500718" y="126912"/>
                </a:lnTo>
                <a:cubicBezTo>
                  <a:pt x="489512" y="126912"/>
                  <a:pt x="485862" y="123804"/>
                  <a:pt x="482127" y="113169"/>
                </a:cubicBezTo>
                <a:cubicBezTo>
                  <a:pt x="479504" y="105955"/>
                  <a:pt x="476481" y="98884"/>
                  <a:pt x="473088" y="92012"/>
                </a:cubicBezTo>
                <a:cubicBezTo>
                  <a:pt x="469553" y="84684"/>
                  <a:pt x="470237" y="78041"/>
                  <a:pt x="475940" y="72566"/>
                </a:cubicBezTo>
                <a:cubicBezTo>
                  <a:pt x="479931" y="69316"/>
                  <a:pt x="484095" y="66322"/>
                  <a:pt x="488429" y="63556"/>
                </a:cubicBezTo>
                <a:cubicBezTo>
                  <a:pt x="481101" y="55829"/>
                  <a:pt x="476282" y="50725"/>
                  <a:pt x="469382" y="43597"/>
                </a:cubicBezTo>
                <a:cubicBezTo>
                  <a:pt x="466901" y="47503"/>
                  <a:pt x="464164" y="51210"/>
                  <a:pt x="461199" y="54745"/>
                </a:cubicBezTo>
                <a:cubicBezTo>
                  <a:pt x="453158" y="62957"/>
                  <a:pt x="448710" y="63299"/>
                  <a:pt x="438388" y="58395"/>
                </a:cubicBezTo>
                <a:cubicBezTo>
                  <a:pt x="431716" y="55173"/>
                  <a:pt x="424873" y="52322"/>
                  <a:pt x="417916" y="49841"/>
                </a:cubicBezTo>
                <a:cubicBezTo>
                  <a:pt x="408706" y="46562"/>
                  <a:pt x="405170" y="42114"/>
                  <a:pt x="404999" y="32191"/>
                </a:cubicBezTo>
                <a:cubicBezTo>
                  <a:pt x="404999" y="27715"/>
                  <a:pt x="404999" y="23239"/>
                  <a:pt x="404999" y="18420"/>
                </a:cubicBezTo>
                <a:cubicBezTo>
                  <a:pt x="402148" y="18078"/>
                  <a:pt x="400180" y="17707"/>
                  <a:pt x="398270" y="17650"/>
                </a:cubicBezTo>
                <a:close/>
                <a:moveTo>
                  <a:pt x="383386" y="0"/>
                </a:moveTo>
                <a:cubicBezTo>
                  <a:pt x="391085" y="0"/>
                  <a:pt x="398783" y="0"/>
                  <a:pt x="406482" y="0"/>
                </a:cubicBezTo>
                <a:cubicBezTo>
                  <a:pt x="416633" y="200"/>
                  <a:pt x="423590" y="5931"/>
                  <a:pt x="422506" y="15740"/>
                </a:cubicBezTo>
                <a:cubicBezTo>
                  <a:pt x="421024" y="28941"/>
                  <a:pt x="426412" y="34387"/>
                  <a:pt x="438303" y="38550"/>
                </a:cubicBezTo>
                <a:cubicBezTo>
                  <a:pt x="446429" y="41402"/>
                  <a:pt x="450592" y="40860"/>
                  <a:pt x="456180" y="34815"/>
                </a:cubicBezTo>
                <a:cubicBezTo>
                  <a:pt x="467586" y="22526"/>
                  <a:pt x="473972" y="22897"/>
                  <a:pt x="486033" y="34815"/>
                </a:cubicBezTo>
                <a:cubicBezTo>
                  <a:pt x="490880" y="39662"/>
                  <a:pt x="495813" y="44395"/>
                  <a:pt x="500490" y="49385"/>
                </a:cubicBezTo>
                <a:cubicBezTo>
                  <a:pt x="507988" y="57369"/>
                  <a:pt x="508017" y="64639"/>
                  <a:pt x="500490" y="72680"/>
                </a:cubicBezTo>
                <a:cubicBezTo>
                  <a:pt x="497410" y="75617"/>
                  <a:pt x="494188" y="78354"/>
                  <a:pt x="490795" y="80920"/>
                </a:cubicBezTo>
                <a:lnTo>
                  <a:pt x="491993" y="83258"/>
                </a:lnTo>
                <a:cubicBezTo>
                  <a:pt x="494616" y="83430"/>
                  <a:pt x="497239" y="83743"/>
                  <a:pt x="499891" y="83772"/>
                </a:cubicBezTo>
                <a:cubicBezTo>
                  <a:pt x="520135" y="83772"/>
                  <a:pt x="540380" y="83772"/>
                  <a:pt x="560624" y="83772"/>
                </a:cubicBezTo>
                <a:cubicBezTo>
                  <a:pt x="586285" y="83772"/>
                  <a:pt x="602025" y="99967"/>
                  <a:pt x="602025" y="125657"/>
                </a:cubicBezTo>
                <a:cubicBezTo>
                  <a:pt x="602025" y="240023"/>
                  <a:pt x="602025" y="354418"/>
                  <a:pt x="602025" y="468784"/>
                </a:cubicBezTo>
                <a:cubicBezTo>
                  <a:pt x="602025" y="494445"/>
                  <a:pt x="586257" y="510242"/>
                  <a:pt x="560424" y="510299"/>
                </a:cubicBezTo>
                <a:cubicBezTo>
                  <a:pt x="499606" y="510299"/>
                  <a:pt x="438844" y="510299"/>
                  <a:pt x="378197" y="510299"/>
                </a:cubicBezTo>
                <a:lnTo>
                  <a:pt x="366792" y="510299"/>
                </a:lnTo>
                <a:cubicBezTo>
                  <a:pt x="367904" y="526722"/>
                  <a:pt x="368588" y="542034"/>
                  <a:pt x="370071" y="557260"/>
                </a:cubicBezTo>
                <a:cubicBezTo>
                  <a:pt x="370926" y="565813"/>
                  <a:pt x="370299" y="577646"/>
                  <a:pt x="375488" y="582323"/>
                </a:cubicBezTo>
                <a:cubicBezTo>
                  <a:pt x="380678" y="586999"/>
                  <a:pt x="392083" y="584005"/>
                  <a:pt x="400751" y="584689"/>
                </a:cubicBezTo>
                <a:cubicBezTo>
                  <a:pt x="404087" y="584604"/>
                  <a:pt x="407366" y="585402"/>
                  <a:pt x="410303" y="586999"/>
                </a:cubicBezTo>
                <a:cubicBezTo>
                  <a:pt x="412498" y="589109"/>
                  <a:pt x="413553" y="592131"/>
                  <a:pt x="413154" y="595154"/>
                </a:cubicBezTo>
                <a:cubicBezTo>
                  <a:pt x="411985" y="597948"/>
                  <a:pt x="409875" y="600258"/>
                  <a:pt x="407166" y="601626"/>
                </a:cubicBezTo>
                <a:cubicBezTo>
                  <a:pt x="404999" y="602339"/>
                  <a:pt x="402718" y="602510"/>
                  <a:pt x="400466" y="602139"/>
                </a:cubicBezTo>
                <a:lnTo>
                  <a:pt x="201986" y="602139"/>
                </a:lnTo>
                <a:cubicBezTo>
                  <a:pt x="199990" y="602139"/>
                  <a:pt x="197310" y="602852"/>
                  <a:pt x="196113" y="601854"/>
                </a:cubicBezTo>
                <a:cubicBezTo>
                  <a:pt x="193261" y="599345"/>
                  <a:pt x="188842" y="596151"/>
                  <a:pt x="188842" y="593044"/>
                </a:cubicBezTo>
                <a:cubicBezTo>
                  <a:pt x="189868" y="589252"/>
                  <a:pt x="192748" y="586229"/>
                  <a:pt x="196511" y="585088"/>
                </a:cubicBezTo>
                <a:cubicBezTo>
                  <a:pt x="204609" y="583919"/>
                  <a:pt x="213021" y="585088"/>
                  <a:pt x="221232" y="584347"/>
                </a:cubicBezTo>
                <a:cubicBezTo>
                  <a:pt x="223799" y="584148"/>
                  <a:pt x="228076" y="581496"/>
                  <a:pt x="228304" y="579557"/>
                </a:cubicBezTo>
                <a:cubicBezTo>
                  <a:pt x="231155" y="557032"/>
                  <a:pt x="233436" y="534421"/>
                  <a:pt x="235974" y="510755"/>
                </a:cubicBezTo>
                <a:cubicBezTo>
                  <a:pt x="230984" y="510527"/>
                  <a:pt x="227961" y="510299"/>
                  <a:pt x="224939" y="510270"/>
                </a:cubicBezTo>
                <a:cubicBezTo>
                  <a:pt x="204980" y="510270"/>
                  <a:pt x="185021" y="510270"/>
                  <a:pt x="165062" y="510270"/>
                </a:cubicBezTo>
                <a:cubicBezTo>
                  <a:pt x="158903" y="510270"/>
                  <a:pt x="153827" y="508616"/>
                  <a:pt x="153856" y="501716"/>
                </a:cubicBezTo>
                <a:cubicBezTo>
                  <a:pt x="153885" y="494816"/>
                  <a:pt x="158846" y="492706"/>
                  <a:pt x="164976" y="492706"/>
                </a:cubicBezTo>
                <a:lnTo>
                  <a:pt x="195770" y="492706"/>
                </a:lnTo>
                <a:cubicBezTo>
                  <a:pt x="310108" y="492706"/>
                  <a:pt x="424474" y="492364"/>
                  <a:pt x="538840" y="492877"/>
                </a:cubicBezTo>
                <a:cubicBezTo>
                  <a:pt x="582122" y="493105"/>
                  <a:pt x="586029" y="491309"/>
                  <a:pt x="584717" y="446344"/>
                </a:cubicBezTo>
                <a:cubicBezTo>
                  <a:pt x="584717" y="442951"/>
                  <a:pt x="584717" y="439586"/>
                  <a:pt x="584717" y="435281"/>
                </a:cubicBezTo>
                <a:cubicBezTo>
                  <a:pt x="581011" y="435053"/>
                  <a:pt x="578017" y="434739"/>
                  <a:pt x="575023" y="434739"/>
                </a:cubicBezTo>
                <a:cubicBezTo>
                  <a:pt x="392539" y="434739"/>
                  <a:pt x="210055" y="434682"/>
                  <a:pt x="27572" y="434540"/>
                </a:cubicBezTo>
                <a:cubicBezTo>
                  <a:pt x="19189" y="434540"/>
                  <a:pt x="16623" y="436906"/>
                  <a:pt x="17307" y="445089"/>
                </a:cubicBezTo>
                <a:cubicBezTo>
                  <a:pt x="17991" y="453273"/>
                  <a:pt x="17307" y="461627"/>
                  <a:pt x="17506" y="469867"/>
                </a:cubicBezTo>
                <a:cubicBezTo>
                  <a:pt x="17906" y="484438"/>
                  <a:pt x="26060" y="492678"/>
                  <a:pt x="40659" y="492678"/>
                </a:cubicBezTo>
                <a:cubicBezTo>
                  <a:pt x="65180" y="492849"/>
                  <a:pt x="89702" y="492678"/>
                  <a:pt x="114223" y="492678"/>
                </a:cubicBezTo>
                <a:cubicBezTo>
                  <a:pt x="116789" y="492678"/>
                  <a:pt x="119925" y="491908"/>
                  <a:pt x="121750" y="493162"/>
                </a:cubicBezTo>
                <a:cubicBezTo>
                  <a:pt x="124801" y="495472"/>
                  <a:pt x="128936" y="499150"/>
                  <a:pt x="128793" y="502058"/>
                </a:cubicBezTo>
                <a:cubicBezTo>
                  <a:pt x="127681" y="505851"/>
                  <a:pt x="124687" y="508787"/>
                  <a:pt x="120867" y="509843"/>
                </a:cubicBezTo>
                <a:cubicBezTo>
                  <a:pt x="91213" y="510299"/>
                  <a:pt x="61531" y="510897"/>
                  <a:pt x="31934" y="509529"/>
                </a:cubicBezTo>
                <a:cubicBezTo>
                  <a:pt x="13743" y="508702"/>
                  <a:pt x="0" y="490596"/>
                  <a:pt x="0" y="471065"/>
                </a:cubicBezTo>
                <a:cubicBezTo>
                  <a:pt x="0" y="404059"/>
                  <a:pt x="0" y="337025"/>
                  <a:pt x="0" y="269991"/>
                </a:cubicBezTo>
                <a:cubicBezTo>
                  <a:pt x="0" y="221775"/>
                  <a:pt x="0" y="173560"/>
                  <a:pt x="0" y="125372"/>
                </a:cubicBezTo>
                <a:cubicBezTo>
                  <a:pt x="0" y="99882"/>
                  <a:pt x="15995" y="83772"/>
                  <a:pt x="41657" y="83772"/>
                </a:cubicBezTo>
                <a:cubicBezTo>
                  <a:pt x="122919" y="83772"/>
                  <a:pt x="204182" y="83772"/>
                  <a:pt x="285473" y="83772"/>
                </a:cubicBezTo>
                <a:lnTo>
                  <a:pt x="295652" y="83772"/>
                </a:lnTo>
                <a:lnTo>
                  <a:pt x="297619" y="80806"/>
                </a:lnTo>
                <a:cubicBezTo>
                  <a:pt x="293599" y="78155"/>
                  <a:pt x="289778" y="75189"/>
                  <a:pt x="286214" y="71939"/>
                </a:cubicBezTo>
                <a:cubicBezTo>
                  <a:pt x="279798" y="65181"/>
                  <a:pt x="279884" y="57454"/>
                  <a:pt x="286214" y="50554"/>
                </a:cubicBezTo>
                <a:cubicBezTo>
                  <a:pt x="291916" y="44281"/>
                  <a:pt x="298132" y="38265"/>
                  <a:pt x="304291" y="32363"/>
                </a:cubicBezTo>
                <a:cubicBezTo>
                  <a:pt x="312845" y="24008"/>
                  <a:pt x="320886" y="23410"/>
                  <a:pt x="328641" y="32363"/>
                </a:cubicBezTo>
                <a:cubicBezTo>
                  <a:pt x="336397" y="41316"/>
                  <a:pt x="342214" y="41857"/>
                  <a:pt x="352963" y="37238"/>
                </a:cubicBezTo>
                <a:cubicBezTo>
                  <a:pt x="362458" y="33161"/>
                  <a:pt x="364910" y="28685"/>
                  <a:pt x="364511" y="19304"/>
                </a:cubicBezTo>
                <a:cubicBezTo>
                  <a:pt x="363883" y="5560"/>
                  <a:pt x="369843" y="58"/>
                  <a:pt x="383386" y="0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2EF1F505-FD4E-8F80-2D52-C40E653549E2}"/>
              </a:ext>
            </a:extLst>
          </p:cNvPr>
          <p:cNvCxnSpPr>
            <a:cxnSpLocks/>
          </p:cNvCxnSpPr>
          <p:nvPr/>
        </p:nvCxnSpPr>
        <p:spPr>
          <a:xfrm>
            <a:off x="1636065" y="2632879"/>
            <a:ext cx="1507353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1" name="组合 400">
            <a:extLst>
              <a:ext uri="{FF2B5EF4-FFF2-40B4-BE49-F238E27FC236}">
                <a16:creationId xmlns:a16="http://schemas.microsoft.com/office/drawing/2014/main" id="{10DA07F5-7F1F-0C9D-A497-C5E4C2D8D4FE}"/>
              </a:ext>
            </a:extLst>
          </p:cNvPr>
          <p:cNvGrpSpPr>
            <a:grpSpLocks/>
          </p:cNvGrpSpPr>
          <p:nvPr/>
        </p:nvGrpSpPr>
        <p:grpSpPr>
          <a:xfrm>
            <a:off x="1569665" y="2737444"/>
            <a:ext cx="1640152" cy="1213883"/>
            <a:chOff x="1569665" y="2627946"/>
            <a:chExt cx="1640152" cy="1213883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77EC392E-38F1-5B1C-FB36-96AF4AAA6DB6}"/>
                </a:ext>
              </a:extLst>
            </p:cNvPr>
            <p:cNvSpPr>
              <a:spLocks/>
            </p:cNvSpPr>
            <p:nvPr/>
          </p:nvSpPr>
          <p:spPr>
            <a:xfrm>
              <a:off x="1569665" y="3102270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分析学习数据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0C5C557-256C-43C5-49D7-9321D37D92E9}"/>
                </a:ext>
              </a:extLst>
            </p:cNvPr>
            <p:cNvSpPr txBox="1">
              <a:spLocks/>
            </p:cNvSpPr>
            <p:nvPr/>
          </p:nvSpPr>
          <p:spPr>
            <a:xfrm>
              <a:off x="1720327" y="2627946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个性化教育</a:t>
              </a:r>
            </a:p>
          </p:txBody>
        </p:sp>
        <p:sp>
          <p:nvSpPr>
            <p:cNvPr id="400" name="矩形: 圆角 399">
              <a:extLst>
                <a:ext uri="{FF2B5EF4-FFF2-40B4-BE49-F238E27FC236}">
                  <a16:creationId xmlns:a16="http://schemas.microsoft.com/office/drawing/2014/main" id="{27F4DF72-291D-62A0-E640-6B6C89BF7622}"/>
                </a:ext>
              </a:extLst>
            </p:cNvPr>
            <p:cNvSpPr>
              <a:spLocks/>
            </p:cNvSpPr>
            <p:nvPr/>
          </p:nvSpPr>
          <p:spPr>
            <a:xfrm>
              <a:off x="1569665" y="3527799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分析学习数据</a:t>
              </a:r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082827CF-59E9-60F3-2817-E0B451CA0FE2}"/>
              </a:ext>
            </a:extLst>
          </p:cNvPr>
          <p:cNvGrpSpPr>
            <a:grpSpLocks/>
          </p:cNvGrpSpPr>
          <p:nvPr/>
        </p:nvGrpSpPr>
        <p:grpSpPr>
          <a:xfrm>
            <a:off x="1569665" y="4504578"/>
            <a:ext cx="1640152" cy="1213883"/>
            <a:chOff x="1569665" y="2627946"/>
            <a:chExt cx="1640152" cy="1213883"/>
          </a:xfrm>
        </p:grpSpPr>
        <p:sp>
          <p:nvSpPr>
            <p:cNvPr id="403" name="矩形: 圆角 402">
              <a:extLst>
                <a:ext uri="{FF2B5EF4-FFF2-40B4-BE49-F238E27FC236}">
                  <a16:creationId xmlns:a16="http://schemas.microsoft.com/office/drawing/2014/main" id="{12F08F81-5102-2313-B88C-A7C8AEEB04B6}"/>
                </a:ext>
              </a:extLst>
            </p:cNvPr>
            <p:cNvSpPr>
              <a:spLocks/>
            </p:cNvSpPr>
            <p:nvPr/>
          </p:nvSpPr>
          <p:spPr>
            <a:xfrm>
              <a:off x="1569665" y="3102270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智能推荐系统</a:t>
              </a:r>
            </a:p>
          </p:txBody>
        </p:sp>
        <p:sp>
          <p:nvSpPr>
            <p:cNvPr id="404" name="文本框 403">
              <a:extLst>
                <a:ext uri="{FF2B5EF4-FFF2-40B4-BE49-F238E27FC236}">
                  <a16:creationId xmlns:a16="http://schemas.microsoft.com/office/drawing/2014/main" id="{1A4F4FFF-1DDC-5148-338F-9B5AE346AE59}"/>
                </a:ext>
              </a:extLst>
            </p:cNvPr>
            <p:cNvSpPr txBox="1">
              <a:spLocks/>
            </p:cNvSpPr>
            <p:nvPr/>
          </p:nvSpPr>
          <p:spPr>
            <a:xfrm>
              <a:off x="1720325" y="2627946"/>
              <a:ext cx="133882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在线学学习</a:t>
              </a:r>
            </a:p>
          </p:txBody>
        </p:sp>
        <p:sp>
          <p:nvSpPr>
            <p:cNvPr id="405" name="矩形: 圆角 404">
              <a:extLst>
                <a:ext uri="{FF2B5EF4-FFF2-40B4-BE49-F238E27FC236}">
                  <a16:creationId xmlns:a16="http://schemas.microsoft.com/office/drawing/2014/main" id="{EEF5C80A-50D9-F78D-15C4-88331B3C7E9B}"/>
                </a:ext>
              </a:extLst>
            </p:cNvPr>
            <p:cNvSpPr>
              <a:spLocks/>
            </p:cNvSpPr>
            <p:nvPr/>
          </p:nvSpPr>
          <p:spPr>
            <a:xfrm>
              <a:off x="1569665" y="3527799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个性化课程建议</a:t>
              </a:r>
            </a:p>
          </p:txBody>
        </p:sp>
      </p:grpSp>
      <p:cxnSp>
        <p:nvCxnSpPr>
          <p:cNvPr id="406" name="直接连接符 405">
            <a:extLst>
              <a:ext uri="{FF2B5EF4-FFF2-40B4-BE49-F238E27FC236}">
                <a16:creationId xmlns:a16="http://schemas.microsoft.com/office/drawing/2014/main" id="{B1C138F8-4B4A-7C4C-087A-A09EFED8C608}"/>
              </a:ext>
            </a:extLst>
          </p:cNvPr>
          <p:cNvCxnSpPr>
            <a:cxnSpLocks/>
          </p:cNvCxnSpPr>
          <p:nvPr/>
        </p:nvCxnSpPr>
        <p:spPr>
          <a:xfrm>
            <a:off x="1364590" y="4227953"/>
            <a:ext cx="205030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8" name="文本框 407">
            <a:extLst>
              <a:ext uri="{FF2B5EF4-FFF2-40B4-BE49-F238E27FC236}">
                <a16:creationId xmlns:a16="http://schemas.microsoft.com/office/drawing/2014/main" id="{EEC1621F-FBBD-DC2E-1E4A-EDBCB30CD657}"/>
              </a:ext>
            </a:extLst>
          </p:cNvPr>
          <p:cNvSpPr txBox="1">
            <a:spLocks/>
          </p:cNvSpPr>
          <p:nvPr/>
        </p:nvSpPr>
        <p:spPr>
          <a:xfrm>
            <a:off x="5080337" y="2066648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提高生活品质</a:t>
            </a:r>
          </a:p>
        </p:txBody>
      </p:sp>
      <p:cxnSp>
        <p:nvCxnSpPr>
          <p:cNvPr id="410" name="直接连接符 409">
            <a:extLst>
              <a:ext uri="{FF2B5EF4-FFF2-40B4-BE49-F238E27FC236}">
                <a16:creationId xmlns:a16="http://schemas.microsoft.com/office/drawing/2014/main" id="{DE8FADB7-2A67-F717-620A-9416D8E54A0B}"/>
              </a:ext>
            </a:extLst>
          </p:cNvPr>
          <p:cNvCxnSpPr>
            <a:cxnSpLocks/>
          </p:cNvCxnSpPr>
          <p:nvPr/>
        </p:nvCxnSpPr>
        <p:spPr>
          <a:xfrm>
            <a:off x="5342324" y="2632879"/>
            <a:ext cx="1507353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1" name="组合 410">
            <a:extLst>
              <a:ext uri="{FF2B5EF4-FFF2-40B4-BE49-F238E27FC236}">
                <a16:creationId xmlns:a16="http://schemas.microsoft.com/office/drawing/2014/main" id="{4F03B789-FEBE-5A91-6E5E-1B2BC7FD0D50}"/>
              </a:ext>
            </a:extLst>
          </p:cNvPr>
          <p:cNvGrpSpPr>
            <a:grpSpLocks/>
          </p:cNvGrpSpPr>
          <p:nvPr/>
        </p:nvGrpSpPr>
        <p:grpSpPr>
          <a:xfrm>
            <a:off x="5275924" y="2737444"/>
            <a:ext cx="1640152" cy="1213883"/>
            <a:chOff x="1569665" y="2627946"/>
            <a:chExt cx="1640152" cy="1213883"/>
          </a:xfrm>
        </p:grpSpPr>
        <p:sp>
          <p:nvSpPr>
            <p:cNvPr id="412" name="矩形: 圆角 411">
              <a:extLst>
                <a:ext uri="{FF2B5EF4-FFF2-40B4-BE49-F238E27FC236}">
                  <a16:creationId xmlns:a16="http://schemas.microsoft.com/office/drawing/2014/main" id="{4A6F4F67-F06E-7C1C-2794-F8C928A69816}"/>
                </a:ext>
              </a:extLst>
            </p:cNvPr>
            <p:cNvSpPr>
              <a:spLocks/>
            </p:cNvSpPr>
            <p:nvPr/>
          </p:nvSpPr>
          <p:spPr>
            <a:xfrm>
              <a:off x="1569665" y="3102270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根据用户需求</a:t>
              </a:r>
            </a:p>
          </p:txBody>
        </p:sp>
        <p:sp>
          <p:nvSpPr>
            <p:cNvPr id="413" name="文本框 412">
              <a:extLst>
                <a:ext uri="{FF2B5EF4-FFF2-40B4-BE49-F238E27FC236}">
                  <a16:creationId xmlns:a16="http://schemas.microsoft.com/office/drawing/2014/main" id="{778A1702-56FF-F712-D999-D820D0863F85}"/>
                </a:ext>
              </a:extLst>
            </p:cNvPr>
            <p:cNvSpPr txBox="1">
              <a:spLocks/>
            </p:cNvSpPr>
            <p:nvPr/>
          </p:nvSpPr>
          <p:spPr>
            <a:xfrm>
              <a:off x="1835743" y="2627946"/>
              <a:ext cx="110799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智能家居</a:t>
              </a:r>
            </a:p>
          </p:txBody>
        </p:sp>
        <p:sp>
          <p:nvSpPr>
            <p:cNvPr id="414" name="矩形: 圆角 413">
              <a:extLst>
                <a:ext uri="{FF2B5EF4-FFF2-40B4-BE49-F238E27FC236}">
                  <a16:creationId xmlns:a16="http://schemas.microsoft.com/office/drawing/2014/main" id="{80504B39-13FB-E77C-4959-9145750A6A09}"/>
                </a:ext>
              </a:extLst>
            </p:cNvPr>
            <p:cNvSpPr>
              <a:spLocks/>
            </p:cNvSpPr>
            <p:nvPr/>
          </p:nvSpPr>
          <p:spPr>
            <a:xfrm>
              <a:off x="1569665" y="3527799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自动调节设备设置</a:t>
              </a:r>
            </a:p>
          </p:txBody>
        </p:sp>
      </p:grpSp>
      <p:grpSp>
        <p:nvGrpSpPr>
          <p:cNvPr id="415" name="组合 414">
            <a:extLst>
              <a:ext uri="{FF2B5EF4-FFF2-40B4-BE49-F238E27FC236}">
                <a16:creationId xmlns:a16="http://schemas.microsoft.com/office/drawing/2014/main" id="{D43C5E3B-30C5-3DB1-B808-83F058A20729}"/>
              </a:ext>
            </a:extLst>
          </p:cNvPr>
          <p:cNvGrpSpPr>
            <a:grpSpLocks/>
          </p:cNvGrpSpPr>
          <p:nvPr/>
        </p:nvGrpSpPr>
        <p:grpSpPr>
          <a:xfrm>
            <a:off x="5275924" y="4504578"/>
            <a:ext cx="1640152" cy="1213883"/>
            <a:chOff x="1569665" y="2627946"/>
            <a:chExt cx="1640152" cy="1213883"/>
          </a:xfrm>
        </p:grpSpPr>
        <p:sp>
          <p:nvSpPr>
            <p:cNvPr id="416" name="矩形: 圆角 415">
              <a:extLst>
                <a:ext uri="{FF2B5EF4-FFF2-40B4-BE49-F238E27FC236}">
                  <a16:creationId xmlns:a16="http://schemas.microsoft.com/office/drawing/2014/main" id="{EAA2C075-3A64-096F-87DB-0C7F8A25D62B}"/>
                </a:ext>
              </a:extLst>
            </p:cNvPr>
            <p:cNvSpPr>
              <a:spLocks/>
            </p:cNvSpPr>
            <p:nvPr/>
          </p:nvSpPr>
          <p:spPr>
            <a:xfrm>
              <a:off x="1569665" y="3102270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AI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算法控制行驶</a:t>
              </a:r>
            </a:p>
          </p:txBody>
        </p:sp>
        <p:sp>
          <p:nvSpPr>
            <p:cNvPr id="417" name="文本框 416">
              <a:extLst>
                <a:ext uri="{FF2B5EF4-FFF2-40B4-BE49-F238E27FC236}">
                  <a16:creationId xmlns:a16="http://schemas.microsoft.com/office/drawing/2014/main" id="{8836F08D-D80B-C0D9-67A1-73FC61556BE9}"/>
                </a:ext>
              </a:extLst>
            </p:cNvPr>
            <p:cNvSpPr txBox="1">
              <a:spLocks/>
            </p:cNvSpPr>
            <p:nvPr/>
          </p:nvSpPr>
          <p:spPr>
            <a:xfrm>
              <a:off x="1835741" y="2627946"/>
              <a:ext cx="110799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自动驾驶</a:t>
              </a:r>
            </a:p>
          </p:txBody>
        </p:sp>
        <p:sp>
          <p:nvSpPr>
            <p:cNvPr id="418" name="矩形: 圆角 417">
              <a:extLst>
                <a:ext uri="{FF2B5EF4-FFF2-40B4-BE49-F238E27FC236}">
                  <a16:creationId xmlns:a16="http://schemas.microsoft.com/office/drawing/2014/main" id="{EFDCF37C-9963-C07C-F489-459B10B2DD97}"/>
                </a:ext>
              </a:extLst>
            </p:cNvPr>
            <p:cNvSpPr>
              <a:spLocks/>
            </p:cNvSpPr>
            <p:nvPr/>
          </p:nvSpPr>
          <p:spPr>
            <a:xfrm>
              <a:off x="1569665" y="3527799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思源黑体 CN Regular"/>
                  <a:ea typeface="思源黑体 CN Regular"/>
                </a:rPr>
                <a:t>提高驾驶安全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cxnSp>
        <p:nvCxnSpPr>
          <p:cNvPr id="419" name="直接连接符 418">
            <a:extLst>
              <a:ext uri="{FF2B5EF4-FFF2-40B4-BE49-F238E27FC236}">
                <a16:creationId xmlns:a16="http://schemas.microsoft.com/office/drawing/2014/main" id="{7607DB8A-D019-EED7-2EC9-62416D180844}"/>
              </a:ext>
            </a:extLst>
          </p:cNvPr>
          <p:cNvCxnSpPr>
            <a:cxnSpLocks/>
          </p:cNvCxnSpPr>
          <p:nvPr/>
        </p:nvCxnSpPr>
        <p:spPr>
          <a:xfrm>
            <a:off x="5070849" y="4227953"/>
            <a:ext cx="205030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文本框 419">
            <a:extLst>
              <a:ext uri="{FF2B5EF4-FFF2-40B4-BE49-F238E27FC236}">
                <a16:creationId xmlns:a16="http://schemas.microsoft.com/office/drawing/2014/main" id="{48F0D9D3-15E4-9230-FD89-C95B6FC76BF2}"/>
              </a:ext>
            </a:extLst>
          </p:cNvPr>
          <p:cNvSpPr txBox="1">
            <a:spLocks/>
          </p:cNvSpPr>
          <p:nvPr/>
        </p:nvSpPr>
        <p:spPr>
          <a:xfrm>
            <a:off x="8786598" y="2066648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878">
                      <a:srgbClr val="05DCB7"/>
                    </a:gs>
                    <a:gs pos="0">
                      <a:srgbClr val="006F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提高工作效率</a:t>
            </a:r>
          </a:p>
        </p:txBody>
      </p:sp>
      <p:cxnSp>
        <p:nvCxnSpPr>
          <p:cNvPr id="422" name="直接连接符 421">
            <a:extLst>
              <a:ext uri="{FF2B5EF4-FFF2-40B4-BE49-F238E27FC236}">
                <a16:creationId xmlns:a16="http://schemas.microsoft.com/office/drawing/2014/main" id="{51883D5D-45A0-392E-062A-64ECDB6AF2EC}"/>
              </a:ext>
            </a:extLst>
          </p:cNvPr>
          <p:cNvCxnSpPr>
            <a:cxnSpLocks/>
          </p:cNvCxnSpPr>
          <p:nvPr/>
        </p:nvCxnSpPr>
        <p:spPr>
          <a:xfrm>
            <a:off x="9048584" y="2632879"/>
            <a:ext cx="1507353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2"/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5EE695D2-F8AA-6C2C-6CF3-5C81744868CB}"/>
              </a:ext>
            </a:extLst>
          </p:cNvPr>
          <p:cNvGrpSpPr>
            <a:grpSpLocks/>
          </p:cNvGrpSpPr>
          <p:nvPr/>
        </p:nvGrpSpPr>
        <p:grpSpPr>
          <a:xfrm>
            <a:off x="8982184" y="2737444"/>
            <a:ext cx="1640152" cy="1213883"/>
            <a:chOff x="1569665" y="2627946"/>
            <a:chExt cx="1640152" cy="1213883"/>
          </a:xfrm>
        </p:grpSpPr>
        <p:sp>
          <p:nvSpPr>
            <p:cNvPr id="424" name="矩形: 圆角 423">
              <a:extLst>
                <a:ext uri="{FF2B5EF4-FFF2-40B4-BE49-F238E27FC236}">
                  <a16:creationId xmlns:a16="http://schemas.microsoft.com/office/drawing/2014/main" id="{7408DD2A-0787-B915-3D9A-C01D50FADC3B}"/>
                </a:ext>
              </a:extLst>
            </p:cNvPr>
            <p:cNvSpPr>
              <a:spLocks/>
            </p:cNvSpPr>
            <p:nvPr/>
          </p:nvSpPr>
          <p:spPr>
            <a:xfrm>
              <a:off x="1569665" y="3102270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大容量数据处理</a:t>
              </a:r>
            </a:p>
          </p:txBody>
        </p:sp>
        <p:sp>
          <p:nvSpPr>
            <p:cNvPr id="425" name="文本框 424">
              <a:extLst>
                <a:ext uri="{FF2B5EF4-FFF2-40B4-BE49-F238E27FC236}">
                  <a16:creationId xmlns:a16="http://schemas.microsoft.com/office/drawing/2014/main" id="{46C5CE64-F3BC-5704-B5AE-EA0DD130F654}"/>
                </a:ext>
              </a:extLst>
            </p:cNvPr>
            <p:cNvSpPr txBox="1">
              <a:spLocks/>
            </p:cNvSpPr>
            <p:nvPr/>
          </p:nvSpPr>
          <p:spPr>
            <a:xfrm>
              <a:off x="1835743" y="2627946"/>
              <a:ext cx="110799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数据分析</a:t>
              </a:r>
            </a:p>
          </p:txBody>
        </p:sp>
        <p:sp>
          <p:nvSpPr>
            <p:cNvPr id="426" name="矩形: 圆角 425">
              <a:extLst>
                <a:ext uri="{FF2B5EF4-FFF2-40B4-BE49-F238E27FC236}">
                  <a16:creationId xmlns:a16="http://schemas.microsoft.com/office/drawing/2014/main" id="{98384376-7262-C247-E6D6-B26EFAF1329A}"/>
                </a:ext>
              </a:extLst>
            </p:cNvPr>
            <p:cNvSpPr>
              <a:spLocks/>
            </p:cNvSpPr>
            <p:nvPr/>
          </p:nvSpPr>
          <p:spPr>
            <a:xfrm>
              <a:off x="1569665" y="3527799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挖掘有价信息</a:t>
              </a:r>
            </a:p>
          </p:txBody>
        </p:sp>
      </p:grpSp>
      <p:grpSp>
        <p:nvGrpSpPr>
          <p:cNvPr id="427" name="组合 426">
            <a:extLst>
              <a:ext uri="{FF2B5EF4-FFF2-40B4-BE49-F238E27FC236}">
                <a16:creationId xmlns:a16="http://schemas.microsoft.com/office/drawing/2014/main" id="{10AF2265-CC8C-531F-2318-5F77F3CAC51B}"/>
              </a:ext>
            </a:extLst>
          </p:cNvPr>
          <p:cNvGrpSpPr>
            <a:grpSpLocks/>
          </p:cNvGrpSpPr>
          <p:nvPr/>
        </p:nvGrpSpPr>
        <p:grpSpPr>
          <a:xfrm>
            <a:off x="8982184" y="4504578"/>
            <a:ext cx="1640152" cy="1213883"/>
            <a:chOff x="1569665" y="2627946"/>
            <a:chExt cx="1640152" cy="1213883"/>
          </a:xfrm>
        </p:grpSpPr>
        <p:sp>
          <p:nvSpPr>
            <p:cNvPr id="428" name="矩形: 圆角 427">
              <a:extLst>
                <a:ext uri="{FF2B5EF4-FFF2-40B4-BE49-F238E27FC236}">
                  <a16:creationId xmlns:a16="http://schemas.microsoft.com/office/drawing/2014/main" id="{80586B5C-46EC-3D93-9EC5-91C2B771C27A}"/>
                </a:ext>
              </a:extLst>
            </p:cNvPr>
            <p:cNvSpPr>
              <a:spLocks/>
            </p:cNvSpPr>
            <p:nvPr/>
          </p:nvSpPr>
          <p:spPr>
            <a:xfrm>
              <a:off x="1569665" y="3102270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根据需求生成报告</a:t>
              </a:r>
            </a:p>
          </p:txBody>
        </p:sp>
        <p:sp>
          <p:nvSpPr>
            <p:cNvPr id="429" name="文本框 428">
              <a:extLst>
                <a:ext uri="{FF2B5EF4-FFF2-40B4-BE49-F238E27FC236}">
                  <a16:creationId xmlns:a16="http://schemas.microsoft.com/office/drawing/2014/main" id="{60644031-2560-E9A9-0A7D-2479C56FEAEB}"/>
                </a:ext>
              </a:extLst>
            </p:cNvPr>
            <p:cNvSpPr txBox="1">
              <a:spLocks/>
            </p:cNvSpPr>
            <p:nvPr/>
          </p:nvSpPr>
          <p:spPr>
            <a:xfrm>
              <a:off x="1720326" y="2627946"/>
              <a:ext cx="133882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写作、设计</a:t>
              </a:r>
            </a:p>
          </p:txBody>
        </p:sp>
        <p:sp>
          <p:nvSpPr>
            <p:cNvPr id="430" name="矩形: 圆角 429">
              <a:extLst>
                <a:ext uri="{FF2B5EF4-FFF2-40B4-BE49-F238E27FC236}">
                  <a16:creationId xmlns:a16="http://schemas.microsoft.com/office/drawing/2014/main" id="{6C56208E-499E-0BB9-06D7-BF480840B11A}"/>
                </a:ext>
              </a:extLst>
            </p:cNvPr>
            <p:cNvSpPr>
              <a:spLocks/>
            </p:cNvSpPr>
            <p:nvPr/>
          </p:nvSpPr>
          <p:spPr>
            <a:xfrm>
              <a:off x="1569665" y="3527799"/>
              <a:ext cx="1640152" cy="3140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alpha val="41000"/>
                  </a:schemeClr>
                </a:gs>
                <a:gs pos="24000">
                  <a:schemeClr val="accent4">
                    <a:alpha val="0"/>
                  </a:schemeClr>
                </a:gs>
              </a:gsLst>
              <a:lin ang="2700000" scaled="1"/>
              <a:tileRect/>
            </a:gradFill>
            <a:ln w="3175">
              <a:solidFill>
                <a:schemeClr val="accent4"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辅助创建高质平面</a:t>
              </a:r>
            </a:p>
          </p:txBody>
        </p:sp>
      </p:grpSp>
      <p:cxnSp>
        <p:nvCxnSpPr>
          <p:cNvPr id="431" name="直接连接符 430">
            <a:extLst>
              <a:ext uri="{FF2B5EF4-FFF2-40B4-BE49-F238E27FC236}">
                <a16:creationId xmlns:a16="http://schemas.microsoft.com/office/drawing/2014/main" id="{90AD85D1-FF6B-5A53-7DE1-D21F966FD877}"/>
              </a:ext>
            </a:extLst>
          </p:cNvPr>
          <p:cNvCxnSpPr>
            <a:cxnSpLocks/>
          </p:cNvCxnSpPr>
          <p:nvPr/>
        </p:nvCxnSpPr>
        <p:spPr>
          <a:xfrm>
            <a:off x="8777109" y="4227953"/>
            <a:ext cx="205030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3" name="图形 431">
            <a:extLst>
              <a:ext uri="{FF2B5EF4-FFF2-40B4-BE49-F238E27FC236}">
                <a16:creationId xmlns:a16="http://schemas.microsoft.com/office/drawing/2014/main" id="{CF970D8D-80C4-D300-D399-D3C4816303E1}"/>
              </a:ext>
            </a:extLst>
          </p:cNvPr>
          <p:cNvGrpSpPr>
            <a:grpSpLocks/>
          </p:cNvGrpSpPr>
          <p:nvPr/>
        </p:nvGrpSpPr>
        <p:grpSpPr>
          <a:xfrm>
            <a:off x="5794808" y="1367374"/>
            <a:ext cx="602384" cy="602384"/>
            <a:chOff x="5053012" y="-405039"/>
            <a:chExt cx="747109" cy="747109"/>
          </a:xfrm>
          <a:solidFill>
            <a:srgbClr val="FFFFFF"/>
          </a:solidFill>
        </p:grpSpPr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F03A97F1-E828-1003-9B10-10BAF5D5D421}"/>
                </a:ext>
              </a:extLst>
            </p:cNvPr>
            <p:cNvSpPr>
              <a:spLocks/>
            </p:cNvSpPr>
            <p:nvPr/>
          </p:nvSpPr>
          <p:spPr>
            <a:xfrm>
              <a:off x="5289607" y="-206193"/>
              <a:ext cx="174333" cy="224534"/>
            </a:xfrm>
            <a:custGeom>
              <a:avLst/>
              <a:gdLst>
                <a:gd name="connsiteX0" fmla="*/ 112071 w 174333"/>
                <a:gd name="connsiteY0" fmla="*/ 199630 h 224534"/>
                <a:gd name="connsiteX1" fmla="*/ 99619 w 174333"/>
                <a:gd name="connsiteY1" fmla="*/ 212082 h 224534"/>
                <a:gd name="connsiteX2" fmla="*/ 112071 w 174333"/>
                <a:gd name="connsiteY2" fmla="*/ 224535 h 224534"/>
                <a:gd name="connsiteX3" fmla="*/ 161881 w 174333"/>
                <a:gd name="connsiteY3" fmla="*/ 224535 h 224534"/>
                <a:gd name="connsiteX4" fmla="*/ 174333 w 174333"/>
                <a:gd name="connsiteY4" fmla="*/ 212082 h 224534"/>
                <a:gd name="connsiteX5" fmla="*/ 174333 w 174333"/>
                <a:gd name="connsiteY5" fmla="*/ 149820 h 224534"/>
                <a:gd name="connsiteX6" fmla="*/ 135606 w 174333"/>
                <a:gd name="connsiteY6" fmla="*/ 101381 h 224534"/>
                <a:gd name="connsiteX7" fmla="*/ 126283 w 174333"/>
                <a:gd name="connsiteY7" fmla="*/ 13824 h 224534"/>
                <a:gd name="connsiteX8" fmla="*/ 38727 w 174333"/>
                <a:gd name="connsiteY8" fmla="*/ 23147 h 224534"/>
                <a:gd name="connsiteX9" fmla="*/ 38727 w 174333"/>
                <a:gd name="connsiteY9" fmla="*/ 101381 h 224534"/>
                <a:gd name="connsiteX10" fmla="*/ 0 w 174333"/>
                <a:gd name="connsiteY10" fmla="*/ 149820 h 224534"/>
                <a:gd name="connsiteX11" fmla="*/ 0 w 174333"/>
                <a:gd name="connsiteY11" fmla="*/ 212082 h 224534"/>
                <a:gd name="connsiteX12" fmla="*/ 12452 w 174333"/>
                <a:gd name="connsiteY12" fmla="*/ 224535 h 224534"/>
                <a:gd name="connsiteX13" fmla="*/ 24905 w 174333"/>
                <a:gd name="connsiteY13" fmla="*/ 212082 h 224534"/>
                <a:gd name="connsiteX14" fmla="*/ 24905 w 174333"/>
                <a:gd name="connsiteY14" fmla="*/ 149820 h 224534"/>
                <a:gd name="connsiteX15" fmla="*/ 49810 w 174333"/>
                <a:gd name="connsiteY15" fmla="*/ 124916 h 224534"/>
                <a:gd name="connsiteX16" fmla="*/ 124524 w 174333"/>
                <a:gd name="connsiteY16" fmla="*/ 124916 h 224534"/>
                <a:gd name="connsiteX17" fmla="*/ 149429 w 174333"/>
                <a:gd name="connsiteY17" fmla="*/ 149820 h 224534"/>
                <a:gd name="connsiteX18" fmla="*/ 149429 w 174333"/>
                <a:gd name="connsiteY18" fmla="*/ 199630 h 224534"/>
                <a:gd name="connsiteX19" fmla="*/ 87167 w 174333"/>
                <a:gd name="connsiteY19" fmla="*/ 25297 h 224534"/>
                <a:gd name="connsiteX20" fmla="*/ 124524 w 174333"/>
                <a:gd name="connsiteY20" fmla="*/ 62654 h 224534"/>
                <a:gd name="connsiteX21" fmla="*/ 87167 w 174333"/>
                <a:gd name="connsiteY21" fmla="*/ 100011 h 224534"/>
                <a:gd name="connsiteX22" fmla="*/ 49810 w 174333"/>
                <a:gd name="connsiteY22" fmla="*/ 62654 h 224534"/>
                <a:gd name="connsiteX23" fmla="*/ 87167 w 174333"/>
                <a:gd name="connsiteY23" fmla="*/ 25297 h 22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4333" h="224534">
                  <a:moveTo>
                    <a:pt x="112071" y="199630"/>
                  </a:moveTo>
                  <a:cubicBezTo>
                    <a:pt x="105194" y="199630"/>
                    <a:pt x="99619" y="205205"/>
                    <a:pt x="99619" y="212082"/>
                  </a:cubicBezTo>
                  <a:cubicBezTo>
                    <a:pt x="99619" y="218960"/>
                    <a:pt x="105194" y="224535"/>
                    <a:pt x="112071" y="224535"/>
                  </a:cubicBezTo>
                  <a:lnTo>
                    <a:pt x="161881" y="224535"/>
                  </a:lnTo>
                  <a:cubicBezTo>
                    <a:pt x="168758" y="224535"/>
                    <a:pt x="174333" y="218960"/>
                    <a:pt x="174333" y="212082"/>
                  </a:cubicBezTo>
                  <a:lnTo>
                    <a:pt x="174333" y="149820"/>
                  </a:lnTo>
                  <a:cubicBezTo>
                    <a:pt x="174277" y="126627"/>
                    <a:pt x="158219" y="106541"/>
                    <a:pt x="135606" y="101381"/>
                  </a:cubicBezTo>
                  <a:cubicBezTo>
                    <a:pt x="157210" y="74628"/>
                    <a:pt x="153036" y="35428"/>
                    <a:pt x="126283" y="13824"/>
                  </a:cubicBezTo>
                  <a:cubicBezTo>
                    <a:pt x="99531" y="-7779"/>
                    <a:pt x="60331" y="-3605"/>
                    <a:pt x="38727" y="23147"/>
                  </a:cubicBezTo>
                  <a:cubicBezTo>
                    <a:pt x="20297" y="45969"/>
                    <a:pt x="20297" y="78559"/>
                    <a:pt x="38727" y="101381"/>
                  </a:cubicBezTo>
                  <a:cubicBezTo>
                    <a:pt x="16115" y="106541"/>
                    <a:pt x="56" y="126627"/>
                    <a:pt x="0" y="149820"/>
                  </a:cubicBezTo>
                  <a:lnTo>
                    <a:pt x="0" y="212082"/>
                  </a:lnTo>
                  <a:cubicBezTo>
                    <a:pt x="0" y="218960"/>
                    <a:pt x="5575" y="224535"/>
                    <a:pt x="12452" y="224535"/>
                  </a:cubicBezTo>
                  <a:cubicBezTo>
                    <a:pt x="19330" y="224535"/>
                    <a:pt x="24905" y="218960"/>
                    <a:pt x="24905" y="212082"/>
                  </a:cubicBezTo>
                  <a:lnTo>
                    <a:pt x="24905" y="149820"/>
                  </a:lnTo>
                  <a:cubicBezTo>
                    <a:pt x="24905" y="136065"/>
                    <a:pt x="36055" y="124916"/>
                    <a:pt x="49810" y="124916"/>
                  </a:cubicBezTo>
                  <a:lnTo>
                    <a:pt x="124524" y="124916"/>
                  </a:lnTo>
                  <a:cubicBezTo>
                    <a:pt x="138279" y="124916"/>
                    <a:pt x="149429" y="136065"/>
                    <a:pt x="149429" y="149820"/>
                  </a:cubicBezTo>
                  <a:lnTo>
                    <a:pt x="149429" y="199630"/>
                  </a:lnTo>
                  <a:close/>
                  <a:moveTo>
                    <a:pt x="87167" y="25297"/>
                  </a:moveTo>
                  <a:cubicBezTo>
                    <a:pt x="107799" y="25297"/>
                    <a:pt x="124524" y="42021"/>
                    <a:pt x="124524" y="62654"/>
                  </a:cubicBezTo>
                  <a:cubicBezTo>
                    <a:pt x="124524" y="83286"/>
                    <a:pt x="107799" y="100011"/>
                    <a:pt x="87167" y="100011"/>
                  </a:cubicBezTo>
                  <a:cubicBezTo>
                    <a:pt x="66534" y="100011"/>
                    <a:pt x="49810" y="83286"/>
                    <a:pt x="49810" y="62654"/>
                  </a:cubicBezTo>
                  <a:cubicBezTo>
                    <a:pt x="49810" y="42021"/>
                    <a:pt x="66534" y="25297"/>
                    <a:pt x="87167" y="25297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EC4AFD54-8612-154A-F9A5-0E114D67CAE4}"/>
                </a:ext>
              </a:extLst>
            </p:cNvPr>
            <p:cNvSpPr>
              <a:spLocks/>
            </p:cNvSpPr>
            <p:nvPr/>
          </p:nvSpPr>
          <p:spPr>
            <a:xfrm>
              <a:off x="5102822" y="-355229"/>
              <a:ext cx="24904" cy="24904"/>
            </a:xfrm>
            <a:custGeom>
              <a:avLst/>
              <a:gdLst>
                <a:gd name="connsiteX0" fmla="*/ 24905 w 24904"/>
                <a:gd name="connsiteY0" fmla="*/ 12452 h 24904"/>
                <a:gd name="connsiteX1" fmla="*/ 12452 w 24904"/>
                <a:gd name="connsiteY1" fmla="*/ 24905 h 24904"/>
                <a:gd name="connsiteX2" fmla="*/ 0 w 24904"/>
                <a:gd name="connsiteY2" fmla="*/ 12452 h 24904"/>
                <a:gd name="connsiteX3" fmla="*/ 12452 w 24904"/>
                <a:gd name="connsiteY3" fmla="*/ 0 h 24904"/>
                <a:gd name="connsiteX4" fmla="*/ 24905 w 24904"/>
                <a:gd name="connsiteY4" fmla="*/ 12452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04" h="24904">
                  <a:moveTo>
                    <a:pt x="24905" y="12452"/>
                  </a:moveTo>
                  <a:cubicBezTo>
                    <a:pt x="24905" y="19330"/>
                    <a:pt x="19330" y="24905"/>
                    <a:pt x="12452" y="24905"/>
                  </a:cubicBezTo>
                  <a:cubicBezTo>
                    <a:pt x="5575" y="24905"/>
                    <a:pt x="0" y="19330"/>
                    <a:pt x="0" y="12452"/>
                  </a:cubicBezTo>
                  <a:cubicBezTo>
                    <a:pt x="0" y="5575"/>
                    <a:pt x="5575" y="0"/>
                    <a:pt x="12452" y="0"/>
                  </a:cubicBezTo>
                  <a:cubicBezTo>
                    <a:pt x="19330" y="0"/>
                    <a:pt x="24905" y="5575"/>
                    <a:pt x="24905" y="12452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757BC013-F3CA-FA76-C559-6901E90AC885}"/>
                </a:ext>
              </a:extLst>
            </p:cNvPr>
            <p:cNvSpPr>
              <a:spLocks/>
            </p:cNvSpPr>
            <p:nvPr/>
          </p:nvSpPr>
          <p:spPr>
            <a:xfrm>
              <a:off x="5152631" y="-355229"/>
              <a:ext cx="24904" cy="24904"/>
            </a:xfrm>
            <a:custGeom>
              <a:avLst/>
              <a:gdLst>
                <a:gd name="connsiteX0" fmla="*/ 24905 w 24904"/>
                <a:gd name="connsiteY0" fmla="*/ 12452 h 24904"/>
                <a:gd name="connsiteX1" fmla="*/ 12452 w 24904"/>
                <a:gd name="connsiteY1" fmla="*/ 24905 h 24904"/>
                <a:gd name="connsiteX2" fmla="*/ 0 w 24904"/>
                <a:gd name="connsiteY2" fmla="*/ 12452 h 24904"/>
                <a:gd name="connsiteX3" fmla="*/ 12452 w 24904"/>
                <a:gd name="connsiteY3" fmla="*/ 0 h 24904"/>
                <a:gd name="connsiteX4" fmla="*/ 24905 w 24904"/>
                <a:gd name="connsiteY4" fmla="*/ 12452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04" h="24904">
                  <a:moveTo>
                    <a:pt x="24905" y="12452"/>
                  </a:moveTo>
                  <a:cubicBezTo>
                    <a:pt x="24905" y="19330"/>
                    <a:pt x="19330" y="24905"/>
                    <a:pt x="12452" y="24905"/>
                  </a:cubicBezTo>
                  <a:cubicBezTo>
                    <a:pt x="5575" y="24905"/>
                    <a:pt x="0" y="19330"/>
                    <a:pt x="0" y="12452"/>
                  </a:cubicBezTo>
                  <a:cubicBezTo>
                    <a:pt x="0" y="5575"/>
                    <a:pt x="5575" y="0"/>
                    <a:pt x="12452" y="0"/>
                  </a:cubicBezTo>
                  <a:cubicBezTo>
                    <a:pt x="19330" y="0"/>
                    <a:pt x="24905" y="5575"/>
                    <a:pt x="24905" y="12452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6CC2AB6D-A74E-5F1A-054B-46F2D69944D4}"/>
                </a:ext>
              </a:extLst>
            </p:cNvPr>
            <p:cNvSpPr>
              <a:spLocks/>
            </p:cNvSpPr>
            <p:nvPr/>
          </p:nvSpPr>
          <p:spPr>
            <a:xfrm>
              <a:off x="5202441" y="-355229"/>
              <a:ext cx="24904" cy="24904"/>
            </a:xfrm>
            <a:custGeom>
              <a:avLst/>
              <a:gdLst>
                <a:gd name="connsiteX0" fmla="*/ 24905 w 24904"/>
                <a:gd name="connsiteY0" fmla="*/ 12452 h 24904"/>
                <a:gd name="connsiteX1" fmla="*/ 12452 w 24904"/>
                <a:gd name="connsiteY1" fmla="*/ 24905 h 24904"/>
                <a:gd name="connsiteX2" fmla="*/ 0 w 24904"/>
                <a:gd name="connsiteY2" fmla="*/ 12452 h 24904"/>
                <a:gd name="connsiteX3" fmla="*/ 12452 w 24904"/>
                <a:gd name="connsiteY3" fmla="*/ 0 h 24904"/>
                <a:gd name="connsiteX4" fmla="*/ 24905 w 24904"/>
                <a:gd name="connsiteY4" fmla="*/ 12452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04" h="24904">
                  <a:moveTo>
                    <a:pt x="24905" y="12452"/>
                  </a:moveTo>
                  <a:cubicBezTo>
                    <a:pt x="24905" y="19330"/>
                    <a:pt x="19330" y="24905"/>
                    <a:pt x="12452" y="24905"/>
                  </a:cubicBezTo>
                  <a:cubicBezTo>
                    <a:pt x="5575" y="24905"/>
                    <a:pt x="0" y="19330"/>
                    <a:pt x="0" y="12452"/>
                  </a:cubicBezTo>
                  <a:cubicBezTo>
                    <a:pt x="0" y="5575"/>
                    <a:pt x="5575" y="0"/>
                    <a:pt x="12452" y="0"/>
                  </a:cubicBezTo>
                  <a:cubicBezTo>
                    <a:pt x="19330" y="0"/>
                    <a:pt x="24905" y="5575"/>
                    <a:pt x="24905" y="12452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589EFF38-61F3-8144-A0FB-9CA3A9C69289}"/>
                </a:ext>
              </a:extLst>
            </p:cNvPr>
            <p:cNvSpPr>
              <a:spLocks/>
            </p:cNvSpPr>
            <p:nvPr/>
          </p:nvSpPr>
          <p:spPr>
            <a:xfrm>
              <a:off x="5302060" y="-355229"/>
              <a:ext cx="199238" cy="24904"/>
            </a:xfrm>
            <a:custGeom>
              <a:avLst/>
              <a:gdLst>
                <a:gd name="connsiteX0" fmla="*/ 12452 w 199238"/>
                <a:gd name="connsiteY0" fmla="*/ 0 h 24904"/>
                <a:gd name="connsiteX1" fmla="*/ 0 w 199238"/>
                <a:gd name="connsiteY1" fmla="*/ 12452 h 24904"/>
                <a:gd name="connsiteX2" fmla="*/ 12452 w 199238"/>
                <a:gd name="connsiteY2" fmla="*/ 24905 h 24904"/>
                <a:gd name="connsiteX3" fmla="*/ 186786 w 199238"/>
                <a:gd name="connsiteY3" fmla="*/ 24905 h 24904"/>
                <a:gd name="connsiteX4" fmla="*/ 199238 w 199238"/>
                <a:gd name="connsiteY4" fmla="*/ 12452 h 24904"/>
                <a:gd name="connsiteX5" fmla="*/ 186786 w 199238"/>
                <a:gd name="connsiteY5" fmla="*/ 0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238" h="24904">
                  <a:moveTo>
                    <a:pt x="12452" y="0"/>
                  </a:moveTo>
                  <a:cubicBezTo>
                    <a:pt x="5575" y="0"/>
                    <a:pt x="0" y="5575"/>
                    <a:pt x="0" y="12452"/>
                  </a:cubicBezTo>
                  <a:cubicBezTo>
                    <a:pt x="0" y="19330"/>
                    <a:pt x="5575" y="24905"/>
                    <a:pt x="12452" y="24905"/>
                  </a:cubicBezTo>
                  <a:lnTo>
                    <a:pt x="186786" y="24905"/>
                  </a:lnTo>
                  <a:cubicBezTo>
                    <a:pt x="193663" y="24905"/>
                    <a:pt x="199238" y="19330"/>
                    <a:pt x="199238" y="12452"/>
                  </a:cubicBezTo>
                  <a:cubicBezTo>
                    <a:pt x="199238" y="5575"/>
                    <a:pt x="193663" y="0"/>
                    <a:pt x="186786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1BD9B0D1-13BA-8DC0-EB69-11ACC80BF23F}"/>
                </a:ext>
              </a:extLst>
            </p:cNvPr>
            <p:cNvSpPr>
              <a:spLocks/>
            </p:cNvSpPr>
            <p:nvPr/>
          </p:nvSpPr>
          <p:spPr>
            <a:xfrm>
              <a:off x="5538655" y="-355229"/>
              <a:ext cx="124523" cy="24904"/>
            </a:xfrm>
            <a:custGeom>
              <a:avLst/>
              <a:gdLst>
                <a:gd name="connsiteX0" fmla="*/ 12452 w 124523"/>
                <a:gd name="connsiteY0" fmla="*/ 0 h 24904"/>
                <a:gd name="connsiteX1" fmla="*/ 0 w 124523"/>
                <a:gd name="connsiteY1" fmla="*/ 12452 h 24904"/>
                <a:gd name="connsiteX2" fmla="*/ 12452 w 124523"/>
                <a:gd name="connsiteY2" fmla="*/ 24905 h 24904"/>
                <a:gd name="connsiteX3" fmla="*/ 112071 w 124523"/>
                <a:gd name="connsiteY3" fmla="*/ 24905 h 24904"/>
                <a:gd name="connsiteX4" fmla="*/ 124524 w 124523"/>
                <a:gd name="connsiteY4" fmla="*/ 12452 h 24904"/>
                <a:gd name="connsiteX5" fmla="*/ 112071 w 124523"/>
                <a:gd name="connsiteY5" fmla="*/ 0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23" h="24904">
                  <a:moveTo>
                    <a:pt x="12452" y="0"/>
                  </a:moveTo>
                  <a:cubicBezTo>
                    <a:pt x="5575" y="0"/>
                    <a:pt x="0" y="5575"/>
                    <a:pt x="0" y="12452"/>
                  </a:cubicBezTo>
                  <a:cubicBezTo>
                    <a:pt x="0" y="19330"/>
                    <a:pt x="5575" y="24905"/>
                    <a:pt x="12452" y="24905"/>
                  </a:cubicBezTo>
                  <a:lnTo>
                    <a:pt x="112071" y="24905"/>
                  </a:lnTo>
                  <a:cubicBezTo>
                    <a:pt x="118949" y="24905"/>
                    <a:pt x="124524" y="19330"/>
                    <a:pt x="124524" y="12452"/>
                  </a:cubicBezTo>
                  <a:cubicBezTo>
                    <a:pt x="124524" y="5575"/>
                    <a:pt x="118949" y="0"/>
                    <a:pt x="112071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672BDE10-8CB1-AB53-0441-E0CA87406ABE}"/>
                </a:ext>
              </a:extLst>
            </p:cNvPr>
            <p:cNvSpPr>
              <a:spLocks/>
            </p:cNvSpPr>
            <p:nvPr/>
          </p:nvSpPr>
          <p:spPr>
            <a:xfrm>
              <a:off x="5165084" y="142865"/>
              <a:ext cx="149428" cy="24904"/>
            </a:xfrm>
            <a:custGeom>
              <a:avLst/>
              <a:gdLst>
                <a:gd name="connsiteX0" fmla="*/ 12452 w 149428"/>
                <a:gd name="connsiteY0" fmla="*/ 0 h 24904"/>
                <a:gd name="connsiteX1" fmla="*/ 0 w 149428"/>
                <a:gd name="connsiteY1" fmla="*/ 12452 h 24904"/>
                <a:gd name="connsiteX2" fmla="*/ 12452 w 149428"/>
                <a:gd name="connsiteY2" fmla="*/ 24905 h 24904"/>
                <a:gd name="connsiteX3" fmla="*/ 136976 w 149428"/>
                <a:gd name="connsiteY3" fmla="*/ 24905 h 24904"/>
                <a:gd name="connsiteX4" fmla="*/ 149429 w 149428"/>
                <a:gd name="connsiteY4" fmla="*/ 12452 h 24904"/>
                <a:gd name="connsiteX5" fmla="*/ 136976 w 149428"/>
                <a:gd name="connsiteY5" fmla="*/ 0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28" h="24904">
                  <a:moveTo>
                    <a:pt x="12452" y="0"/>
                  </a:moveTo>
                  <a:cubicBezTo>
                    <a:pt x="5575" y="0"/>
                    <a:pt x="0" y="5575"/>
                    <a:pt x="0" y="12452"/>
                  </a:cubicBezTo>
                  <a:cubicBezTo>
                    <a:pt x="0" y="19330"/>
                    <a:pt x="5575" y="24905"/>
                    <a:pt x="12452" y="24905"/>
                  </a:cubicBezTo>
                  <a:lnTo>
                    <a:pt x="136976" y="24905"/>
                  </a:lnTo>
                  <a:cubicBezTo>
                    <a:pt x="143854" y="24905"/>
                    <a:pt x="149429" y="19330"/>
                    <a:pt x="149429" y="12452"/>
                  </a:cubicBezTo>
                  <a:cubicBezTo>
                    <a:pt x="149429" y="5575"/>
                    <a:pt x="143854" y="0"/>
                    <a:pt x="136976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80F79AA2-B532-4C1D-429E-0C0A9D527821}"/>
                </a:ext>
              </a:extLst>
            </p:cNvPr>
            <p:cNvSpPr>
              <a:spLocks/>
            </p:cNvSpPr>
            <p:nvPr/>
          </p:nvSpPr>
          <p:spPr>
            <a:xfrm>
              <a:off x="5165084" y="192674"/>
              <a:ext cx="149428" cy="24904"/>
            </a:xfrm>
            <a:custGeom>
              <a:avLst/>
              <a:gdLst>
                <a:gd name="connsiteX0" fmla="*/ 136976 w 149428"/>
                <a:gd name="connsiteY0" fmla="*/ 0 h 24904"/>
                <a:gd name="connsiteX1" fmla="*/ 12452 w 149428"/>
                <a:gd name="connsiteY1" fmla="*/ 0 h 24904"/>
                <a:gd name="connsiteX2" fmla="*/ 0 w 149428"/>
                <a:gd name="connsiteY2" fmla="*/ 12452 h 24904"/>
                <a:gd name="connsiteX3" fmla="*/ 12452 w 149428"/>
                <a:gd name="connsiteY3" fmla="*/ 24905 h 24904"/>
                <a:gd name="connsiteX4" fmla="*/ 136976 w 149428"/>
                <a:gd name="connsiteY4" fmla="*/ 24905 h 24904"/>
                <a:gd name="connsiteX5" fmla="*/ 149429 w 149428"/>
                <a:gd name="connsiteY5" fmla="*/ 12452 h 24904"/>
                <a:gd name="connsiteX6" fmla="*/ 136976 w 149428"/>
                <a:gd name="connsiteY6" fmla="*/ 0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428" h="24904">
                  <a:moveTo>
                    <a:pt x="136976" y="0"/>
                  </a:moveTo>
                  <a:lnTo>
                    <a:pt x="12452" y="0"/>
                  </a:lnTo>
                  <a:cubicBezTo>
                    <a:pt x="5575" y="0"/>
                    <a:pt x="0" y="5575"/>
                    <a:pt x="0" y="12452"/>
                  </a:cubicBezTo>
                  <a:cubicBezTo>
                    <a:pt x="0" y="19330"/>
                    <a:pt x="5575" y="24905"/>
                    <a:pt x="12452" y="24905"/>
                  </a:cubicBezTo>
                  <a:lnTo>
                    <a:pt x="136976" y="24905"/>
                  </a:lnTo>
                  <a:cubicBezTo>
                    <a:pt x="143854" y="24905"/>
                    <a:pt x="149429" y="19330"/>
                    <a:pt x="149429" y="12452"/>
                  </a:cubicBezTo>
                  <a:cubicBezTo>
                    <a:pt x="149429" y="5575"/>
                    <a:pt x="143854" y="0"/>
                    <a:pt x="136976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723F60E0-0C3B-022E-5A58-692CBD52CC77}"/>
                </a:ext>
              </a:extLst>
            </p:cNvPr>
            <p:cNvSpPr>
              <a:spLocks/>
            </p:cNvSpPr>
            <p:nvPr/>
          </p:nvSpPr>
          <p:spPr>
            <a:xfrm>
              <a:off x="5625822" y="-255610"/>
              <a:ext cx="74714" cy="74714"/>
            </a:xfrm>
            <a:custGeom>
              <a:avLst/>
              <a:gdLst>
                <a:gd name="connsiteX0" fmla="*/ 74714 w 74714"/>
                <a:gd name="connsiteY0" fmla="*/ 12452 h 74714"/>
                <a:gd name="connsiteX1" fmla="*/ 62262 w 74714"/>
                <a:gd name="connsiteY1" fmla="*/ 0 h 74714"/>
                <a:gd name="connsiteX2" fmla="*/ 12452 w 74714"/>
                <a:gd name="connsiteY2" fmla="*/ 0 h 74714"/>
                <a:gd name="connsiteX3" fmla="*/ 0 w 74714"/>
                <a:gd name="connsiteY3" fmla="*/ 12452 h 74714"/>
                <a:gd name="connsiteX4" fmla="*/ 0 w 74714"/>
                <a:gd name="connsiteY4" fmla="*/ 62262 h 74714"/>
                <a:gd name="connsiteX5" fmla="*/ 12452 w 74714"/>
                <a:gd name="connsiteY5" fmla="*/ 74714 h 74714"/>
                <a:gd name="connsiteX6" fmla="*/ 62262 w 74714"/>
                <a:gd name="connsiteY6" fmla="*/ 74714 h 74714"/>
                <a:gd name="connsiteX7" fmla="*/ 74714 w 74714"/>
                <a:gd name="connsiteY7" fmla="*/ 62262 h 74714"/>
                <a:gd name="connsiteX8" fmla="*/ 49810 w 74714"/>
                <a:gd name="connsiteY8" fmla="*/ 49810 h 74714"/>
                <a:gd name="connsiteX9" fmla="*/ 24905 w 74714"/>
                <a:gd name="connsiteY9" fmla="*/ 49810 h 74714"/>
                <a:gd name="connsiteX10" fmla="*/ 24905 w 74714"/>
                <a:gd name="connsiteY10" fmla="*/ 24905 h 74714"/>
                <a:gd name="connsiteX11" fmla="*/ 49810 w 74714"/>
                <a:gd name="connsiteY11" fmla="*/ 24905 h 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714" h="74714">
                  <a:moveTo>
                    <a:pt x="74714" y="12452"/>
                  </a:moveTo>
                  <a:cubicBezTo>
                    <a:pt x="74714" y="5575"/>
                    <a:pt x="69139" y="0"/>
                    <a:pt x="62262" y="0"/>
                  </a:cubicBezTo>
                  <a:lnTo>
                    <a:pt x="12452" y="0"/>
                  </a:lnTo>
                  <a:cubicBezTo>
                    <a:pt x="5575" y="0"/>
                    <a:pt x="0" y="5575"/>
                    <a:pt x="0" y="12452"/>
                  </a:cubicBezTo>
                  <a:lnTo>
                    <a:pt x="0" y="62262"/>
                  </a:lnTo>
                  <a:cubicBezTo>
                    <a:pt x="0" y="69139"/>
                    <a:pt x="5575" y="74714"/>
                    <a:pt x="12452" y="74714"/>
                  </a:cubicBezTo>
                  <a:lnTo>
                    <a:pt x="62262" y="74714"/>
                  </a:lnTo>
                  <a:cubicBezTo>
                    <a:pt x="69139" y="74714"/>
                    <a:pt x="74714" y="69139"/>
                    <a:pt x="74714" y="62262"/>
                  </a:cubicBezTo>
                  <a:close/>
                  <a:moveTo>
                    <a:pt x="49810" y="49810"/>
                  </a:moveTo>
                  <a:lnTo>
                    <a:pt x="24905" y="49810"/>
                  </a:lnTo>
                  <a:lnTo>
                    <a:pt x="24905" y="24905"/>
                  </a:lnTo>
                  <a:lnTo>
                    <a:pt x="49810" y="24905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BE449BA4-B79C-39CF-99C4-31BEF9D93F1B}"/>
                </a:ext>
              </a:extLst>
            </p:cNvPr>
            <p:cNvSpPr>
              <a:spLocks/>
            </p:cNvSpPr>
            <p:nvPr/>
          </p:nvSpPr>
          <p:spPr>
            <a:xfrm>
              <a:off x="5625822" y="-155991"/>
              <a:ext cx="74714" cy="24904"/>
            </a:xfrm>
            <a:custGeom>
              <a:avLst/>
              <a:gdLst>
                <a:gd name="connsiteX0" fmla="*/ 62262 w 74714"/>
                <a:gd name="connsiteY0" fmla="*/ 0 h 24904"/>
                <a:gd name="connsiteX1" fmla="*/ 12452 w 74714"/>
                <a:gd name="connsiteY1" fmla="*/ 0 h 24904"/>
                <a:gd name="connsiteX2" fmla="*/ 0 w 74714"/>
                <a:gd name="connsiteY2" fmla="*/ 12452 h 24904"/>
                <a:gd name="connsiteX3" fmla="*/ 12452 w 74714"/>
                <a:gd name="connsiteY3" fmla="*/ 24905 h 24904"/>
                <a:gd name="connsiteX4" fmla="*/ 62262 w 74714"/>
                <a:gd name="connsiteY4" fmla="*/ 24905 h 24904"/>
                <a:gd name="connsiteX5" fmla="*/ 74714 w 74714"/>
                <a:gd name="connsiteY5" fmla="*/ 12452 h 24904"/>
                <a:gd name="connsiteX6" fmla="*/ 62262 w 74714"/>
                <a:gd name="connsiteY6" fmla="*/ 0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14" h="24904">
                  <a:moveTo>
                    <a:pt x="62262" y="0"/>
                  </a:moveTo>
                  <a:lnTo>
                    <a:pt x="12452" y="0"/>
                  </a:lnTo>
                  <a:cubicBezTo>
                    <a:pt x="5575" y="0"/>
                    <a:pt x="0" y="5575"/>
                    <a:pt x="0" y="12452"/>
                  </a:cubicBezTo>
                  <a:cubicBezTo>
                    <a:pt x="0" y="19330"/>
                    <a:pt x="5575" y="24905"/>
                    <a:pt x="12452" y="24905"/>
                  </a:cubicBezTo>
                  <a:lnTo>
                    <a:pt x="62262" y="24905"/>
                  </a:lnTo>
                  <a:cubicBezTo>
                    <a:pt x="69139" y="24905"/>
                    <a:pt x="74714" y="19330"/>
                    <a:pt x="74714" y="12452"/>
                  </a:cubicBezTo>
                  <a:cubicBezTo>
                    <a:pt x="74714" y="5575"/>
                    <a:pt x="69139" y="0"/>
                    <a:pt x="62262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BEEFBEDA-4B06-E050-DD7D-50968CD2C770}"/>
                </a:ext>
              </a:extLst>
            </p:cNvPr>
            <p:cNvSpPr>
              <a:spLocks/>
            </p:cNvSpPr>
            <p:nvPr/>
          </p:nvSpPr>
          <p:spPr>
            <a:xfrm>
              <a:off x="5650726" y="-106182"/>
              <a:ext cx="49809" cy="24904"/>
            </a:xfrm>
            <a:custGeom>
              <a:avLst/>
              <a:gdLst>
                <a:gd name="connsiteX0" fmla="*/ 37357 w 49809"/>
                <a:gd name="connsiteY0" fmla="*/ 0 h 24904"/>
                <a:gd name="connsiteX1" fmla="*/ 12452 w 49809"/>
                <a:gd name="connsiteY1" fmla="*/ 0 h 24904"/>
                <a:gd name="connsiteX2" fmla="*/ 0 w 49809"/>
                <a:gd name="connsiteY2" fmla="*/ 12452 h 24904"/>
                <a:gd name="connsiteX3" fmla="*/ 12452 w 49809"/>
                <a:gd name="connsiteY3" fmla="*/ 24905 h 24904"/>
                <a:gd name="connsiteX4" fmla="*/ 37357 w 49809"/>
                <a:gd name="connsiteY4" fmla="*/ 24905 h 24904"/>
                <a:gd name="connsiteX5" fmla="*/ 49810 w 49809"/>
                <a:gd name="connsiteY5" fmla="*/ 12452 h 24904"/>
                <a:gd name="connsiteX6" fmla="*/ 37357 w 49809"/>
                <a:gd name="connsiteY6" fmla="*/ 0 h 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09" h="24904">
                  <a:moveTo>
                    <a:pt x="37357" y="0"/>
                  </a:moveTo>
                  <a:lnTo>
                    <a:pt x="12452" y="0"/>
                  </a:lnTo>
                  <a:cubicBezTo>
                    <a:pt x="5575" y="0"/>
                    <a:pt x="0" y="5575"/>
                    <a:pt x="0" y="12452"/>
                  </a:cubicBezTo>
                  <a:cubicBezTo>
                    <a:pt x="0" y="19330"/>
                    <a:pt x="5575" y="24905"/>
                    <a:pt x="12452" y="24905"/>
                  </a:cubicBezTo>
                  <a:lnTo>
                    <a:pt x="37357" y="24905"/>
                  </a:lnTo>
                  <a:cubicBezTo>
                    <a:pt x="44235" y="24905"/>
                    <a:pt x="49810" y="19330"/>
                    <a:pt x="49810" y="12452"/>
                  </a:cubicBezTo>
                  <a:cubicBezTo>
                    <a:pt x="49810" y="5575"/>
                    <a:pt x="44235" y="0"/>
                    <a:pt x="37357" y="0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C6801BC9-9FD9-359E-1F4B-D5BD6E94DD2A}"/>
                </a:ext>
              </a:extLst>
            </p:cNvPr>
            <p:cNvSpPr>
              <a:spLocks/>
            </p:cNvSpPr>
            <p:nvPr/>
          </p:nvSpPr>
          <p:spPr>
            <a:xfrm>
              <a:off x="5053012" y="-405039"/>
              <a:ext cx="747109" cy="747109"/>
            </a:xfrm>
            <a:custGeom>
              <a:avLst/>
              <a:gdLst>
                <a:gd name="connsiteX0" fmla="*/ 736184 w 747109"/>
                <a:gd name="connsiteY0" fmla="*/ 648146 h 747109"/>
                <a:gd name="connsiteX1" fmla="*/ 621747 w 747109"/>
                <a:gd name="connsiteY1" fmla="*/ 533709 h 747109"/>
                <a:gd name="connsiteX2" fmla="*/ 579285 w 747109"/>
                <a:gd name="connsiteY2" fmla="*/ 526486 h 747109"/>
                <a:gd name="connsiteX3" fmla="*/ 518766 w 747109"/>
                <a:gd name="connsiteY3" fmla="*/ 465968 h 747109"/>
                <a:gd name="connsiteX4" fmla="*/ 513411 w 747109"/>
                <a:gd name="connsiteY4" fmla="*/ 199238 h 747109"/>
                <a:gd name="connsiteX5" fmla="*/ 535452 w 747109"/>
                <a:gd name="connsiteY5" fmla="*/ 199238 h 747109"/>
                <a:gd name="connsiteX6" fmla="*/ 547905 w 747109"/>
                <a:gd name="connsiteY6" fmla="*/ 186786 h 747109"/>
                <a:gd name="connsiteX7" fmla="*/ 535452 w 747109"/>
                <a:gd name="connsiteY7" fmla="*/ 174333 h 747109"/>
                <a:gd name="connsiteX8" fmla="*/ 490997 w 747109"/>
                <a:gd name="connsiteY8" fmla="*/ 174333 h 747109"/>
                <a:gd name="connsiteX9" fmla="*/ 409683 w 747109"/>
                <a:gd name="connsiteY9" fmla="*/ 124524 h 747109"/>
                <a:gd name="connsiteX10" fmla="*/ 635071 w 747109"/>
                <a:gd name="connsiteY10" fmla="*/ 124524 h 747109"/>
                <a:gd name="connsiteX11" fmla="*/ 647524 w 747109"/>
                <a:gd name="connsiteY11" fmla="*/ 112071 h 747109"/>
                <a:gd name="connsiteX12" fmla="*/ 635071 w 747109"/>
                <a:gd name="connsiteY12" fmla="*/ 99619 h 747109"/>
                <a:gd name="connsiteX13" fmla="*/ 224143 w 747109"/>
                <a:gd name="connsiteY13" fmla="*/ 99619 h 747109"/>
                <a:gd name="connsiteX14" fmla="*/ 224143 w 747109"/>
                <a:gd name="connsiteY14" fmla="*/ 24905 h 747109"/>
                <a:gd name="connsiteX15" fmla="*/ 672428 w 747109"/>
                <a:gd name="connsiteY15" fmla="*/ 24905 h 747109"/>
                <a:gd name="connsiteX16" fmla="*/ 672428 w 747109"/>
                <a:gd name="connsiteY16" fmla="*/ 552138 h 747109"/>
                <a:gd name="connsiteX17" fmla="*/ 684881 w 747109"/>
                <a:gd name="connsiteY17" fmla="*/ 564591 h 747109"/>
                <a:gd name="connsiteX18" fmla="*/ 697333 w 747109"/>
                <a:gd name="connsiteY18" fmla="*/ 552138 h 747109"/>
                <a:gd name="connsiteX19" fmla="*/ 697333 w 747109"/>
                <a:gd name="connsiteY19" fmla="*/ 12452 h 747109"/>
                <a:gd name="connsiteX20" fmla="*/ 684881 w 747109"/>
                <a:gd name="connsiteY20" fmla="*/ 0 h 747109"/>
                <a:gd name="connsiteX21" fmla="*/ 12452 w 747109"/>
                <a:gd name="connsiteY21" fmla="*/ 0 h 747109"/>
                <a:gd name="connsiteX22" fmla="*/ 0 w 747109"/>
                <a:gd name="connsiteY22" fmla="*/ 12452 h 747109"/>
                <a:gd name="connsiteX23" fmla="*/ 0 w 747109"/>
                <a:gd name="connsiteY23" fmla="*/ 273952 h 747109"/>
                <a:gd name="connsiteX24" fmla="*/ 12452 w 747109"/>
                <a:gd name="connsiteY24" fmla="*/ 286405 h 747109"/>
                <a:gd name="connsiteX25" fmla="*/ 24905 w 747109"/>
                <a:gd name="connsiteY25" fmla="*/ 273952 h 747109"/>
                <a:gd name="connsiteX26" fmla="*/ 24905 w 747109"/>
                <a:gd name="connsiteY26" fmla="*/ 124524 h 747109"/>
                <a:gd name="connsiteX27" fmla="*/ 263243 w 747109"/>
                <a:gd name="connsiteY27" fmla="*/ 124524 h 747109"/>
                <a:gd name="connsiteX28" fmla="*/ 197495 w 747109"/>
                <a:gd name="connsiteY28" fmla="*/ 160262 h 747109"/>
                <a:gd name="connsiteX29" fmla="*/ 195449 w 747109"/>
                <a:gd name="connsiteY29" fmla="*/ 177753 h 747109"/>
                <a:gd name="connsiteX30" fmla="*/ 195502 w 747109"/>
                <a:gd name="connsiteY30" fmla="*/ 177820 h 747109"/>
                <a:gd name="connsiteX31" fmla="*/ 212936 w 747109"/>
                <a:gd name="connsiteY31" fmla="*/ 179812 h 747109"/>
                <a:gd name="connsiteX32" fmla="*/ 469828 w 747109"/>
                <a:gd name="connsiteY32" fmla="*/ 188653 h 747109"/>
                <a:gd name="connsiteX33" fmla="*/ 456380 w 747109"/>
                <a:gd name="connsiteY33" fmla="*/ 210072 h 747109"/>
                <a:gd name="connsiteX34" fmla="*/ 209905 w 747109"/>
                <a:gd name="connsiteY34" fmla="*/ 215940 h 747109"/>
                <a:gd name="connsiteX35" fmla="*/ 215774 w 747109"/>
                <a:gd name="connsiteY35" fmla="*/ 462414 h 747109"/>
                <a:gd name="connsiteX36" fmla="*/ 462248 w 747109"/>
                <a:gd name="connsiteY36" fmla="*/ 456546 h 747109"/>
                <a:gd name="connsiteX37" fmla="*/ 501084 w 747109"/>
                <a:gd name="connsiteY37" fmla="*/ 392499 h 747109"/>
                <a:gd name="connsiteX38" fmla="*/ 493239 w 747109"/>
                <a:gd name="connsiteY38" fmla="*/ 376684 h 747109"/>
                <a:gd name="connsiteX39" fmla="*/ 477424 w 747109"/>
                <a:gd name="connsiteY39" fmla="*/ 384529 h 747109"/>
                <a:gd name="connsiteX40" fmla="*/ 336214 w 747109"/>
                <a:gd name="connsiteY40" fmla="*/ 485643 h 747109"/>
                <a:gd name="connsiteX41" fmla="*/ 323762 w 747109"/>
                <a:gd name="connsiteY41" fmla="*/ 485643 h 747109"/>
                <a:gd name="connsiteX42" fmla="*/ 323762 w 747109"/>
                <a:gd name="connsiteY42" fmla="*/ 435833 h 747109"/>
                <a:gd name="connsiteX43" fmla="*/ 311309 w 747109"/>
                <a:gd name="connsiteY43" fmla="*/ 423381 h 747109"/>
                <a:gd name="connsiteX44" fmla="*/ 298857 w 747109"/>
                <a:gd name="connsiteY44" fmla="*/ 435833 h 747109"/>
                <a:gd name="connsiteX45" fmla="*/ 298857 w 747109"/>
                <a:gd name="connsiteY45" fmla="*/ 480786 h 747109"/>
                <a:gd name="connsiteX46" fmla="*/ 191642 w 747109"/>
                <a:gd name="connsiteY46" fmla="*/ 373571 h 747109"/>
                <a:gd name="connsiteX47" fmla="*/ 199238 w 747109"/>
                <a:gd name="connsiteY47" fmla="*/ 373571 h 747109"/>
                <a:gd name="connsiteX48" fmla="*/ 211690 w 747109"/>
                <a:gd name="connsiteY48" fmla="*/ 361119 h 747109"/>
                <a:gd name="connsiteX49" fmla="*/ 199238 w 747109"/>
                <a:gd name="connsiteY49" fmla="*/ 348667 h 747109"/>
                <a:gd name="connsiteX50" fmla="*/ 187408 w 747109"/>
                <a:gd name="connsiteY50" fmla="*/ 348667 h 747109"/>
                <a:gd name="connsiteX51" fmla="*/ 186786 w 747109"/>
                <a:gd name="connsiteY51" fmla="*/ 336214 h 747109"/>
                <a:gd name="connsiteX52" fmla="*/ 336097 w 747109"/>
                <a:gd name="connsiteY52" fmla="*/ 186669 h 747109"/>
                <a:gd name="connsiteX53" fmla="*/ 441935 w 747109"/>
                <a:gd name="connsiteY53" fmla="*/ 230493 h 747109"/>
                <a:gd name="connsiteX54" fmla="*/ 442931 w 747109"/>
                <a:gd name="connsiteY54" fmla="*/ 231739 h 747109"/>
                <a:gd name="connsiteX55" fmla="*/ 412796 w 747109"/>
                <a:gd name="connsiteY55" fmla="*/ 279805 h 747109"/>
                <a:gd name="connsiteX56" fmla="*/ 416745 w 747109"/>
                <a:gd name="connsiteY56" fmla="*/ 296967 h 747109"/>
                <a:gd name="connsiteX57" fmla="*/ 416781 w 747109"/>
                <a:gd name="connsiteY57" fmla="*/ 296989 h 747109"/>
                <a:gd name="connsiteX58" fmla="*/ 433943 w 747109"/>
                <a:gd name="connsiteY58" fmla="*/ 293041 h 747109"/>
                <a:gd name="connsiteX59" fmla="*/ 433965 w 747109"/>
                <a:gd name="connsiteY59" fmla="*/ 293004 h 747109"/>
                <a:gd name="connsiteX60" fmla="*/ 459617 w 747109"/>
                <a:gd name="connsiteY60" fmla="*/ 252036 h 747109"/>
                <a:gd name="connsiteX61" fmla="*/ 485518 w 747109"/>
                <a:gd name="connsiteY61" fmla="*/ 339203 h 747109"/>
                <a:gd name="connsiteX62" fmla="*/ 497971 w 747109"/>
                <a:gd name="connsiteY62" fmla="*/ 351655 h 747109"/>
                <a:gd name="connsiteX63" fmla="*/ 510423 w 747109"/>
                <a:gd name="connsiteY63" fmla="*/ 339203 h 747109"/>
                <a:gd name="connsiteX64" fmla="*/ 473813 w 747109"/>
                <a:gd name="connsiteY64" fmla="*/ 228750 h 747109"/>
                <a:gd name="connsiteX65" fmla="*/ 487635 w 747109"/>
                <a:gd name="connsiteY65" fmla="*/ 206460 h 747109"/>
                <a:gd name="connsiteX66" fmla="*/ 465628 w 747109"/>
                <a:gd name="connsiteY66" fmla="*/ 487365 h 747109"/>
                <a:gd name="connsiteX67" fmla="*/ 184724 w 747109"/>
                <a:gd name="connsiteY67" fmla="*/ 465358 h 747109"/>
                <a:gd name="connsiteX68" fmla="*/ 179812 w 747109"/>
                <a:gd name="connsiteY68" fmla="*/ 212438 h 747109"/>
                <a:gd name="connsiteX69" fmla="*/ 177820 w 747109"/>
                <a:gd name="connsiteY69" fmla="*/ 195004 h 747109"/>
                <a:gd name="connsiteX70" fmla="*/ 160316 w 747109"/>
                <a:gd name="connsiteY70" fmla="*/ 196929 h 747109"/>
                <a:gd name="connsiteX71" fmla="*/ 160262 w 747109"/>
                <a:gd name="connsiteY71" fmla="*/ 196997 h 747109"/>
                <a:gd name="connsiteX72" fmla="*/ 112071 w 747109"/>
                <a:gd name="connsiteY72" fmla="*/ 348667 h 747109"/>
                <a:gd name="connsiteX73" fmla="*/ 62262 w 747109"/>
                <a:gd name="connsiteY73" fmla="*/ 348667 h 747109"/>
                <a:gd name="connsiteX74" fmla="*/ 49810 w 747109"/>
                <a:gd name="connsiteY74" fmla="*/ 361119 h 747109"/>
                <a:gd name="connsiteX75" fmla="*/ 49810 w 747109"/>
                <a:gd name="connsiteY75" fmla="*/ 647524 h 747109"/>
                <a:gd name="connsiteX76" fmla="*/ 24905 w 747109"/>
                <a:gd name="connsiteY76" fmla="*/ 647524 h 747109"/>
                <a:gd name="connsiteX77" fmla="*/ 24905 w 747109"/>
                <a:gd name="connsiteY77" fmla="*/ 323762 h 747109"/>
                <a:gd name="connsiteX78" fmla="*/ 12452 w 747109"/>
                <a:gd name="connsiteY78" fmla="*/ 311309 h 747109"/>
                <a:gd name="connsiteX79" fmla="*/ 0 w 747109"/>
                <a:gd name="connsiteY79" fmla="*/ 323762 h 747109"/>
                <a:gd name="connsiteX80" fmla="*/ 0 w 747109"/>
                <a:gd name="connsiteY80" fmla="*/ 659976 h 747109"/>
                <a:gd name="connsiteX81" fmla="*/ 12452 w 747109"/>
                <a:gd name="connsiteY81" fmla="*/ 672428 h 747109"/>
                <a:gd name="connsiteX82" fmla="*/ 527234 w 747109"/>
                <a:gd name="connsiteY82" fmla="*/ 672428 h 747109"/>
                <a:gd name="connsiteX83" fmla="*/ 539686 w 747109"/>
                <a:gd name="connsiteY83" fmla="*/ 659976 h 747109"/>
                <a:gd name="connsiteX84" fmla="*/ 527234 w 747109"/>
                <a:gd name="connsiteY84" fmla="*/ 647524 h 747109"/>
                <a:gd name="connsiteX85" fmla="*/ 323762 w 747109"/>
                <a:gd name="connsiteY85" fmla="*/ 647524 h 747109"/>
                <a:gd name="connsiteX86" fmla="*/ 323762 w 747109"/>
                <a:gd name="connsiteY86" fmla="*/ 560357 h 747109"/>
                <a:gd name="connsiteX87" fmla="*/ 336214 w 747109"/>
                <a:gd name="connsiteY87" fmla="*/ 560357 h 747109"/>
                <a:gd name="connsiteX88" fmla="*/ 465968 w 747109"/>
                <a:gd name="connsiteY88" fmla="*/ 518766 h 747109"/>
                <a:gd name="connsiteX89" fmla="*/ 526486 w 747109"/>
                <a:gd name="connsiteY89" fmla="*/ 579285 h 747109"/>
                <a:gd name="connsiteX90" fmla="*/ 533709 w 747109"/>
                <a:gd name="connsiteY90" fmla="*/ 621747 h 747109"/>
                <a:gd name="connsiteX91" fmla="*/ 648146 w 747109"/>
                <a:gd name="connsiteY91" fmla="*/ 736184 h 747109"/>
                <a:gd name="connsiteX92" fmla="*/ 700944 w 747109"/>
                <a:gd name="connsiteY92" fmla="*/ 736184 h 747109"/>
                <a:gd name="connsiteX93" fmla="*/ 736184 w 747109"/>
                <a:gd name="connsiteY93" fmla="*/ 700944 h 747109"/>
                <a:gd name="connsiteX94" fmla="*/ 736184 w 747109"/>
                <a:gd name="connsiteY94" fmla="*/ 648146 h 747109"/>
                <a:gd name="connsiteX95" fmla="*/ 24905 w 747109"/>
                <a:gd name="connsiteY95" fmla="*/ 99619 h 747109"/>
                <a:gd name="connsiteX96" fmla="*/ 24905 w 747109"/>
                <a:gd name="connsiteY96" fmla="*/ 24905 h 747109"/>
                <a:gd name="connsiteX97" fmla="*/ 199238 w 747109"/>
                <a:gd name="connsiteY97" fmla="*/ 24905 h 747109"/>
                <a:gd name="connsiteX98" fmla="*/ 199238 w 747109"/>
                <a:gd name="connsiteY98" fmla="*/ 99619 h 747109"/>
                <a:gd name="connsiteX99" fmla="*/ 298857 w 747109"/>
                <a:gd name="connsiteY99" fmla="*/ 647524 h 747109"/>
                <a:gd name="connsiteX100" fmla="*/ 74714 w 747109"/>
                <a:gd name="connsiteY100" fmla="*/ 647524 h 747109"/>
                <a:gd name="connsiteX101" fmla="*/ 74714 w 747109"/>
                <a:gd name="connsiteY101" fmla="*/ 373571 h 747109"/>
                <a:gd name="connsiteX102" fmla="*/ 115434 w 747109"/>
                <a:gd name="connsiteY102" fmla="*/ 373571 h 747109"/>
                <a:gd name="connsiteX103" fmla="*/ 142206 w 747109"/>
                <a:gd name="connsiteY103" fmla="*/ 448286 h 747109"/>
                <a:gd name="connsiteX104" fmla="*/ 124524 w 747109"/>
                <a:gd name="connsiteY104" fmla="*/ 448286 h 747109"/>
                <a:gd name="connsiteX105" fmla="*/ 112071 w 747109"/>
                <a:gd name="connsiteY105" fmla="*/ 460738 h 747109"/>
                <a:gd name="connsiteX106" fmla="*/ 124524 w 747109"/>
                <a:gd name="connsiteY106" fmla="*/ 473190 h 747109"/>
                <a:gd name="connsiteX107" fmla="*/ 159017 w 747109"/>
                <a:gd name="connsiteY107" fmla="*/ 473190 h 747109"/>
                <a:gd name="connsiteX108" fmla="*/ 177695 w 747109"/>
                <a:gd name="connsiteY108" fmla="*/ 494733 h 747109"/>
                <a:gd name="connsiteX109" fmla="*/ 181431 w 747109"/>
                <a:gd name="connsiteY109" fmla="*/ 498095 h 747109"/>
                <a:gd name="connsiteX110" fmla="*/ 124524 w 747109"/>
                <a:gd name="connsiteY110" fmla="*/ 498095 h 747109"/>
                <a:gd name="connsiteX111" fmla="*/ 112071 w 747109"/>
                <a:gd name="connsiteY111" fmla="*/ 510547 h 747109"/>
                <a:gd name="connsiteX112" fmla="*/ 124524 w 747109"/>
                <a:gd name="connsiteY112" fmla="*/ 523000 h 747109"/>
                <a:gd name="connsiteX113" fmla="*/ 211690 w 747109"/>
                <a:gd name="connsiteY113" fmla="*/ 523000 h 747109"/>
                <a:gd name="connsiteX114" fmla="*/ 298857 w 747109"/>
                <a:gd name="connsiteY114" fmla="*/ 557119 h 747109"/>
                <a:gd name="connsiteX115" fmla="*/ 494733 w 747109"/>
                <a:gd name="connsiteY115" fmla="*/ 494733 h 747109"/>
                <a:gd name="connsiteX116" fmla="*/ 503076 w 747109"/>
                <a:gd name="connsiteY116" fmla="*/ 485518 h 747109"/>
                <a:gd name="connsiteX117" fmla="*/ 560357 w 747109"/>
                <a:gd name="connsiteY117" fmla="*/ 542550 h 747109"/>
                <a:gd name="connsiteX118" fmla="*/ 542550 w 747109"/>
                <a:gd name="connsiteY118" fmla="*/ 560357 h 747109"/>
                <a:gd name="connsiteX119" fmla="*/ 485643 w 747109"/>
                <a:gd name="connsiteY119" fmla="*/ 503076 h 747109"/>
                <a:gd name="connsiteX120" fmla="*/ 494733 w 747109"/>
                <a:gd name="connsiteY120" fmla="*/ 494733 h 747109"/>
                <a:gd name="connsiteX121" fmla="*/ 718876 w 747109"/>
                <a:gd name="connsiteY121" fmla="*/ 683386 h 747109"/>
                <a:gd name="connsiteX122" fmla="*/ 683635 w 747109"/>
                <a:gd name="connsiteY122" fmla="*/ 718627 h 747109"/>
                <a:gd name="connsiteX123" fmla="*/ 666025 w 747109"/>
                <a:gd name="connsiteY123" fmla="*/ 718699 h 747109"/>
                <a:gd name="connsiteX124" fmla="*/ 665953 w 747109"/>
                <a:gd name="connsiteY124" fmla="*/ 718627 h 747109"/>
                <a:gd name="connsiteX125" fmla="*/ 551516 w 747109"/>
                <a:gd name="connsiteY125" fmla="*/ 604065 h 747109"/>
                <a:gd name="connsiteX126" fmla="*/ 551516 w 747109"/>
                <a:gd name="connsiteY126" fmla="*/ 586507 h 747109"/>
                <a:gd name="connsiteX127" fmla="*/ 586756 w 747109"/>
                <a:gd name="connsiteY127" fmla="*/ 551267 h 747109"/>
                <a:gd name="connsiteX128" fmla="*/ 595597 w 747109"/>
                <a:gd name="connsiteY128" fmla="*/ 547655 h 747109"/>
                <a:gd name="connsiteX129" fmla="*/ 604314 w 747109"/>
                <a:gd name="connsiteY129" fmla="*/ 551267 h 747109"/>
                <a:gd name="connsiteX130" fmla="*/ 718876 w 747109"/>
                <a:gd name="connsiteY130" fmla="*/ 665829 h 747109"/>
                <a:gd name="connsiteX131" fmla="*/ 722487 w 747109"/>
                <a:gd name="connsiteY131" fmla="*/ 674545 h 747109"/>
                <a:gd name="connsiteX132" fmla="*/ 718627 w 747109"/>
                <a:gd name="connsiteY132" fmla="*/ 683386 h 74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747109" h="747109">
                  <a:moveTo>
                    <a:pt x="736184" y="648146"/>
                  </a:moveTo>
                  <a:lnTo>
                    <a:pt x="621747" y="533709"/>
                  </a:lnTo>
                  <a:cubicBezTo>
                    <a:pt x="610545" y="522563"/>
                    <a:pt x="593541" y="519670"/>
                    <a:pt x="579285" y="526486"/>
                  </a:cubicBezTo>
                  <a:lnTo>
                    <a:pt x="518766" y="465968"/>
                  </a:lnTo>
                  <a:cubicBezTo>
                    <a:pt x="576135" y="385649"/>
                    <a:pt x="573959" y="277190"/>
                    <a:pt x="513411" y="199238"/>
                  </a:cubicBezTo>
                  <a:lnTo>
                    <a:pt x="535452" y="199238"/>
                  </a:lnTo>
                  <a:cubicBezTo>
                    <a:pt x="542330" y="199238"/>
                    <a:pt x="547905" y="193663"/>
                    <a:pt x="547905" y="186786"/>
                  </a:cubicBezTo>
                  <a:cubicBezTo>
                    <a:pt x="547905" y="179908"/>
                    <a:pt x="542330" y="174333"/>
                    <a:pt x="535452" y="174333"/>
                  </a:cubicBezTo>
                  <a:lnTo>
                    <a:pt x="490997" y="174333"/>
                  </a:lnTo>
                  <a:cubicBezTo>
                    <a:pt x="467778" y="152090"/>
                    <a:pt x="440047" y="135102"/>
                    <a:pt x="409683" y="124524"/>
                  </a:cubicBezTo>
                  <a:lnTo>
                    <a:pt x="635071" y="124524"/>
                  </a:lnTo>
                  <a:cubicBezTo>
                    <a:pt x="641949" y="124524"/>
                    <a:pt x="647524" y="118949"/>
                    <a:pt x="647524" y="112071"/>
                  </a:cubicBezTo>
                  <a:cubicBezTo>
                    <a:pt x="647524" y="105194"/>
                    <a:pt x="641949" y="99619"/>
                    <a:pt x="635071" y="99619"/>
                  </a:cubicBezTo>
                  <a:lnTo>
                    <a:pt x="224143" y="99619"/>
                  </a:lnTo>
                  <a:lnTo>
                    <a:pt x="224143" y="24905"/>
                  </a:lnTo>
                  <a:lnTo>
                    <a:pt x="672428" y="24905"/>
                  </a:lnTo>
                  <a:lnTo>
                    <a:pt x="672428" y="552138"/>
                  </a:lnTo>
                  <a:cubicBezTo>
                    <a:pt x="672428" y="559016"/>
                    <a:pt x="678003" y="564591"/>
                    <a:pt x="684881" y="564591"/>
                  </a:cubicBezTo>
                  <a:cubicBezTo>
                    <a:pt x="691758" y="564591"/>
                    <a:pt x="697333" y="559016"/>
                    <a:pt x="697333" y="552138"/>
                  </a:cubicBezTo>
                  <a:lnTo>
                    <a:pt x="697333" y="12452"/>
                  </a:lnTo>
                  <a:cubicBezTo>
                    <a:pt x="697333" y="5575"/>
                    <a:pt x="691758" y="0"/>
                    <a:pt x="684881" y="0"/>
                  </a:cubicBezTo>
                  <a:lnTo>
                    <a:pt x="12452" y="0"/>
                  </a:lnTo>
                  <a:cubicBezTo>
                    <a:pt x="5575" y="0"/>
                    <a:pt x="0" y="5575"/>
                    <a:pt x="0" y="12452"/>
                  </a:cubicBezTo>
                  <a:lnTo>
                    <a:pt x="0" y="273952"/>
                  </a:lnTo>
                  <a:cubicBezTo>
                    <a:pt x="0" y="280830"/>
                    <a:pt x="5575" y="286405"/>
                    <a:pt x="12452" y="286405"/>
                  </a:cubicBezTo>
                  <a:cubicBezTo>
                    <a:pt x="19330" y="286405"/>
                    <a:pt x="24905" y="280830"/>
                    <a:pt x="24905" y="273952"/>
                  </a:cubicBezTo>
                  <a:lnTo>
                    <a:pt x="24905" y="124524"/>
                  </a:lnTo>
                  <a:lnTo>
                    <a:pt x="263243" y="124524"/>
                  </a:lnTo>
                  <a:cubicBezTo>
                    <a:pt x="239479" y="132668"/>
                    <a:pt x="217253" y="144749"/>
                    <a:pt x="197495" y="160262"/>
                  </a:cubicBezTo>
                  <a:cubicBezTo>
                    <a:pt x="192100" y="164527"/>
                    <a:pt x="191184" y="172358"/>
                    <a:pt x="195449" y="177753"/>
                  </a:cubicBezTo>
                  <a:cubicBezTo>
                    <a:pt x="195466" y="177775"/>
                    <a:pt x="195485" y="177798"/>
                    <a:pt x="195502" y="177820"/>
                  </a:cubicBezTo>
                  <a:cubicBezTo>
                    <a:pt x="199780" y="183161"/>
                    <a:pt x="207564" y="184051"/>
                    <a:pt x="212936" y="179812"/>
                  </a:cubicBezTo>
                  <a:cubicBezTo>
                    <a:pt x="289272" y="119742"/>
                    <a:pt x="397802" y="123477"/>
                    <a:pt x="469828" y="188653"/>
                  </a:cubicBezTo>
                  <a:lnTo>
                    <a:pt x="456380" y="210072"/>
                  </a:lnTo>
                  <a:cubicBezTo>
                    <a:pt x="386697" y="143629"/>
                    <a:pt x="276347" y="146257"/>
                    <a:pt x="209905" y="215940"/>
                  </a:cubicBezTo>
                  <a:cubicBezTo>
                    <a:pt x="143464" y="285623"/>
                    <a:pt x="146091" y="395973"/>
                    <a:pt x="215774" y="462414"/>
                  </a:cubicBezTo>
                  <a:cubicBezTo>
                    <a:pt x="285456" y="528856"/>
                    <a:pt x="395806" y="526229"/>
                    <a:pt x="462248" y="456546"/>
                  </a:cubicBezTo>
                  <a:cubicBezTo>
                    <a:pt x="479680" y="438263"/>
                    <a:pt x="492932" y="416410"/>
                    <a:pt x="501084" y="392499"/>
                  </a:cubicBezTo>
                  <a:cubicBezTo>
                    <a:pt x="503284" y="385965"/>
                    <a:pt x="499772" y="378885"/>
                    <a:pt x="493239" y="376684"/>
                  </a:cubicBezTo>
                  <a:cubicBezTo>
                    <a:pt x="486705" y="374484"/>
                    <a:pt x="479624" y="377996"/>
                    <a:pt x="477424" y="384529"/>
                  </a:cubicBezTo>
                  <a:cubicBezTo>
                    <a:pt x="457043" y="445128"/>
                    <a:pt x="400148" y="485868"/>
                    <a:pt x="336214" y="485643"/>
                  </a:cubicBezTo>
                  <a:cubicBezTo>
                    <a:pt x="331980" y="485643"/>
                    <a:pt x="327871" y="485643"/>
                    <a:pt x="323762" y="485643"/>
                  </a:cubicBezTo>
                  <a:lnTo>
                    <a:pt x="323762" y="435833"/>
                  </a:lnTo>
                  <a:cubicBezTo>
                    <a:pt x="323762" y="428956"/>
                    <a:pt x="318187" y="423381"/>
                    <a:pt x="311309" y="423381"/>
                  </a:cubicBezTo>
                  <a:cubicBezTo>
                    <a:pt x="304432" y="423381"/>
                    <a:pt x="298857" y="428956"/>
                    <a:pt x="298857" y="435833"/>
                  </a:cubicBezTo>
                  <a:lnTo>
                    <a:pt x="298857" y="480786"/>
                  </a:lnTo>
                  <a:cubicBezTo>
                    <a:pt x="246156" y="467422"/>
                    <a:pt x="205006" y="426272"/>
                    <a:pt x="191642" y="373571"/>
                  </a:cubicBezTo>
                  <a:lnTo>
                    <a:pt x="199238" y="373571"/>
                  </a:lnTo>
                  <a:cubicBezTo>
                    <a:pt x="206115" y="373571"/>
                    <a:pt x="211690" y="367996"/>
                    <a:pt x="211690" y="361119"/>
                  </a:cubicBezTo>
                  <a:cubicBezTo>
                    <a:pt x="211690" y="354241"/>
                    <a:pt x="206115" y="348667"/>
                    <a:pt x="199238" y="348667"/>
                  </a:cubicBezTo>
                  <a:lnTo>
                    <a:pt x="187408" y="348667"/>
                  </a:lnTo>
                  <a:cubicBezTo>
                    <a:pt x="187408" y="344557"/>
                    <a:pt x="186786" y="340448"/>
                    <a:pt x="186786" y="336214"/>
                  </a:cubicBezTo>
                  <a:cubicBezTo>
                    <a:pt x="186721" y="253687"/>
                    <a:pt x="253569" y="186733"/>
                    <a:pt x="336097" y="186669"/>
                  </a:cubicBezTo>
                  <a:cubicBezTo>
                    <a:pt x="375796" y="186637"/>
                    <a:pt x="413878" y="202406"/>
                    <a:pt x="441935" y="230493"/>
                  </a:cubicBezTo>
                  <a:lnTo>
                    <a:pt x="442931" y="231739"/>
                  </a:lnTo>
                  <a:lnTo>
                    <a:pt x="412796" y="279805"/>
                  </a:lnTo>
                  <a:cubicBezTo>
                    <a:pt x="409148" y="285634"/>
                    <a:pt x="410916" y="293318"/>
                    <a:pt x="416745" y="296967"/>
                  </a:cubicBezTo>
                  <a:cubicBezTo>
                    <a:pt x="416757" y="296974"/>
                    <a:pt x="416769" y="296982"/>
                    <a:pt x="416781" y="296989"/>
                  </a:cubicBezTo>
                  <a:cubicBezTo>
                    <a:pt x="422610" y="300638"/>
                    <a:pt x="430294" y="298869"/>
                    <a:pt x="433943" y="293041"/>
                  </a:cubicBezTo>
                  <a:cubicBezTo>
                    <a:pt x="433950" y="293028"/>
                    <a:pt x="433958" y="293017"/>
                    <a:pt x="433965" y="293004"/>
                  </a:cubicBezTo>
                  <a:lnTo>
                    <a:pt x="459617" y="252036"/>
                  </a:lnTo>
                  <a:cubicBezTo>
                    <a:pt x="477097" y="277695"/>
                    <a:pt x="486149" y="308161"/>
                    <a:pt x="485518" y="339203"/>
                  </a:cubicBezTo>
                  <a:cubicBezTo>
                    <a:pt x="485518" y="346080"/>
                    <a:pt x="491093" y="351655"/>
                    <a:pt x="497971" y="351655"/>
                  </a:cubicBezTo>
                  <a:cubicBezTo>
                    <a:pt x="504848" y="351655"/>
                    <a:pt x="510423" y="346080"/>
                    <a:pt x="510423" y="339203"/>
                  </a:cubicBezTo>
                  <a:cubicBezTo>
                    <a:pt x="511291" y="299269"/>
                    <a:pt x="498360" y="260260"/>
                    <a:pt x="473813" y="228750"/>
                  </a:cubicBezTo>
                  <a:lnTo>
                    <a:pt x="487635" y="206460"/>
                  </a:lnTo>
                  <a:cubicBezTo>
                    <a:pt x="559128" y="290107"/>
                    <a:pt x="549274" y="415872"/>
                    <a:pt x="465628" y="487365"/>
                  </a:cubicBezTo>
                  <a:cubicBezTo>
                    <a:pt x="381982" y="558858"/>
                    <a:pt x="256216" y="549004"/>
                    <a:pt x="184724" y="465358"/>
                  </a:cubicBezTo>
                  <a:cubicBezTo>
                    <a:pt x="122911" y="393037"/>
                    <a:pt x="120854" y="287103"/>
                    <a:pt x="179812" y="212438"/>
                  </a:cubicBezTo>
                  <a:cubicBezTo>
                    <a:pt x="184051" y="207066"/>
                    <a:pt x="183161" y="199282"/>
                    <a:pt x="177820" y="195004"/>
                  </a:cubicBezTo>
                  <a:cubicBezTo>
                    <a:pt x="172454" y="190702"/>
                    <a:pt x="164617" y="191565"/>
                    <a:pt x="160316" y="196929"/>
                  </a:cubicBezTo>
                  <a:cubicBezTo>
                    <a:pt x="160297" y="196952"/>
                    <a:pt x="160280" y="196974"/>
                    <a:pt x="160262" y="196997"/>
                  </a:cubicBezTo>
                  <a:cubicBezTo>
                    <a:pt x="126187" y="239957"/>
                    <a:pt x="109043" y="293917"/>
                    <a:pt x="112071" y="348667"/>
                  </a:cubicBezTo>
                  <a:lnTo>
                    <a:pt x="62262" y="348667"/>
                  </a:lnTo>
                  <a:cubicBezTo>
                    <a:pt x="55385" y="348667"/>
                    <a:pt x="49810" y="354241"/>
                    <a:pt x="49810" y="361119"/>
                  </a:cubicBezTo>
                  <a:lnTo>
                    <a:pt x="49810" y="647524"/>
                  </a:lnTo>
                  <a:lnTo>
                    <a:pt x="24905" y="647524"/>
                  </a:lnTo>
                  <a:lnTo>
                    <a:pt x="24905" y="323762"/>
                  </a:lnTo>
                  <a:cubicBezTo>
                    <a:pt x="24905" y="316884"/>
                    <a:pt x="19330" y="311309"/>
                    <a:pt x="12452" y="311309"/>
                  </a:cubicBezTo>
                  <a:cubicBezTo>
                    <a:pt x="5575" y="311309"/>
                    <a:pt x="0" y="316884"/>
                    <a:pt x="0" y="323762"/>
                  </a:cubicBezTo>
                  <a:lnTo>
                    <a:pt x="0" y="659976"/>
                  </a:lnTo>
                  <a:cubicBezTo>
                    <a:pt x="0" y="666853"/>
                    <a:pt x="5575" y="672428"/>
                    <a:pt x="12452" y="672428"/>
                  </a:cubicBezTo>
                  <a:lnTo>
                    <a:pt x="527234" y="672428"/>
                  </a:lnTo>
                  <a:cubicBezTo>
                    <a:pt x="534111" y="672428"/>
                    <a:pt x="539686" y="666853"/>
                    <a:pt x="539686" y="659976"/>
                  </a:cubicBezTo>
                  <a:cubicBezTo>
                    <a:pt x="539686" y="653098"/>
                    <a:pt x="534111" y="647524"/>
                    <a:pt x="527234" y="647524"/>
                  </a:cubicBezTo>
                  <a:lnTo>
                    <a:pt x="323762" y="647524"/>
                  </a:lnTo>
                  <a:lnTo>
                    <a:pt x="323762" y="560357"/>
                  </a:lnTo>
                  <a:cubicBezTo>
                    <a:pt x="327871" y="560357"/>
                    <a:pt x="331980" y="560357"/>
                    <a:pt x="336214" y="560357"/>
                  </a:cubicBezTo>
                  <a:cubicBezTo>
                    <a:pt x="382750" y="560402"/>
                    <a:pt x="428130" y="545856"/>
                    <a:pt x="465968" y="518766"/>
                  </a:cubicBezTo>
                  <a:lnTo>
                    <a:pt x="526486" y="579285"/>
                  </a:lnTo>
                  <a:cubicBezTo>
                    <a:pt x="519670" y="593541"/>
                    <a:pt x="522563" y="610545"/>
                    <a:pt x="533709" y="621747"/>
                  </a:cubicBezTo>
                  <a:lnTo>
                    <a:pt x="648146" y="736184"/>
                  </a:lnTo>
                  <a:cubicBezTo>
                    <a:pt x="662732" y="750751"/>
                    <a:pt x="686359" y="750751"/>
                    <a:pt x="700944" y="736184"/>
                  </a:cubicBezTo>
                  <a:lnTo>
                    <a:pt x="736184" y="700944"/>
                  </a:lnTo>
                  <a:cubicBezTo>
                    <a:pt x="750751" y="686359"/>
                    <a:pt x="750751" y="662732"/>
                    <a:pt x="736184" y="648146"/>
                  </a:cubicBezTo>
                  <a:close/>
                  <a:moveTo>
                    <a:pt x="24905" y="99619"/>
                  </a:moveTo>
                  <a:lnTo>
                    <a:pt x="24905" y="24905"/>
                  </a:lnTo>
                  <a:lnTo>
                    <a:pt x="199238" y="24905"/>
                  </a:lnTo>
                  <a:lnTo>
                    <a:pt x="199238" y="99619"/>
                  </a:lnTo>
                  <a:close/>
                  <a:moveTo>
                    <a:pt x="298857" y="647524"/>
                  </a:moveTo>
                  <a:lnTo>
                    <a:pt x="74714" y="647524"/>
                  </a:lnTo>
                  <a:lnTo>
                    <a:pt x="74714" y="373571"/>
                  </a:lnTo>
                  <a:lnTo>
                    <a:pt x="115434" y="373571"/>
                  </a:lnTo>
                  <a:cubicBezTo>
                    <a:pt x="119843" y="399871"/>
                    <a:pt x="128908" y="425171"/>
                    <a:pt x="142206" y="448286"/>
                  </a:cubicBezTo>
                  <a:lnTo>
                    <a:pt x="124524" y="448286"/>
                  </a:lnTo>
                  <a:cubicBezTo>
                    <a:pt x="117646" y="448286"/>
                    <a:pt x="112071" y="453860"/>
                    <a:pt x="112071" y="460738"/>
                  </a:cubicBezTo>
                  <a:cubicBezTo>
                    <a:pt x="112071" y="467615"/>
                    <a:pt x="117646" y="473190"/>
                    <a:pt x="124524" y="473190"/>
                  </a:cubicBezTo>
                  <a:lnTo>
                    <a:pt x="159017" y="473190"/>
                  </a:lnTo>
                  <a:cubicBezTo>
                    <a:pt x="164836" y="480715"/>
                    <a:pt x="171071" y="487906"/>
                    <a:pt x="177695" y="494733"/>
                  </a:cubicBezTo>
                  <a:lnTo>
                    <a:pt x="181431" y="498095"/>
                  </a:lnTo>
                  <a:lnTo>
                    <a:pt x="124524" y="498095"/>
                  </a:lnTo>
                  <a:cubicBezTo>
                    <a:pt x="117646" y="498095"/>
                    <a:pt x="112071" y="503670"/>
                    <a:pt x="112071" y="510547"/>
                  </a:cubicBezTo>
                  <a:cubicBezTo>
                    <a:pt x="112071" y="517425"/>
                    <a:pt x="117646" y="523000"/>
                    <a:pt x="124524" y="523000"/>
                  </a:cubicBezTo>
                  <a:lnTo>
                    <a:pt x="211690" y="523000"/>
                  </a:lnTo>
                  <a:cubicBezTo>
                    <a:pt x="237942" y="540532"/>
                    <a:pt x="267679" y="552172"/>
                    <a:pt x="298857" y="557119"/>
                  </a:cubicBezTo>
                  <a:close/>
                  <a:moveTo>
                    <a:pt x="494733" y="494733"/>
                  </a:moveTo>
                  <a:cubicBezTo>
                    <a:pt x="497721" y="491744"/>
                    <a:pt x="500336" y="488507"/>
                    <a:pt x="503076" y="485518"/>
                  </a:cubicBezTo>
                  <a:lnTo>
                    <a:pt x="560357" y="542550"/>
                  </a:lnTo>
                  <a:lnTo>
                    <a:pt x="542550" y="560357"/>
                  </a:lnTo>
                  <a:lnTo>
                    <a:pt x="485643" y="503076"/>
                  </a:lnTo>
                  <a:cubicBezTo>
                    <a:pt x="488507" y="500336"/>
                    <a:pt x="491744" y="498095"/>
                    <a:pt x="494733" y="494733"/>
                  </a:cubicBezTo>
                  <a:close/>
                  <a:moveTo>
                    <a:pt x="718876" y="683386"/>
                  </a:moveTo>
                  <a:lnTo>
                    <a:pt x="683635" y="718627"/>
                  </a:lnTo>
                  <a:cubicBezTo>
                    <a:pt x="678793" y="723509"/>
                    <a:pt x="670908" y="723542"/>
                    <a:pt x="666025" y="718699"/>
                  </a:cubicBezTo>
                  <a:cubicBezTo>
                    <a:pt x="666002" y="718675"/>
                    <a:pt x="665977" y="718650"/>
                    <a:pt x="665953" y="718627"/>
                  </a:cubicBezTo>
                  <a:lnTo>
                    <a:pt x="551516" y="604065"/>
                  </a:lnTo>
                  <a:cubicBezTo>
                    <a:pt x="546688" y="599208"/>
                    <a:pt x="546688" y="591363"/>
                    <a:pt x="551516" y="586507"/>
                  </a:cubicBezTo>
                  <a:lnTo>
                    <a:pt x="586756" y="551267"/>
                  </a:lnTo>
                  <a:cubicBezTo>
                    <a:pt x="589106" y="548936"/>
                    <a:pt x="592287" y="547637"/>
                    <a:pt x="595597" y="547655"/>
                  </a:cubicBezTo>
                  <a:cubicBezTo>
                    <a:pt x="598863" y="547669"/>
                    <a:pt x="601994" y="548967"/>
                    <a:pt x="604314" y="551267"/>
                  </a:cubicBezTo>
                  <a:lnTo>
                    <a:pt x="718876" y="665829"/>
                  </a:lnTo>
                  <a:cubicBezTo>
                    <a:pt x="721176" y="668148"/>
                    <a:pt x="722473" y="671279"/>
                    <a:pt x="722487" y="674545"/>
                  </a:cubicBezTo>
                  <a:cubicBezTo>
                    <a:pt x="722441" y="677891"/>
                    <a:pt x="721049" y="681078"/>
                    <a:pt x="718627" y="683386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</p:grpSp>
      <p:grpSp>
        <p:nvGrpSpPr>
          <p:cNvPr id="447" name="图形 445">
            <a:extLst>
              <a:ext uri="{FF2B5EF4-FFF2-40B4-BE49-F238E27FC236}">
                <a16:creationId xmlns:a16="http://schemas.microsoft.com/office/drawing/2014/main" id="{8D029CA2-40AB-6821-43FD-E8F21F0F8467}"/>
              </a:ext>
            </a:extLst>
          </p:cNvPr>
          <p:cNvGrpSpPr>
            <a:grpSpLocks/>
          </p:cNvGrpSpPr>
          <p:nvPr/>
        </p:nvGrpSpPr>
        <p:grpSpPr>
          <a:xfrm>
            <a:off x="9501022" y="1367373"/>
            <a:ext cx="602476" cy="602385"/>
            <a:chOff x="7353314" y="476220"/>
            <a:chExt cx="562896" cy="562811"/>
          </a:xfrm>
          <a:solidFill>
            <a:schemeClr val="bg1"/>
          </a:solidFill>
        </p:grpSpPr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5DF10E36-E5CB-6F3B-4E59-93420114D43B}"/>
                </a:ext>
              </a:extLst>
            </p:cNvPr>
            <p:cNvSpPr>
              <a:spLocks/>
            </p:cNvSpPr>
            <p:nvPr/>
          </p:nvSpPr>
          <p:spPr>
            <a:xfrm>
              <a:off x="7394597" y="476220"/>
              <a:ext cx="163026" cy="86286"/>
            </a:xfrm>
            <a:custGeom>
              <a:avLst/>
              <a:gdLst>
                <a:gd name="connsiteX0" fmla="*/ 144641 w 163026"/>
                <a:gd name="connsiteY0" fmla="*/ 86287 h 86286"/>
                <a:gd name="connsiteX1" fmla="*/ 163026 w 163026"/>
                <a:gd name="connsiteY1" fmla="*/ 82556 h 86286"/>
                <a:gd name="connsiteX2" fmla="*/ 61909 w 163026"/>
                <a:gd name="connsiteY2" fmla="*/ 0 h 86286"/>
                <a:gd name="connsiteX3" fmla="*/ 0 w 163026"/>
                <a:gd name="connsiteY3" fmla="*/ 20637 h 86286"/>
                <a:gd name="connsiteX4" fmla="*/ 11268 w 163026"/>
                <a:gd name="connsiteY4" fmla="*/ 35637 h 86286"/>
                <a:gd name="connsiteX5" fmla="*/ 61909 w 163026"/>
                <a:gd name="connsiteY5" fmla="*/ 18761 h 86286"/>
                <a:gd name="connsiteX6" fmla="*/ 144641 w 163026"/>
                <a:gd name="connsiteY6" fmla="*/ 86287 h 8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026" h="86286">
                  <a:moveTo>
                    <a:pt x="144641" y="86287"/>
                  </a:moveTo>
                  <a:lnTo>
                    <a:pt x="163026" y="82556"/>
                  </a:lnTo>
                  <a:cubicBezTo>
                    <a:pt x="153124" y="34563"/>
                    <a:pt x="110911" y="100"/>
                    <a:pt x="61909" y="0"/>
                  </a:cubicBezTo>
                  <a:cubicBezTo>
                    <a:pt x="39573" y="-63"/>
                    <a:pt x="17830" y="7184"/>
                    <a:pt x="0" y="20637"/>
                  </a:cubicBezTo>
                  <a:lnTo>
                    <a:pt x="11268" y="35637"/>
                  </a:lnTo>
                  <a:cubicBezTo>
                    <a:pt x="25853" y="24634"/>
                    <a:pt x="43639" y="18707"/>
                    <a:pt x="61909" y="18761"/>
                  </a:cubicBezTo>
                  <a:cubicBezTo>
                    <a:pt x="101998" y="18837"/>
                    <a:pt x="136534" y="47026"/>
                    <a:pt x="144641" y="86287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C9D1B08C-9EBC-0057-3766-05377E8081C3}"/>
                </a:ext>
              </a:extLst>
            </p:cNvPr>
            <p:cNvSpPr>
              <a:spLocks/>
            </p:cNvSpPr>
            <p:nvPr/>
          </p:nvSpPr>
          <p:spPr>
            <a:xfrm>
              <a:off x="7353325" y="833173"/>
              <a:ext cx="205852" cy="205852"/>
            </a:xfrm>
            <a:custGeom>
              <a:avLst/>
              <a:gdLst>
                <a:gd name="connsiteX0" fmla="*/ 40749 w 205852"/>
                <a:gd name="connsiteY0" fmla="*/ 45845 h 205852"/>
                <a:gd name="connsiteX1" fmla="*/ 94728 w 205852"/>
                <a:gd name="connsiteY1" fmla="*/ 18668 h 205852"/>
                <a:gd name="connsiteX2" fmla="*/ 92873 w 205852"/>
                <a:gd name="connsiteY2" fmla="*/ 0 h 205852"/>
                <a:gd name="connsiteX3" fmla="*/ 525 w 205852"/>
                <a:gd name="connsiteY3" fmla="*/ 112980 h 205852"/>
                <a:gd name="connsiteX4" fmla="*/ 113505 w 205852"/>
                <a:gd name="connsiteY4" fmla="*/ 205328 h 205852"/>
                <a:gd name="connsiteX5" fmla="*/ 205853 w 205852"/>
                <a:gd name="connsiteY5" fmla="*/ 112979 h 205852"/>
                <a:gd name="connsiteX6" fmla="*/ 187184 w 205852"/>
                <a:gd name="connsiteY6" fmla="*/ 111126 h 205852"/>
                <a:gd name="connsiteX7" fmla="*/ 166603 w 205852"/>
                <a:gd name="connsiteY7" fmla="*/ 158395 h 205852"/>
                <a:gd name="connsiteX8" fmla="*/ 136901 w 205852"/>
                <a:gd name="connsiteY8" fmla="*/ 113305 h 205852"/>
                <a:gd name="connsiteX9" fmla="*/ 140701 w 205852"/>
                <a:gd name="connsiteY9" fmla="*/ 97982 h 205852"/>
                <a:gd name="connsiteX10" fmla="*/ 140701 w 205852"/>
                <a:gd name="connsiteY10" fmla="*/ 79222 h 205852"/>
                <a:gd name="connsiteX11" fmla="*/ 107871 w 205852"/>
                <a:gd name="connsiteY11" fmla="*/ 46392 h 205852"/>
                <a:gd name="connsiteX12" fmla="*/ 98491 w 205852"/>
                <a:gd name="connsiteY12" fmla="*/ 46392 h 205852"/>
                <a:gd name="connsiteX13" fmla="*/ 65660 w 205852"/>
                <a:gd name="connsiteY13" fmla="*/ 79222 h 205852"/>
                <a:gd name="connsiteX14" fmla="*/ 65660 w 205852"/>
                <a:gd name="connsiteY14" fmla="*/ 97982 h 205852"/>
                <a:gd name="connsiteX15" fmla="*/ 69461 w 205852"/>
                <a:gd name="connsiteY15" fmla="*/ 113305 h 205852"/>
                <a:gd name="connsiteX16" fmla="*/ 39770 w 205852"/>
                <a:gd name="connsiteY16" fmla="*/ 158347 h 205852"/>
                <a:gd name="connsiteX17" fmla="*/ 40749 w 205852"/>
                <a:gd name="connsiteY17" fmla="*/ 45845 h 205852"/>
                <a:gd name="connsiteX18" fmla="*/ 84421 w 205852"/>
                <a:gd name="connsiteY18" fmla="*/ 79222 h 205852"/>
                <a:gd name="connsiteX19" fmla="*/ 98491 w 205852"/>
                <a:gd name="connsiteY19" fmla="*/ 65152 h 205852"/>
                <a:gd name="connsiteX20" fmla="*/ 107871 w 205852"/>
                <a:gd name="connsiteY20" fmla="*/ 65152 h 205852"/>
                <a:gd name="connsiteX21" fmla="*/ 121941 w 205852"/>
                <a:gd name="connsiteY21" fmla="*/ 79222 h 205852"/>
                <a:gd name="connsiteX22" fmla="*/ 121941 w 205852"/>
                <a:gd name="connsiteY22" fmla="*/ 97982 h 205852"/>
                <a:gd name="connsiteX23" fmla="*/ 107871 w 205852"/>
                <a:gd name="connsiteY23" fmla="*/ 112052 h 205852"/>
                <a:gd name="connsiteX24" fmla="*/ 98491 w 205852"/>
                <a:gd name="connsiteY24" fmla="*/ 112052 h 205852"/>
                <a:gd name="connsiteX25" fmla="*/ 84421 w 205852"/>
                <a:gd name="connsiteY25" fmla="*/ 97982 h 205852"/>
                <a:gd name="connsiteX26" fmla="*/ 82996 w 205852"/>
                <a:gd name="connsiteY26" fmla="*/ 126920 h 205852"/>
                <a:gd name="connsiteX27" fmla="*/ 98491 w 205852"/>
                <a:gd name="connsiteY27" fmla="*/ 130812 h 205852"/>
                <a:gd name="connsiteX28" fmla="*/ 107871 w 205852"/>
                <a:gd name="connsiteY28" fmla="*/ 130812 h 205852"/>
                <a:gd name="connsiteX29" fmla="*/ 123366 w 205852"/>
                <a:gd name="connsiteY29" fmla="*/ 126920 h 205852"/>
                <a:gd name="connsiteX30" fmla="*/ 149914 w 205852"/>
                <a:gd name="connsiteY30" fmla="*/ 172989 h 205852"/>
                <a:gd name="connsiteX31" fmla="*/ 56450 w 205852"/>
                <a:gd name="connsiteY31" fmla="*/ 172949 h 205852"/>
                <a:gd name="connsiteX32" fmla="*/ 82996 w 205852"/>
                <a:gd name="connsiteY32" fmla="*/ 126920 h 20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5852" h="205852">
                  <a:moveTo>
                    <a:pt x="40749" y="45845"/>
                  </a:moveTo>
                  <a:cubicBezTo>
                    <a:pt x="54758" y="30417"/>
                    <a:pt x="73992" y="20734"/>
                    <a:pt x="94728" y="18668"/>
                  </a:cubicBezTo>
                  <a:lnTo>
                    <a:pt x="92873" y="0"/>
                  </a:lnTo>
                  <a:cubicBezTo>
                    <a:pt x="36173" y="5697"/>
                    <a:pt x="-5172" y="56279"/>
                    <a:pt x="525" y="112980"/>
                  </a:cubicBezTo>
                  <a:cubicBezTo>
                    <a:pt x="6222" y="169679"/>
                    <a:pt x="56804" y="211025"/>
                    <a:pt x="113505" y="205328"/>
                  </a:cubicBezTo>
                  <a:cubicBezTo>
                    <a:pt x="162332" y="200422"/>
                    <a:pt x="200947" y="161805"/>
                    <a:pt x="205853" y="112979"/>
                  </a:cubicBezTo>
                  <a:lnTo>
                    <a:pt x="187184" y="111126"/>
                  </a:lnTo>
                  <a:cubicBezTo>
                    <a:pt x="185444" y="128649"/>
                    <a:pt x="178245" y="145183"/>
                    <a:pt x="166603" y="158395"/>
                  </a:cubicBezTo>
                  <a:cubicBezTo>
                    <a:pt x="162193" y="139658"/>
                    <a:pt x="151523" y="123353"/>
                    <a:pt x="136901" y="113305"/>
                  </a:cubicBezTo>
                  <a:cubicBezTo>
                    <a:pt x="139403" y="108585"/>
                    <a:pt x="140708" y="103324"/>
                    <a:pt x="140701" y="97982"/>
                  </a:cubicBezTo>
                  <a:lnTo>
                    <a:pt x="140701" y="79222"/>
                  </a:lnTo>
                  <a:cubicBezTo>
                    <a:pt x="140680" y="61098"/>
                    <a:pt x="125994" y="46413"/>
                    <a:pt x="107871" y="46392"/>
                  </a:cubicBezTo>
                  <a:lnTo>
                    <a:pt x="98491" y="46392"/>
                  </a:lnTo>
                  <a:cubicBezTo>
                    <a:pt x="80368" y="46413"/>
                    <a:pt x="65681" y="61098"/>
                    <a:pt x="65660" y="79222"/>
                  </a:cubicBezTo>
                  <a:lnTo>
                    <a:pt x="65660" y="97982"/>
                  </a:lnTo>
                  <a:cubicBezTo>
                    <a:pt x="65654" y="103324"/>
                    <a:pt x="66959" y="108585"/>
                    <a:pt x="69461" y="113305"/>
                  </a:cubicBezTo>
                  <a:cubicBezTo>
                    <a:pt x="54851" y="123344"/>
                    <a:pt x="44188" y="139629"/>
                    <a:pt x="39770" y="158347"/>
                  </a:cubicBezTo>
                  <a:cubicBezTo>
                    <a:pt x="11387" y="126073"/>
                    <a:pt x="11809" y="77619"/>
                    <a:pt x="40749" y="45845"/>
                  </a:cubicBezTo>
                  <a:close/>
                  <a:moveTo>
                    <a:pt x="84421" y="79222"/>
                  </a:moveTo>
                  <a:cubicBezTo>
                    <a:pt x="84429" y="71455"/>
                    <a:pt x="90723" y="65160"/>
                    <a:pt x="98491" y="65152"/>
                  </a:cubicBezTo>
                  <a:lnTo>
                    <a:pt x="107871" y="65152"/>
                  </a:lnTo>
                  <a:cubicBezTo>
                    <a:pt x="115638" y="65160"/>
                    <a:pt x="121933" y="71455"/>
                    <a:pt x="121941" y="79222"/>
                  </a:cubicBezTo>
                  <a:lnTo>
                    <a:pt x="121941" y="97982"/>
                  </a:lnTo>
                  <a:cubicBezTo>
                    <a:pt x="121933" y="105749"/>
                    <a:pt x="115638" y="112044"/>
                    <a:pt x="107871" y="112052"/>
                  </a:cubicBezTo>
                  <a:lnTo>
                    <a:pt x="98491" y="112052"/>
                  </a:lnTo>
                  <a:cubicBezTo>
                    <a:pt x="90723" y="112044"/>
                    <a:pt x="84429" y="105749"/>
                    <a:pt x="84421" y="97982"/>
                  </a:cubicBezTo>
                  <a:close/>
                  <a:moveTo>
                    <a:pt x="82996" y="126920"/>
                  </a:moveTo>
                  <a:cubicBezTo>
                    <a:pt x="87759" y="129482"/>
                    <a:pt x="93083" y="130818"/>
                    <a:pt x="98491" y="130812"/>
                  </a:cubicBezTo>
                  <a:lnTo>
                    <a:pt x="107871" y="130812"/>
                  </a:lnTo>
                  <a:cubicBezTo>
                    <a:pt x="113278" y="130818"/>
                    <a:pt x="118603" y="129482"/>
                    <a:pt x="123366" y="126920"/>
                  </a:cubicBezTo>
                  <a:cubicBezTo>
                    <a:pt x="138341" y="135524"/>
                    <a:pt x="148510" y="153131"/>
                    <a:pt x="149914" y="172989"/>
                  </a:cubicBezTo>
                  <a:cubicBezTo>
                    <a:pt x="121597" y="191809"/>
                    <a:pt x="84751" y="191794"/>
                    <a:pt x="56450" y="172949"/>
                  </a:cubicBezTo>
                  <a:cubicBezTo>
                    <a:pt x="57864" y="153108"/>
                    <a:pt x="68030" y="135518"/>
                    <a:pt x="82996" y="126920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4C4DC223-84F2-670B-EA6F-E2416812A5D7}"/>
                </a:ext>
              </a:extLst>
            </p:cNvPr>
            <p:cNvSpPr>
              <a:spLocks/>
            </p:cNvSpPr>
            <p:nvPr/>
          </p:nvSpPr>
          <p:spPr>
            <a:xfrm>
              <a:off x="7353314" y="476221"/>
              <a:ext cx="562896" cy="469004"/>
            </a:xfrm>
            <a:custGeom>
              <a:avLst/>
              <a:gdLst>
                <a:gd name="connsiteX0" fmla="*/ 459635 w 562896"/>
                <a:gd name="connsiteY0" fmla="*/ 0 h 469004"/>
                <a:gd name="connsiteX1" fmla="*/ 356963 w 562896"/>
                <a:gd name="connsiteY1" fmla="*/ 92874 h 469004"/>
                <a:gd name="connsiteX2" fmla="*/ 375632 w 562896"/>
                <a:gd name="connsiteY2" fmla="*/ 94728 h 469004"/>
                <a:gd name="connsiteX3" fmla="*/ 468091 w 562896"/>
                <a:gd name="connsiteY3" fmla="*/ 19197 h 469004"/>
                <a:gd name="connsiteX4" fmla="*/ 543622 w 562896"/>
                <a:gd name="connsiteY4" fmla="*/ 111656 h 469004"/>
                <a:gd name="connsiteX5" fmla="*/ 523058 w 562896"/>
                <a:gd name="connsiteY5" fmla="*/ 158901 h 469004"/>
                <a:gd name="connsiteX6" fmla="*/ 493356 w 562896"/>
                <a:gd name="connsiteY6" fmla="*/ 113813 h 469004"/>
                <a:gd name="connsiteX7" fmla="*/ 497156 w 562896"/>
                <a:gd name="connsiteY7" fmla="*/ 98491 h 469004"/>
                <a:gd name="connsiteX8" fmla="*/ 497156 w 562896"/>
                <a:gd name="connsiteY8" fmla="*/ 79731 h 469004"/>
                <a:gd name="connsiteX9" fmla="*/ 464325 w 562896"/>
                <a:gd name="connsiteY9" fmla="*/ 46900 h 469004"/>
                <a:gd name="connsiteX10" fmla="*/ 454945 w 562896"/>
                <a:gd name="connsiteY10" fmla="*/ 46900 h 469004"/>
                <a:gd name="connsiteX11" fmla="*/ 422115 w 562896"/>
                <a:gd name="connsiteY11" fmla="*/ 79731 h 469004"/>
                <a:gd name="connsiteX12" fmla="*/ 422115 w 562896"/>
                <a:gd name="connsiteY12" fmla="*/ 98491 h 469004"/>
                <a:gd name="connsiteX13" fmla="*/ 425902 w 562896"/>
                <a:gd name="connsiteY13" fmla="*/ 113791 h 469004"/>
                <a:gd name="connsiteX14" fmla="*/ 403634 w 562896"/>
                <a:gd name="connsiteY14" fmla="*/ 138959 h 469004"/>
                <a:gd name="connsiteX15" fmla="*/ 352769 w 562896"/>
                <a:gd name="connsiteY15" fmla="*/ 107850 h 469004"/>
                <a:gd name="connsiteX16" fmla="*/ 328314 w 562896"/>
                <a:gd name="connsiteY16" fmla="*/ 87587 h 469004"/>
                <a:gd name="connsiteX17" fmla="*/ 328314 w 562896"/>
                <a:gd name="connsiteY17" fmla="*/ 65661 h 469004"/>
                <a:gd name="connsiteX18" fmla="*/ 347074 w 562896"/>
                <a:gd name="connsiteY18" fmla="*/ 65661 h 469004"/>
                <a:gd name="connsiteX19" fmla="*/ 347074 w 562896"/>
                <a:gd name="connsiteY19" fmla="*/ 46900 h 469004"/>
                <a:gd name="connsiteX20" fmla="*/ 215753 w 562896"/>
                <a:gd name="connsiteY20" fmla="*/ 46900 h 469004"/>
                <a:gd name="connsiteX21" fmla="*/ 215753 w 562896"/>
                <a:gd name="connsiteY21" fmla="*/ 65661 h 469004"/>
                <a:gd name="connsiteX22" fmla="*/ 234513 w 562896"/>
                <a:gd name="connsiteY22" fmla="*/ 65661 h 469004"/>
                <a:gd name="connsiteX23" fmla="*/ 234513 w 562896"/>
                <a:gd name="connsiteY23" fmla="*/ 87595 h 469004"/>
                <a:gd name="connsiteX24" fmla="*/ 210332 w 562896"/>
                <a:gd name="connsiteY24" fmla="*/ 107737 h 469004"/>
                <a:gd name="connsiteX25" fmla="*/ 159217 w 562896"/>
                <a:gd name="connsiteY25" fmla="*/ 139007 h 469004"/>
                <a:gd name="connsiteX26" fmla="*/ 136924 w 562896"/>
                <a:gd name="connsiteY26" fmla="*/ 113792 h 469004"/>
                <a:gd name="connsiteX27" fmla="*/ 140712 w 562896"/>
                <a:gd name="connsiteY27" fmla="*/ 98491 h 469004"/>
                <a:gd name="connsiteX28" fmla="*/ 140712 w 562896"/>
                <a:gd name="connsiteY28" fmla="*/ 79731 h 469004"/>
                <a:gd name="connsiteX29" fmla="*/ 107882 w 562896"/>
                <a:gd name="connsiteY29" fmla="*/ 46900 h 469004"/>
                <a:gd name="connsiteX30" fmla="*/ 98502 w 562896"/>
                <a:gd name="connsiteY30" fmla="*/ 46900 h 469004"/>
                <a:gd name="connsiteX31" fmla="*/ 65671 w 562896"/>
                <a:gd name="connsiteY31" fmla="*/ 79731 h 469004"/>
                <a:gd name="connsiteX32" fmla="*/ 65671 w 562896"/>
                <a:gd name="connsiteY32" fmla="*/ 98491 h 469004"/>
                <a:gd name="connsiteX33" fmla="*/ 69471 w 562896"/>
                <a:gd name="connsiteY33" fmla="*/ 113813 h 469004"/>
                <a:gd name="connsiteX34" fmla="*/ 39771 w 562896"/>
                <a:gd name="connsiteY34" fmla="*/ 158901 h 469004"/>
                <a:gd name="connsiteX35" fmla="*/ 35655 w 562896"/>
                <a:gd name="connsiteY35" fmla="*/ 52529 h 469004"/>
                <a:gd name="connsiteX36" fmla="*/ 20647 w 562896"/>
                <a:gd name="connsiteY36" fmla="*/ 41257 h 469004"/>
                <a:gd name="connsiteX37" fmla="*/ 41281 w 562896"/>
                <a:gd name="connsiteY37" fmla="*/ 185729 h 469004"/>
                <a:gd name="connsiteX38" fmla="*/ 92884 w 562896"/>
                <a:gd name="connsiteY38" fmla="*/ 205853 h 469004"/>
                <a:gd name="connsiteX39" fmla="*/ 94739 w 562896"/>
                <a:gd name="connsiteY39" fmla="*/ 187184 h 469004"/>
                <a:gd name="connsiteX40" fmla="*/ 56458 w 562896"/>
                <a:gd name="connsiteY40" fmla="*/ 173501 h 469004"/>
                <a:gd name="connsiteX41" fmla="*/ 83006 w 562896"/>
                <a:gd name="connsiteY41" fmla="*/ 127429 h 469004"/>
                <a:gd name="connsiteX42" fmla="*/ 98502 w 562896"/>
                <a:gd name="connsiteY42" fmla="*/ 131321 h 469004"/>
                <a:gd name="connsiteX43" fmla="*/ 107882 w 562896"/>
                <a:gd name="connsiteY43" fmla="*/ 131321 h 469004"/>
                <a:gd name="connsiteX44" fmla="*/ 123380 w 562896"/>
                <a:gd name="connsiteY44" fmla="*/ 127427 h 469004"/>
                <a:gd name="connsiteX45" fmla="*/ 144954 w 562896"/>
                <a:gd name="connsiteY45" fmla="*/ 152628 h 469004"/>
                <a:gd name="connsiteX46" fmla="*/ 127003 w 562896"/>
                <a:gd name="connsiteY46" fmla="*/ 174820 h 469004"/>
                <a:gd name="connsiteX47" fmla="*/ 93812 w 562896"/>
                <a:gd name="connsiteY47" fmla="*/ 281403 h 469004"/>
                <a:gd name="connsiteX48" fmla="*/ 281413 w 562896"/>
                <a:gd name="connsiteY48" fmla="*/ 469005 h 469004"/>
                <a:gd name="connsiteX49" fmla="*/ 469015 w 562896"/>
                <a:gd name="connsiteY49" fmla="*/ 281403 h 469004"/>
                <a:gd name="connsiteX50" fmla="*/ 467989 w 562896"/>
                <a:gd name="connsiteY50" fmla="*/ 261667 h 469004"/>
                <a:gd name="connsiteX51" fmla="*/ 449330 w 562896"/>
                <a:gd name="connsiteY51" fmla="*/ 263618 h 469004"/>
                <a:gd name="connsiteX52" fmla="*/ 450255 w 562896"/>
                <a:gd name="connsiteY52" fmla="*/ 281403 h 469004"/>
                <a:gd name="connsiteX53" fmla="*/ 390998 w 562896"/>
                <a:gd name="connsiteY53" fmla="*/ 409753 h 469004"/>
                <a:gd name="connsiteX54" fmla="*/ 375214 w 562896"/>
                <a:gd name="connsiteY54" fmla="*/ 349227 h 469004"/>
                <a:gd name="connsiteX55" fmla="*/ 375214 w 562896"/>
                <a:gd name="connsiteY55" fmla="*/ 168842 h 469004"/>
                <a:gd name="connsiteX56" fmla="*/ 369896 w 562896"/>
                <a:gd name="connsiteY56" fmla="*/ 137536 h 469004"/>
                <a:gd name="connsiteX57" fmla="*/ 446503 w 562896"/>
                <a:gd name="connsiteY57" fmla="*/ 245848 h 469004"/>
                <a:gd name="connsiteX58" fmla="*/ 464847 w 562896"/>
                <a:gd name="connsiteY58" fmla="*/ 241917 h 469004"/>
                <a:gd name="connsiteX59" fmla="*/ 417900 w 562896"/>
                <a:gd name="connsiteY59" fmla="*/ 152544 h 469004"/>
                <a:gd name="connsiteX60" fmla="*/ 439446 w 562896"/>
                <a:gd name="connsiteY60" fmla="*/ 127423 h 469004"/>
                <a:gd name="connsiteX61" fmla="*/ 454945 w 562896"/>
                <a:gd name="connsiteY61" fmla="*/ 131321 h 469004"/>
                <a:gd name="connsiteX62" fmla="*/ 464325 w 562896"/>
                <a:gd name="connsiteY62" fmla="*/ 131321 h 469004"/>
                <a:gd name="connsiteX63" fmla="*/ 479821 w 562896"/>
                <a:gd name="connsiteY63" fmla="*/ 127429 h 469004"/>
                <a:gd name="connsiteX64" fmla="*/ 506369 w 562896"/>
                <a:gd name="connsiteY64" fmla="*/ 173501 h 469004"/>
                <a:gd name="connsiteX65" fmla="*/ 468088 w 562896"/>
                <a:gd name="connsiteY65" fmla="*/ 187184 h 469004"/>
                <a:gd name="connsiteX66" fmla="*/ 469943 w 562896"/>
                <a:gd name="connsiteY66" fmla="*/ 205853 h 469004"/>
                <a:gd name="connsiteX67" fmla="*/ 562380 w 562896"/>
                <a:gd name="connsiteY67" fmla="*/ 92946 h 469004"/>
                <a:gd name="connsiteX68" fmla="*/ 459635 w 562896"/>
                <a:gd name="connsiteY68" fmla="*/ 0 h 469004"/>
                <a:gd name="connsiteX69" fmla="*/ 309554 w 562896"/>
                <a:gd name="connsiteY69" fmla="*/ 65661 h 469004"/>
                <a:gd name="connsiteX70" fmla="*/ 309554 w 562896"/>
                <a:gd name="connsiteY70" fmla="*/ 86477 h 469004"/>
                <a:gd name="connsiteX71" fmla="*/ 281413 w 562896"/>
                <a:gd name="connsiteY71" fmla="*/ 93513 h 469004"/>
                <a:gd name="connsiteX72" fmla="*/ 253273 w 562896"/>
                <a:gd name="connsiteY72" fmla="*/ 86477 h 469004"/>
                <a:gd name="connsiteX73" fmla="*/ 253273 w 562896"/>
                <a:gd name="connsiteY73" fmla="*/ 65661 h 469004"/>
                <a:gd name="connsiteX74" fmla="*/ 107882 w 562896"/>
                <a:gd name="connsiteY74" fmla="*/ 112561 h 469004"/>
                <a:gd name="connsiteX75" fmla="*/ 98502 w 562896"/>
                <a:gd name="connsiteY75" fmla="*/ 112561 h 469004"/>
                <a:gd name="connsiteX76" fmla="*/ 84431 w 562896"/>
                <a:gd name="connsiteY76" fmla="*/ 98491 h 469004"/>
                <a:gd name="connsiteX77" fmla="*/ 84431 w 562896"/>
                <a:gd name="connsiteY77" fmla="*/ 79731 h 469004"/>
                <a:gd name="connsiteX78" fmla="*/ 98502 w 562896"/>
                <a:gd name="connsiteY78" fmla="*/ 65661 h 469004"/>
                <a:gd name="connsiteX79" fmla="*/ 107882 w 562896"/>
                <a:gd name="connsiteY79" fmla="*/ 65661 h 469004"/>
                <a:gd name="connsiteX80" fmla="*/ 121952 w 562896"/>
                <a:gd name="connsiteY80" fmla="*/ 79731 h 469004"/>
                <a:gd name="connsiteX81" fmla="*/ 121952 w 562896"/>
                <a:gd name="connsiteY81" fmla="*/ 98491 h 469004"/>
                <a:gd name="connsiteX82" fmla="*/ 107882 w 562896"/>
                <a:gd name="connsiteY82" fmla="*/ 112561 h 469004"/>
                <a:gd name="connsiteX83" fmla="*/ 112572 w 562896"/>
                <a:gd name="connsiteY83" fmla="*/ 281403 h 469004"/>
                <a:gd name="connsiteX84" fmla="*/ 193078 w 562896"/>
                <a:gd name="connsiteY84" fmla="*/ 137457 h 469004"/>
                <a:gd name="connsiteX85" fmla="*/ 187613 w 562896"/>
                <a:gd name="connsiteY85" fmla="*/ 168842 h 469004"/>
                <a:gd name="connsiteX86" fmla="*/ 187613 w 562896"/>
                <a:gd name="connsiteY86" fmla="*/ 215742 h 469004"/>
                <a:gd name="connsiteX87" fmla="*/ 206373 w 562896"/>
                <a:gd name="connsiteY87" fmla="*/ 215742 h 469004"/>
                <a:gd name="connsiteX88" fmla="*/ 206373 w 562896"/>
                <a:gd name="connsiteY88" fmla="*/ 168842 h 469004"/>
                <a:gd name="connsiteX89" fmla="*/ 244342 w 562896"/>
                <a:gd name="connsiteY89" fmla="*/ 103582 h 469004"/>
                <a:gd name="connsiteX90" fmla="*/ 279139 w 562896"/>
                <a:gd name="connsiteY90" fmla="*/ 112281 h 469004"/>
                <a:gd name="connsiteX91" fmla="*/ 283688 w 562896"/>
                <a:gd name="connsiteY91" fmla="*/ 112281 h 469004"/>
                <a:gd name="connsiteX92" fmla="*/ 318489 w 562896"/>
                <a:gd name="connsiteY92" fmla="*/ 103581 h 469004"/>
                <a:gd name="connsiteX93" fmla="*/ 356454 w 562896"/>
                <a:gd name="connsiteY93" fmla="*/ 168842 h 469004"/>
                <a:gd name="connsiteX94" fmla="*/ 356454 w 562896"/>
                <a:gd name="connsiteY94" fmla="*/ 313999 h 469004"/>
                <a:gd name="connsiteX95" fmla="*/ 316900 w 562896"/>
                <a:gd name="connsiteY95" fmla="*/ 279678 h 469004"/>
                <a:gd name="connsiteX96" fmla="*/ 312008 w 562896"/>
                <a:gd name="connsiteY96" fmla="*/ 255223 h 469004"/>
                <a:gd name="connsiteX97" fmla="*/ 321755 w 562896"/>
                <a:gd name="connsiteY97" fmla="*/ 249375 h 469004"/>
                <a:gd name="connsiteX98" fmla="*/ 337694 w 562896"/>
                <a:gd name="connsiteY98" fmla="*/ 221225 h 469004"/>
                <a:gd name="connsiteX99" fmla="*/ 337694 w 562896"/>
                <a:gd name="connsiteY99" fmla="*/ 178222 h 469004"/>
                <a:gd name="connsiteX100" fmla="*/ 328314 w 562896"/>
                <a:gd name="connsiteY100" fmla="*/ 168842 h 469004"/>
                <a:gd name="connsiteX101" fmla="*/ 318934 w 562896"/>
                <a:gd name="connsiteY101" fmla="*/ 168842 h 469004"/>
                <a:gd name="connsiteX102" fmla="*/ 274759 w 562896"/>
                <a:gd name="connsiteY102" fmla="*/ 137742 h 469004"/>
                <a:gd name="connsiteX103" fmla="*/ 264936 w 562896"/>
                <a:gd name="connsiteY103" fmla="*/ 131573 h 469004"/>
                <a:gd name="connsiteX104" fmla="*/ 225133 w 562896"/>
                <a:gd name="connsiteY104" fmla="*/ 175877 h 469004"/>
                <a:gd name="connsiteX105" fmla="*/ 225133 w 562896"/>
                <a:gd name="connsiteY105" fmla="*/ 221225 h 469004"/>
                <a:gd name="connsiteX106" fmla="*/ 241072 w 562896"/>
                <a:gd name="connsiteY106" fmla="*/ 249377 h 469004"/>
                <a:gd name="connsiteX107" fmla="*/ 250819 w 562896"/>
                <a:gd name="connsiteY107" fmla="*/ 255224 h 469004"/>
                <a:gd name="connsiteX108" fmla="*/ 245926 w 562896"/>
                <a:gd name="connsiteY108" fmla="*/ 279685 h 469004"/>
                <a:gd name="connsiteX109" fmla="*/ 206373 w 562896"/>
                <a:gd name="connsiteY109" fmla="*/ 314206 h 469004"/>
                <a:gd name="connsiteX110" fmla="*/ 206373 w 562896"/>
                <a:gd name="connsiteY110" fmla="*/ 234502 h 469004"/>
                <a:gd name="connsiteX111" fmla="*/ 187613 w 562896"/>
                <a:gd name="connsiteY111" fmla="*/ 234502 h 469004"/>
                <a:gd name="connsiteX112" fmla="*/ 187613 w 562896"/>
                <a:gd name="connsiteY112" fmla="*/ 349396 h 469004"/>
                <a:gd name="connsiteX113" fmla="*/ 171834 w 562896"/>
                <a:gd name="connsiteY113" fmla="*/ 409757 h 469004"/>
                <a:gd name="connsiteX114" fmla="*/ 112572 w 562896"/>
                <a:gd name="connsiteY114" fmla="*/ 281403 h 469004"/>
                <a:gd name="connsiteX115" fmla="*/ 248186 w 562896"/>
                <a:gd name="connsiteY115" fmla="*/ 299633 h 469004"/>
                <a:gd name="connsiteX116" fmla="*/ 273909 w 562896"/>
                <a:gd name="connsiteY116" fmla="*/ 333931 h 469004"/>
                <a:gd name="connsiteX117" fmla="*/ 287042 w 562896"/>
                <a:gd name="connsiteY117" fmla="*/ 335807 h 469004"/>
                <a:gd name="connsiteX118" fmla="*/ 288918 w 562896"/>
                <a:gd name="connsiteY118" fmla="*/ 333931 h 469004"/>
                <a:gd name="connsiteX119" fmla="*/ 314633 w 562896"/>
                <a:gd name="connsiteY119" fmla="*/ 299644 h 469004"/>
                <a:gd name="connsiteX120" fmla="*/ 335615 w 562896"/>
                <a:gd name="connsiteY120" fmla="*/ 317775 h 469004"/>
                <a:gd name="connsiteX121" fmla="*/ 281413 w 562896"/>
                <a:gd name="connsiteY121" fmla="*/ 379720 h 469004"/>
                <a:gd name="connsiteX122" fmla="*/ 227170 w 562896"/>
                <a:gd name="connsiteY122" fmla="*/ 317727 h 469004"/>
                <a:gd name="connsiteX123" fmla="*/ 248186 w 562896"/>
                <a:gd name="connsiteY123" fmla="*/ 299633 h 469004"/>
                <a:gd name="connsiteX124" fmla="*/ 281413 w 562896"/>
                <a:gd name="connsiteY124" fmla="*/ 268136 h 469004"/>
                <a:gd name="connsiteX125" fmla="*/ 294879 w 562896"/>
                <a:gd name="connsiteY125" fmla="*/ 265239 h 469004"/>
                <a:gd name="connsiteX126" fmla="*/ 299533 w 562896"/>
                <a:gd name="connsiteY126" fmla="*/ 288511 h 469004"/>
                <a:gd name="connsiteX127" fmla="*/ 281413 w 562896"/>
                <a:gd name="connsiteY127" fmla="*/ 312670 h 469004"/>
                <a:gd name="connsiteX128" fmla="*/ 263293 w 562896"/>
                <a:gd name="connsiteY128" fmla="*/ 288516 h 469004"/>
                <a:gd name="connsiteX129" fmla="*/ 267948 w 562896"/>
                <a:gd name="connsiteY129" fmla="*/ 265244 h 469004"/>
                <a:gd name="connsiteX130" fmla="*/ 281413 w 562896"/>
                <a:gd name="connsiteY130" fmla="*/ 268136 h 469004"/>
                <a:gd name="connsiteX131" fmla="*/ 288653 w 562896"/>
                <a:gd name="connsiteY131" fmla="*/ 247360 h 469004"/>
                <a:gd name="connsiteX132" fmla="*/ 274174 w 562896"/>
                <a:gd name="connsiteY132" fmla="*/ 247360 h 469004"/>
                <a:gd name="connsiteX133" fmla="*/ 250724 w 562896"/>
                <a:gd name="connsiteY133" fmla="*/ 233290 h 469004"/>
                <a:gd name="connsiteX134" fmla="*/ 243893 w 562896"/>
                <a:gd name="connsiteY134" fmla="*/ 221225 h 469004"/>
                <a:gd name="connsiteX135" fmla="*/ 243893 w 562896"/>
                <a:gd name="connsiteY135" fmla="*/ 175877 h 469004"/>
                <a:gd name="connsiteX136" fmla="*/ 260426 w 562896"/>
                <a:gd name="connsiteY136" fmla="*/ 151778 h 469004"/>
                <a:gd name="connsiteX137" fmla="*/ 318934 w 562896"/>
                <a:gd name="connsiteY137" fmla="*/ 187602 h 469004"/>
                <a:gd name="connsiteX138" fmla="*/ 318934 w 562896"/>
                <a:gd name="connsiteY138" fmla="*/ 221225 h 469004"/>
                <a:gd name="connsiteX139" fmla="*/ 312103 w 562896"/>
                <a:gd name="connsiteY139" fmla="*/ 233290 h 469004"/>
                <a:gd name="connsiteX140" fmla="*/ 347074 w 562896"/>
                <a:gd name="connsiteY140" fmla="*/ 436954 h 469004"/>
                <a:gd name="connsiteX141" fmla="*/ 347074 w 562896"/>
                <a:gd name="connsiteY141" fmla="*/ 393964 h 469004"/>
                <a:gd name="connsiteX142" fmla="*/ 328314 w 562896"/>
                <a:gd name="connsiteY142" fmla="*/ 393964 h 469004"/>
                <a:gd name="connsiteX143" fmla="*/ 328314 w 562896"/>
                <a:gd name="connsiteY143" fmla="*/ 443617 h 469004"/>
                <a:gd name="connsiteX144" fmla="*/ 234513 w 562896"/>
                <a:gd name="connsiteY144" fmla="*/ 443617 h 469004"/>
                <a:gd name="connsiteX145" fmla="*/ 234513 w 562896"/>
                <a:gd name="connsiteY145" fmla="*/ 393964 h 469004"/>
                <a:gd name="connsiteX146" fmla="*/ 215753 w 562896"/>
                <a:gd name="connsiteY146" fmla="*/ 393964 h 469004"/>
                <a:gd name="connsiteX147" fmla="*/ 215753 w 562896"/>
                <a:gd name="connsiteY147" fmla="*/ 436954 h 469004"/>
                <a:gd name="connsiteX148" fmla="*/ 189113 w 562896"/>
                <a:gd name="connsiteY148" fmla="*/ 422725 h 469004"/>
                <a:gd name="connsiteX149" fmla="*/ 208964 w 562896"/>
                <a:gd name="connsiteY149" fmla="*/ 347098 h 469004"/>
                <a:gd name="connsiteX150" fmla="*/ 216076 w 562896"/>
                <a:gd name="connsiteY150" fmla="*/ 333540 h 469004"/>
                <a:gd name="connsiteX151" fmla="*/ 274350 w 562896"/>
                <a:gd name="connsiteY151" fmla="*/ 400138 h 469004"/>
                <a:gd name="connsiteX152" fmla="*/ 287587 w 562896"/>
                <a:gd name="connsiteY152" fmla="*/ 401021 h 469004"/>
                <a:gd name="connsiteX153" fmla="*/ 288470 w 562896"/>
                <a:gd name="connsiteY153" fmla="*/ 400138 h 469004"/>
                <a:gd name="connsiteX154" fmla="*/ 346711 w 562896"/>
                <a:gd name="connsiteY154" fmla="*/ 333580 h 469004"/>
                <a:gd name="connsiteX155" fmla="*/ 373710 w 562896"/>
                <a:gd name="connsiteY155" fmla="*/ 422723 h 469004"/>
                <a:gd name="connsiteX156" fmla="*/ 347074 w 562896"/>
                <a:gd name="connsiteY156" fmla="*/ 436954 h 469004"/>
                <a:gd name="connsiteX157" fmla="*/ 464325 w 562896"/>
                <a:gd name="connsiteY157" fmla="*/ 112561 h 469004"/>
                <a:gd name="connsiteX158" fmla="*/ 454945 w 562896"/>
                <a:gd name="connsiteY158" fmla="*/ 112561 h 469004"/>
                <a:gd name="connsiteX159" fmla="*/ 440875 w 562896"/>
                <a:gd name="connsiteY159" fmla="*/ 98491 h 469004"/>
                <a:gd name="connsiteX160" fmla="*/ 440875 w 562896"/>
                <a:gd name="connsiteY160" fmla="*/ 79731 h 469004"/>
                <a:gd name="connsiteX161" fmla="*/ 454945 w 562896"/>
                <a:gd name="connsiteY161" fmla="*/ 65661 h 469004"/>
                <a:gd name="connsiteX162" fmla="*/ 464325 w 562896"/>
                <a:gd name="connsiteY162" fmla="*/ 65661 h 469004"/>
                <a:gd name="connsiteX163" fmla="*/ 478395 w 562896"/>
                <a:gd name="connsiteY163" fmla="*/ 79731 h 469004"/>
                <a:gd name="connsiteX164" fmla="*/ 478395 w 562896"/>
                <a:gd name="connsiteY164" fmla="*/ 98491 h 469004"/>
                <a:gd name="connsiteX165" fmla="*/ 464325 w 562896"/>
                <a:gd name="connsiteY165" fmla="*/ 112561 h 46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562896" h="469004">
                  <a:moveTo>
                    <a:pt x="459635" y="0"/>
                  </a:moveTo>
                  <a:cubicBezTo>
                    <a:pt x="406641" y="3"/>
                    <a:pt x="362264" y="40145"/>
                    <a:pt x="356963" y="92874"/>
                  </a:cubicBezTo>
                  <a:lnTo>
                    <a:pt x="375632" y="94728"/>
                  </a:lnTo>
                  <a:cubicBezTo>
                    <a:pt x="380307" y="48339"/>
                    <a:pt x="421702" y="14522"/>
                    <a:pt x="468091" y="19197"/>
                  </a:cubicBezTo>
                  <a:cubicBezTo>
                    <a:pt x="514481" y="23871"/>
                    <a:pt x="548297" y="65267"/>
                    <a:pt x="543622" y="111656"/>
                  </a:cubicBezTo>
                  <a:cubicBezTo>
                    <a:pt x="541859" y="129163"/>
                    <a:pt x="534669" y="145681"/>
                    <a:pt x="523058" y="158901"/>
                  </a:cubicBezTo>
                  <a:cubicBezTo>
                    <a:pt x="518648" y="140164"/>
                    <a:pt x="507977" y="123861"/>
                    <a:pt x="493356" y="113813"/>
                  </a:cubicBezTo>
                  <a:cubicBezTo>
                    <a:pt x="495858" y="109094"/>
                    <a:pt x="497163" y="103833"/>
                    <a:pt x="497156" y="98491"/>
                  </a:cubicBezTo>
                  <a:lnTo>
                    <a:pt x="497156" y="79731"/>
                  </a:lnTo>
                  <a:cubicBezTo>
                    <a:pt x="497135" y="61608"/>
                    <a:pt x="482449" y="46921"/>
                    <a:pt x="464325" y="46900"/>
                  </a:cubicBezTo>
                  <a:lnTo>
                    <a:pt x="454945" y="46900"/>
                  </a:lnTo>
                  <a:cubicBezTo>
                    <a:pt x="436822" y="46921"/>
                    <a:pt x="422136" y="61608"/>
                    <a:pt x="422115" y="79731"/>
                  </a:cubicBezTo>
                  <a:lnTo>
                    <a:pt x="422115" y="98491"/>
                  </a:lnTo>
                  <a:cubicBezTo>
                    <a:pt x="422108" y="103824"/>
                    <a:pt x="423408" y="109078"/>
                    <a:pt x="425902" y="113791"/>
                  </a:cubicBezTo>
                  <a:cubicBezTo>
                    <a:pt x="416562" y="120266"/>
                    <a:pt x="408923" y="128900"/>
                    <a:pt x="403634" y="138959"/>
                  </a:cubicBezTo>
                  <a:cubicBezTo>
                    <a:pt x="388440" y="125951"/>
                    <a:pt x="371270" y="115449"/>
                    <a:pt x="352769" y="107850"/>
                  </a:cubicBezTo>
                  <a:cubicBezTo>
                    <a:pt x="345827" y="99757"/>
                    <a:pt x="337557" y="92904"/>
                    <a:pt x="328314" y="87587"/>
                  </a:cubicBezTo>
                  <a:lnTo>
                    <a:pt x="328314" y="65661"/>
                  </a:lnTo>
                  <a:lnTo>
                    <a:pt x="347074" y="65661"/>
                  </a:lnTo>
                  <a:lnTo>
                    <a:pt x="347074" y="46900"/>
                  </a:lnTo>
                  <a:lnTo>
                    <a:pt x="215753" y="46900"/>
                  </a:lnTo>
                  <a:lnTo>
                    <a:pt x="215753" y="65661"/>
                  </a:lnTo>
                  <a:lnTo>
                    <a:pt x="234513" y="65661"/>
                  </a:lnTo>
                  <a:lnTo>
                    <a:pt x="234513" y="87595"/>
                  </a:lnTo>
                  <a:cubicBezTo>
                    <a:pt x="225376" y="92898"/>
                    <a:pt x="217200" y="99708"/>
                    <a:pt x="210332" y="107737"/>
                  </a:cubicBezTo>
                  <a:cubicBezTo>
                    <a:pt x="191725" y="115347"/>
                    <a:pt x="174465" y="125906"/>
                    <a:pt x="159217" y="139007"/>
                  </a:cubicBezTo>
                  <a:cubicBezTo>
                    <a:pt x="153924" y="128931"/>
                    <a:pt x="146276" y="120280"/>
                    <a:pt x="136924" y="113792"/>
                  </a:cubicBezTo>
                  <a:cubicBezTo>
                    <a:pt x="139418" y="109078"/>
                    <a:pt x="140718" y="103825"/>
                    <a:pt x="140712" y="98491"/>
                  </a:cubicBezTo>
                  <a:lnTo>
                    <a:pt x="140712" y="79731"/>
                  </a:lnTo>
                  <a:cubicBezTo>
                    <a:pt x="140691" y="61608"/>
                    <a:pt x="126005" y="46921"/>
                    <a:pt x="107882" y="46900"/>
                  </a:cubicBezTo>
                  <a:lnTo>
                    <a:pt x="98502" y="46900"/>
                  </a:lnTo>
                  <a:cubicBezTo>
                    <a:pt x="80378" y="46921"/>
                    <a:pt x="65692" y="61608"/>
                    <a:pt x="65671" y="79731"/>
                  </a:cubicBezTo>
                  <a:lnTo>
                    <a:pt x="65671" y="98491"/>
                  </a:lnTo>
                  <a:cubicBezTo>
                    <a:pt x="65664" y="103833"/>
                    <a:pt x="66969" y="109094"/>
                    <a:pt x="69471" y="113813"/>
                  </a:cubicBezTo>
                  <a:cubicBezTo>
                    <a:pt x="54850" y="123861"/>
                    <a:pt x="44180" y="140164"/>
                    <a:pt x="39771" y="158901"/>
                  </a:cubicBezTo>
                  <a:cubicBezTo>
                    <a:pt x="13405" y="128883"/>
                    <a:pt x="11688" y="84494"/>
                    <a:pt x="35655" y="52529"/>
                  </a:cubicBezTo>
                  <a:lnTo>
                    <a:pt x="20647" y="41257"/>
                  </a:lnTo>
                  <a:cubicBezTo>
                    <a:pt x="-13550" y="86850"/>
                    <a:pt x="-4312" y="151532"/>
                    <a:pt x="41281" y="185729"/>
                  </a:cubicBezTo>
                  <a:cubicBezTo>
                    <a:pt x="56327" y="197015"/>
                    <a:pt x="74171" y="203973"/>
                    <a:pt x="92884" y="205853"/>
                  </a:cubicBezTo>
                  <a:lnTo>
                    <a:pt x="94739" y="187184"/>
                  </a:lnTo>
                  <a:cubicBezTo>
                    <a:pt x="81050" y="185828"/>
                    <a:pt x="67905" y="181128"/>
                    <a:pt x="56458" y="173501"/>
                  </a:cubicBezTo>
                  <a:cubicBezTo>
                    <a:pt x="57865" y="153642"/>
                    <a:pt x="68029" y="136035"/>
                    <a:pt x="83006" y="127429"/>
                  </a:cubicBezTo>
                  <a:cubicBezTo>
                    <a:pt x="87769" y="129989"/>
                    <a:pt x="93094" y="131327"/>
                    <a:pt x="98502" y="131321"/>
                  </a:cubicBezTo>
                  <a:lnTo>
                    <a:pt x="107882" y="131321"/>
                  </a:lnTo>
                  <a:cubicBezTo>
                    <a:pt x="113291" y="131328"/>
                    <a:pt x="118616" y="129989"/>
                    <a:pt x="123380" y="127427"/>
                  </a:cubicBezTo>
                  <a:cubicBezTo>
                    <a:pt x="132698" y="132768"/>
                    <a:pt x="140264" y="141615"/>
                    <a:pt x="144954" y="152628"/>
                  </a:cubicBezTo>
                  <a:cubicBezTo>
                    <a:pt x="138421" y="159564"/>
                    <a:pt x="132421" y="166982"/>
                    <a:pt x="127003" y="174820"/>
                  </a:cubicBezTo>
                  <a:cubicBezTo>
                    <a:pt x="105319" y="206126"/>
                    <a:pt x="93736" y="243320"/>
                    <a:pt x="93812" y="281403"/>
                  </a:cubicBezTo>
                  <a:cubicBezTo>
                    <a:pt x="93812" y="384848"/>
                    <a:pt x="177970" y="469005"/>
                    <a:pt x="281413" y="469005"/>
                  </a:cubicBezTo>
                  <a:cubicBezTo>
                    <a:pt x="384857" y="469005"/>
                    <a:pt x="469015" y="384848"/>
                    <a:pt x="469015" y="281403"/>
                  </a:cubicBezTo>
                  <a:cubicBezTo>
                    <a:pt x="469015" y="274811"/>
                    <a:pt x="468673" y="268224"/>
                    <a:pt x="467989" y="261667"/>
                  </a:cubicBezTo>
                  <a:lnTo>
                    <a:pt x="449330" y="263618"/>
                  </a:lnTo>
                  <a:cubicBezTo>
                    <a:pt x="449947" y="269526"/>
                    <a:pt x="450255" y="275463"/>
                    <a:pt x="450255" y="281403"/>
                  </a:cubicBezTo>
                  <a:cubicBezTo>
                    <a:pt x="450269" y="330803"/>
                    <a:pt x="428607" y="377722"/>
                    <a:pt x="390998" y="409753"/>
                  </a:cubicBezTo>
                  <a:cubicBezTo>
                    <a:pt x="388127" y="389029"/>
                    <a:pt x="382830" y="368714"/>
                    <a:pt x="375214" y="349227"/>
                  </a:cubicBezTo>
                  <a:lnTo>
                    <a:pt x="375214" y="168842"/>
                  </a:lnTo>
                  <a:cubicBezTo>
                    <a:pt x="375225" y="158181"/>
                    <a:pt x="373426" y="147595"/>
                    <a:pt x="369896" y="137536"/>
                  </a:cubicBezTo>
                  <a:cubicBezTo>
                    <a:pt x="409184" y="161627"/>
                    <a:pt x="436874" y="200777"/>
                    <a:pt x="446503" y="245848"/>
                  </a:cubicBezTo>
                  <a:lnTo>
                    <a:pt x="464847" y="241917"/>
                  </a:lnTo>
                  <a:cubicBezTo>
                    <a:pt x="457687" y="208386"/>
                    <a:pt x="441446" y="177468"/>
                    <a:pt x="417900" y="152544"/>
                  </a:cubicBezTo>
                  <a:cubicBezTo>
                    <a:pt x="422590" y="141564"/>
                    <a:pt x="430143" y="132753"/>
                    <a:pt x="439446" y="127423"/>
                  </a:cubicBezTo>
                  <a:cubicBezTo>
                    <a:pt x="444210" y="129987"/>
                    <a:pt x="449535" y="131327"/>
                    <a:pt x="454945" y="131321"/>
                  </a:cubicBezTo>
                  <a:lnTo>
                    <a:pt x="464325" y="131321"/>
                  </a:lnTo>
                  <a:cubicBezTo>
                    <a:pt x="469733" y="131327"/>
                    <a:pt x="475058" y="129989"/>
                    <a:pt x="479821" y="127429"/>
                  </a:cubicBezTo>
                  <a:cubicBezTo>
                    <a:pt x="494798" y="136035"/>
                    <a:pt x="504967" y="153642"/>
                    <a:pt x="506369" y="173501"/>
                  </a:cubicBezTo>
                  <a:cubicBezTo>
                    <a:pt x="494922" y="181128"/>
                    <a:pt x="481777" y="185828"/>
                    <a:pt x="468088" y="187184"/>
                  </a:cubicBezTo>
                  <a:lnTo>
                    <a:pt x="469943" y="205853"/>
                  </a:lnTo>
                  <a:cubicBezTo>
                    <a:pt x="526647" y="200201"/>
                    <a:pt x="568033" y="149651"/>
                    <a:pt x="562380" y="92946"/>
                  </a:cubicBezTo>
                  <a:cubicBezTo>
                    <a:pt x="557118" y="40158"/>
                    <a:pt x="512686" y="-37"/>
                    <a:pt x="459635" y="0"/>
                  </a:cubicBezTo>
                  <a:close/>
                  <a:moveTo>
                    <a:pt x="309554" y="65661"/>
                  </a:moveTo>
                  <a:lnTo>
                    <a:pt x="309554" y="86477"/>
                  </a:lnTo>
                  <a:lnTo>
                    <a:pt x="281413" y="93513"/>
                  </a:lnTo>
                  <a:lnTo>
                    <a:pt x="253273" y="86477"/>
                  </a:lnTo>
                  <a:lnTo>
                    <a:pt x="253273" y="65661"/>
                  </a:lnTo>
                  <a:close/>
                  <a:moveTo>
                    <a:pt x="107882" y="112561"/>
                  </a:moveTo>
                  <a:lnTo>
                    <a:pt x="98502" y="112561"/>
                  </a:lnTo>
                  <a:cubicBezTo>
                    <a:pt x="90734" y="112553"/>
                    <a:pt x="84440" y="106258"/>
                    <a:pt x="84431" y="98491"/>
                  </a:cubicBezTo>
                  <a:lnTo>
                    <a:pt x="84431" y="79731"/>
                  </a:lnTo>
                  <a:cubicBezTo>
                    <a:pt x="84440" y="71964"/>
                    <a:pt x="90734" y="65669"/>
                    <a:pt x="98502" y="65661"/>
                  </a:cubicBezTo>
                  <a:lnTo>
                    <a:pt x="107882" y="65661"/>
                  </a:lnTo>
                  <a:cubicBezTo>
                    <a:pt x="115648" y="65669"/>
                    <a:pt x="121944" y="71964"/>
                    <a:pt x="121952" y="79731"/>
                  </a:cubicBezTo>
                  <a:lnTo>
                    <a:pt x="121952" y="98491"/>
                  </a:lnTo>
                  <a:cubicBezTo>
                    <a:pt x="121944" y="106258"/>
                    <a:pt x="115648" y="112553"/>
                    <a:pt x="107882" y="112561"/>
                  </a:cubicBezTo>
                  <a:close/>
                  <a:moveTo>
                    <a:pt x="112572" y="281403"/>
                  </a:moveTo>
                  <a:cubicBezTo>
                    <a:pt x="112573" y="222692"/>
                    <a:pt x="143055" y="168192"/>
                    <a:pt x="193078" y="137457"/>
                  </a:cubicBezTo>
                  <a:cubicBezTo>
                    <a:pt x="189467" y="147527"/>
                    <a:pt x="187618" y="158144"/>
                    <a:pt x="187613" y="168842"/>
                  </a:cubicBezTo>
                  <a:lnTo>
                    <a:pt x="187613" y="215742"/>
                  </a:lnTo>
                  <a:lnTo>
                    <a:pt x="206373" y="215742"/>
                  </a:lnTo>
                  <a:lnTo>
                    <a:pt x="206373" y="168842"/>
                  </a:lnTo>
                  <a:cubicBezTo>
                    <a:pt x="206463" y="141868"/>
                    <a:pt x="220936" y="116991"/>
                    <a:pt x="244342" y="103582"/>
                  </a:cubicBezTo>
                  <a:lnTo>
                    <a:pt x="279139" y="112281"/>
                  </a:lnTo>
                  <a:cubicBezTo>
                    <a:pt x="280633" y="112655"/>
                    <a:pt x="282194" y="112655"/>
                    <a:pt x="283688" y="112281"/>
                  </a:cubicBezTo>
                  <a:lnTo>
                    <a:pt x="318489" y="103581"/>
                  </a:lnTo>
                  <a:cubicBezTo>
                    <a:pt x="342015" y="116869"/>
                    <a:pt x="356532" y="141824"/>
                    <a:pt x="356454" y="168842"/>
                  </a:cubicBezTo>
                  <a:lnTo>
                    <a:pt x="356454" y="313999"/>
                  </a:lnTo>
                  <a:cubicBezTo>
                    <a:pt x="345243" y="298130"/>
                    <a:pt x="332011" y="286640"/>
                    <a:pt x="316900" y="279678"/>
                  </a:cubicBezTo>
                  <a:lnTo>
                    <a:pt x="312008" y="255223"/>
                  </a:lnTo>
                  <a:lnTo>
                    <a:pt x="321755" y="249375"/>
                  </a:lnTo>
                  <a:cubicBezTo>
                    <a:pt x="331618" y="243418"/>
                    <a:pt x="337660" y="232747"/>
                    <a:pt x="337694" y="221225"/>
                  </a:cubicBezTo>
                  <a:lnTo>
                    <a:pt x="337694" y="178222"/>
                  </a:lnTo>
                  <a:cubicBezTo>
                    <a:pt x="337694" y="173042"/>
                    <a:pt x="333494" y="168842"/>
                    <a:pt x="328314" y="168842"/>
                  </a:cubicBezTo>
                  <a:lnTo>
                    <a:pt x="318934" y="168842"/>
                  </a:lnTo>
                  <a:cubicBezTo>
                    <a:pt x="299129" y="168814"/>
                    <a:pt x="281465" y="156378"/>
                    <a:pt x="274759" y="137742"/>
                  </a:cubicBezTo>
                  <a:cubicBezTo>
                    <a:pt x="273301" y="133665"/>
                    <a:pt x="269242" y="131116"/>
                    <a:pt x="264936" y="131573"/>
                  </a:cubicBezTo>
                  <a:cubicBezTo>
                    <a:pt x="242273" y="133954"/>
                    <a:pt x="225081" y="153089"/>
                    <a:pt x="225133" y="175877"/>
                  </a:cubicBezTo>
                  <a:lnTo>
                    <a:pt x="225133" y="221225"/>
                  </a:lnTo>
                  <a:cubicBezTo>
                    <a:pt x="225166" y="232748"/>
                    <a:pt x="231208" y="243419"/>
                    <a:pt x="241072" y="249377"/>
                  </a:cubicBezTo>
                  <a:lnTo>
                    <a:pt x="250819" y="255224"/>
                  </a:lnTo>
                  <a:lnTo>
                    <a:pt x="245926" y="279685"/>
                  </a:lnTo>
                  <a:cubicBezTo>
                    <a:pt x="230067" y="287023"/>
                    <a:pt x="216979" y="299180"/>
                    <a:pt x="206373" y="314206"/>
                  </a:cubicBezTo>
                  <a:lnTo>
                    <a:pt x="206373" y="234502"/>
                  </a:lnTo>
                  <a:lnTo>
                    <a:pt x="187613" y="234502"/>
                  </a:lnTo>
                  <a:lnTo>
                    <a:pt x="187613" y="349396"/>
                  </a:lnTo>
                  <a:cubicBezTo>
                    <a:pt x="179998" y="368825"/>
                    <a:pt x="174702" y="389086"/>
                    <a:pt x="171834" y="409757"/>
                  </a:cubicBezTo>
                  <a:cubicBezTo>
                    <a:pt x="134222" y="377726"/>
                    <a:pt x="112559" y="330805"/>
                    <a:pt x="112572" y="281403"/>
                  </a:cubicBezTo>
                  <a:close/>
                  <a:moveTo>
                    <a:pt x="248186" y="299633"/>
                  </a:moveTo>
                  <a:lnTo>
                    <a:pt x="273909" y="333931"/>
                  </a:lnTo>
                  <a:cubicBezTo>
                    <a:pt x="277018" y="338076"/>
                    <a:pt x="282897" y="338916"/>
                    <a:pt x="287042" y="335807"/>
                  </a:cubicBezTo>
                  <a:cubicBezTo>
                    <a:pt x="287752" y="335274"/>
                    <a:pt x="288384" y="334642"/>
                    <a:pt x="288918" y="333931"/>
                  </a:cubicBezTo>
                  <a:lnTo>
                    <a:pt x="314633" y="299644"/>
                  </a:lnTo>
                  <a:cubicBezTo>
                    <a:pt x="322617" y="304437"/>
                    <a:pt x="329715" y="310571"/>
                    <a:pt x="335615" y="317775"/>
                  </a:cubicBezTo>
                  <a:lnTo>
                    <a:pt x="281413" y="379720"/>
                  </a:lnTo>
                  <a:lnTo>
                    <a:pt x="227170" y="317727"/>
                  </a:lnTo>
                  <a:cubicBezTo>
                    <a:pt x="233075" y="310526"/>
                    <a:pt x="240186" y="304403"/>
                    <a:pt x="248186" y="299633"/>
                  </a:cubicBezTo>
                  <a:close/>
                  <a:moveTo>
                    <a:pt x="281413" y="268136"/>
                  </a:moveTo>
                  <a:cubicBezTo>
                    <a:pt x="286057" y="268136"/>
                    <a:pt x="290646" y="267147"/>
                    <a:pt x="294879" y="265239"/>
                  </a:cubicBezTo>
                  <a:lnTo>
                    <a:pt x="299533" y="288511"/>
                  </a:lnTo>
                  <a:lnTo>
                    <a:pt x="281413" y="312670"/>
                  </a:lnTo>
                  <a:lnTo>
                    <a:pt x="263293" y="288516"/>
                  </a:lnTo>
                  <a:lnTo>
                    <a:pt x="267948" y="265244"/>
                  </a:lnTo>
                  <a:cubicBezTo>
                    <a:pt x="272181" y="267152"/>
                    <a:pt x="276770" y="268137"/>
                    <a:pt x="281413" y="268136"/>
                  </a:cubicBezTo>
                  <a:close/>
                  <a:moveTo>
                    <a:pt x="288653" y="247360"/>
                  </a:moveTo>
                  <a:cubicBezTo>
                    <a:pt x="284198" y="250039"/>
                    <a:pt x="278629" y="250039"/>
                    <a:pt x="274174" y="247360"/>
                  </a:cubicBezTo>
                  <a:lnTo>
                    <a:pt x="250724" y="233290"/>
                  </a:lnTo>
                  <a:cubicBezTo>
                    <a:pt x="246496" y="230737"/>
                    <a:pt x="243907" y="226163"/>
                    <a:pt x="243893" y="221225"/>
                  </a:cubicBezTo>
                  <a:lnTo>
                    <a:pt x="243893" y="175877"/>
                  </a:lnTo>
                  <a:cubicBezTo>
                    <a:pt x="243867" y="165191"/>
                    <a:pt x="250446" y="155601"/>
                    <a:pt x="260426" y="151778"/>
                  </a:cubicBezTo>
                  <a:cubicBezTo>
                    <a:pt x="271677" y="173738"/>
                    <a:pt x="294259" y="187566"/>
                    <a:pt x="318934" y="187602"/>
                  </a:cubicBezTo>
                  <a:lnTo>
                    <a:pt x="318934" y="221225"/>
                  </a:lnTo>
                  <a:cubicBezTo>
                    <a:pt x="318920" y="226163"/>
                    <a:pt x="316331" y="230737"/>
                    <a:pt x="312103" y="233290"/>
                  </a:cubicBezTo>
                  <a:close/>
                  <a:moveTo>
                    <a:pt x="347074" y="436954"/>
                  </a:moveTo>
                  <a:lnTo>
                    <a:pt x="347074" y="393964"/>
                  </a:lnTo>
                  <a:lnTo>
                    <a:pt x="328314" y="393964"/>
                  </a:lnTo>
                  <a:lnTo>
                    <a:pt x="328314" y="443617"/>
                  </a:lnTo>
                  <a:cubicBezTo>
                    <a:pt x="297672" y="452454"/>
                    <a:pt x="265155" y="452454"/>
                    <a:pt x="234513" y="443617"/>
                  </a:cubicBezTo>
                  <a:lnTo>
                    <a:pt x="234513" y="393964"/>
                  </a:lnTo>
                  <a:lnTo>
                    <a:pt x="215753" y="393964"/>
                  </a:lnTo>
                  <a:lnTo>
                    <a:pt x="215753" y="436954"/>
                  </a:lnTo>
                  <a:cubicBezTo>
                    <a:pt x="206465" y="433017"/>
                    <a:pt x="197550" y="428254"/>
                    <a:pt x="189113" y="422725"/>
                  </a:cubicBezTo>
                  <a:cubicBezTo>
                    <a:pt x="192045" y="395087"/>
                    <a:pt x="199032" y="368403"/>
                    <a:pt x="208964" y="347098"/>
                  </a:cubicBezTo>
                  <a:cubicBezTo>
                    <a:pt x="211213" y="342276"/>
                    <a:pt x="213584" y="337757"/>
                    <a:pt x="216076" y="333540"/>
                  </a:cubicBezTo>
                  <a:lnTo>
                    <a:pt x="274350" y="400138"/>
                  </a:lnTo>
                  <a:cubicBezTo>
                    <a:pt x="277761" y="404037"/>
                    <a:pt x="283687" y="404433"/>
                    <a:pt x="287587" y="401021"/>
                  </a:cubicBezTo>
                  <a:cubicBezTo>
                    <a:pt x="287900" y="400747"/>
                    <a:pt x="288195" y="400453"/>
                    <a:pt x="288470" y="400138"/>
                  </a:cubicBezTo>
                  <a:lnTo>
                    <a:pt x="346711" y="333580"/>
                  </a:lnTo>
                  <a:cubicBezTo>
                    <a:pt x="361976" y="359364"/>
                    <a:pt x="370520" y="392896"/>
                    <a:pt x="373710" y="422723"/>
                  </a:cubicBezTo>
                  <a:cubicBezTo>
                    <a:pt x="365275" y="428254"/>
                    <a:pt x="356360" y="433017"/>
                    <a:pt x="347074" y="436954"/>
                  </a:cubicBezTo>
                  <a:close/>
                  <a:moveTo>
                    <a:pt x="464325" y="112561"/>
                  </a:moveTo>
                  <a:lnTo>
                    <a:pt x="454945" y="112561"/>
                  </a:lnTo>
                  <a:cubicBezTo>
                    <a:pt x="447178" y="112553"/>
                    <a:pt x="440883" y="106258"/>
                    <a:pt x="440875" y="98491"/>
                  </a:cubicBezTo>
                  <a:lnTo>
                    <a:pt x="440875" y="79731"/>
                  </a:lnTo>
                  <a:cubicBezTo>
                    <a:pt x="440883" y="71964"/>
                    <a:pt x="447178" y="65669"/>
                    <a:pt x="454945" y="65661"/>
                  </a:cubicBezTo>
                  <a:lnTo>
                    <a:pt x="464325" y="65661"/>
                  </a:lnTo>
                  <a:cubicBezTo>
                    <a:pt x="472092" y="65669"/>
                    <a:pt x="478387" y="71964"/>
                    <a:pt x="478395" y="79731"/>
                  </a:cubicBezTo>
                  <a:lnTo>
                    <a:pt x="478395" y="98491"/>
                  </a:lnTo>
                  <a:cubicBezTo>
                    <a:pt x="478387" y="106258"/>
                    <a:pt x="472092" y="112553"/>
                    <a:pt x="464325" y="112561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ADFB8794-703E-987C-F182-1154D38FFF26}"/>
                </a:ext>
              </a:extLst>
            </p:cNvPr>
            <p:cNvSpPr>
              <a:spLocks/>
            </p:cNvSpPr>
            <p:nvPr/>
          </p:nvSpPr>
          <p:spPr>
            <a:xfrm>
              <a:off x="7821402" y="833173"/>
              <a:ext cx="94219" cy="94218"/>
            </a:xfrm>
            <a:custGeom>
              <a:avLst/>
              <a:gdLst>
                <a:gd name="connsiteX0" fmla="*/ 75551 w 94219"/>
                <a:gd name="connsiteY0" fmla="*/ 94218 h 94218"/>
                <a:gd name="connsiteX1" fmla="*/ 94220 w 94219"/>
                <a:gd name="connsiteY1" fmla="*/ 92366 h 94218"/>
                <a:gd name="connsiteX2" fmla="*/ 1855 w 94219"/>
                <a:gd name="connsiteY2" fmla="*/ 0 h 94218"/>
                <a:gd name="connsiteX3" fmla="*/ 0 w 94219"/>
                <a:gd name="connsiteY3" fmla="*/ 18668 h 94218"/>
                <a:gd name="connsiteX4" fmla="*/ 75551 w 94219"/>
                <a:gd name="connsiteY4" fmla="*/ 94218 h 9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19" h="94218">
                  <a:moveTo>
                    <a:pt x="75551" y="94218"/>
                  </a:moveTo>
                  <a:lnTo>
                    <a:pt x="94220" y="92366"/>
                  </a:lnTo>
                  <a:cubicBezTo>
                    <a:pt x="89261" y="43555"/>
                    <a:pt x="50665" y="4960"/>
                    <a:pt x="1855" y="0"/>
                  </a:cubicBezTo>
                  <a:lnTo>
                    <a:pt x="0" y="18668"/>
                  </a:lnTo>
                  <a:cubicBezTo>
                    <a:pt x="39925" y="22724"/>
                    <a:pt x="71494" y="54293"/>
                    <a:pt x="75551" y="94218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7987D63D-C02B-F7DC-0C9A-9F3C09805027}"/>
                </a:ext>
              </a:extLst>
            </p:cNvPr>
            <p:cNvSpPr>
              <a:spLocks/>
            </p:cNvSpPr>
            <p:nvPr/>
          </p:nvSpPr>
          <p:spPr>
            <a:xfrm>
              <a:off x="7710277" y="879565"/>
              <a:ext cx="205344" cy="159466"/>
            </a:xfrm>
            <a:custGeom>
              <a:avLst/>
              <a:gdLst>
                <a:gd name="connsiteX0" fmla="*/ 39250 w 205344"/>
                <a:gd name="connsiteY0" fmla="*/ 112003 h 159466"/>
                <a:gd name="connsiteX1" fmla="*/ 18669 w 205344"/>
                <a:gd name="connsiteY1" fmla="*/ 64734 h 159466"/>
                <a:gd name="connsiteX2" fmla="*/ 0 w 205344"/>
                <a:gd name="connsiteY2" fmla="*/ 66587 h 159466"/>
                <a:gd name="connsiteX3" fmla="*/ 112989 w 205344"/>
                <a:gd name="connsiteY3" fmla="*/ 158942 h 159466"/>
                <a:gd name="connsiteX4" fmla="*/ 205344 w 205344"/>
                <a:gd name="connsiteY4" fmla="*/ 66587 h 159466"/>
                <a:gd name="connsiteX5" fmla="*/ 186676 w 205344"/>
                <a:gd name="connsiteY5" fmla="*/ 64734 h 159466"/>
                <a:gd name="connsiteX6" fmla="*/ 166095 w 205344"/>
                <a:gd name="connsiteY6" fmla="*/ 112003 h 159466"/>
                <a:gd name="connsiteX7" fmla="*/ 136392 w 205344"/>
                <a:gd name="connsiteY7" fmla="*/ 66913 h 159466"/>
                <a:gd name="connsiteX8" fmla="*/ 140193 w 205344"/>
                <a:gd name="connsiteY8" fmla="*/ 51591 h 159466"/>
                <a:gd name="connsiteX9" fmla="*/ 140193 w 205344"/>
                <a:gd name="connsiteY9" fmla="*/ 32830 h 159466"/>
                <a:gd name="connsiteX10" fmla="*/ 107362 w 205344"/>
                <a:gd name="connsiteY10" fmla="*/ 0 h 159466"/>
                <a:gd name="connsiteX11" fmla="*/ 97982 w 205344"/>
                <a:gd name="connsiteY11" fmla="*/ 0 h 159466"/>
                <a:gd name="connsiteX12" fmla="*/ 65152 w 205344"/>
                <a:gd name="connsiteY12" fmla="*/ 32830 h 159466"/>
                <a:gd name="connsiteX13" fmla="*/ 65152 w 205344"/>
                <a:gd name="connsiteY13" fmla="*/ 51591 h 159466"/>
                <a:gd name="connsiteX14" fmla="*/ 68952 w 205344"/>
                <a:gd name="connsiteY14" fmla="*/ 66913 h 159466"/>
                <a:gd name="connsiteX15" fmla="*/ 39250 w 205344"/>
                <a:gd name="connsiteY15" fmla="*/ 112003 h 159466"/>
                <a:gd name="connsiteX16" fmla="*/ 149405 w 205344"/>
                <a:gd name="connsiteY16" fmla="*/ 126597 h 159466"/>
                <a:gd name="connsiteX17" fmla="*/ 55939 w 205344"/>
                <a:gd name="connsiteY17" fmla="*/ 126597 h 159466"/>
                <a:gd name="connsiteX18" fmla="*/ 82487 w 205344"/>
                <a:gd name="connsiteY18" fmla="*/ 80528 h 159466"/>
                <a:gd name="connsiteX19" fmla="*/ 97982 w 205344"/>
                <a:gd name="connsiteY19" fmla="*/ 84421 h 159466"/>
                <a:gd name="connsiteX20" fmla="*/ 107362 w 205344"/>
                <a:gd name="connsiteY20" fmla="*/ 84421 h 159466"/>
                <a:gd name="connsiteX21" fmla="*/ 122857 w 205344"/>
                <a:gd name="connsiteY21" fmla="*/ 80528 h 159466"/>
                <a:gd name="connsiteX22" fmla="*/ 149405 w 205344"/>
                <a:gd name="connsiteY22" fmla="*/ 126597 h 159466"/>
                <a:gd name="connsiteX23" fmla="*/ 83912 w 205344"/>
                <a:gd name="connsiteY23" fmla="*/ 32830 h 159466"/>
                <a:gd name="connsiteX24" fmla="*/ 97982 w 205344"/>
                <a:gd name="connsiteY24" fmla="*/ 18760 h 159466"/>
                <a:gd name="connsiteX25" fmla="*/ 107362 w 205344"/>
                <a:gd name="connsiteY25" fmla="*/ 18760 h 159466"/>
                <a:gd name="connsiteX26" fmla="*/ 121432 w 205344"/>
                <a:gd name="connsiteY26" fmla="*/ 32830 h 159466"/>
                <a:gd name="connsiteX27" fmla="*/ 121432 w 205344"/>
                <a:gd name="connsiteY27" fmla="*/ 51591 h 159466"/>
                <a:gd name="connsiteX28" fmla="*/ 107362 w 205344"/>
                <a:gd name="connsiteY28" fmla="*/ 65661 h 159466"/>
                <a:gd name="connsiteX29" fmla="*/ 97982 w 205344"/>
                <a:gd name="connsiteY29" fmla="*/ 65661 h 159466"/>
                <a:gd name="connsiteX30" fmla="*/ 83912 w 205344"/>
                <a:gd name="connsiteY30" fmla="*/ 51591 h 1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5344" h="159466">
                  <a:moveTo>
                    <a:pt x="39250" y="112003"/>
                  </a:moveTo>
                  <a:cubicBezTo>
                    <a:pt x="27608" y="98791"/>
                    <a:pt x="20410" y="82258"/>
                    <a:pt x="18669" y="64734"/>
                  </a:cubicBezTo>
                  <a:lnTo>
                    <a:pt x="0" y="66587"/>
                  </a:lnTo>
                  <a:cubicBezTo>
                    <a:pt x="5698" y="123291"/>
                    <a:pt x="56285" y="164639"/>
                    <a:pt x="112989" y="158942"/>
                  </a:cubicBezTo>
                  <a:cubicBezTo>
                    <a:pt x="161820" y="154035"/>
                    <a:pt x="200437" y="115416"/>
                    <a:pt x="205344" y="66587"/>
                  </a:cubicBezTo>
                  <a:lnTo>
                    <a:pt x="186676" y="64734"/>
                  </a:lnTo>
                  <a:cubicBezTo>
                    <a:pt x="184936" y="82258"/>
                    <a:pt x="177736" y="98791"/>
                    <a:pt x="166095" y="112003"/>
                  </a:cubicBezTo>
                  <a:cubicBezTo>
                    <a:pt x="161685" y="93266"/>
                    <a:pt x="151015" y="76961"/>
                    <a:pt x="136392" y="66913"/>
                  </a:cubicBezTo>
                  <a:cubicBezTo>
                    <a:pt x="138895" y="62194"/>
                    <a:pt x="140200" y="56932"/>
                    <a:pt x="140193" y="51591"/>
                  </a:cubicBezTo>
                  <a:lnTo>
                    <a:pt x="140193" y="32830"/>
                  </a:lnTo>
                  <a:cubicBezTo>
                    <a:pt x="140171" y="14707"/>
                    <a:pt x="125486" y="21"/>
                    <a:pt x="107362" y="0"/>
                  </a:cubicBezTo>
                  <a:lnTo>
                    <a:pt x="97982" y="0"/>
                  </a:lnTo>
                  <a:cubicBezTo>
                    <a:pt x="79859" y="21"/>
                    <a:pt x="65173" y="14707"/>
                    <a:pt x="65152" y="32830"/>
                  </a:cubicBezTo>
                  <a:lnTo>
                    <a:pt x="65152" y="51591"/>
                  </a:lnTo>
                  <a:cubicBezTo>
                    <a:pt x="65145" y="56932"/>
                    <a:pt x="66450" y="62194"/>
                    <a:pt x="68952" y="66913"/>
                  </a:cubicBezTo>
                  <a:cubicBezTo>
                    <a:pt x="54331" y="76961"/>
                    <a:pt x="43660" y="93265"/>
                    <a:pt x="39250" y="112003"/>
                  </a:cubicBezTo>
                  <a:close/>
                  <a:moveTo>
                    <a:pt x="149405" y="126597"/>
                  </a:moveTo>
                  <a:cubicBezTo>
                    <a:pt x="121088" y="145403"/>
                    <a:pt x="84257" y="145403"/>
                    <a:pt x="55939" y="126597"/>
                  </a:cubicBezTo>
                  <a:cubicBezTo>
                    <a:pt x="57346" y="106740"/>
                    <a:pt x="67512" y="89132"/>
                    <a:pt x="82487" y="80528"/>
                  </a:cubicBezTo>
                  <a:cubicBezTo>
                    <a:pt x="87250" y="83090"/>
                    <a:pt x="92575" y="84427"/>
                    <a:pt x="97982" y="84421"/>
                  </a:cubicBezTo>
                  <a:lnTo>
                    <a:pt x="107362" y="84421"/>
                  </a:lnTo>
                  <a:cubicBezTo>
                    <a:pt x="112770" y="84427"/>
                    <a:pt x="118094" y="83090"/>
                    <a:pt x="122857" y="80528"/>
                  </a:cubicBezTo>
                  <a:cubicBezTo>
                    <a:pt x="137832" y="89132"/>
                    <a:pt x="148001" y="106740"/>
                    <a:pt x="149405" y="126597"/>
                  </a:cubicBezTo>
                  <a:close/>
                  <a:moveTo>
                    <a:pt x="83912" y="32830"/>
                  </a:moveTo>
                  <a:cubicBezTo>
                    <a:pt x="83920" y="25064"/>
                    <a:pt x="90215" y="18768"/>
                    <a:pt x="97982" y="18760"/>
                  </a:cubicBezTo>
                  <a:lnTo>
                    <a:pt x="107362" y="18760"/>
                  </a:lnTo>
                  <a:cubicBezTo>
                    <a:pt x="115129" y="18768"/>
                    <a:pt x="121424" y="25064"/>
                    <a:pt x="121432" y="32830"/>
                  </a:cubicBezTo>
                  <a:lnTo>
                    <a:pt x="121432" y="51591"/>
                  </a:lnTo>
                  <a:cubicBezTo>
                    <a:pt x="121424" y="59357"/>
                    <a:pt x="115129" y="65652"/>
                    <a:pt x="107362" y="65661"/>
                  </a:cubicBezTo>
                  <a:lnTo>
                    <a:pt x="97982" y="65661"/>
                  </a:lnTo>
                  <a:cubicBezTo>
                    <a:pt x="90215" y="65652"/>
                    <a:pt x="83920" y="59357"/>
                    <a:pt x="83912" y="51591"/>
                  </a:cubicBez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1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1495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文本框 372">
            <a:extLst>
              <a:ext uri="{FF2B5EF4-FFF2-40B4-BE49-F238E27FC236}">
                <a16:creationId xmlns:a16="http://schemas.microsoft.com/office/drawing/2014/main" id="{0E70FC39-F4DA-E57E-A852-E36A76B0789B}"/>
              </a:ext>
            </a:extLst>
          </p:cNvPr>
          <p:cNvSpPr txBox="1">
            <a:spLocks/>
          </p:cNvSpPr>
          <p:nvPr/>
        </p:nvSpPr>
        <p:spPr>
          <a:xfrm>
            <a:off x="708967" y="295959"/>
            <a:ext cx="38779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危机中也潜藏着巨大的机会</a:t>
            </a:r>
          </a:p>
        </p:txBody>
      </p:sp>
      <p:grpSp>
        <p:nvGrpSpPr>
          <p:cNvPr id="374" name="组合 373">
            <a:extLst>
              <a:ext uri="{FF2B5EF4-FFF2-40B4-BE49-F238E27FC236}">
                <a16:creationId xmlns:a16="http://schemas.microsoft.com/office/drawing/2014/main" id="{C0F24086-CE71-DCDA-7C9C-C9127F33CF43}"/>
              </a:ext>
            </a:extLst>
          </p:cNvPr>
          <p:cNvGrpSpPr>
            <a:grpSpLocks/>
          </p:cNvGrpSpPr>
          <p:nvPr/>
        </p:nvGrpSpPr>
        <p:grpSpPr>
          <a:xfrm>
            <a:off x="-300038" y="383632"/>
            <a:ext cx="1009005" cy="286319"/>
            <a:chOff x="-197645" y="556402"/>
            <a:chExt cx="1010445" cy="388161"/>
          </a:xfrm>
        </p:grpSpPr>
        <p:sp>
          <p:nvSpPr>
            <p:cNvPr id="375" name="1">
              <a:extLst>
                <a:ext uri="{FF2B5EF4-FFF2-40B4-BE49-F238E27FC236}">
                  <a16:creationId xmlns:a16="http://schemas.microsoft.com/office/drawing/2014/main" id="{7C1BA845-D91E-C1F5-CBA9-5B51F9379B20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-96838" y="771086"/>
              <a:ext cx="796132" cy="173477"/>
            </a:xfrm>
            <a:prstGeom prst="parallelogram">
              <a:avLst>
                <a:gd name="adj" fmla="val 36348"/>
              </a:avLst>
            </a:prstGeom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>
                    <a:alpha val="87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6" name="2">
              <a:extLst>
                <a:ext uri="{FF2B5EF4-FFF2-40B4-BE49-F238E27FC236}">
                  <a16:creationId xmlns:a16="http://schemas.microsoft.com/office/drawing/2014/main" id="{5FFC94BD-4DD4-19B6-2EE5-49B01B47C3F4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>
              <a:off x="-197645" y="556402"/>
              <a:ext cx="796132" cy="173477"/>
            </a:xfrm>
            <a:prstGeom prst="parallelogram">
              <a:avLst>
                <a:gd name="adj" fmla="val 36348"/>
              </a:avLst>
            </a:prstGeom>
            <a:noFill/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7" name="2">
              <a:extLst>
                <a:ext uri="{FF2B5EF4-FFF2-40B4-BE49-F238E27FC236}">
                  <a16:creationId xmlns:a16="http://schemas.microsoft.com/office/drawing/2014/main" id="{835B7801-F917-7976-3596-76D64E816709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6668" y="663744"/>
              <a:ext cx="796132" cy="173477"/>
            </a:xfrm>
            <a:prstGeom prst="parallelogram">
              <a:avLst>
                <a:gd name="adj" fmla="val 36348"/>
              </a:avLst>
            </a:prstGeom>
            <a:gradFill flip="none" rotWithShape="1">
              <a:gsLst>
                <a:gs pos="4500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18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069036F6-F708-E325-E407-33ADC112DA29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612908" y="771086"/>
              <a:ext cx="86386" cy="173477"/>
            </a:xfrm>
            <a:custGeom>
              <a:avLst/>
              <a:gdLst>
                <a:gd name="connsiteX0" fmla="*/ 63055 w 86386"/>
                <a:gd name="connsiteY0" fmla="*/ 0 h 173477"/>
                <a:gd name="connsiteX1" fmla="*/ 86386 w 86386"/>
                <a:gd name="connsiteY1" fmla="*/ 0 h 173477"/>
                <a:gd name="connsiteX2" fmla="*/ 23331 w 86386"/>
                <a:gd name="connsiteY2" fmla="*/ 173477 h 173477"/>
                <a:gd name="connsiteX3" fmla="*/ 0 w 86386"/>
                <a:gd name="connsiteY3" fmla="*/ 173477 h 17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86" h="173477">
                  <a:moveTo>
                    <a:pt x="63055" y="0"/>
                  </a:moveTo>
                  <a:lnTo>
                    <a:pt x="86386" y="0"/>
                  </a:lnTo>
                  <a:lnTo>
                    <a:pt x="23331" y="173477"/>
                  </a:lnTo>
                  <a:lnTo>
                    <a:pt x="0" y="173477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379" name="任意多边形: 形状 378">
            <a:hlinkClick r:id="rId8"/>
            <a:extLst>
              <a:ext uri="{FF2B5EF4-FFF2-40B4-BE49-F238E27FC236}">
                <a16:creationId xmlns:a16="http://schemas.microsoft.com/office/drawing/2014/main" id="{BA324BD8-CB75-5F9F-1DCC-A5275DDF7CFB}"/>
              </a:ext>
            </a:extLst>
          </p:cNvPr>
          <p:cNvSpPr>
            <a:spLocks/>
          </p:cNvSpPr>
          <p:nvPr/>
        </p:nvSpPr>
        <p:spPr>
          <a:xfrm>
            <a:off x="9818906" y="383632"/>
            <a:ext cx="1664127" cy="286319"/>
          </a:xfrm>
          <a:custGeom>
            <a:avLst/>
            <a:gdLst>
              <a:gd name="connsiteX0" fmla="*/ 757375 w 1260318"/>
              <a:gd name="connsiteY0" fmla="*/ 111880 h 216843"/>
              <a:gd name="connsiteX1" fmla="*/ 771387 w 1260318"/>
              <a:gd name="connsiteY1" fmla="*/ 145030 h 216843"/>
              <a:gd name="connsiteX2" fmla="*/ 745459 w 1260318"/>
              <a:gd name="connsiteY2" fmla="*/ 166269 h 216843"/>
              <a:gd name="connsiteX3" fmla="*/ 754078 w 1260318"/>
              <a:gd name="connsiteY3" fmla="*/ 140927 h 216843"/>
              <a:gd name="connsiteX4" fmla="*/ 757375 w 1260318"/>
              <a:gd name="connsiteY4" fmla="*/ 111880 h 216843"/>
              <a:gd name="connsiteX5" fmla="*/ 772512 w 1260318"/>
              <a:gd name="connsiteY5" fmla="*/ 97079 h 216843"/>
              <a:gd name="connsiteX6" fmla="*/ 793929 w 1260318"/>
              <a:gd name="connsiteY6" fmla="*/ 97079 h 216843"/>
              <a:gd name="connsiteX7" fmla="*/ 783464 w 1260318"/>
              <a:gd name="connsiteY7" fmla="*/ 127971 h 216843"/>
              <a:gd name="connsiteX8" fmla="*/ 772512 w 1260318"/>
              <a:gd name="connsiteY8" fmla="*/ 97079 h 216843"/>
              <a:gd name="connsiteX9" fmla="*/ 848411 w 1260318"/>
              <a:gd name="connsiteY9" fmla="*/ 95950 h 216843"/>
              <a:gd name="connsiteX10" fmla="*/ 848411 w 1260318"/>
              <a:gd name="connsiteY10" fmla="*/ 117515 h 216843"/>
              <a:gd name="connsiteX11" fmla="*/ 871759 w 1260318"/>
              <a:gd name="connsiteY11" fmla="*/ 117515 h 216843"/>
              <a:gd name="connsiteX12" fmla="*/ 871759 w 1260318"/>
              <a:gd name="connsiteY12" fmla="*/ 150339 h 216843"/>
              <a:gd name="connsiteX13" fmla="*/ 842130 w 1260318"/>
              <a:gd name="connsiteY13" fmla="*/ 153721 h 216843"/>
              <a:gd name="connsiteX14" fmla="*/ 844868 w 1260318"/>
              <a:gd name="connsiteY14" fmla="*/ 176088 h 216843"/>
              <a:gd name="connsiteX15" fmla="*/ 924412 w 1260318"/>
              <a:gd name="connsiteY15" fmla="*/ 165306 h 216843"/>
              <a:gd name="connsiteX16" fmla="*/ 924089 w 1260318"/>
              <a:gd name="connsiteY16" fmla="*/ 143099 h 216843"/>
              <a:gd name="connsiteX17" fmla="*/ 894784 w 1260318"/>
              <a:gd name="connsiteY17" fmla="*/ 147283 h 216843"/>
              <a:gd name="connsiteX18" fmla="*/ 894784 w 1260318"/>
              <a:gd name="connsiteY18" fmla="*/ 117515 h 216843"/>
              <a:gd name="connsiteX19" fmla="*/ 917809 w 1260318"/>
              <a:gd name="connsiteY19" fmla="*/ 117515 h 216843"/>
              <a:gd name="connsiteX20" fmla="*/ 917809 w 1260318"/>
              <a:gd name="connsiteY20" fmla="*/ 95950 h 216843"/>
              <a:gd name="connsiteX21" fmla="*/ 1085007 w 1260318"/>
              <a:gd name="connsiteY21" fmla="*/ 67790 h 216843"/>
              <a:gd name="connsiteX22" fmla="*/ 1080178 w 1260318"/>
              <a:gd name="connsiteY22" fmla="*/ 77928 h 216843"/>
              <a:gd name="connsiteX23" fmla="*/ 1056185 w 1260318"/>
              <a:gd name="connsiteY23" fmla="*/ 77928 h 216843"/>
              <a:gd name="connsiteX24" fmla="*/ 1056185 w 1260318"/>
              <a:gd name="connsiteY24" fmla="*/ 96434 h 216843"/>
              <a:gd name="connsiteX25" fmla="*/ 1069387 w 1260318"/>
              <a:gd name="connsiteY25" fmla="*/ 96434 h 216843"/>
              <a:gd name="connsiteX26" fmla="*/ 1057955 w 1260318"/>
              <a:gd name="connsiteY26" fmla="*/ 113170 h 216843"/>
              <a:gd name="connsiteX27" fmla="*/ 1057955 w 1260318"/>
              <a:gd name="connsiteY27" fmla="*/ 132962 h 216843"/>
              <a:gd name="connsiteX28" fmla="*/ 1101272 w 1260318"/>
              <a:gd name="connsiteY28" fmla="*/ 132962 h 216843"/>
              <a:gd name="connsiteX29" fmla="*/ 1101272 w 1260318"/>
              <a:gd name="connsiteY29" fmla="*/ 142616 h 216843"/>
              <a:gd name="connsiteX30" fmla="*/ 1052319 w 1260318"/>
              <a:gd name="connsiteY30" fmla="*/ 142616 h 216843"/>
              <a:gd name="connsiteX31" fmla="*/ 1052319 w 1260318"/>
              <a:gd name="connsiteY31" fmla="*/ 163214 h 216843"/>
              <a:gd name="connsiteX32" fmla="*/ 1101272 w 1260318"/>
              <a:gd name="connsiteY32" fmla="*/ 163214 h 216843"/>
              <a:gd name="connsiteX33" fmla="*/ 1101272 w 1260318"/>
              <a:gd name="connsiteY33" fmla="*/ 183812 h 216843"/>
              <a:gd name="connsiteX34" fmla="*/ 1123007 w 1260318"/>
              <a:gd name="connsiteY34" fmla="*/ 183812 h 216843"/>
              <a:gd name="connsiteX35" fmla="*/ 1123007 w 1260318"/>
              <a:gd name="connsiteY35" fmla="*/ 163214 h 216843"/>
              <a:gd name="connsiteX36" fmla="*/ 1165680 w 1260318"/>
              <a:gd name="connsiteY36" fmla="*/ 163214 h 216843"/>
              <a:gd name="connsiteX37" fmla="*/ 1165680 w 1260318"/>
              <a:gd name="connsiteY37" fmla="*/ 142616 h 216843"/>
              <a:gd name="connsiteX38" fmla="*/ 1123007 w 1260318"/>
              <a:gd name="connsiteY38" fmla="*/ 142616 h 216843"/>
              <a:gd name="connsiteX39" fmla="*/ 1123007 w 1260318"/>
              <a:gd name="connsiteY39" fmla="*/ 132962 h 216843"/>
              <a:gd name="connsiteX40" fmla="*/ 1156018 w 1260318"/>
              <a:gd name="connsiteY40" fmla="*/ 132962 h 216843"/>
              <a:gd name="connsiteX41" fmla="*/ 1156018 w 1260318"/>
              <a:gd name="connsiteY41" fmla="*/ 113811 h 216843"/>
              <a:gd name="connsiteX42" fmla="*/ 1123007 w 1260318"/>
              <a:gd name="connsiteY42" fmla="*/ 113811 h 216843"/>
              <a:gd name="connsiteX43" fmla="*/ 1123007 w 1260318"/>
              <a:gd name="connsiteY43" fmla="*/ 100456 h 216843"/>
              <a:gd name="connsiteX44" fmla="*/ 1101272 w 1260318"/>
              <a:gd name="connsiteY44" fmla="*/ 100456 h 216843"/>
              <a:gd name="connsiteX45" fmla="*/ 1101272 w 1260318"/>
              <a:gd name="connsiteY45" fmla="*/ 113811 h 216843"/>
              <a:gd name="connsiteX46" fmla="*/ 1082109 w 1260318"/>
              <a:gd name="connsiteY46" fmla="*/ 113811 h 216843"/>
              <a:gd name="connsiteX47" fmla="*/ 1093379 w 1260318"/>
              <a:gd name="connsiteY47" fmla="*/ 96434 h 216843"/>
              <a:gd name="connsiteX48" fmla="*/ 1159400 w 1260318"/>
              <a:gd name="connsiteY48" fmla="*/ 96434 h 216843"/>
              <a:gd name="connsiteX49" fmla="*/ 1159400 w 1260318"/>
              <a:gd name="connsiteY49" fmla="*/ 77928 h 216843"/>
              <a:gd name="connsiteX50" fmla="*/ 1103364 w 1260318"/>
              <a:gd name="connsiteY50" fmla="*/ 77928 h 216843"/>
              <a:gd name="connsiteX51" fmla="*/ 1107230 w 1260318"/>
              <a:gd name="connsiteY51" fmla="*/ 69721 h 216843"/>
              <a:gd name="connsiteX52" fmla="*/ 236948 w 1260318"/>
              <a:gd name="connsiteY52" fmla="*/ 47687 h 216843"/>
              <a:gd name="connsiteX53" fmla="*/ 236948 w 1260318"/>
              <a:gd name="connsiteY53" fmla="*/ 107373 h 216843"/>
              <a:gd name="connsiteX54" fmla="*/ 258467 w 1260318"/>
              <a:gd name="connsiteY54" fmla="*/ 107373 h 216843"/>
              <a:gd name="connsiteX55" fmla="*/ 287437 w 1260318"/>
              <a:gd name="connsiteY55" fmla="*/ 100486 h 216843"/>
              <a:gd name="connsiteX56" fmla="*/ 298628 w 1260318"/>
              <a:gd name="connsiteY56" fmla="*/ 77529 h 216843"/>
              <a:gd name="connsiteX57" fmla="*/ 287297 w 1260318"/>
              <a:gd name="connsiteY57" fmla="*/ 54715 h 216843"/>
              <a:gd name="connsiteX58" fmla="*/ 258467 w 1260318"/>
              <a:gd name="connsiteY58" fmla="*/ 47687 h 216843"/>
              <a:gd name="connsiteX59" fmla="*/ 49055 w 1260318"/>
              <a:gd name="connsiteY59" fmla="*/ 47687 h 216843"/>
              <a:gd name="connsiteX60" fmla="*/ 49055 w 1260318"/>
              <a:gd name="connsiteY60" fmla="*/ 107373 h 216843"/>
              <a:gd name="connsiteX61" fmla="*/ 70569 w 1260318"/>
              <a:gd name="connsiteY61" fmla="*/ 107373 h 216843"/>
              <a:gd name="connsiteX62" fmla="*/ 99544 w 1260318"/>
              <a:gd name="connsiteY62" fmla="*/ 100486 h 216843"/>
              <a:gd name="connsiteX63" fmla="*/ 110734 w 1260318"/>
              <a:gd name="connsiteY63" fmla="*/ 77529 h 216843"/>
              <a:gd name="connsiteX64" fmla="*/ 99404 w 1260318"/>
              <a:gd name="connsiteY64" fmla="*/ 54715 h 216843"/>
              <a:gd name="connsiteX65" fmla="*/ 70569 w 1260318"/>
              <a:gd name="connsiteY65" fmla="*/ 47687 h 216843"/>
              <a:gd name="connsiteX66" fmla="*/ 810516 w 1260318"/>
              <a:gd name="connsiteY66" fmla="*/ 34481 h 216843"/>
              <a:gd name="connsiteX67" fmla="*/ 737893 w 1260318"/>
              <a:gd name="connsiteY67" fmla="*/ 44618 h 216843"/>
              <a:gd name="connsiteX68" fmla="*/ 737893 w 1260318"/>
              <a:gd name="connsiteY68" fmla="*/ 91766 h 216843"/>
              <a:gd name="connsiteX69" fmla="*/ 735237 w 1260318"/>
              <a:gd name="connsiteY69" fmla="*/ 130466 h 216843"/>
              <a:gd name="connsiteX70" fmla="*/ 724849 w 1260318"/>
              <a:gd name="connsiteY70" fmla="*/ 159836 h 216843"/>
              <a:gd name="connsiteX71" fmla="*/ 724849 w 1260318"/>
              <a:gd name="connsiteY71" fmla="*/ 109465 h 216843"/>
              <a:gd name="connsiteX72" fmla="*/ 697478 w 1260318"/>
              <a:gd name="connsiteY72" fmla="*/ 109465 h 216843"/>
              <a:gd name="connsiteX73" fmla="*/ 697478 w 1260318"/>
              <a:gd name="connsiteY73" fmla="*/ 106733 h 216843"/>
              <a:gd name="connsiteX74" fmla="*/ 697478 w 1260318"/>
              <a:gd name="connsiteY74" fmla="*/ 97079 h 216843"/>
              <a:gd name="connsiteX75" fmla="*/ 732419 w 1260318"/>
              <a:gd name="connsiteY75" fmla="*/ 97079 h 216843"/>
              <a:gd name="connsiteX76" fmla="*/ 732419 w 1260318"/>
              <a:gd name="connsiteY76" fmla="*/ 77605 h 216843"/>
              <a:gd name="connsiteX77" fmla="*/ 725977 w 1260318"/>
              <a:gd name="connsiteY77" fmla="*/ 77605 h 216843"/>
              <a:gd name="connsiteX78" fmla="*/ 725977 w 1260318"/>
              <a:gd name="connsiteY78" fmla="*/ 35929 h 216843"/>
              <a:gd name="connsiteX79" fmla="*/ 705689 w 1260318"/>
              <a:gd name="connsiteY79" fmla="*/ 35929 h 216843"/>
              <a:gd name="connsiteX80" fmla="*/ 705689 w 1260318"/>
              <a:gd name="connsiteY80" fmla="*/ 77605 h 216843"/>
              <a:gd name="connsiteX81" fmla="*/ 697478 w 1260318"/>
              <a:gd name="connsiteY81" fmla="*/ 77605 h 216843"/>
              <a:gd name="connsiteX82" fmla="*/ 697478 w 1260318"/>
              <a:gd name="connsiteY82" fmla="*/ 38664 h 216843"/>
              <a:gd name="connsiteX83" fmla="*/ 677186 w 1260318"/>
              <a:gd name="connsiteY83" fmla="*/ 38664 h 216843"/>
              <a:gd name="connsiteX84" fmla="*/ 677186 w 1260318"/>
              <a:gd name="connsiteY84" fmla="*/ 99811 h 216843"/>
              <a:gd name="connsiteX85" fmla="*/ 676464 w 1260318"/>
              <a:gd name="connsiteY85" fmla="*/ 133844 h 216843"/>
              <a:gd name="connsiteX86" fmla="*/ 673485 w 1260318"/>
              <a:gd name="connsiteY86" fmla="*/ 154043 h 216843"/>
              <a:gd name="connsiteX87" fmla="*/ 666238 w 1260318"/>
              <a:gd name="connsiteY87" fmla="*/ 172868 h 216843"/>
              <a:gd name="connsiteX88" fmla="*/ 684756 w 1260318"/>
              <a:gd name="connsiteY88" fmla="*/ 184775 h 216843"/>
              <a:gd name="connsiteX89" fmla="*/ 693693 w 1260318"/>
              <a:gd name="connsiteY89" fmla="*/ 159997 h 216843"/>
              <a:gd name="connsiteX90" fmla="*/ 697156 w 1260318"/>
              <a:gd name="connsiteY90" fmla="*/ 130547 h 216843"/>
              <a:gd name="connsiteX91" fmla="*/ 704238 w 1260318"/>
              <a:gd name="connsiteY91" fmla="*/ 130547 h 216843"/>
              <a:gd name="connsiteX92" fmla="*/ 704238 w 1260318"/>
              <a:gd name="connsiteY92" fmla="*/ 182042 h 216843"/>
              <a:gd name="connsiteX93" fmla="*/ 724849 w 1260318"/>
              <a:gd name="connsiteY93" fmla="*/ 182042 h 216843"/>
              <a:gd name="connsiteX94" fmla="*/ 724849 w 1260318"/>
              <a:gd name="connsiteY94" fmla="*/ 167559 h 216843"/>
              <a:gd name="connsiteX95" fmla="*/ 737248 w 1260318"/>
              <a:gd name="connsiteY95" fmla="*/ 182203 h 216843"/>
              <a:gd name="connsiteX96" fmla="*/ 744496 w 1260318"/>
              <a:gd name="connsiteY96" fmla="*/ 168361 h 216843"/>
              <a:gd name="connsiteX97" fmla="*/ 757057 w 1260318"/>
              <a:gd name="connsiteY97" fmla="*/ 185097 h 216843"/>
              <a:gd name="connsiteX98" fmla="*/ 783948 w 1260318"/>
              <a:gd name="connsiteY98" fmla="*/ 162407 h 216843"/>
              <a:gd name="connsiteX99" fmla="*/ 808420 w 1260318"/>
              <a:gd name="connsiteY99" fmla="*/ 185097 h 216843"/>
              <a:gd name="connsiteX100" fmla="*/ 819211 w 1260318"/>
              <a:gd name="connsiteY100" fmla="*/ 165951 h 216843"/>
              <a:gd name="connsiteX101" fmla="*/ 796182 w 1260318"/>
              <a:gd name="connsiteY101" fmla="*/ 146477 h 216843"/>
              <a:gd name="connsiteX102" fmla="*/ 806651 w 1260318"/>
              <a:gd name="connsiteY102" fmla="*/ 124997 h 216843"/>
              <a:gd name="connsiteX103" fmla="*/ 814700 w 1260318"/>
              <a:gd name="connsiteY103" fmla="*/ 97881 h 216843"/>
              <a:gd name="connsiteX104" fmla="*/ 814700 w 1260318"/>
              <a:gd name="connsiteY104" fmla="*/ 76481 h 216843"/>
              <a:gd name="connsiteX105" fmla="*/ 757698 w 1260318"/>
              <a:gd name="connsiteY105" fmla="*/ 76481 h 216843"/>
              <a:gd name="connsiteX106" fmla="*/ 757698 w 1260318"/>
              <a:gd name="connsiteY106" fmla="*/ 66020 h 216843"/>
              <a:gd name="connsiteX107" fmla="*/ 814378 w 1260318"/>
              <a:gd name="connsiteY107" fmla="*/ 56846 h 216843"/>
              <a:gd name="connsiteX108" fmla="*/ 1109967 w 1260318"/>
              <a:gd name="connsiteY108" fmla="*/ 32871 h 216843"/>
              <a:gd name="connsiteX109" fmla="*/ 1083878 w 1260318"/>
              <a:gd name="connsiteY109" fmla="*/ 36251 h 216843"/>
              <a:gd name="connsiteX110" fmla="*/ 1087099 w 1260318"/>
              <a:gd name="connsiteY110" fmla="*/ 46388 h 216843"/>
              <a:gd name="connsiteX111" fmla="*/ 1029455 w 1260318"/>
              <a:gd name="connsiteY111" fmla="*/ 46388 h 216843"/>
              <a:gd name="connsiteX112" fmla="*/ 1029455 w 1260318"/>
              <a:gd name="connsiteY112" fmla="*/ 101903 h 216843"/>
              <a:gd name="connsiteX113" fmla="*/ 1028327 w 1260318"/>
              <a:gd name="connsiteY113" fmla="*/ 129741 h 216843"/>
              <a:gd name="connsiteX114" fmla="*/ 1023977 w 1260318"/>
              <a:gd name="connsiteY114" fmla="*/ 150258 h 216843"/>
              <a:gd name="connsiteX115" fmla="*/ 1013996 w 1260318"/>
              <a:gd name="connsiteY115" fmla="*/ 172545 h 216843"/>
              <a:gd name="connsiteX116" fmla="*/ 1034607 w 1260318"/>
              <a:gd name="connsiteY116" fmla="*/ 184295 h 216843"/>
              <a:gd name="connsiteX117" fmla="*/ 1045071 w 1260318"/>
              <a:gd name="connsiteY117" fmla="*/ 160396 h 216843"/>
              <a:gd name="connsiteX118" fmla="*/ 1050147 w 1260318"/>
              <a:gd name="connsiteY118" fmla="*/ 135618 h 216843"/>
              <a:gd name="connsiteX119" fmla="*/ 1051674 w 1260318"/>
              <a:gd name="connsiteY119" fmla="*/ 99973 h 216843"/>
              <a:gd name="connsiteX120" fmla="*/ 1051674 w 1260318"/>
              <a:gd name="connsiteY120" fmla="*/ 65698 h 216843"/>
              <a:gd name="connsiteX121" fmla="*/ 1163749 w 1260318"/>
              <a:gd name="connsiteY121" fmla="*/ 65698 h 216843"/>
              <a:gd name="connsiteX122" fmla="*/ 1163749 w 1260318"/>
              <a:gd name="connsiteY122" fmla="*/ 46388 h 216843"/>
              <a:gd name="connsiteX123" fmla="*/ 1114796 w 1260318"/>
              <a:gd name="connsiteY123" fmla="*/ 46388 h 216843"/>
              <a:gd name="connsiteX124" fmla="*/ 1109967 w 1260318"/>
              <a:gd name="connsiteY124" fmla="*/ 32871 h 216843"/>
              <a:gd name="connsiteX125" fmla="*/ 962251 w 1260318"/>
              <a:gd name="connsiteY125" fmla="*/ 31745 h 216843"/>
              <a:gd name="connsiteX126" fmla="*/ 948727 w 1260318"/>
              <a:gd name="connsiteY126" fmla="*/ 46227 h 216843"/>
              <a:gd name="connsiteX127" fmla="*/ 964509 w 1260318"/>
              <a:gd name="connsiteY127" fmla="*/ 60389 h 216843"/>
              <a:gd name="connsiteX128" fmla="*/ 943576 w 1260318"/>
              <a:gd name="connsiteY128" fmla="*/ 60389 h 216843"/>
              <a:gd name="connsiteX129" fmla="*/ 943092 w 1260318"/>
              <a:gd name="connsiteY129" fmla="*/ 34320 h 216843"/>
              <a:gd name="connsiteX130" fmla="*/ 920066 w 1260318"/>
              <a:gd name="connsiteY130" fmla="*/ 34320 h 216843"/>
              <a:gd name="connsiteX131" fmla="*/ 921030 w 1260318"/>
              <a:gd name="connsiteY131" fmla="*/ 60389 h 216843"/>
              <a:gd name="connsiteX132" fmla="*/ 845992 w 1260318"/>
              <a:gd name="connsiteY132" fmla="*/ 60389 h 216843"/>
              <a:gd name="connsiteX133" fmla="*/ 845992 w 1260318"/>
              <a:gd name="connsiteY133" fmla="*/ 82273 h 216843"/>
              <a:gd name="connsiteX134" fmla="*/ 921997 w 1260318"/>
              <a:gd name="connsiteY134" fmla="*/ 82273 h 216843"/>
              <a:gd name="connsiteX135" fmla="*/ 928439 w 1260318"/>
              <a:gd name="connsiteY135" fmla="*/ 130789 h 216843"/>
              <a:gd name="connsiteX136" fmla="*/ 938903 w 1260318"/>
              <a:gd name="connsiteY136" fmla="*/ 162891 h 216843"/>
              <a:gd name="connsiteX137" fmla="*/ 951787 w 1260318"/>
              <a:gd name="connsiteY137" fmla="*/ 179950 h 216843"/>
              <a:gd name="connsiteX138" fmla="*/ 965794 w 1260318"/>
              <a:gd name="connsiteY138" fmla="*/ 184775 h 216843"/>
              <a:gd name="connsiteX139" fmla="*/ 978758 w 1260318"/>
              <a:gd name="connsiteY139" fmla="*/ 179950 h 216843"/>
              <a:gd name="connsiteX140" fmla="*/ 987050 w 1260318"/>
              <a:gd name="connsiteY140" fmla="*/ 162246 h 216843"/>
              <a:gd name="connsiteX141" fmla="*/ 989384 w 1260318"/>
              <a:gd name="connsiteY141" fmla="*/ 151064 h 216843"/>
              <a:gd name="connsiteX142" fmla="*/ 991238 w 1260318"/>
              <a:gd name="connsiteY142" fmla="*/ 138915 h 216843"/>
              <a:gd name="connsiteX143" fmla="*/ 972720 w 1260318"/>
              <a:gd name="connsiteY143" fmla="*/ 132639 h 216843"/>
              <a:gd name="connsiteX144" fmla="*/ 969821 w 1260318"/>
              <a:gd name="connsiteY144" fmla="*/ 149859 h 216843"/>
              <a:gd name="connsiteX145" fmla="*/ 967810 w 1260318"/>
              <a:gd name="connsiteY145" fmla="*/ 156696 h 216843"/>
              <a:gd name="connsiteX146" fmla="*/ 965472 w 1260318"/>
              <a:gd name="connsiteY146" fmla="*/ 158385 h 216843"/>
              <a:gd name="connsiteX147" fmla="*/ 961772 w 1260318"/>
              <a:gd name="connsiteY147" fmla="*/ 155813 h 216843"/>
              <a:gd name="connsiteX148" fmla="*/ 951142 w 1260318"/>
              <a:gd name="connsiteY148" fmla="*/ 128455 h 216843"/>
              <a:gd name="connsiteX149" fmla="*/ 944861 w 1260318"/>
              <a:gd name="connsiteY149" fmla="*/ 82273 h 216843"/>
              <a:gd name="connsiteX150" fmla="*/ 987534 w 1260318"/>
              <a:gd name="connsiteY150" fmla="*/ 82273 h 216843"/>
              <a:gd name="connsiteX151" fmla="*/ 987534 w 1260318"/>
              <a:gd name="connsiteY151" fmla="*/ 60389 h 216843"/>
              <a:gd name="connsiteX152" fmla="*/ 974489 w 1260318"/>
              <a:gd name="connsiteY152" fmla="*/ 60389 h 216843"/>
              <a:gd name="connsiteX153" fmla="*/ 983507 w 1260318"/>
              <a:gd name="connsiteY153" fmla="*/ 49929 h 216843"/>
              <a:gd name="connsiteX154" fmla="*/ 972881 w 1260318"/>
              <a:gd name="connsiteY154" fmla="*/ 40354 h 216843"/>
              <a:gd name="connsiteX155" fmla="*/ 962251 w 1260318"/>
              <a:gd name="connsiteY155" fmla="*/ 31745 h 216843"/>
              <a:gd name="connsiteX156" fmla="*/ 357141 w 1260318"/>
              <a:gd name="connsiteY156" fmla="*/ 6365 h 216843"/>
              <a:gd name="connsiteX157" fmla="*/ 532134 w 1260318"/>
              <a:gd name="connsiteY157" fmla="*/ 6365 h 216843"/>
              <a:gd name="connsiteX158" fmla="*/ 532134 w 1260318"/>
              <a:gd name="connsiteY158" fmla="*/ 49695 h 216843"/>
              <a:gd name="connsiteX159" fmla="*/ 469021 w 1260318"/>
              <a:gd name="connsiteY159" fmla="*/ 49695 h 216843"/>
              <a:gd name="connsiteX160" fmla="*/ 469021 w 1260318"/>
              <a:gd name="connsiteY160" fmla="*/ 216418 h 216843"/>
              <a:gd name="connsiteX161" fmla="*/ 420255 w 1260318"/>
              <a:gd name="connsiteY161" fmla="*/ 216418 h 216843"/>
              <a:gd name="connsiteX162" fmla="*/ 420255 w 1260318"/>
              <a:gd name="connsiteY162" fmla="*/ 49695 h 216843"/>
              <a:gd name="connsiteX163" fmla="*/ 357141 w 1260318"/>
              <a:gd name="connsiteY163" fmla="*/ 49695 h 216843"/>
              <a:gd name="connsiteX164" fmla="*/ 187894 w 1260318"/>
              <a:gd name="connsiteY164" fmla="*/ 6365 h 216843"/>
              <a:gd name="connsiteX165" fmla="*/ 263916 w 1260318"/>
              <a:gd name="connsiteY165" fmla="*/ 6365 h 216843"/>
              <a:gd name="connsiteX166" fmla="*/ 309813 w 1260318"/>
              <a:gd name="connsiteY166" fmla="*/ 15117 h 216843"/>
              <a:gd name="connsiteX167" fmla="*/ 339794 w 1260318"/>
              <a:gd name="connsiteY167" fmla="*/ 39939 h 216843"/>
              <a:gd name="connsiteX168" fmla="*/ 350267 w 1260318"/>
              <a:gd name="connsiteY168" fmla="*/ 77529 h 216843"/>
              <a:gd name="connsiteX169" fmla="*/ 339794 w 1260318"/>
              <a:gd name="connsiteY169" fmla="*/ 115122 h 216843"/>
              <a:gd name="connsiteX170" fmla="*/ 309813 w 1260318"/>
              <a:gd name="connsiteY170" fmla="*/ 139946 h 216843"/>
              <a:gd name="connsiteX171" fmla="*/ 263916 w 1260318"/>
              <a:gd name="connsiteY171" fmla="*/ 148696 h 216843"/>
              <a:gd name="connsiteX172" fmla="*/ 236948 w 1260318"/>
              <a:gd name="connsiteY172" fmla="*/ 148696 h 216843"/>
              <a:gd name="connsiteX173" fmla="*/ 236948 w 1260318"/>
              <a:gd name="connsiteY173" fmla="*/ 216418 h 216843"/>
              <a:gd name="connsiteX174" fmla="*/ 187894 w 1260318"/>
              <a:gd name="connsiteY174" fmla="*/ 216418 h 216843"/>
              <a:gd name="connsiteX175" fmla="*/ 0 w 1260318"/>
              <a:gd name="connsiteY175" fmla="*/ 6365 h 216843"/>
              <a:gd name="connsiteX176" fmla="*/ 76022 w 1260318"/>
              <a:gd name="connsiteY176" fmla="*/ 6365 h 216843"/>
              <a:gd name="connsiteX177" fmla="*/ 121920 w 1260318"/>
              <a:gd name="connsiteY177" fmla="*/ 15117 h 216843"/>
              <a:gd name="connsiteX178" fmla="*/ 151900 w 1260318"/>
              <a:gd name="connsiteY178" fmla="*/ 39939 h 216843"/>
              <a:gd name="connsiteX179" fmla="*/ 162369 w 1260318"/>
              <a:gd name="connsiteY179" fmla="*/ 77529 h 216843"/>
              <a:gd name="connsiteX180" fmla="*/ 151900 w 1260318"/>
              <a:gd name="connsiteY180" fmla="*/ 115122 h 216843"/>
              <a:gd name="connsiteX181" fmla="*/ 121920 w 1260318"/>
              <a:gd name="connsiteY181" fmla="*/ 139946 h 216843"/>
              <a:gd name="connsiteX182" fmla="*/ 76022 w 1260318"/>
              <a:gd name="connsiteY182" fmla="*/ 148696 h 216843"/>
              <a:gd name="connsiteX183" fmla="*/ 49055 w 1260318"/>
              <a:gd name="connsiteY183" fmla="*/ 148696 h 216843"/>
              <a:gd name="connsiteX184" fmla="*/ 49055 w 1260318"/>
              <a:gd name="connsiteY184" fmla="*/ 216418 h 216843"/>
              <a:gd name="connsiteX185" fmla="*/ 0 w 1260318"/>
              <a:gd name="connsiteY185" fmla="*/ 216418 h 216843"/>
              <a:gd name="connsiteX186" fmla="*/ 626022 w 1260318"/>
              <a:gd name="connsiteY186" fmla="*/ 0 h 216843"/>
              <a:gd name="connsiteX187" fmla="*/ 1237654 w 1260318"/>
              <a:gd name="connsiteY187" fmla="*/ 0 h 216843"/>
              <a:gd name="connsiteX188" fmla="*/ 1259945 w 1260318"/>
              <a:gd name="connsiteY188" fmla="*/ 26351 h 216843"/>
              <a:gd name="connsiteX189" fmla="*/ 1228187 w 1260318"/>
              <a:gd name="connsiteY189" fmla="*/ 198494 h 216843"/>
              <a:gd name="connsiteX190" fmla="*/ 1205896 w 1260318"/>
              <a:gd name="connsiteY190" fmla="*/ 216843 h 216843"/>
              <a:gd name="connsiteX191" fmla="*/ 594264 w 1260318"/>
              <a:gd name="connsiteY191" fmla="*/ 216843 h 216843"/>
              <a:gd name="connsiteX192" fmla="*/ 571972 w 1260318"/>
              <a:gd name="connsiteY192" fmla="*/ 190491 h 216843"/>
              <a:gd name="connsiteX193" fmla="*/ 603731 w 1260318"/>
              <a:gd name="connsiteY193" fmla="*/ 18348 h 216843"/>
              <a:gd name="connsiteX194" fmla="*/ 626022 w 1260318"/>
              <a:gd name="connsiteY194" fmla="*/ 0 h 21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260318" h="216843">
                <a:moveTo>
                  <a:pt x="757375" y="111880"/>
                </a:moveTo>
                <a:cubicBezTo>
                  <a:pt x="760918" y="124432"/>
                  <a:pt x="765590" y="135482"/>
                  <a:pt x="771387" y="145030"/>
                </a:cubicBezTo>
                <a:cubicBezTo>
                  <a:pt x="765374" y="151680"/>
                  <a:pt x="756734" y="158762"/>
                  <a:pt x="745459" y="166269"/>
                </a:cubicBezTo>
                <a:cubicBezTo>
                  <a:pt x="749431" y="157582"/>
                  <a:pt x="752304" y="149134"/>
                  <a:pt x="754078" y="140927"/>
                </a:cubicBezTo>
                <a:cubicBezTo>
                  <a:pt x="755847" y="132720"/>
                  <a:pt x="756947" y="123036"/>
                  <a:pt x="757375" y="111880"/>
                </a:cubicBezTo>
                <a:close/>
                <a:moveTo>
                  <a:pt x="772512" y="97079"/>
                </a:moveTo>
                <a:lnTo>
                  <a:pt x="793929" y="97079"/>
                </a:lnTo>
                <a:cubicBezTo>
                  <a:pt x="791459" y="109308"/>
                  <a:pt x="787971" y="119603"/>
                  <a:pt x="783464" y="127971"/>
                </a:cubicBezTo>
                <a:cubicBezTo>
                  <a:pt x="779064" y="119497"/>
                  <a:pt x="775410" y="109198"/>
                  <a:pt x="772512" y="97079"/>
                </a:cubicBezTo>
                <a:close/>
                <a:moveTo>
                  <a:pt x="848411" y="95950"/>
                </a:moveTo>
                <a:lnTo>
                  <a:pt x="848411" y="117515"/>
                </a:lnTo>
                <a:lnTo>
                  <a:pt x="871759" y="117515"/>
                </a:lnTo>
                <a:lnTo>
                  <a:pt x="871759" y="150339"/>
                </a:lnTo>
                <a:lnTo>
                  <a:pt x="842130" y="153721"/>
                </a:lnTo>
                <a:lnTo>
                  <a:pt x="844868" y="176088"/>
                </a:lnTo>
                <a:cubicBezTo>
                  <a:pt x="868593" y="173513"/>
                  <a:pt x="895106" y="169918"/>
                  <a:pt x="924412" y="165306"/>
                </a:cubicBezTo>
                <a:lnTo>
                  <a:pt x="924089" y="143099"/>
                </a:lnTo>
                <a:cubicBezTo>
                  <a:pt x="910994" y="145030"/>
                  <a:pt x="901225" y="146426"/>
                  <a:pt x="894784" y="147283"/>
                </a:cubicBezTo>
                <a:lnTo>
                  <a:pt x="894784" y="117515"/>
                </a:lnTo>
                <a:lnTo>
                  <a:pt x="917809" y="117515"/>
                </a:lnTo>
                <a:lnTo>
                  <a:pt x="917809" y="95950"/>
                </a:lnTo>
                <a:close/>
                <a:moveTo>
                  <a:pt x="1085007" y="67790"/>
                </a:moveTo>
                <a:cubicBezTo>
                  <a:pt x="1083717" y="70794"/>
                  <a:pt x="1082109" y="74172"/>
                  <a:pt x="1080178" y="77928"/>
                </a:cubicBezTo>
                <a:lnTo>
                  <a:pt x="1056185" y="77928"/>
                </a:lnTo>
                <a:lnTo>
                  <a:pt x="1056185" y="96434"/>
                </a:lnTo>
                <a:lnTo>
                  <a:pt x="1069387" y="96434"/>
                </a:lnTo>
                <a:cubicBezTo>
                  <a:pt x="1065843" y="102226"/>
                  <a:pt x="1062033" y="107806"/>
                  <a:pt x="1057955" y="113170"/>
                </a:cubicBezTo>
                <a:lnTo>
                  <a:pt x="1057955" y="132962"/>
                </a:lnTo>
                <a:lnTo>
                  <a:pt x="1101272" y="132962"/>
                </a:lnTo>
                <a:lnTo>
                  <a:pt x="1101272" y="142616"/>
                </a:lnTo>
                <a:lnTo>
                  <a:pt x="1052319" y="142616"/>
                </a:lnTo>
                <a:lnTo>
                  <a:pt x="1052319" y="163214"/>
                </a:lnTo>
                <a:lnTo>
                  <a:pt x="1101272" y="163214"/>
                </a:lnTo>
                <a:lnTo>
                  <a:pt x="1101272" y="183812"/>
                </a:lnTo>
                <a:lnTo>
                  <a:pt x="1123007" y="183812"/>
                </a:lnTo>
                <a:lnTo>
                  <a:pt x="1123007" y="163214"/>
                </a:lnTo>
                <a:lnTo>
                  <a:pt x="1165680" y="163214"/>
                </a:lnTo>
                <a:lnTo>
                  <a:pt x="1165680" y="142616"/>
                </a:lnTo>
                <a:lnTo>
                  <a:pt x="1123007" y="142616"/>
                </a:lnTo>
                <a:lnTo>
                  <a:pt x="1123007" y="132962"/>
                </a:lnTo>
                <a:lnTo>
                  <a:pt x="1156018" y="132962"/>
                </a:lnTo>
                <a:lnTo>
                  <a:pt x="1156018" y="113811"/>
                </a:lnTo>
                <a:lnTo>
                  <a:pt x="1123007" y="113811"/>
                </a:lnTo>
                <a:lnTo>
                  <a:pt x="1123007" y="100456"/>
                </a:lnTo>
                <a:lnTo>
                  <a:pt x="1101272" y="100456"/>
                </a:lnTo>
                <a:lnTo>
                  <a:pt x="1101272" y="113811"/>
                </a:lnTo>
                <a:lnTo>
                  <a:pt x="1082109" y="113811"/>
                </a:lnTo>
                <a:cubicBezTo>
                  <a:pt x="1085758" y="108876"/>
                  <a:pt x="1089518" y="103083"/>
                  <a:pt x="1093379" y="96434"/>
                </a:cubicBezTo>
                <a:lnTo>
                  <a:pt x="1159400" y="96434"/>
                </a:lnTo>
                <a:lnTo>
                  <a:pt x="1159400" y="77928"/>
                </a:lnTo>
                <a:lnTo>
                  <a:pt x="1103364" y="77928"/>
                </a:lnTo>
                <a:cubicBezTo>
                  <a:pt x="1104760" y="75246"/>
                  <a:pt x="1106046" y="72509"/>
                  <a:pt x="1107230" y="69721"/>
                </a:cubicBezTo>
                <a:close/>
                <a:moveTo>
                  <a:pt x="236948" y="47687"/>
                </a:moveTo>
                <a:lnTo>
                  <a:pt x="236948" y="107373"/>
                </a:lnTo>
                <a:lnTo>
                  <a:pt x="258467" y="107373"/>
                </a:lnTo>
                <a:cubicBezTo>
                  <a:pt x="270323" y="107373"/>
                  <a:pt x="279982" y="105077"/>
                  <a:pt x="287437" y="100486"/>
                </a:cubicBezTo>
                <a:cubicBezTo>
                  <a:pt x="294898" y="95894"/>
                  <a:pt x="298628" y="88243"/>
                  <a:pt x="298628" y="77529"/>
                </a:cubicBezTo>
                <a:cubicBezTo>
                  <a:pt x="298628" y="67009"/>
                  <a:pt x="294851" y="59405"/>
                  <a:pt x="287297" y="54715"/>
                </a:cubicBezTo>
                <a:cubicBezTo>
                  <a:pt x="279740" y="50031"/>
                  <a:pt x="270132" y="47687"/>
                  <a:pt x="258467" y="47687"/>
                </a:cubicBezTo>
                <a:close/>
                <a:moveTo>
                  <a:pt x="49055" y="47687"/>
                </a:moveTo>
                <a:lnTo>
                  <a:pt x="49055" y="107373"/>
                </a:lnTo>
                <a:lnTo>
                  <a:pt x="70569" y="107373"/>
                </a:lnTo>
                <a:cubicBezTo>
                  <a:pt x="82430" y="107373"/>
                  <a:pt x="92088" y="105077"/>
                  <a:pt x="99544" y="100486"/>
                </a:cubicBezTo>
                <a:cubicBezTo>
                  <a:pt x="107004" y="95894"/>
                  <a:pt x="110734" y="88243"/>
                  <a:pt x="110734" y="77529"/>
                </a:cubicBezTo>
                <a:cubicBezTo>
                  <a:pt x="110734" y="67009"/>
                  <a:pt x="106957" y="59405"/>
                  <a:pt x="99404" y="54715"/>
                </a:cubicBezTo>
                <a:cubicBezTo>
                  <a:pt x="91846" y="50031"/>
                  <a:pt x="82239" y="47687"/>
                  <a:pt x="70569" y="47687"/>
                </a:cubicBezTo>
                <a:close/>
                <a:moveTo>
                  <a:pt x="810516" y="34481"/>
                </a:moveTo>
                <a:cubicBezTo>
                  <a:pt x="783676" y="40381"/>
                  <a:pt x="759471" y="43760"/>
                  <a:pt x="737893" y="44618"/>
                </a:cubicBezTo>
                <a:lnTo>
                  <a:pt x="737893" y="91766"/>
                </a:lnTo>
                <a:cubicBezTo>
                  <a:pt x="737893" y="107967"/>
                  <a:pt x="737006" y="120868"/>
                  <a:pt x="735237" y="130466"/>
                </a:cubicBezTo>
                <a:cubicBezTo>
                  <a:pt x="733463" y="140070"/>
                  <a:pt x="730005" y="149859"/>
                  <a:pt x="724849" y="159836"/>
                </a:cubicBezTo>
                <a:lnTo>
                  <a:pt x="724849" y="109465"/>
                </a:lnTo>
                <a:lnTo>
                  <a:pt x="697478" y="109465"/>
                </a:lnTo>
                <a:lnTo>
                  <a:pt x="697478" y="106733"/>
                </a:lnTo>
                <a:lnTo>
                  <a:pt x="697478" y="97079"/>
                </a:lnTo>
                <a:lnTo>
                  <a:pt x="732419" y="97079"/>
                </a:lnTo>
                <a:lnTo>
                  <a:pt x="732419" y="77605"/>
                </a:lnTo>
                <a:lnTo>
                  <a:pt x="725977" y="77605"/>
                </a:lnTo>
                <a:lnTo>
                  <a:pt x="725977" y="35929"/>
                </a:lnTo>
                <a:lnTo>
                  <a:pt x="705689" y="35929"/>
                </a:lnTo>
                <a:lnTo>
                  <a:pt x="705689" y="77605"/>
                </a:lnTo>
                <a:lnTo>
                  <a:pt x="697478" y="77605"/>
                </a:lnTo>
                <a:lnTo>
                  <a:pt x="697478" y="38664"/>
                </a:lnTo>
                <a:lnTo>
                  <a:pt x="677186" y="38664"/>
                </a:lnTo>
                <a:lnTo>
                  <a:pt x="677186" y="99811"/>
                </a:lnTo>
                <a:cubicBezTo>
                  <a:pt x="677186" y="114833"/>
                  <a:pt x="676944" y="126176"/>
                  <a:pt x="676464" y="133844"/>
                </a:cubicBezTo>
                <a:cubicBezTo>
                  <a:pt x="675981" y="141517"/>
                  <a:pt x="674988" y="148247"/>
                  <a:pt x="673485" y="154043"/>
                </a:cubicBezTo>
                <a:cubicBezTo>
                  <a:pt x="671979" y="159836"/>
                  <a:pt x="669564" y="166112"/>
                  <a:pt x="666238" y="172868"/>
                </a:cubicBezTo>
                <a:lnTo>
                  <a:pt x="684756" y="184775"/>
                </a:lnTo>
                <a:cubicBezTo>
                  <a:pt x="688940" y="176301"/>
                  <a:pt x="691919" y="168043"/>
                  <a:pt x="693693" y="159997"/>
                </a:cubicBezTo>
                <a:cubicBezTo>
                  <a:pt x="695462" y="151951"/>
                  <a:pt x="696617" y="142132"/>
                  <a:pt x="697156" y="130547"/>
                </a:cubicBezTo>
                <a:lnTo>
                  <a:pt x="704238" y="130547"/>
                </a:lnTo>
                <a:lnTo>
                  <a:pt x="704238" y="182042"/>
                </a:lnTo>
                <a:lnTo>
                  <a:pt x="724849" y="182042"/>
                </a:lnTo>
                <a:lnTo>
                  <a:pt x="724849" y="167559"/>
                </a:lnTo>
                <a:lnTo>
                  <a:pt x="737248" y="182203"/>
                </a:lnTo>
                <a:cubicBezTo>
                  <a:pt x="739824" y="177697"/>
                  <a:pt x="742243" y="173084"/>
                  <a:pt x="744496" y="168361"/>
                </a:cubicBezTo>
                <a:lnTo>
                  <a:pt x="757057" y="185097"/>
                </a:lnTo>
                <a:cubicBezTo>
                  <a:pt x="767683" y="177591"/>
                  <a:pt x="776645" y="170024"/>
                  <a:pt x="783948" y="162407"/>
                </a:cubicBezTo>
                <a:cubicBezTo>
                  <a:pt x="790385" y="169812"/>
                  <a:pt x="798546" y="177374"/>
                  <a:pt x="808420" y="185097"/>
                </a:cubicBezTo>
                <a:lnTo>
                  <a:pt x="819211" y="165951"/>
                </a:lnTo>
                <a:cubicBezTo>
                  <a:pt x="809871" y="159725"/>
                  <a:pt x="802195" y="153237"/>
                  <a:pt x="796182" y="146477"/>
                </a:cubicBezTo>
                <a:cubicBezTo>
                  <a:pt x="800264" y="139934"/>
                  <a:pt x="803752" y="132775"/>
                  <a:pt x="806651" y="124997"/>
                </a:cubicBezTo>
                <a:cubicBezTo>
                  <a:pt x="809549" y="117218"/>
                  <a:pt x="812231" y="108180"/>
                  <a:pt x="814700" y="97881"/>
                </a:cubicBezTo>
                <a:lnTo>
                  <a:pt x="814700" y="76481"/>
                </a:lnTo>
                <a:lnTo>
                  <a:pt x="757698" y="76481"/>
                </a:lnTo>
                <a:lnTo>
                  <a:pt x="757698" y="66020"/>
                </a:lnTo>
                <a:cubicBezTo>
                  <a:pt x="780888" y="63232"/>
                  <a:pt x="799780" y="60173"/>
                  <a:pt x="814378" y="56846"/>
                </a:cubicBezTo>
                <a:close/>
                <a:moveTo>
                  <a:pt x="1109967" y="32871"/>
                </a:moveTo>
                <a:lnTo>
                  <a:pt x="1083878" y="36251"/>
                </a:lnTo>
                <a:lnTo>
                  <a:pt x="1087099" y="46388"/>
                </a:lnTo>
                <a:lnTo>
                  <a:pt x="1029455" y="46388"/>
                </a:lnTo>
                <a:lnTo>
                  <a:pt x="1029455" y="101903"/>
                </a:lnTo>
                <a:cubicBezTo>
                  <a:pt x="1029455" y="113382"/>
                  <a:pt x="1029078" y="122663"/>
                  <a:pt x="1028327" y="129741"/>
                </a:cubicBezTo>
                <a:cubicBezTo>
                  <a:pt x="1027576" y="136823"/>
                  <a:pt x="1026124" y="143664"/>
                  <a:pt x="1023977" y="150258"/>
                </a:cubicBezTo>
                <a:cubicBezTo>
                  <a:pt x="1021834" y="156857"/>
                  <a:pt x="1018503" y="164287"/>
                  <a:pt x="1013996" y="172545"/>
                </a:cubicBezTo>
                <a:lnTo>
                  <a:pt x="1034607" y="184295"/>
                </a:lnTo>
                <a:cubicBezTo>
                  <a:pt x="1039224" y="175605"/>
                  <a:pt x="1042712" y="167640"/>
                  <a:pt x="1045071" y="160396"/>
                </a:cubicBezTo>
                <a:cubicBezTo>
                  <a:pt x="1047435" y="153157"/>
                  <a:pt x="1049124" y="144894"/>
                  <a:pt x="1050147" y="135618"/>
                </a:cubicBezTo>
                <a:cubicBezTo>
                  <a:pt x="1051165" y="126338"/>
                  <a:pt x="1051674" y="114456"/>
                  <a:pt x="1051674" y="99973"/>
                </a:cubicBezTo>
                <a:lnTo>
                  <a:pt x="1051674" y="65698"/>
                </a:lnTo>
                <a:lnTo>
                  <a:pt x="1163749" y="65698"/>
                </a:lnTo>
                <a:lnTo>
                  <a:pt x="1163749" y="46388"/>
                </a:lnTo>
                <a:lnTo>
                  <a:pt x="1114796" y="46388"/>
                </a:lnTo>
                <a:cubicBezTo>
                  <a:pt x="1113188" y="41454"/>
                  <a:pt x="1111576" y="36948"/>
                  <a:pt x="1109967" y="32871"/>
                </a:cubicBezTo>
                <a:close/>
                <a:moveTo>
                  <a:pt x="962251" y="31745"/>
                </a:moveTo>
                <a:lnTo>
                  <a:pt x="948727" y="46227"/>
                </a:lnTo>
                <a:cubicBezTo>
                  <a:pt x="952054" y="48911"/>
                  <a:pt x="957316" y="53629"/>
                  <a:pt x="964509" y="60389"/>
                </a:cubicBezTo>
                <a:lnTo>
                  <a:pt x="943576" y="60389"/>
                </a:lnTo>
                <a:cubicBezTo>
                  <a:pt x="943253" y="48911"/>
                  <a:pt x="943092" y="40220"/>
                  <a:pt x="943092" y="34320"/>
                </a:cubicBezTo>
                <a:lnTo>
                  <a:pt x="920066" y="34320"/>
                </a:lnTo>
                <a:cubicBezTo>
                  <a:pt x="920495" y="37860"/>
                  <a:pt x="920818" y="46549"/>
                  <a:pt x="921030" y="60389"/>
                </a:cubicBezTo>
                <a:lnTo>
                  <a:pt x="845992" y="60389"/>
                </a:lnTo>
                <a:lnTo>
                  <a:pt x="845992" y="82273"/>
                </a:lnTo>
                <a:lnTo>
                  <a:pt x="921997" y="82273"/>
                </a:lnTo>
                <a:cubicBezTo>
                  <a:pt x="923287" y="100940"/>
                  <a:pt x="925430" y="117112"/>
                  <a:pt x="928439" y="130789"/>
                </a:cubicBezTo>
                <a:cubicBezTo>
                  <a:pt x="931443" y="144466"/>
                  <a:pt x="934931" y="155168"/>
                  <a:pt x="938903" y="162891"/>
                </a:cubicBezTo>
                <a:cubicBezTo>
                  <a:pt x="943304" y="171043"/>
                  <a:pt x="947598" y="176729"/>
                  <a:pt x="951787" y="179950"/>
                </a:cubicBezTo>
                <a:cubicBezTo>
                  <a:pt x="955975" y="183167"/>
                  <a:pt x="960643" y="184775"/>
                  <a:pt x="965794" y="184775"/>
                </a:cubicBezTo>
                <a:cubicBezTo>
                  <a:pt x="971056" y="184775"/>
                  <a:pt x="975376" y="183167"/>
                  <a:pt x="978758" y="179950"/>
                </a:cubicBezTo>
                <a:cubicBezTo>
                  <a:pt x="982140" y="176729"/>
                  <a:pt x="984903" y="170831"/>
                  <a:pt x="987050" y="162246"/>
                </a:cubicBezTo>
                <a:cubicBezTo>
                  <a:pt x="987801" y="159458"/>
                  <a:pt x="988582" y="155732"/>
                  <a:pt x="989384" y="151064"/>
                </a:cubicBezTo>
                <a:cubicBezTo>
                  <a:pt x="990190" y="146397"/>
                  <a:pt x="990810" y="142348"/>
                  <a:pt x="991238" y="138915"/>
                </a:cubicBezTo>
                <a:lnTo>
                  <a:pt x="972720" y="132639"/>
                </a:lnTo>
                <a:cubicBezTo>
                  <a:pt x="971863" y="138432"/>
                  <a:pt x="970895" y="144173"/>
                  <a:pt x="969821" y="149859"/>
                </a:cubicBezTo>
                <a:cubicBezTo>
                  <a:pt x="969070" y="153292"/>
                  <a:pt x="968400" y="155571"/>
                  <a:pt x="967810" y="156696"/>
                </a:cubicBezTo>
                <a:cubicBezTo>
                  <a:pt x="967216" y="157824"/>
                  <a:pt x="966439" y="158385"/>
                  <a:pt x="965472" y="158385"/>
                </a:cubicBezTo>
                <a:cubicBezTo>
                  <a:pt x="964398" y="158385"/>
                  <a:pt x="963168" y="157527"/>
                  <a:pt x="961772" y="155813"/>
                </a:cubicBezTo>
                <a:cubicBezTo>
                  <a:pt x="957367" y="149376"/>
                  <a:pt x="953828" y="140256"/>
                  <a:pt x="951142" y="128455"/>
                </a:cubicBezTo>
                <a:cubicBezTo>
                  <a:pt x="948460" y="116654"/>
                  <a:pt x="946363" y="101263"/>
                  <a:pt x="944861" y="82273"/>
                </a:cubicBezTo>
                <a:lnTo>
                  <a:pt x="987534" y="82273"/>
                </a:lnTo>
                <a:lnTo>
                  <a:pt x="987534" y="60389"/>
                </a:lnTo>
                <a:lnTo>
                  <a:pt x="974489" y="60389"/>
                </a:lnTo>
                <a:lnTo>
                  <a:pt x="983507" y="49929"/>
                </a:lnTo>
                <a:cubicBezTo>
                  <a:pt x="981041" y="47461"/>
                  <a:pt x="977498" y="44269"/>
                  <a:pt x="972881" y="40354"/>
                </a:cubicBezTo>
                <a:cubicBezTo>
                  <a:pt x="968264" y="36439"/>
                  <a:pt x="964721" y="33569"/>
                  <a:pt x="962251" y="31745"/>
                </a:cubicBezTo>
                <a:close/>
                <a:moveTo>
                  <a:pt x="357141" y="6365"/>
                </a:moveTo>
                <a:lnTo>
                  <a:pt x="532134" y="6365"/>
                </a:lnTo>
                <a:lnTo>
                  <a:pt x="532134" y="49695"/>
                </a:lnTo>
                <a:lnTo>
                  <a:pt x="469021" y="49695"/>
                </a:lnTo>
                <a:lnTo>
                  <a:pt x="469021" y="216418"/>
                </a:lnTo>
                <a:lnTo>
                  <a:pt x="420255" y="216418"/>
                </a:lnTo>
                <a:lnTo>
                  <a:pt x="420255" y="49695"/>
                </a:lnTo>
                <a:lnTo>
                  <a:pt x="357141" y="49695"/>
                </a:lnTo>
                <a:close/>
                <a:moveTo>
                  <a:pt x="187894" y="6365"/>
                </a:moveTo>
                <a:lnTo>
                  <a:pt x="263916" y="6365"/>
                </a:lnTo>
                <a:cubicBezTo>
                  <a:pt x="281509" y="6365"/>
                  <a:pt x="296811" y="9282"/>
                  <a:pt x="309813" y="15117"/>
                </a:cubicBezTo>
                <a:cubicBezTo>
                  <a:pt x="322820" y="20952"/>
                  <a:pt x="332813" y="29226"/>
                  <a:pt x="339794" y="39939"/>
                </a:cubicBezTo>
                <a:cubicBezTo>
                  <a:pt x="346774" y="50650"/>
                  <a:pt x="350267" y="63181"/>
                  <a:pt x="350267" y="77529"/>
                </a:cubicBezTo>
                <a:cubicBezTo>
                  <a:pt x="350267" y="91880"/>
                  <a:pt x="346774" y="104411"/>
                  <a:pt x="339794" y="115122"/>
                </a:cubicBezTo>
                <a:cubicBezTo>
                  <a:pt x="332813" y="125837"/>
                  <a:pt x="322820" y="134107"/>
                  <a:pt x="309813" y="139946"/>
                </a:cubicBezTo>
                <a:cubicBezTo>
                  <a:pt x="296811" y="145777"/>
                  <a:pt x="281509" y="148696"/>
                  <a:pt x="263916" y="148696"/>
                </a:cubicBezTo>
                <a:lnTo>
                  <a:pt x="236948" y="148696"/>
                </a:lnTo>
                <a:lnTo>
                  <a:pt x="236948" y="216418"/>
                </a:lnTo>
                <a:lnTo>
                  <a:pt x="187894" y="216418"/>
                </a:lnTo>
                <a:close/>
                <a:moveTo>
                  <a:pt x="0" y="6365"/>
                </a:moveTo>
                <a:lnTo>
                  <a:pt x="76022" y="6365"/>
                </a:lnTo>
                <a:cubicBezTo>
                  <a:pt x="93616" y="6365"/>
                  <a:pt x="108918" y="9282"/>
                  <a:pt x="121920" y="15117"/>
                </a:cubicBezTo>
                <a:cubicBezTo>
                  <a:pt x="134926" y="20952"/>
                  <a:pt x="144920" y="29226"/>
                  <a:pt x="151900" y="39939"/>
                </a:cubicBezTo>
                <a:cubicBezTo>
                  <a:pt x="158881" y="50650"/>
                  <a:pt x="162369" y="63181"/>
                  <a:pt x="162369" y="77529"/>
                </a:cubicBezTo>
                <a:cubicBezTo>
                  <a:pt x="162369" y="91880"/>
                  <a:pt x="158881" y="104411"/>
                  <a:pt x="151900" y="115122"/>
                </a:cubicBezTo>
                <a:cubicBezTo>
                  <a:pt x="144920" y="125837"/>
                  <a:pt x="134926" y="134107"/>
                  <a:pt x="121920" y="139946"/>
                </a:cubicBezTo>
                <a:cubicBezTo>
                  <a:pt x="108918" y="145777"/>
                  <a:pt x="93616" y="148696"/>
                  <a:pt x="76022" y="148696"/>
                </a:cubicBezTo>
                <a:lnTo>
                  <a:pt x="49055" y="148696"/>
                </a:lnTo>
                <a:lnTo>
                  <a:pt x="49055" y="216418"/>
                </a:lnTo>
                <a:lnTo>
                  <a:pt x="0" y="216418"/>
                </a:lnTo>
                <a:close/>
                <a:moveTo>
                  <a:pt x="626022" y="0"/>
                </a:moveTo>
                <a:lnTo>
                  <a:pt x="1237654" y="0"/>
                </a:lnTo>
                <a:cubicBezTo>
                  <a:pt x="1251802" y="0"/>
                  <a:pt x="1262478" y="12622"/>
                  <a:pt x="1259945" y="26351"/>
                </a:cubicBezTo>
                <a:lnTo>
                  <a:pt x="1228187" y="198494"/>
                </a:lnTo>
                <a:cubicBezTo>
                  <a:pt x="1226226" y="209120"/>
                  <a:pt x="1216844" y="216843"/>
                  <a:pt x="1205896" y="216843"/>
                </a:cubicBezTo>
                <a:lnTo>
                  <a:pt x="594264" y="216843"/>
                </a:lnTo>
                <a:cubicBezTo>
                  <a:pt x="580116" y="216843"/>
                  <a:pt x="569439" y="204219"/>
                  <a:pt x="571972" y="190491"/>
                </a:cubicBezTo>
                <a:lnTo>
                  <a:pt x="603731" y="18348"/>
                </a:lnTo>
                <a:cubicBezTo>
                  <a:pt x="605691" y="7724"/>
                  <a:pt x="615078" y="0"/>
                  <a:pt x="626022" y="0"/>
                </a:cubicBezTo>
                <a:close/>
              </a:path>
            </a:pathLst>
          </a:custGeom>
          <a:solidFill>
            <a:schemeClr val="bg1"/>
          </a:solidFill>
          <a:ln w="42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腾讯体"/>
              <a:ea typeface="思源黑体 CN Medium"/>
              <a:cs typeface="+mn-cs"/>
            </a:endParaRPr>
          </a:p>
        </p:txBody>
      </p:sp>
      <p:pic>
        <p:nvPicPr>
          <p:cNvPr id="380" name="图片 379">
            <a:extLst>
              <a:ext uri="{FF2B5EF4-FFF2-40B4-BE49-F238E27FC236}">
                <a16:creationId xmlns:a16="http://schemas.microsoft.com/office/drawing/2014/main" id="{4C0831A7-FE6E-FD7E-958C-7A0D10F8FE73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305" y="469157"/>
            <a:ext cx="1618466" cy="392073"/>
          </a:xfrm>
          <a:prstGeom prst="rect">
            <a:avLst/>
          </a:prstGeom>
        </p:spPr>
      </p:pic>
      <p:grpSp>
        <p:nvGrpSpPr>
          <p:cNvPr id="477" name="组合 476">
            <a:extLst>
              <a:ext uri="{FF2B5EF4-FFF2-40B4-BE49-F238E27FC236}">
                <a16:creationId xmlns:a16="http://schemas.microsoft.com/office/drawing/2014/main" id="{2BF58F4C-43EE-E16E-16F9-C4EBB48CC648}"/>
              </a:ext>
            </a:extLst>
          </p:cNvPr>
          <p:cNvGrpSpPr>
            <a:grpSpLocks/>
          </p:cNvGrpSpPr>
          <p:nvPr/>
        </p:nvGrpSpPr>
        <p:grpSpPr>
          <a:xfrm flipH="1">
            <a:off x="-4006831" y="676298"/>
            <a:ext cx="12242780" cy="6769608"/>
            <a:chOff x="2770443" y="386815"/>
            <a:chExt cx="12242780" cy="6769608"/>
          </a:xfrm>
        </p:grpSpPr>
        <p:grpSp>
          <p:nvGrpSpPr>
            <p:cNvPr id="398" name="组合 397">
              <a:extLst>
                <a:ext uri="{FF2B5EF4-FFF2-40B4-BE49-F238E27FC236}">
                  <a16:creationId xmlns:a16="http://schemas.microsoft.com/office/drawing/2014/main" id="{BEF5D3B5-5590-9707-3436-3B062CF62080}"/>
                </a:ext>
              </a:extLst>
            </p:cNvPr>
            <p:cNvGrpSpPr>
              <a:grpSpLocks/>
            </p:cNvGrpSpPr>
            <p:nvPr/>
          </p:nvGrpSpPr>
          <p:grpSpPr>
            <a:xfrm>
              <a:off x="2770443" y="5342619"/>
              <a:ext cx="12242780" cy="1813804"/>
              <a:chOff x="2982473" y="5342739"/>
              <a:chExt cx="12066624" cy="2218329"/>
            </a:xfrm>
          </p:grpSpPr>
          <p:sp>
            <p:nvSpPr>
              <p:cNvPr id="399" name="椭圆 398">
                <a:extLst>
                  <a:ext uri="{FF2B5EF4-FFF2-40B4-BE49-F238E27FC236}">
                    <a16:creationId xmlns:a16="http://schemas.microsoft.com/office/drawing/2014/main" id="{9AB4172A-DA74-D3A6-4964-8A4076F60C7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82473" y="5342739"/>
                <a:ext cx="12066624" cy="221832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5000"/>
                    </a:schemeClr>
                  </a:gs>
                  <a:gs pos="80000">
                    <a:schemeClr val="accent2">
                      <a:alpha val="0"/>
                    </a:schemeClr>
                  </a:gs>
                  <a:gs pos="2000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"/>
                    </a:schemeClr>
                  </a:gs>
                </a:gsLst>
                <a:lin ang="10800000" scaled="1"/>
                <a:tileRect/>
              </a:gradFill>
              <a:ln w="6350">
                <a:gradFill>
                  <a:gsLst>
                    <a:gs pos="13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>
                <a:extLst>
                  <a:ext uri="{FF2B5EF4-FFF2-40B4-BE49-F238E27FC236}">
                    <a16:creationId xmlns:a16="http://schemas.microsoft.com/office/drawing/2014/main" id="{CDF37153-90D1-A03A-B65B-47892E12E39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880226" y="5418485"/>
                <a:ext cx="8271117" cy="16006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80000">
                    <a:schemeClr val="accent2">
                      <a:alpha val="0"/>
                    </a:schemeClr>
                  </a:gs>
                  <a:gs pos="20000">
                    <a:schemeClr val="accent1">
                      <a:alpha val="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lin ang="10800000" scaled="1"/>
                <a:tileRect/>
              </a:gradFill>
              <a:ln w="6350">
                <a:gradFill>
                  <a:gsLst>
                    <a:gs pos="13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1" name="椭圆 400">
                <a:extLst>
                  <a:ext uri="{FF2B5EF4-FFF2-40B4-BE49-F238E27FC236}">
                    <a16:creationId xmlns:a16="http://schemas.microsoft.com/office/drawing/2014/main" id="{C88A4A11-E8B0-39E0-6735-DA7335D6E4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90468" y="5637234"/>
                <a:ext cx="4450633" cy="73079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alpha val="10000"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80000">
                    <a:schemeClr val="accent2">
                      <a:alpha val="10000"/>
                    </a:schemeClr>
                  </a:gs>
                  <a:gs pos="20000">
                    <a:schemeClr val="accent1">
                      <a:alpha val="1000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lin ang="10800000" scaled="1"/>
                <a:tileRect/>
              </a:gradFill>
              <a:ln w="6350">
                <a:gradFill>
                  <a:gsLst>
                    <a:gs pos="13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2" name="组合 401">
              <a:extLst>
                <a:ext uri="{FF2B5EF4-FFF2-40B4-BE49-F238E27FC236}">
                  <a16:creationId xmlns:a16="http://schemas.microsoft.com/office/drawing/2014/main" id="{AC028928-715E-7766-0556-6624520FCBF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330608" y="386815"/>
              <a:ext cx="6861392" cy="5476030"/>
              <a:chOff x="5330608" y="386815"/>
              <a:chExt cx="6861392" cy="5476030"/>
            </a:xfrm>
            <a:effectLst>
              <a:reflection blurRad="139700" stA="35000" endPos="18000" dir="5400000" sy="-100000" algn="bl" rotWithShape="0"/>
            </a:effectLst>
          </p:grpSpPr>
          <p:grpSp>
            <p:nvGrpSpPr>
              <p:cNvPr id="403" name="图形 14">
                <a:extLst>
                  <a:ext uri="{FF2B5EF4-FFF2-40B4-BE49-F238E27FC236}">
                    <a16:creationId xmlns:a16="http://schemas.microsoft.com/office/drawing/2014/main" id="{DE3E202C-BAD9-E23E-88A7-0FF81824F75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330608" y="4921875"/>
                <a:ext cx="6861392" cy="759073"/>
                <a:chOff x="2868368" y="5259497"/>
                <a:chExt cx="6861392" cy="759073"/>
              </a:xfrm>
              <a:gradFill flip="none" rotWithShape="1">
                <a:gsLst>
                  <a:gs pos="45000">
                    <a:schemeClr val="accent1"/>
                  </a:gs>
                  <a:gs pos="55000">
                    <a:schemeClr val="accent1">
                      <a:alpha val="0"/>
                    </a:schemeClr>
                  </a:gs>
                  <a:gs pos="0">
                    <a:schemeClr val="accent2"/>
                  </a:gs>
                  <a:gs pos="88000">
                    <a:schemeClr val="accent1"/>
                  </a:gs>
                </a:gsLst>
                <a:lin ang="0" scaled="1"/>
                <a:tileRect/>
              </a:gradFill>
            </p:grpSpPr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463B8B80-DB15-23FB-984C-852EF1BA585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180130" y="5259497"/>
                  <a:ext cx="696108" cy="87450"/>
                </a:xfrm>
                <a:custGeom>
                  <a:avLst/>
                  <a:gdLst>
                    <a:gd name="connsiteX0" fmla="*/ 43725 w 696108"/>
                    <a:gd name="connsiteY0" fmla="*/ 0 h 87450"/>
                    <a:gd name="connsiteX1" fmla="*/ 0 w 696108"/>
                    <a:gd name="connsiteY1" fmla="*/ 43725 h 87450"/>
                    <a:gd name="connsiteX2" fmla="*/ 43725 w 696108"/>
                    <a:gd name="connsiteY2" fmla="*/ 87451 h 87450"/>
                    <a:gd name="connsiteX3" fmla="*/ 87451 w 696108"/>
                    <a:gd name="connsiteY3" fmla="*/ 48972 h 87450"/>
                    <a:gd name="connsiteX4" fmla="*/ 696108 w 696108"/>
                    <a:gd name="connsiteY4" fmla="*/ 48972 h 87450"/>
                    <a:gd name="connsiteX5" fmla="*/ 696108 w 696108"/>
                    <a:gd name="connsiteY5" fmla="*/ 34980 h 87450"/>
                    <a:gd name="connsiteX6" fmla="*/ 87451 w 696108"/>
                    <a:gd name="connsiteY6" fmla="*/ 34980 h 87450"/>
                    <a:gd name="connsiteX7" fmla="*/ 43725 w 696108"/>
                    <a:gd name="connsiteY7" fmla="*/ 0 h 87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6108" h="87450">
                      <a:moveTo>
                        <a:pt x="43725" y="0"/>
                      </a:moveTo>
                      <a:cubicBezTo>
                        <a:pt x="19239" y="0"/>
                        <a:pt x="0" y="19239"/>
                        <a:pt x="0" y="43725"/>
                      </a:cubicBezTo>
                      <a:cubicBezTo>
                        <a:pt x="0" y="68211"/>
                        <a:pt x="19239" y="87451"/>
                        <a:pt x="43725" y="87451"/>
                      </a:cubicBezTo>
                      <a:cubicBezTo>
                        <a:pt x="66462" y="87451"/>
                        <a:pt x="83953" y="71709"/>
                        <a:pt x="87451" y="48972"/>
                      </a:cubicBezTo>
                      <a:lnTo>
                        <a:pt x="696108" y="48972"/>
                      </a:lnTo>
                      <a:lnTo>
                        <a:pt x="696108" y="34980"/>
                      </a:lnTo>
                      <a:lnTo>
                        <a:pt x="87451" y="34980"/>
                      </a:lnTo>
                      <a:cubicBezTo>
                        <a:pt x="82203" y="15741"/>
                        <a:pt x="64713" y="0"/>
                        <a:pt x="43725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542E9A69-02D3-ECC3-2F9D-98D2CC4C446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083935" y="5395920"/>
                  <a:ext cx="790554" cy="148666"/>
                </a:xfrm>
                <a:custGeom>
                  <a:avLst/>
                  <a:gdLst>
                    <a:gd name="connsiteX0" fmla="*/ 494972 w 790554"/>
                    <a:gd name="connsiteY0" fmla="*/ 36729 h 148666"/>
                    <a:gd name="connsiteX1" fmla="*/ 87451 w 790554"/>
                    <a:gd name="connsiteY1" fmla="*/ 36729 h 148666"/>
                    <a:gd name="connsiteX2" fmla="*/ 43725 w 790554"/>
                    <a:gd name="connsiteY2" fmla="*/ 0 h 148666"/>
                    <a:gd name="connsiteX3" fmla="*/ 0 w 790554"/>
                    <a:gd name="connsiteY3" fmla="*/ 43725 h 148666"/>
                    <a:gd name="connsiteX4" fmla="*/ 43725 w 790554"/>
                    <a:gd name="connsiteY4" fmla="*/ 87451 h 148666"/>
                    <a:gd name="connsiteX5" fmla="*/ 87451 w 790554"/>
                    <a:gd name="connsiteY5" fmla="*/ 50721 h 148666"/>
                    <a:gd name="connsiteX6" fmla="*/ 487975 w 790554"/>
                    <a:gd name="connsiteY6" fmla="*/ 50721 h 148666"/>
                    <a:gd name="connsiteX7" fmla="*/ 585921 w 790554"/>
                    <a:gd name="connsiteY7" fmla="*/ 148666 h 148666"/>
                    <a:gd name="connsiteX8" fmla="*/ 790555 w 790554"/>
                    <a:gd name="connsiteY8" fmla="*/ 148666 h 148666"/>
                    <a:gd name="connsiteX9" fmla="*/ 790555 w 790554"/>
                    <a:gd name="connsiteY9" fmla="*/ 134674 h 148666"/>
                    <a:gd name="connsiteX10" fmla="*/ 591167 w 790554"/>
                    <a:gd name="connsiteY10" fmla="*/ 134674 h 148666"/>
                    <a:gd name="connsiteX11" fmla="*/ 494972 w 790554"/>
                    <a:gd name="connsiteY11" fmla="*/ 36729 h 14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0554" h="148666">
                      <a:moveTo>
                        <a:pt x="494972" y="36729"/>
                      </a:moveTo>
                      <a:lnTo>
                        <a:pt x="87451" y="36729"/>
                      </a:lnTo>
                      <a:cubicBezTo>
                        <a:pt x="83953" y="15741"/>
                        <a:pt x="66462" y="0"/>
                        <a:pt x="43725" y="0"/>
                      </a:cubicBezTo>
                      <a:cubicBezTo>
                        <a:pt x="19239" y="0"/>
                        <a:pt x="0" y="19239"/>
                        <a:pt x="0" y="43725"/>
                      </a:cubicBezTo>
                      <a:cubicBezTo>
                        <a:pt x="0" y="68211"/>
                        <a:pt x="19239" y="87451"/>
                        <a:pt x="43725" y="87451"/>
                      </a:cubicBezTo>
                      <a:cubicBezTo>
                        <a:pt x="64713" y="87451"/>
                        <a:pt x="83953" y="71709"/>
                        <a:pt x="87451" y="50721"/>
                      </a:cubicBezTo>
                      <a:lnTo>
                        <a:pt x="487975" y="50721"/>
                      </a:lnTo>
                      <a:lnTo>
                        <a:pt x="585921" y="148666"/>
                      </a:lnTo>
                      <a:lnTo>
                        <a:pt x="790555" y="148666"/>
                      </a:lnTo>
                      <a:lnTo>
                        <a:pt x="790555" y="134674"/>
                      </a:lnTo>
                      <a:lnTo>
                        <a:pt x="591167" y="134674"/>
                      </a:lnTo>
                      <a:lnTo>
                        <a:pt x="494972" y="36729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CC9B2757-983A-A44B-5F1C-956AA8D577EC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33518" y="5639033"/>
                  <a:ext cx="933975" cy="206384"/>
                </a:xfrm>
                <a:custGeom>
                  <a:avLst/>
                  <a:gdLst>
                    <a:gd name="connsiteX0" fmla="*/ 87451 w 933975"/>
                    <a:gd name="connsiteY0" fmla="*/ 50722 h 206384"/>
                    <a:gd name="connsiteX1" fmla="*/ 575427 w 933975"/>
                    <a:gd name="connsiteY1" fmla="*/ 50722 h 206384"/>
                    <a:gd name="connsiteX2" fmla="*/ 729340 w 933975"/>
                    <a:gd name="connsiteY2" fmla="*/ 204636 h 206384"/>
                    <a:gd name="connsiteX3" fmla="*/ 731089 w 933975"/>
                    <a:gd name="connsiteY3" fmla="*/ 206385 h 206384"/>
                    <a:gd name="connsiteX4" fmla="*/ 933975 w 933975"/>
                    <a:gd name="connsiteY4" fmla="*/ 206385 h 206384"/>
                    <a:gd name="connsiteX5" fmla="*/ 933975 w 933975"/>
                    <a:gd name="connsiteY5" fmla="*/ 192392 h 206384"/>
                    <a:gd name="connsiteX6" fmla="*/ 736337 w 933975"/>
                    <a:gd name="connsiteY6" fmla="*/ 192392 h 206384"/>
                    <a:gd name="connsiteX7" fmla="*/ 582422 w 933975"/>
                    <a:gd name="connsiteY7" fmla="*/ 38479 h 206384"/>
                    <a:gd name="connsiteX8" fmla="*/ 580674 w 933975"/>
                    <a:gd name="connsiteY8" fmla="*/ 36730 h 206384"/>
                    <a:gd name="connsiteX9" fmla="*/ 87451 w 933975"/>
                    <a:gd name="connsiteY9" fmla="*/ 36730 h 206384"/>
                    <a:gd name="connsiteX10" fmla="*/ 43725 w 933975"/>
                    <a:gd name="connsiteY10" fmla="*/ 0 h 206384"/>
                    <a:gd name="connsiteX11" fmla="*/ 0 w 933975"/>
                    <a:gd name="connsiteY11" fmla="*/ 43725 h 206384"/>
                    <a:gd name="connsiteX12" fmla="*/ 43725 w 933975"/>
                    <a:gd name="connsiteY12" fmla="*/ 87451 h 206384"/>
                    <a:gd name="connsiteX13" fmla="*/ 87451 w 933975"/>
                    <a:gd name="connsiteY13" fmla="*/ 50722 h 206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33975" h="206384">
                      <a:moveTo>
                        <a:pt x="87451" y="50722"/>
                      </a:moveTo>
                      <a:lnTo>
                        <a:pt x="575427" y="50722"/>
                      </a:lnTo>
                      <a:lnTo>
                        <a:pt x="729340" y="204636"/>
                      </a:lnTo>
                      <a:lnTo>
                        <a:pt x="731089" y="206385"/>
                      </a:lnTo>
                      <a:lnTo>
                        <a:pt x="933975" y="206385"/>
                      </a:lnTo>
                      <a:lnTo>
                        <a:pt x="933975" y="192392"/>
                      </a:lnTo>
                      <a:lnTo>
                        <a:pt x="736337" y="192392"/>
                      </a:lnTo>
                      <a:lnTo>
                        <a:pt x="582422" y="38479"/>
                      </a:lnTo>
                      <a:lnTo>
                        <a:pt x="580674" y="36730"/>
                      </a:lnTo>
                      <a:lnTo>
                        <a:pt x="87451" y="36730"/>
                      </a:lnTo>
                      <a:cubicBezTo>
                        <a:pt x="83953" y="15742"/>
                        <a:pt x="66462" y="0"/>
                        <a:pt x="43725" y="0"/>
                      </a:cubicBezTo>
                      <a:cubicBezTo>
                        <a:pt x="19240" y="0"/>
                        <a:pt x="0" y="19240"/>
                        <a:pt x="0" y="43725"/>
                      </a:cubicBezTo>
                      <a:cubicBezTo>
                        <a:pt x="0" y="68212"/>
                        <a:pt x="19240" y="87451"/>
                        <a:pt x="43725" y="87451"/>
                      </a:cubicBezTo>
                      <a:cubicBezTo>
                        <a:pt x="66462" y="87451"/>
                        <a:pt x="83953" y="71710"/>
                        <a:pt x="87451" y="50722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3934AB0E-5D88-8197-4D2F-7D8C9C812DB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2868368" y="5931120"/>
                  <a:ext cx="2007870" cy="87450"/>
                </a:xfrm>
                <a:custGeom>
                  <a:avLst/>
                  <a:gdLst>
                    <a:gd name="connsiteX0" fmla="*/ 43725 w 2007870"/>
                    <a:gd name="connsiteY0" fmla="*/ 0 h 87450"/>
                    <a:gd name="connsiteX1" fmla="*/ 0 w 2007870"/>
                    <a:gd name="connsiteY1" fmla="*/ 43725 h 87450"/>
                    <a:gd name="connsiteX2" fmla="*/ 43725 w 2007870"/>
                    <a:gd name="connsiteY2" fmla="*/ 87451 h 87450"/>
                    <a:gd name="connsiteX3" fmla="*/ 87451 w 2007870"/>
                    <a:gd name="connsiteY3" fmla="*/ 50720 h 87450"/>
                    <a:gd name="connsiteX4" fmla="*/ 2007871 w 2007870"/>
                    <a:gd name="connsiteY4" fmla="*/ 50720 h 87450"/>
                    <a:gd name="connsiteX5" fmla="*/ 2007871 w 2007870"/>
                    <a:gd name="connsiteY5" fmla="*/ 36729 h 87450"/>
                    <a:gd name="connsiteX6" fmla="*/ 87451 w 2007870"/>
                    <a:gd name="connsiteY6" fmla="*/ 36729 h 87450"/>
                    <a:gd name="connsiteX7" fmla="*/ 43725 w 2007870"/>
                    <a:gd name="connsiteY7" fmla="*/ 0 h 87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07870" h="87450">
                      <a:moveTo>
                        <a:pt x="43725" y="0"/>
                      </a:moveTo>
                      <a:cubicBezTo>
                        <a:pt x="19239" y="0"/>
                        <a:pt x="0" y="19239"/>
                        <a:pt x="0" y="43725"/>
                      </a:cubicBezTo>
                      <a:cubicBezTo>
                        <a:pt x="0" y="68210"/>
                        <a:pt x="19239" y="87451"/>
                        <a:pt x="43725" y="87451"/>
                      </a:cubicBezTo>
                      <a:cubicBezTo>
                        <a:pt x="64713" y="87451"/>
                        <a:pt x="83953" y="71709"/>
                        <a:pt x="87451" y="50720"/>
                      </a:cubicBezTo>
                      <a:lnTo>
                        <a:pt x="2007871" y="50720"/>
                      </a:lnTo>
                      <a:lnTo>
                        <a:pt x="2007871" y="36729"/>
                      </a:lnTo>
                      <a:lnTo>
                        <a:pt x="87451" y="36729"/>
                      </a:lnTo>
                      <a:cubicBezTo>
                        <a:pt x="83953" y="15739"/>
                        <a:pt x="66462" y="0"/>
                        <a:pt x="43725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A4B164A7-70BE-1B4F-4E40-96FBB909D8B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015724" y="5899637"/>
                  <a:ext cx="900743" cy="118933"/>
                </a:xfrm>
                <a:custGeom>
                  <a:avLst/>
                  <a:gdLst>
                    <a:gd name="connsiteX0" fmla="*/ 857018 w 900743"/>
                    <a:gd name="connsiteY0" fmla="*/ 31483 h 118933"/>
                    <a:gd name="connsiteX1" fmla="*/ 813293 w 900743"/>
                    <a:gd name="connsiteY1" fmla="*/ 68212 h 118933"/>
                    <a:gd name="connsiteX2" fmla="*/ 372540 w 900743"/>
                    <a:gd name="connsiteY2" fmla="*/ 68212 h 118933"/>
                    <a:gd name="connsiteX3" fmla="*/ 304328 w 900743"/>
                    <a:gd name="connsiteY3" fmla="*/ 0 h 118933"/>
                    <a:gd name="connsiteX4" fmla="*/ 0 w 900743"/>
                    <a:gd name="connsiteY4" fmla="*/ 0 h 118933"/>
                    <a:gd name="connsiteX5" fmla="*/ 0 w 900743"/>
                    <a:gd name="connsiteY5" fmla="*/ 13993 h 118933"/>
                    <a:gd name="connsiteX6" fmla="*/ 299081 w 900743"/>
                    <a:gd name="connsiteY6" fmla="*/ 13993 h 118933"/>
                    <a:gd name="connsiteX7" fmla="*/ 367294 w 900743"/>
                    <a:gd name="connsiteY7" fmla="*/ 82203 h 118933"/>
                    <a:gd name="connsiteX8" fmla="*/ 813293 w 900743"/>
                    <a:gd name="connsiteY8" fmla="*/ 82203 h 118933"/>
                    <a:gd name="connsiteX9" fmla="*/ 857018 w 900743"/>
                    <a:gd name="connsiteY9" fmla="*/ 118934 h 118933"/>
                    <a:gd name="connsiteX10" fmla="*/ 900744 w 900743"/>
                    <a:gd name="connsiteY10" fmla="*/ 75209 h 118933"/>
                    <a:gd name="connsiteX11" fmla="*/ 857018 w 900743"/>
                    <a:gd name="connsiteY11" fmla="*/ 31483 h 1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00743" h="118933">
                      <a:moveTo>
                        <a:pt x="857018" y="31483"/>
                      </a:moveTo>
                      <a:cubicBezTo>
                        <a:pt x="836030" y="31483"/>
                        <a:pt x="816791" y="47223"/>
                        <a:pt x="813293" y="68212"/>
                      </a:cubicBezTo>
                      <a:lnTo>
                        <a:pt x="372540" y="68212"/>
                      </a:lnTo>
                      <a:lnTo>
                        <a:pt x="304328" y="0"/>
                      </a:lnTo>
                      <a:lnTo>
                        <a:pt x="0" y="0"/>
                      </a:lnTo>
                      <a:lnTo>
                        <a:pt x="0" y="13993"/>
                      </a:lnTo>
                      <a:lnTo>
                        <a:pt x="299081" y="13993"/>
                      </a:lnTo>
                      <a:lnTo>
                        <a:pt x="367294" y="82203"/>
                      </a:lnTo>
                      <a:lnTo>
                        <a:pt x="813293" y="82203"/>
                      </a:lnTo>
                      <a:cubicBezTo>
                        <a:pt x="816791" y="103192"/>
                        <a:pt x="834281" y="118934"/>
                        <a:pt x="857018" y="118934"/>
                      </a:cubicBezTo>
                      <a:cubicBezTo>
                        <a:pt x="881504" y="118934"/>
                        <a:pt x="900744" y="99693"/>
                        <a:pt x="900744" y="75209"/>
                      </a:cubicBezTo>
                      <a:cubicBezTo>
                        <a:pt x="900744" y="50722"/>
                        <a:pt x="879755" y="31483"/>
                        <a:pt x="857018" y="31483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574AD756-F89C-F6F1-CC0E-D4AE92CB2C5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075190" y="5567324"/>
                  <a:ext cx="414517" cy="108439"/>
                </a:xfrm>
                <a:custGeom>
                  <a:avLst/>
                  <a:gdLst>
                    <a:gd name="connsiteX0" fmla="*/ 327066 w 414517"/>
                    <a:gd name="connsiteY0" fmla="*/ 50722 h 108439"/>
                    <a:gd name="connsiteX1" fmla="*/ 370792 w 414517"/>
                    <a:gd name="connsiteY1" fmla="*/ 87451 h 108439"/>
                    <a:gd name="connsiteX2" fmla="*/ 414517 w 414517"/>
                    <a:gd name="connsiteY2" fmla="*/ 43725 h 108439"/>
                    <a:gd name="connsiteX3" fmla="*/ 370792 w 414517"/>
                    <a:gd name="connsiteY3" fmla="*/ 0 h 108439"/>
                    <a:gd name="connsiteX4" fmla="*/ 327066 w 414517"/>
                    <a:gd name="connsiteY4" fmla="*/ 36729 h 108439"/>
                    <a:gd name="connsiteX5" fmla="*/ 222125 w 414517"/>
                    <a:gd name="connsiteY5" fmla="*/ 36729 h 108439"/>
                    <a:gd name="connsiteX6" fmla="*/ 164408 w 414517"/>
                    <a:gd name="connsiteY6" fmla="*/ 94447 h 108439"/>
                    <a:gd name="connsiteX7" fmla="*/ 0 w 414517"/>
                    <a:gd name="connsiteY7" fmla="*/ 94447 h 108439"/>
                    <a:gd name="connsiteX8" fmla="*/ 0 w 414517"/>
                    <a:gd name="connsiteY8" fmla="*/ 108439 h 108439"/>
                    <a:gd name="connsiteX9" fmla="*/ 169655 w 414517"/>
                    <a:gd name="connsiteY9" fmla="*/ 108439 h 108439"/>
                    <a:gd name="connsiteX10" fmla="*/ 227372 w 414517"/>
                    <a:gd name="connsiteY10" fmla="*/ 50722 h 108439"/>
                    <a:gd name="connsiteX11" fmla="*/ 327066 w 414517"/>
                    <a:gd name="connsiteY11" fmla="*/ 50722 h 108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14517" h="108439">
                      <a:moveTo>
                        <a:pt x="327066" y="50722"/>
                      </a:moveTo>
                      <a:cubicBezTo>
                        <a:pt x="330565" y="71709"/>
                        <a:pt x="348055" y="87451"/>
                        <a:pt x="370792" y="87451"/>
                      </a:cubicBezTo>
                      <a:cubicBezTo>
                        <a:pt x="395278" y="87451"/>
                        <a:pt x="414517" y="68212"/>
                        <a:pt x="414517" y="43725"/>
                      </a:cubicBezTo>
                      <a:cubicBezTo>
                        <a:pt x="414517" y="19239"/>
                        <a:pt x="395278" y="0"/>
                        <a:pt x="370792" y="0"/>
                      </a:cubicBezTo>
                      <a:cubicBezTo>
                        <a:pt x="349803" y="0"/>
                        <a:pt x="330565" y="15742"/>
                        <a:pt x="327066" y="36729"/>
                      </a:cubicBezTo>
                      <a:lnTo>
                        <a:pt x="222125" y="36729"/>
                      </a:lnTo>
                      <a:lnTo>
                        <a:pt x="164408" y="94447"/>
                      </a:lnTo>
                      <a:lnTo>
                        <a:pt x="0" y="94447"/>
                      </a:lnTo>
                      <a:lnTo>
                        <a:pt x="0" y="108439"/>
                      </a:lnTo>
                      <a:lnTo>
                        <a:pt x="169655" y="108439"/>
                      </a:lnTo>
                      <a:lnTo>
                        <a:pt x="227372" y="50722"/>
                      </a:lnTo>
                      <a:lnTo>
                        <a:pt x="327066" y="50722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D0282563-F277-BCA4-394E-8D8CA3E2E74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013974" y="5355693"/>
                  <a:ext cx="369043" cy="87450"/>
                </a:xfrm>
                <a:custGeom>
                  <a:avLst/>
                  <a:gdLst>
                    <a:gd name="connsiteX0" fmla="*/ 325318 w 369043"/>
                    <a:gd name="connsiteY0" fmla="*/ 87451 h 87450"/>
                    <a:gd name="connsiteX1" fmla="*/ 369043 w 369043"/>
                    <a:gd name="connsiteY1" fmla="*/ 43725 h 87450"/>
                    <a:gd name="connsiteX2" fmla="*/ 325318 w 369043"/>
                    <a:gd name="connsiteY2" fmla="*/ 0 h 87450"/>
                    <a:gd name="connsiteX3" fmla="*/ 281592 w 369043"/>
                    <a:gd name="connsiteY3" fmla="*/ 36729 h 87450"/>
                    <a:gd name="connsiteX4" fmla="*/ 0 w 369043"/>
                    <a:gd name="connsiteY4" fmla="*/ 36729 h 87450"/>
                    <a:gd name="connsiteX5" fmla="*/ 0 w 369043"/>
                    <a:gd name="connsiteY5" fmla="*/ 50721 h 87450"/>
                    <a:gd name="connsiteX6" fmla="*/ 281592 w 369043"/>
                    <a:gd name="connsiteY6" fmla="*/ 50721 h 87450"/>
                    <a:gd name="connsiteX7" fmla="*/ 325318 w 369043"/>
                    <a:gd name="connsiteY7" fmla="*/ 87451 h 87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9043" h="87450">
                      <a:moveTo>
                        <a:pt x="325318" y="87451"/>
                      </a:moveTo>
                      <a:cubicBezTo>
                        <a:pt x="349803" y="87451"/>
                        <a:pt x="369043" y="68211"/>
                        <a:pt x="369043" y="43725"/>
                      </a:cubicBezTo>
                      <a:cubicBezTo>
                        <a:pt x="369043" y="19239"/>
                        <a:pt x="349803" y="0"/>
                        <a:pt x="325318" y="0"/>
                      </a:cubicBezTo>
                      <a:cubicBezTo>
                        <a:pt x="304329" y="0"/>
                        <a:pt x="285091" y="15741"/>
                        <a:pt x="281592" y="36729"/>
                      </a:cubicBezTo>
                      <a:lnTo>
                        <a:pt x="0" y="36729"/>
                      </a:lnTo>
                      <a:lnTo>
                        <a:pt x="0" y="50721"/>
                      </a:lnTo>
                      <a:lnTo>
                        <a:pt x="281592" y="50721"/>
                      </a:lnTo>
                      <a:cubicBezTo>
                        <a:pt x="285091" y="69961"/>
                        <a:pt x="304329" y="87451"/>
                        <a:pt x="325318" y="87451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4B5E782B-5C55-ADD6-F780-E1CD9456F88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015724" y="5259497"/>
                  <a:ext cx="939222" cy="87450"/>
                </a:xfrm>
                <a:custGeom>
                  <a:avLst/>
                  <a:gdLst>
                    <a:gd name="connsiteX0" fmla="*/ 895497 w 939222"/>
                    <a:gd name="connsiteY0" fmla="*/ 87451 h 87450"/>
                    <a:gd name="connsiteX1" fmla="*/ 939222 w 939222"/>
                    <a:gd name="connsiteY1" fmla="*/ 43725 h 87450"/>
                    <a:gd name="connsiteX2" fmla="*/ 895497 w 939222"/>
                    <a:gd name="connsiteY2" fmla="*/ 0 h 87450"/>
                    <a:gd name="connsiteX3" fmla="*/ 851771 w 939222"/>
                    <a:gd name="connsiteY3" fmla="*/ 36729 h 87450"/>
                    <a:gd name="connsiteX4" fmla="*/ 0 w 939222"/>
                    <a:gd name="connsiteY4" fmla="*/ 36729 h 87450"/>
                    <a:gd name="connsiteX5" fmla="*/ 0 w 939222"/>
                    <a:gd name="connsiteY5" fmla="*/ 50721 h 87450"/>
                    <a:gd name="connsiteX6" fmla="*/ 851771 w 939222"/>
                    <a:gd name="connsiteY6" fmla="*/ 50721 h 87450"/>
                    <a:gd name="connsiteX7" fmla="*/ 895497 w 939222"/>
                    <a:gd name="connsiteY7" fmla="*/ 87451 h 87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39222" h="87450">
                      <a:moveTo>
                        <a:pt x="895497" y="87451"/>
                      </a:moveTo>
                      <a:cubicBezTo>
                        <a:pt x="919982" y="87451"/>
                        <a:pt x="939222" y="68211"/>
                        <a:pt x="939222" y="43725"/>
                      </a:cubicBezTo>
                      <a:cubicBezTo>
                        <a:pt x="939222" y="19239"/>
                        <a:pt x="919982" y="0"/>
                        <a:pt x="895497" y="0"/>
                      </a:cubicBezTo>
                      <a:cubicBezTo>
                        <a:pt x="874508" y="0"/>
                        <a:pt x="855269" y="15741"/>
                        <a:pt x="851771" y="36729"/>
                      </a:cubicBezTo>
                      <a:lnTo>
                        <a:pt x="0" y="36729"/>
                      </a:lnTo>
                      <a:lnTo>
                        <a:pt x="0" y="50721"/>
                      </a:lnTo>
                      <a:lnTo>
                        <a:pt x="851771" y="50721"/>
                      </a:lnTo>
                      <a:cubicBezTo>
                        <a:pt x="855269" y="69961"/>
                        <a:pt x="872759" y="87451"/>
                        <a:pt x="895497" y="87451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76656830-CD72-9147-C806-75ABEA22790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013974" y="5534092"/>
                  <a:ext cx="1451794" cy="274596"/>
                </a:xfrm>
                <a:custGeom>
                  <a:avLst/>
                  <a:gdLst>
                    <a:gd name="connsiteX0" fmla="*/ 1409708 w 1451794"/>
                    <a:gd name="connsiteY0" fmla="*/ 0 h 274596"/>
                    <a:gd name="connsiteX1" fmla="*/ 1365983 w 1451794"/>
                    <a:gd name="connsiteY1" fmla="*/ 36730 h 274596"/>
                    <a:gd name="connsiteX2" fmla="*/ 603411 w 1451794"/>
                    <a:gd name="connsiteY2" fmla="*/ 36730 h 274596"/>
                    <a:gd name="connsiteX3" fmla="*/ 379537 w 1451794"/>
                    <a:gd name="connsiteY3" fmla="*/ 260604 h 274596"/>
                    <a:gd name="connsiteX4" fmla="*/ 0 w 1451794"/>
                    <a:gd name="connsiteY4" fmla="*/ 260604 h 274596"/>
                    <a:gd name="connsiteX5" fmla="*/ 0 w 1451794"/>
                    <a:gd name="connsiteY5" fmla="*/ 274597 h 274596"/>
                    <a:gd name="connsiteX6" fmla="*/ 384784 w 1451794"/>
                    <a:gd name="connsiteY6" fmla="*/ 274597 h 274596"/>
                    <a:gd name="connsiteX7" fmla="*/ 608659 w 1451794"/>
                    <a:gd name="connsiteY7" fmla="*/ 50722 h 274596"/>
                    <a:gd name="connsiteX8" fmla="*/ 1364233 w 1451794"/>
                    <a:gd name="connsiteY8" fmla="*/ 50722 h 274596"/>
                    <a:gd name="connsiteX9" fmla="*/ 1407959 w 1451794"/>
                    <a:gd name="connsiteY9" fmla="*/ 87451 h 274596"/>
                    <a:gd name="connsiteX10" fmla="*/ 1451684 w 1451794"/>
                    <a:gd name="connsiteY10" fmla="*/ 43725 h 274596"/>
                    <a:gd name="connsiteX11" fmla="*/ 1409708 w 1451794"/>
                    <a:gd name="connsiteY11" fmla="*/ 0 h 274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51794" h="274596">
                      <a:moveTo>
                        <a:pt x="1409708" y="0"/>
                      </a:moveTo>
                      <a:cubicBezTo>
                        <a:pt x="1388720" y="0"/>
                        <a:pt x="1369481" y="15742"/>
                        <a:pt x="1365983" y="36730"/>
                      </a:cubicBezTo>
                      <a:lnTo>
                        <a:pt x="603411" y="36730"/>
                      </a:lnTo>
                      <a:lnTo>
                        <a:pt x="379537" y="260604"/>
                      </a:lnTo>
                      <a:lnTo>
                        <a:pt x="0" y="260604"/>
                      </a:lnTo>
                      <a:lnTo>
                        <a:pt x="0" y="274597"/>
                      </a:lnTo>
                      <a:lnTo>
                        <a:pt x="384784" y="274597"/>
                      </a:lnTo>
                      <a:lnTo>
                        <a:pt x="608659" y="50722"/>
                      </a:lnTo>
                      <a:lnTo>
                        <a:pt x="1364233" y="50722"/>
                      </a:lnTo>
                      <a:cubicBezTo>
                        <a:pt x="1367731" y="71710"/>
                        <a:pt x="1385222" y="87451"/>
                        <a:pt x="1407959" y="87451"/>
                      </a:cubicBezTo>
                      <a:cubicBezTo>
                        <a:pt x="1432445" y="87451"/>
                        <a:pt x="1451684" y="68212"/>
                        <a:pt x="1451684" y="43725"/>
                      </a:cubicBezTo>
                      <a:cubicBezTo>
                        <a:pt x="1453434" y="20988"/>
                        <a:pt x="1434194" y="0"/>
                        <a:pt x="1409708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B6937155-C2A3-BFDD-7596-58DB2271C8AC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013974" y="5441394"/>
                  <a:ext cx="1715786" cy="87450"/>
                </a:xfrm>
                <a:custGeom>
                  <a:avLst/>
                  <a:gdLst>
                    <a:gd name="connsiteX0" fmla="*/ 1672061 w 1715786"/>
                    <a:gd name="connsiteY0" fmla="*/ 0 h 87450"/>
                    <a:gd name="connsiteX1" fmla="*/ 1628335 w 1715786"/>
                    <a:gd name="connsiteY1" fmla="*/ 36730 h 87450"/>
                    <a:gd name="connsiteX2" fmla="*/ 0 w 1715786"/>
                    <a:gd name="connsiteY2" fmla="*/ 36730 h 87450"/>
                    <a:gd name="connsiteX3" fmla="*/ 0 w 1715786"/>
                    <a:gd name="connsiteY3" fmla="*/ 50722 h 87450"/>
                    <a:gd name="connsiteX4" fmla="*/ 1628335 w 1715786"/>
                    <a:gd name="connsiteY4" fmla="*/ 50722 h 87450"/>
                    <a:gd name="connsiteX5" fmla="*/ 1672061 w 1715786"/>
                    <a:gd name="connsiteY5" fmla="*/ 87451 h 87450"/>
                    <a:gd name="connsiteX6" fmla="*/ 1715786 w 1715786"/>
                    <a:gd name="connsiteY6" fmla="*/ 43725 h 87450"/>
                    <a:gd name="connsiteX7" fmla="*/ 1672061 w 1715786"/>
                    <a:gd name="connsiteY7" fmla="*/ 0 h 87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5786" h="87450">
                      <a:moveTo>
                        <a:pt x="1672061" y="0"/>
                      </a:moveTo>
                      <a:cubicBezTo>
                        <a:pt x="1651072" y="0"/>
                        <a:pt x="1631834" y="15742"/>
                        <a:pt x="1628335" y="36730"/>
                      </a:cubicBezTo>
                      <a:lnTo>
                        <a:pt x="0" y="36730"/>
                      </a:lnTo>
                      <a:lnTo>
                        <a:pt x="0" y="50722"/>
                      </a:lnTo>
                      <a:lnTo>
                        <a:pt x="1628335" y="50722"/>
                      </a:lnTo>
                      <a:cubicBezTo>
                        <a:pt x="1631834" y="71710"/>
                        <a:pt x="1649324" y="87451"/>
                        <a:pt x="1672061" y="87451"/>
                      </a:cubicBezTo>
                      <a:cubicBezTo>
                        <a:pt x="1696546" y="87451"/>
                        <a:pt x="1715786" y="68212"/>
                        <a:pt x="1715786" y="43725"/>
                      </a:cubicBezTo>
                      <a:cubicBezTo>
                        <a:pt x="1715786" y="19240"/>
                        <a:pt x="1696546" y="0"/>
                        <a:pt x="1672061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F81E8650-7B1A-703F-1AAE-E991BC83B8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10801" y="4916627"/>
                <a:ext cx="3440315" cy="853520"/>
              </a:xfrm>
              <a:custGeom>
                <a:avLst/>
                <a:gdLst>
                  <a:gd name="connsiteX0" fmla="*/ 0 w 3440315"/>
                  <a:gd name="connsiteY0" fmla="*/ 0 h 853520"/>
                  <a:gd name="connsiteX1" fmla="*/ 0 w 3440315"/>
                  <a:gd name="connsiteY1" fmla="*/ 762571 h 853520"/>
                  <a:gd name="connsiteX2" fmla="*/ 1790993 w 3440315"/>
                  <a:gd name="connsiteY2" fmla="*/ 853521 h 853520"/>
                  <a:gd name="connsiteX3" fmla="*/ 3440315 w 3440315"/>
                  <a:gd name="connsiteY3" fmla="*/ 762571 h 853520"/>
                  <a:gd name="connsiteX4" fmla="*/ 3440315 w 3440315"/>
                  <a:gd name="connsiteY4" fmla="*/ 0 h 853520"/>
                  <a:gd name="connsiteX5" fmla="*/ 1719283 w 3440315"/>
                  <a:gd name="connsiteY5" fmla="*/ 69961 h 853520"/>
                  <a:gd name="connsiteX6" fmla="*/ 0 w 3440315"/>
                  <a:gd name="connsiteY6" fmla="*/ 0 h 853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40315" h="853520">
                    <a:moveTo>
                      <a:pt x="0" y="0"/>
                    </a:moveTo>
                    <a:lnTo>
                      <a:pt x="0" y="762571"/>
                    </a:lnTo>
                    <a:cubicBezTo>
                      <a:pt x="0" y="762571"/>
                      <a:pt x="456493" y="853521"/>
                      <a:pt x="1790993" y="853521"/>
                    </a:cubicBezTo>
                    <a:cubicBezTo>
                      <a:pt x="3017054" y="853521"/>
                      <a:pt x="3440315" y="762571"/>
                      <a:pt x="3440315" y="762571"/>
                    </a:cubicBezTo>
                    <a:lnTo>
                      <a:pt x="3440315" y="0"/>
                    </a:lnTo>
                    <a:cubicBezTo>
                      <a:pt x="3212943" y="40228"/>
                      <a:pt x="2529078" y="69961"/>
                      <a:pt x="1719283" y="69961"/>
                    </a:cubicBezTo>
                    <a:cubicBezTo>
                      <a:pt x="911237" y="69961"/>
                      <a:pt x="227372" y="40228"/>
                      <a:pt x="0" y="0"/>
                    </a:cubicBezTo>
                    <a:close/>
                  </a:path>
                </a:pathLst>
              </a:custGeom>
              <a:solidFill>
                <a:srgbClr val="F9F9F9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1E7204B0-6814-8C26-E976-56442D408BE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28597" y="5649194"/>
                <a:ext cx="3602974" cy="213651"/>
              </a:xfrm>
              <a:custGeom>
                <a:avLst/>
                <a:gdLst>
                  <a:gd name="connsiteX0" fmla="*/ 1801487 w 3602974"/>
                  <a:gd name="connsiteY0" fmla="*/ 14265 h 213651"/>
                  <a:gd name="connsiteX1" fmla="*/ 881504 w 3602974"/>
                  <a:gd name="connsiteY1" fmla="*/ 28256 h 213651"/>
                  <a:gd name="connsiteX2" fmla="*/ 881504 w 3602974"/>
                  <a:gd name="connsiteY2" fmla="*/ 28256 h 213651"/>
                  <a:gd name="connsiteX3" fmla="*/ 0 w 3602974"/>
                  <a:gd name="connsiteY3" fmla="*/ 16013 h 213651"/>
                  <a:gd name="connsiteX4" fmla="*/ 0 w 3602974"/>
                  <a:gd name="connsiteY4" fmla="*/ 113958 h 213651"/>
                  <a:gd name="connsiteX5" fmla="*/ 1801487 w 3602974"/>
                  <a:gd name="connsiteY5" fmla="*/ 213651 h 213651"/>
                  <a:gd name="connsiteX6" fmla="*/ 3602975 w 3602974"/>
                  <a:gd name="connsiteY6" fmla="*/ 113958 h 213651"/>
                  <a:gd name="connsiteX7" fmla="*/ 3602975 w 3602974"/>
                  <a:gd name="connsiteY7" fmla="*/ 16013 h 213651"/>
                  <a:gd name="connsiteX8" fmla="*/ 1801487 w 3602974"/>
                  <a:gd name="connsiteY8" fmla="*/ 14265 h 21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2974" h="213651">
                    <a:moveTo>
                      <a:pt x="1801487" y="14265"/>
                    </a:moveTo>
                    <a:cubicBezTo>
                      <a:pt x="1465676" y="14265"/>
                      <a:pt x="1150853" y="19511"/>
                      <a:pt x="881504" y="28256"/>
                    </a:cubicBezTo>
                    <a:lnTo>
                      <a:pt x="881504" y="28256"/>
                    </a:lnTo>
                    <a:lnTo>
                      <a:pt x="0" y="16013"/>
                    </a:lnTo>
                    <a:lnTo>
                      <a:pt x="0" y="113958"/>
                    </a:lnTo>
                    <a:cubicBezTo>
                      <a:pt x="0" y="169926"/>
                      <a:pt x="806296" y="213651"/>
                      <a:pt x="1801487" y="213651"/>
                    </a:cubicBezTo>
                    <a:cubicBezTo>
                      <a:pt x="2796677" y="213651"/>
                      <a:pt x="3602975" y="168177"/>
                      <a:pt x="3602975" y="113958"/>
                    </a:cubicBezTo>
                    <a:cubicBezTo>
                      <a:pt x="3602975" y="99965"/>
                      <a:pt x="3602975" y="16013"/>
                      <a:pt x="3602975" y="16013"/>
                    </a:cubicBezTo>
                    <a:cubicBezTo>
                      <a:pt x="3330127" y="-18967"/>
                      <a:pt x="2548318" y="14265"/>
                      <a:pt x="1801487" y="14265"/>
                    </a:cubicBezTo>
                    <a:close/>
                  </a:path>
                </a:pathLst>
              </a:custGeom>
              <a:gradFill>
                <a:gsLst>
                  <a:gs pos="17000">
                    <a:schemeClr val="accent2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90CA903D-0FBF-8172-40A7-3EA35223BBE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30346" y="5565512"/>
                <a:ext cx="3602974" cy="199388"/>
              </a:xfrm>
              <a:custGeom>
                <a:avLst/>
                <a:gdLst>
                  <a:gd name="connsiteX0" fmla="*/ 3602975 w 3602974"/>
                  <a:gd name="connsiteY0" fmla="*/ 99695 h 199388"/>
                  <a:gd name="connsiteX1" fmla="*/ 1801487 w 3602974"/>
                  <a:gd name="connsiteY1" fmla="*/ 199388 h 199388"/>
                  <a:gd name="connsiteX2" fmla="*/ 0 w 3602974"/>
                  <a:gd name="connsiteY2" fmla="*/ 99695 h 199388"/>
                  <a:gd name="connsiteX3" fmla="*/ 1801487 w 3602974"/>
                  <a:gd name="connsiteY3" fmla="*/ 0 h 199388"/>
                  <a:gd name="connsiteX4" fmla="*/ 3602975 w 3602974"/>
                  <a:gd name="connsiteY4" fmla="*/ 99695 h 19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2974" h="199388">
                    <a:moveTo>
                      <a:pt x="3602975" y="99695"/>
                    </a:moveTo>
                    <a:cubicBezTo>
                      <a:pt x="3602975" y="155663"/>
                      <a:pt x="2796678" y="199388"/>
                      <a:pt x="1801487" y="199388"/>
                    </a:cubicBezTo>
                    <a:cubicBezTo>
                      <a:pt x="806297" y="199388"/>
                      <a:pt x="0" y="153914"/>
                      <a:pt x="0" y="99695"/>
                    </a:cubicBezTo>
                    <a:cubicBezTo>
                      <a:pt x="0" y="43725"/>
                      <a:pt x="806297" y="0"/>
                      <a:pt x="1801487" y="0"/>
                    </a:cubicBezTo>
                    <a:cubicBezTo>
                      <a:pt x="2796678" y="0"/>
                      <a:pt x="3602975" y="45476"/>
                      <a:pt x="3602975" y="99695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6EC586A-ABAC-D072-838E-B0FCC46E82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10801" y="4916627"/>
                <a:ext cx="3440315" cy="853520"/>
              </a:xfrm>
              <a:custGeom>
                <a:avLst/>
                <a:gdLst>
                  <a:gd name="connsiteX0" fmla="*/ 0 w 3440315"/>
                  <a:gd name="connsiteY0" fmla="*/ 0 h 853520"/>
                  <a:gd name="connsiteX1" fmla="*/ 0 w 3440315"/>
                  <a:gd name="connsiteY1" fmla="*/ 762571 h 853520"/>
                  <a:gd name="connsiteX2" fmla="*/ 1790993 w 3440315"/>
                  <a:gd name="connsiteY2" fmla="*/ 853521 h 853520"/>
                  <a:gd name="connsiteX3" fmla="*/ 3440315 w 3440315"/>
                  <a:gd name="connsiteY3" fmla="*/ 762571 h 853520"/>
                  <a:gd name="connsiteX4" fmla="*/ 3440315 w 3440315"/>
                  <a:gd name="connsiteY4" fmla="*/ 0 h 853520"/>
                  <a:gd name="connsiteX5" fmla="*/ 1719283 w 3440315"/>
                  <a:gd name="connsiteY5" fmla="*/ 69961 h 853520"/>
                  <a:gd name="connsiteX6" fmla="*/ 0 w 3440315"/>
                  <a:gd name="connsiteY6" fmla="*/ 0 h 853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40315" h="853520">
                    <a:moveTo>
                      <a:pt x="0" y="0"/>
                    </a:moveTo>
                    <a:lnTo>
                      <a:pt x="0" y="762571"/>
                    </a:lnTo>
                    <a:cubicBezTo>
                      <a:pt x="0" y="762571"/>
                      <a:pt x="456493" y="853521"/>
                      <a:pt x="1790993" y="853521"/>
                    </a:cubicBezTo>
                    <a:cubicBezTo>
                      <a:pt x="3017054" y="853521"/>
                      <a:pt x="3440315" y="762571"/>
                      <a:pt x="3440315" y="762571"/>
                    </a:cubicBezTo>
                    <a:lnTo>
                      <a:pt x="3440315" y="0"/>
                    </a:lnTo>
                    <a:cubicBezTo>
                      <a:pt x="3212943" y="40228"/>
                      <a:pt x="2529078" y="69961"/>
                      <a:pt x="1719283" y="69961"/>
                    </a:cubicBezTo>
                    <a:cubicBezTo>
                      <a:pt x="911237" y="69961"/>
                      <a:pt x="227372" y="40228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24452">
                    <a:schemeClr val="accent1">
                      <a:alpha val="10000"/>
                    </a:schemeClr>
                  </a:gs>
                  <a:gs pos="70000">
                    <a:schemeClr val="accent1">
                      <a:alpha val="33000"/>
                    </a:schemeClr>
                  </a:gs>
                  <a:gs pos="0">
                    <a:schemeClr val="accent1">
                      <a:alpha val="33000"/>
                    </a:schemeClr>
                  </a:gs>
                  <a:gs pos="100000">
                    <a:schemeClr val="accent1">
                      <a:alpha val="33000"/>
                    </a:schemeClr>
                  </a:gs>
                </a:gsLst>
                <a:lin ang="0" scaled="1"/>
                <a:tileRect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8" name="图形 14">
                <a:extLst>
                  <a:ext uri="{FF2B5EF4-FFF2-40B4-BE49-F238E27FC236}">
                    <a16:creationId xmlns:a16="http://schemas.microsoft.com/office/drawing/2014/main" id="{E9652601-42DC-5DA4-4B73-33B767C9CBF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210801" y="4935867"/>
                <a:ext cx="3454307" cy="869261"/>
                <a:chOff x="4748561" y="5273489"/>
                <a:chExt cx="3454307" cy="869261"/>
              </a:xfrm>
              <a:gradFill flip="none" rotWithShape="1">
                <a:gsLst>
                  <a:gs pos="17000">
                    <a:schemeClr val="accent1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</p:grpSpPr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CCC2E6B6-61B9-3C1D-BED7-298E752B0F67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748561" y="5486870"/>
                  <a:ext cx="2188019" cy="288587"/>
                </a:xfrm>
                <a:custGeom>
                  <a:avLst/>
                  <a:gdLst>
                    <a:gd name="connsiteX0" fmla="*/ 1551377 w 2188019"/>
                    <a:gd name="connsiteY0" fmla="*/ 0 h 288587"/>
                    <a:gd name="connsiteX1" fmla="*/ 1163096 w 2188019"/>
                    <a:gd name="connsiteY1" fmla="*/ 248359 h 288587"/>
                    <a:gd name="connsiteX2" fmla="*/ 0 w 2188019"/>
                    <a:gd name="connsiteY2" fmla="*/ 166157 h 288587"/>
                    <a:gd name="connsiteX3" fmla="*/ 0 w 2188019"/>
                    <a:gd name="connsiteY3" fmla="*/ 206384 h 288587"/>
                    <a:gd name="connsiteX4" fmla="*/ 1079143 w 2188019"/>
                    <a:gd name="connsiteY4" fmla="*/ 288588 h 288587"/>
                    <a:gd name="connsiteX5" fmla="*/ 1170092 w 2188019"/>
                    <a:gd name="connsiteY5" fmla="*/ 288588 h 288587"/>
                    <a:gd name="connsiteX6" fmla="*/ 1175338 w 2188019"/>
                    <a:gd name="connsiteY6" fmla="*/ 288588 h 288587"/>
                    <a:gd name="connsiteX7" fmla="*/ 1561872 w 2188019"/>
                    <a:gd name="connsiteY7" fmla="*/ 40227 h 288587"/>
                    <a:gd name="connsiteX8" fmla="*/ 2188020 w 2188019"/>
                    <a:gd name="connsiteY8" fmla="*/ 40227 h 288587"/>
                    <a:gd name="connsiteX9" fmla="*/ 2188020 w 2188019"/>
                    <a:gd name="connsiteY9" fmla="*/ 0 h 288587"/>
                    <a:gd name="connsiteX10" fmla="*/ 1551377 w 2188019"/>
                    <a:gd name="connsiteY10" fmla="*/ 0 h 288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88019" h="288587">
                      <a:moveTo>
                        <a:pt x="1551377" y="0"/>
                      </a:moveTo>
                      <a:lnTo>
                        <a:pt x="1163096" y="248359"/>
                      </a:lnTo>
                      <a:cubicBezTo>
                        <a:pt x="463489" y="255356"/>
                        <a:pt x="57717" y="176650"/>
                        <a:pt x="0" y="166157"/>
                      </a:cubicBezTo>
                      <a:lnTo>
                        <a:pt x="0" y="206384"/>
                      </a:lnTo>
                      <a:cubicBezTo>
                        <a:pt x="47223" y="216877"/>
                        <a:pt x="418014" y="288588"/>
                        <a:pt x="1079143" y="288588"/>
                      </a:cubicBezTo>
                      <a:cubicBezTo>
                        <a:pt x="1108876" y="288588"/>
                        <a:pt x="1138610" y="288588"/>
                        <a:pt x="1170092" y="288588"/>
                      </a:cubicBezTo>
                      <a:lnTo>
                        <a:pt x="1175338" y="288588"/>
                      </a:lnTo>
                      <a:lnTo>
                        <a:pt x="1561872" y="40227"/>
                      </a:lnTo>
                      <a:lnTo>
                        <a:pt x="2188020" y="40227"/>
                      </a:lnTo>
                      <a:lnTo>
                        <a:pt x="2188020" y="0"/>
                      </a:lnTo>
                      <a:lnTo>
                        <a:pt x="1551377" y="0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934EB7D5-2EC0-E799-DCE2-2B4D1B8B446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919090" y="5273489"/>
                  <a:ext cx="40227" cy="864014"/>
                </a:xfrm>
                <a:custGeom>
                  <a:avLst/>
                  <a:gdLst>
                    <a:gd name="connsiteX0" fmla="*/ 0 w 40227"/>
                    <a:gd name="connsiteY0" fmla="*/ 0 h 864014"/>
                    <a:gd name="connsiteX1" fmla="*/ 40227 w 40227"/>
                    <a:gd name="connsiteY1" fmla="*/ 0 h 864014"/>
                    <a:gd name="connsiteX2" fmla="*/ 40227 w 40227"/>
                    <a:gd name="connsiteY2" fmla="*/ 864014 h 864014"/>
                    <a:gd name="connsiteX3" fmla="*/ 0 w 40227"/>
                    <a:gd name="connsiteY3" fmla="*/ 864014 h 86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227" h="864014">
                      <a:moveTo>
                        <a:pt x="0" y="0"/>
                      </a:moveTo>
                      <a:lnTo>
                        <a:pt x="40227" y="0"/>
                      </a:lnTo>
                      <a:lnTo>
                        <a:pt x="40227" y="864014"/>
                      </a:lnTo>
                      <a:lnTo>
                        <a:pt x="0" y="864014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B474953B-3AE0-4AD3-48C2-1C71DB23736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263647" y="5731732"/>
                  <a:ext cx="933974" cy="411018"/>
                </a:xfrm>
                <a:custGeom>
                  <a:avLst/>
                  <a:gdLst>
                    <a:gd name="connsiteX0" fmla="*/ 27984 w 933974"/>
                    <a:gd name="connsiteY0" fmla="*/ 411019 h 411018"/>
                    <a:gd name="connsiteX1" fmla="*/ 0 w 933974"/>
                    <a:gd name="connsiteY1" fmla="*/ 381284 h 411018"/>
                    <a:gd name="connsiteX2" fmla="*/ 306078 w 933974"/>
                    <a:gd name="connsiteY2" fmla="*/ 96196 h 411018"/>
                    <a:gd name="connsiteX3" fmla="*/ 313073 w 933974"/>
                    <a:gd name="connsiteY3" fmla="*/ 96196 h 411018"/>
                    <a:gd name="connsiteX4" fmla="*/ 933974 w 933974"/>
                    <a:gd name="connsiteY4" fmla="*/ 0 h 411018"/>
                    <a:gd name="connsiteX5" fmla="*/ 928727 w 933974"/>
                    <a:gd name="connsiteY5" fmla="*/ 43725 h 411018"/>
                    <a:gd name="connsiteX6" fmla="*/ 323568 w 933974"/>
                    <a:gd name="connsiteY6" fmla="*/ 136422 h 411018"/>
                    <a:gd name="connsiteX7" fmla="*/ 27984 w 933974"/>
                    <a:gd name="connsiteY7" fmla="*/ 411019 h 411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33974" h="411018">
                      <a:moveTo>
                        <a:pt x="27984" y="411019"/>
                      </a:moveTo>
                      <a:lnTo>
                        <a:pt x="0" y="381284"/>
                      </a:lnTo>
                      <a:lnTo>
                        <a:pt x="306078" y="96196"/>
                      </a:lnTo>
                      <a:lnTo>
                        <a:pt x="313073" y="96196"/>
                      </a:lnTo>
                      <a:cubicBezTo>
                        <a:pt x="619151" y="66461"/>
                        <a:pt x="930477" y="0"/>
                        <a:pt x="933974" y="0"/>
                      </a:cubicBezTo>
                      <a:lnTo>
                        <a:pt x="928727" y="43725"/>
                      </a:lnTo>
                      <a:cubicBezTo>
                        <a:pt x="925229" y="43725"/>
                        <a:pt x="627896" y="104941"/>
                        <a:pt x="323568" y="136422"/>
                      </a:cubicBezTo>
                      <a:lnTo>
                        <a:pt x="27984" y="411019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85D153ED-15CC-C55D-BAA3-820B5E8FD284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100113" y="5939865"/>
                  <a:ext cx="1617840" cy="199386"/>
                </a:xfrm>
                <a:custGeom>
                  <a:avLst/>
                  <a:gdLst>
                    <a:gd name="connsiteX0" fmla="*/ 1617841 w 1617840"/>
                    <a:gd name="connsiteY0" fmla="*/ 199386 h 199386"/>
                    <a:gd name="connsiteX1" fmla="*/ 1577613 w 1617840"/>
                    <a:gd name="connsiteY1" fmla="*/ 199386 h 199386"/>
                    <a:gd name="connsiteX2" fmla="*/ 1577613 w 1617840"/>
                    <a:gd name="connsiteY2" fmla="*/ 40226 h 199386"/>
                    <a:gd name="connsiteX3" fmla="*/ 400525 w 1617840"/>
                    <a:gd name="connsiteY3" fmla="*/ 40226 h 199386"/>
                    <a:gd name="connsiteX4" fmla="*/ 13992 w 1617840"/>
                    <a:gd name="connsiteY4" fmla="*/ 187144 h 199386"/>
                    <a:gd name="connsiteX5" fmla="*/ 0 w 1617840"/>
                    <a:gd name="connsiteY5" fmla="*/ 150415 h 199386"/>
                    <a:gd name="connsiteX6" fmla="*/ 393529 w 1617840"/>
                    <a:gd name="connsiteY6" fmla="*/ 0 h 199386"/>
                    <a:gd name="connsiteX7" fmla="*/ 397027 w 1617840"/>
                    <a:gd name="connsiteY7" fmla="*/ 0 h 199386"/>
                    <a:gd name="connsiteX8" fmla="*/ 1595104 w 1617840"/>
                    <a:gd name="connsiteY8" fmla="*/ 0 h 199386"/>
                    <a:gd name="connsiteX9" fmla="*/ 1616092 w 1617840"/>
                    <a:gd name="connsiteY9" fmla="*/ 0 h 199386"/>
                    <a:gd name="connsiteX10" fmla="*/ 1616092 w 1617840"/>
                    <a:gd name="connsiteY10" fmla="*/ 199386 h 199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17840" h="199386">
                      <a:moveTo>
                        <a:pt x="1617841" y="199386"/>
                      </a:moveTo>
                      <a:lnTo>
                        <a:pt x="1577613" y="199386"/>
                      </a:lnTo>
                      <a:lnTo>
                        <a:pt x="1577613" y="40226"/>
                      </a:lnTo>
                      <a:cubicBezTo>
                        <a:pt x="1456931" y="43725"/>
                        <a:pt x="839528" y="59465"/>
                        <a:pt x="400525" y="40226"/>
                      </a:cubicBezTo>
                      <a:lnTo>
                        <a:pt x="13992" y="187144"/>
                      </a:lnTo>
                      <a:lnTo>
                        <a:pt x="0" y="150415"/>
                      </a:lnTo>
                      <a:lnTo>
                        <a:pt x="393529" y="0"/>
                      </a:lnTo>
                      <a:lnTo>
                        <a:pt x="397027" y="0"/>
                      </a:lnTo>
                      <a:cubicBezTo>
                        <a:pt x="881505" y="22736"/>
                        <a:pt x="1588107" y="0"/>
                        <a:pt x="1595104" y="0"/>
                      </a:cubicBezTo>
                      <a:lnTo>
                        <a:pt x="1616092" y="0"/>
                      </a:lnTo>
                      <a:lnTo>
                        <a:pt x="1616092" y="199386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80875FCE-A1AA-42E1-30C1-2674DCC7EB0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938329" y="5408164"/>
                  <a:ext cx="1264539" cy="181897"/>
                </a:xfrm>
                <a:custGeom>
                  <a:avLst/>
                  <a:gdLst>
                    <a:gd name="connsiteX0" fmla="*/ 675121 w 1264539"/>
                    <a:gd name="connsiteY0" fmla="*/ 181897 h 181897"/>
                    <a:gd name="connsiteX1" fmla="*/ 538698 w 1264539"/>
                    <a:gd name="connsiteY1" fmla="*/ 176650 h 181897"/>
                    <a:gd name="connsiteX2" fmla="*/ 533450 w 1264539"/>
                    <a:gd name="connsiteY2" fmla="*/ 176650 h 181897"/>
                    <a:gd name="connsiteX3" fmla="*/ 332313 w 1264539"/>
                    <a:gd name="connsiteY3" fmla="*/ 40227 h 181897"/>
                    <a:gd name="connsiteX4" fmla="*/ 0 w 1264539"/>
                    <a:gd name="connsiteY4" fmla="*/ 40227 h 181897"/>
                    <a:gd name="connsiteX5" fmla="*/ 0 w 1264539"/>
                    <a:gd name="connsiteY5" fmla="*/ 0 h 181897"/>
                    <a:gd name="connsiteX6" fmla="*/ 344557 w 1264539"/>
                    <a:gd name="connsiteY6" fmla="*/ 0 h 181897"/>
                    <a:gd name="connsiteX7" fmla="*/ 547443 w 1264539"/>
                    <a:gd name="connsiteY7" fmla="*/ 138172 h 181897"/>
                    <a:gd name="connsiteX8" fmla="*/ 1264540 w 1264539"/>
                    <a:gd name="connsiteY8" fmla="*/ 78706 h 181897"/>
                    <a:gd name="connsiteX9" fmla="*/ 1254045 w 1264539"/>
                    <a:gd name="connsiteY9" fmla="*/ 120681 h 181897"/>
                    <a:gd name="connsiteX10" fmla="*/ 675121 w 1264539"/>
                    <a:gd name="connsiteY10" fmla="*/ 181897 h 181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64539" h="181897">
                      <a:moveTo>
                        <a:pt x="675121" y="181897"/>
                      </a:moveTo>
                      <a:cubicBezTo>
                        <a:pt x="629646" y="181897"/>
                        <a:pt x="584172" y="180148"/>
                        <a:pt x="538698" y="176650"/>
                      </a:cubicBezTo>
                      <a:lnTo>
                        <a:pt x="533450" y="176650"/>
                      </a:lnTo>
                      <a:lnTo>
                        <a:pt x="332313" y="40227"/>
                      </a:lnTo>
                      <a:lnTo>
                        <a:pt x="0" y="40227"/>
                      </a:lnTo>
                      <a:lnTo>
                        <a:pt x="0" y="0"/>
                      </a:lnTo>
                      <a:lnTo>
                        <a:pt x="344557" y="0"/>
                      </a:lnTo>
                      <a:lnTo>
                        <a:pt x="547443" y="138172"/>
                      </a:lnTo>
                      <a:cubicBezTo>
                        <a:pt x="860516" y="162658"/>
                        <a:pt x="1261042" y="78706"/>
                        <a:pt x="1264540" y="78706"/>
                      </a:cubicBezTo>
                      <a:lnTo>
                        <a:pt x="1254045" y="120681"/>
                      </a:lnTo>
                      <a:cubicBezTo>
                        <a:pt x="1252297" y="118933"/>
                        <a:pt x="960211" y="181897"/>
                        <a:pt x="675121" y="181897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5F5279CC-07BE-829D-B58B-18D080334A24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009164" y="5273489"/>
                  <a:ext cx="40227" cy="440752"/>
                </a:xfrm>
                <a:custGeom>
                  <a:avLst/>
                  <a:gdLst>
                    <a:gd name="connsiteX0" fmla="*/ 0 w 40227"/>
                    <a:gd name="connsiteY0" fmla="*/ 0 h 440752"/>
                    <a:gd name="connsiteX1" fmla="*/ 40227 w 40227"/>
                    <a:gd name="connsiteY1" fmla="*/ 0 h 440752"/>
                    <a:gd name="connsiteX2" fmla="*/ 40227 w 40227"/>
                    <a:gd name="connsiteY2" fmla="*/ 440753 h 440752"/>
                    <a:gd name="connsiteX3" fmla="*/ 0 w 40227"/>
                    <a:gd name="connsiteY3" fmla="*/ 440753 h 440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227" h="440752">
                      <a:moveTo>
                        <a:pt x="0" y="0"/>
                      </a:moveTo>
                      <a:lnTo>
                        <a:pt x="40227" y="0"/>
                      </a:lnTo>
                      <a:lnTo>
                        <a:pt x="40227" y="440753"/>
                      </a:lnTo>
                      <a:lnTo>
                        <a:pt x="0" y="440753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40EE231-DFE8-34D1-D333-D2E6305BF1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28597" y="4689255"/>
                <a:ext cx="3602974" cy="199388"/>
              </a:xfrm>
              <a:custGeom>
                <a:avLst/>
                <a:gdLst>
                  <a:gd name="connsiteX0" fmla="*/ 3602975 w 3602974"/>
                  <a:gd name="connsiteY0" fmla="*/ 99694 h 199388"/>
                  <a:gd name="connsiteX1" fmla="*/ 1801487 w 3602974"/>
                  <a:gd name="connsiteY1" fmla="*/ 199388 h 199388"/>
                  <a:gd name="connsiteX2" fmla="*/ 0 w 3602974"/>
                  <a:gd name="connsiteY2" fmla="*/ 99694 h 199388"/>
                  <a:gd name="connsiteX3" fmla="*/ 1801487 w 3602974"/>
                  <a:gd name="connsiteY3" fmla="*/ 0 h 199388"/>
                  <a:gd name="connsiteX4" fmla="*/ 3602975 w 3602974"/>
                  <a:gd name="connsiteY4" fmla="*/ 99694 h 19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2974" h="199388">
                    <a:moveTo>
                      <a:pt x="3602975" y="99694"/>
                    </a:moveTo>
                    <a:cubicBezTo>
                      <a:pt x="3602975" y="155663"/>
                      <a:pt x="2796677" y="199388"/>
                      <a:pt x="1801487" y="199388"/>
                    </a:cubicBezTo>
                    <a:cubicBezTo>
                      <a:pt x="806296" y="199388"/>
                      <a:pt x="0" y="153914"/>
                      <a:pt x="0" y="99694"/>
                    </a:cubicBezTo>
                    <a:cubicBezTo>
                      <a:pt x="0" y="43725"/>
                      <a:pt x="806296" y="0"/>
                      <a:pt x="1801487" y="0"/>
                    </a:cubicBezTo>
                    <a:cubicBezTo>
                      <a:pt x="2796677" y="0"/>
                      <a:pt x="3602975" y="45475"/>
                      <a:pt x="3602975" y="9969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alpha val="20000"/>
                    </a:schemeClr>
                  </a:gs>
                  <a:gs pos="78150">
                    <a:schemeClr val="accent1">
                      <a:alpha val="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  <a:tileRect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95A7FDB0-3B6D-4317-4B9C-89D479CC24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28597" y="4790699"/>
                <a:ext cx="3602974" cy="197638"/>
              </a:xfrm>
              <a:custGeom>
                <a:avLst/>
                <a:gdLst>
                  <a:gd name="connsiteX0" fmla="*/ 1801487 w 3602974"/>
                  <a:gd name="connsiteY0" fmla="*/ 99693 h 197638"/>
                  <a:gd name="connsiteX1" fmla="*/ 0 w 3602974"/>
                  <a:gd name="connsiteY1" fmla="*/ 0 h 197638"/>
                  <a:gd name="connsiteX2" fmla="*/ 0 w 3602974"/>
                  <a:gd name="connsiteY2" fmla="*/ 97944 h 197638"/>
                  <a:gd name="connsiteX3" fmla="*/ 1801487 w 3602974"/>
                  <a:gd name="connsiteY3" fmla="*/ 197639 h 197638"/>
                  <a:gd name="connsiteX4" fmla="*/ 3602975 w 3602974"/>
                  <a:gd name="connsiteY4" fmla="*/ 97944 h 197638"/>
                  <a:gd name="connsiteX5" fmla="*/ 3602975 w 3602974"/>
                  <a:gd name="connsiteY5" fmla="*/ 0 h 197638"/>
                  <a:gd name="connsiteX6" fmla="*/ 1801487 w 3602974"/>
                  <a:gd name="connsiteY6" fmla="*/ 99693 h 197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2974" h="197638">
                    <a:moveTo>
                      <a:pt x="1801487" y="99693"/>
                    </a:moveTo>
                    <a:cubicBezTo>
                      <a:pt x="806296" y="99693"/>
                      <a:pt x="0" y="54219"/>
                      <a:pt x="0" y="0"/>
                    </a:cubicBezTo>
                    <a:lnTo>
                      <a:pt x="0" y="97944"/>
                    </a:lnTo>
                    <a:cubicBezTo>
                      <a:pt x="0" y="153913"/>
                      <a:pt x="806296" y="197639"/>
                      <a:pt x="1801487" y="197639"/>
                    </a:cubicBezTo>
                    <a:cubicBezTo>
                      <a:pt x="2796677" y="197639"/>
                      <a:pt x="3602975" y="152164"/>
                      <a:pt x="3602975" y="97944"/>
                    </a:cubicBezTo>
                    <a:lnTo>
                      <a:pt x="3602975" y="0"/>
                    </a:lnTo>
                    <a:cubicBezTo>
                      <a:pt x="3602975" y="54219"/>
                      <a:pt x="2796677" y="99693"/>
                      <a:pt x="1801487" y="99693"/>
                    </a:cubicBezTo>
                    <a:close/>
                  </a:path>
                </a:pathLst>
              </a:custGeom>
              <a:gradFill>
                <a:gsLst>
                  <a:gs pos="17000">
                    <a:schemeClr val="accent2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68F6EE7-1447-AB7E-B994-3AD4B9A4204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10801" y="386815"/>
                <a:ext cx="3440315" cy="4500282"/>
              </a:xfrm>
              <a:custGeom>
                <a:avLst/>
                <a:gdLst>
                  <a:gd name="connsiteX0" fmla="*/ 3440315 w 3440315"/>
                  <a:gd name="connsiteY0" fmla="*/ 4430259 h 4500282"/>
                  <a:gd name="connsiteX1" fmla="*/ 3440315 w 3440315"/>
                  <a:gd name="connsiteY1" fmla="*/ 0 h 4500282"/>
                  <a:gd name="connsiteX2" fmla="*/ 0 w 3440315"/>
                  <a:gd name="connsiteY2" fmla="*/ 0 h 4500282"/>
                  <a:gd name="connsiteX3" fmla="*/ 0 w 3440315"/>
                  <a:gd name="connsiteY3" fmla="*/ 4430259 h 4500282"/>
                  <a:gd name="connsiteX4" fmla="*/ 1721032 w 3440315"/>
                  <a:gd name="connsiteY4" fmla="*/ 4500219 h 4500282"/>
                  <a:gd name="connsiteX5" fmla="*/ 3440315 w 3440315"/>
                  <a:gd name="connsiteY5" fmla="*/ 4430259 h 450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0315" h="4500282">
                    <a:moveTo>
                      <a:pt x="3440315" y="4430259"/>
                    </a:moveTo>
                    <a:lnTo>
                      <a:pt x="3440315" y="0"/>
                    </a:lnTo>
                    <a:lnTo>
                      <a:pt x="0" y="0"/>
                    </a:lnTo>
                    <a:lnTo>
                      <a:pt x="0" y="4430259"/>
                    </a:lnTo>
                    <a:cubicBezTo>
                      <a:pt x="253607" y="4480981"/>
                      <a:pt x="911237" y="4500219"/>
                      <a:pt x="1721032" y="4500219"/>
                    </a:cubicBezTo>
                    <a:cubicBezTo>
                      <a:pt x="2529078" y="4501968"/>
                      <a:pt x="3237430" y="4466988"/>
                      <a:pt x="3440315" y="44302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88000">
                    <a:schemeClr val="accent1">
                      <a:alpha val="28000"/>
                    </a:schemeClr>
                  </a:gs>
                </a:gsLst>
                <a:lin ang="5400000" scaled="1"/>
                <a:tileRect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CB30701-CCED-6AB5-6689-B26AF2E9DDD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539616" y="388425"/>
                <a:ext cx="661128" cy="4493222"/>
              </a:xfrm>
              <a:custGeom>
                <a:avLst/>
                <a:gdLst>
                  <a:gd name="connsiteX0" fmla="*/ 661128 w 661128"/>
                  <a:gd name="connsiteY0" fmla="*/ 4493223 h 4493222"/>
                  <a:gd name="connsiteX1" fmla="*/ 0 w 661128"/>
                  <a:gd name="connsiteY1" fmla="*/ 4466988 h 4493222"/>
                  <a:gd name="connsiteX2" fmla="*/ 0 w 661128"/>
                  <a:gd name="connsiteY2" fmla="*/ 0 h 4493222"/>
                  <a:gd name="connsiteX3" fmla="*/ 661128 w 661128"/>
                  <a:gd name="connsiteY3" fmla="*/ 0 h 44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128" h="4493222">
                    <a:moveTo>
                      <a:pt x="661128" y="4493223"/>
                    </a:moveTo>
                    <a:lnTo>
                      <a:pt x="0" y="4466988"/>
                    </a:lnTo>
                    <a:lnTo>
                      <a:pt x="0" y="0"/>
                    </a:lnTo>
                    <a:lnTo>
                      <a:pt x="661128" y="0"/>
                    </a:lnTo>
                    <a:close/>
                  </a:path>
                </a:pathLst>
              </a:custGeom>
              <a:gradFill>
                <a:gsLst>
                  <a:gs pos="98120">
                    <a:schemeClr val="accent1">
                      <a:alpha val="0"/>
                    </a:schemeClr>
                  </a:gs>
                  <a:gs pos="16000">
                    <a:schemeClr val="accent2">
                      <a:alpha val="0"/>
                    </a:schemeClr>
                  </a:gs>
                  <a:gs pos="88000">
                    <a:schemeClr val="accent1">
                      <a:alpha val="33000"/>
                    </a:schemeClr>
                  </a:gs>
                </a:gsLst>
                <a:lin ang="5400000" scaled="1"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81163824-29BB-7493-D6D5-DB83426BA1A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370399" y="388424"/>
                <a:ext cx="169654" cy="4494972"/>
              </a:xfrm>
              <a:custGeom>
                <a:avLst/>
                <a:gdLst>
                  <a:gd name="connsiteX0" fmla="*/ 0 w 169654"/>
                  <a:gd name="connsiteY0" fmla="*/ 0 h 4494972"/>
                  <a:gd name="connsiteX1" fmla="*/ 169655 w 169654"/>
                  <a:gd name="connsiteY1" fmla="*/ 0 h 4494972"/>
                  <a:gd name="connsiteX2" fmla="*/ 169655 w 169654"/>
                  <a:gd name="connsiteY2" fmla="*/ 4494973 h 4494972"/>
                  <a:gd name="connsiteX3" fmla="*/ 0 w 169654"/>
                  <a:gd name="connsiteY3" fmla="*/ 4494973 h 4494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654" h="4494972">
                    <a:moveTo>
                      <a:pt x="0" y="0"/>
                    </a:moveTo>
                    <a:lnTo>
                      <a:pt x="169655" y="0"/>
                    </a:lnTo>
                    <a:lnTo>
                      <a:pt x="169655" y="4494973"/>
                    </a:lnTo>
                    <a:lnTo>
                      <a:pt x="0" y="4494973"/>
                    </a:lnTo>
                    <a:close/>
                  </a:path>
                </a:pathLst>
              </a:custGeom>
              <a:gradFill>
                <a:gsLst>
                  <a:gs pos="98120">
                    <a:schemeClr val="accent1">
                      <a:alpha val="0"/>
                    </a:schemeClr>
                  </a:gs>
                  <a:gs pos="16000">
                    <a:schemeClr val="accent2">
                      <a:alpha val="0"/>
                    </a:schemeClr>
                  </a:gs>
                  <a:gs pos="88000">
                    <a:schemeClr val="accent1">
                      <a:alpha val="33000"/>
                    </a:schemeClr>
                  </a:gs>
                </a:gsLst>
                <a:lin ang="5400000" scaled="1"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FAF3DAA6-AD6B-9D07-A144-1F9C6F48A3C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726521" y="1903589"/>
                <a:ext cx="2166525" cy="3228556"/>
              </a:xfrm>
              <a:custGeom>
                <a:avLst/>
                <a:gdLst>
                  <a:gd name="connsiteX0" fmla="*/ 2132291 w 2166525"/>
                  <a:gd name="connsiteY0" fmla="*/ 606392 h 3228556"/>
                  <a:gd name="connsiteX1" fmla="*/ 1535876 w 2166525"/>
                  <a:gd name="connsiteY1" fmla="*/ 41460 h 3228556"/>
                  <a:gd name="connsiteX2" fmla="*/ 255596 w 2166525"/>
                  <a:gd name="connsiteY2" fmla="*/ 802283 h 3228556"/>
                  <a:gd name="connsiteX3" fmla="*/ 101682 w 2166525"/>
                  <a:gd name="connsiteY3" fmla="*/ 1299003 h 3228556"/>
                  <a:gd name="connsiteX4" fmla="*/ 159400 w 2166525"/>
                  <a:gd name="connsiteY4" fmla="*/ 1638312 h 3228556"/>
                  <a:gd name="connsiteX5" fmla="*/ 248599 w 2166525"/>
                  <a:gd name="connsiteY5" fmla="*/ 2278452 h 3228556"/>
                  <a:gd name="connsiteX6" fmla="*/ 411259 w 2166525"/>
                  <a:gd name="connsiteY6" fmla="*/ 2435863 h 3228556"/>
                  <a:gd name="connsiteX7" fmla="*/ 1019916 w 2166525"/>
                  <a:gd name="connsiteY7" fmla="*/ 2276703 h 3228556"/>
                  <a:gd name="connsiteX8" fmla="*/ 1126606 w 2166525"/>
                  <a:gd name="connsiteY8" fmla="*/ 2729699 h 3228556"/>
                  <a:gd name="connsiteX9" fmla="*/ 1074135 w 2166525"/>
                  <a:gd name="connsiteY9" fmla="*/ 3168702 h 3228556"/>
                  <a:gd name="connsiteX10" fmla="*/ 2139287 w 2166525"/>
                  <a:gd name="connsiteY10" fmla="*/ 3168702 h 3228556"/>
                  <a:gd name="connsiteX11" fmla="*/ 1908417 w 2166525"/>
                  <a:gd name="connsiteY11" fmla="*/ 1898916 h 3228556"/>
                  <a:gd name="connsiteX12" fmla="*/ 2139287 w 2166525"/>
                  <a:gd name="connsiteY12" fmla="*/ 637875 h 3228556"/>
                  <a:gd name="connsiteX13" fmla="*/ 2132291 w 2166525"/>
                  <a:gd name="connsiteY13" fmla="*/ 606392 h 322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6525" h="3228556">
                    <a:moveTo>
                      <a:pt x="2132291" y="606392"/>
                    </a:moveTo>
                    <a:cubicBezTo>
                      <a:pt x="2058832" y="319553"/>
                      <a:pt x="1824464" y="104425"/>
                      <a:pt x="1535876" y="41460"/>
                    </a:cubicBezTo>
                    <a:cubicBezTo>
                      <a:pt x="1166833" y="-40744"/>
                      <a:pt x="418254" y="-89716"/>
                      <a:pt x="255596" y="802283"/>
                    </a:cubicBezTo>
                    <a:cubicBezTo>
                      <a:pt x="255596" y="802283"/>
                      <a:pt x="213619" y="1036650"/>
                      <a:pt x="101682" y="1299003"/>
                    </a:cubicBezTo>
                    <a:cubicBezTo>
                      <a:pt x="-10255" y="1559606"/>
                      <a:pt x="-76718" y="1627819"/>
                      <a:pt x="159400" y="1638312"/>
                    </a:cubicBezTo>
                    <a:lnTo>
                      <a:pt x="248599" y="2278452"/>
                    </a:lnTo>
                    <a:cubicBezTo>
                      <a:pt x="248599" y="2367652"/>
                      <a:pt x="322058" y="2439362"/>
                      <a:pt x="411259" y="2435863"/>
                    </a:cubicBezTo>
                    <a:cubicBezTo>
                      <a:pt x="622889" y="2428868"/>
                      <a:pt x="813532" y="2376397"/>
                      <a:pt x="1019916" y="2276703"/>
                    </a:cubicBezTo>
                    <a:cubicBezTo>
                      <a:pt x="1019916" y="2276703"/>
                      <a:pt x="1126606" y="2449856"/>
                      <a:pt x="1126606" y="2729699"/>
                    </a:cubicBezTo>
                    <a:cubicBezTo>
                      <a:pt x="1126606" y="2838137"/>
                      <a:pt x="1074135" y="3168702"/>
                      <a:pt x="1074135" y="3168702"/>
                    </a:cubicBezTo>
                    <a:cubicBezTo>
                      <a:pt x="1074135" y="3168702"/>
                      <a:pt x="1843703" y="3303376"/>
                      <a:pt x="2139287" y="3168702"/>
                    </a:cubicBezTo>
                    <a:cubicBezTo>
                      <a:pt x="2139287" y="3168702"/>
                      <a:pt x="1946895" y="2218986"/>
                      <a:pt x="1908417" y="1898916"/>
                    </a:cubicBezTo>
                    <a:cubicBezTo>
                      <a:pt x="1852448" y="1433677"/>
                      <a:pt x="2275710" y="1255277"/>
                      <a:pt x="2139287" y="637875"/>
                    </a:cubicBezTo>
                    <a:cubicBezTo>
                      <a:pt x="2137537" y="625631"/>
                      <a:pt x="2135789" y="615138"/>
                      <a:pt x="2132291" y="606392"/>
                    </a:cubicBezTo>
                    <a:close/>
                  </a:path>
                </a:pathLst>
              </a:custGeom>
              <a:gradFill flip="none" rotWithShape="1">
                <a:gsLst>
                  <a:gs pos="16000">
                    <a:schemeClr val="accent1">
                      <a:alpha val="87000"/>
                    </a:schemeClr>
                  </a:gs>
                  <a:gs pos="90000">
                    <a:schemeClr val="accent2">
                      <a:alpha val="0"/>
                    </a:schemeClr>
                  </a:gs>
                  <a:gs pos="59000">
                    <a:schemeClr val="accent2">
                      <a:alpha val="56000"/>
                    </a:schemeClr>
                  </a:gs>
                </a:gsLst>
                <a:lin ang="4800000" scaled="0"/>
                <a:tileRect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007F2CEC-05D7-8566-4C11-34F0AEBDD43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090556" y="2810812"/>
                <a:ext cx="383034" cy="138171"/>
              </a:xfrm>
              <a:custGeom>
                <a:avLst/>
                <a:gdLst>
                  <a:gd name="connsiteX0" fmla="*/ 328815 w 383034"/>
                  <a:gd name="connsiteY0" fmla="*/ 138172 h 138171"/>
                  <a:gd name="connsiteX1" fmla="*/ 54219 w 383034"/>
                  <a:gd name="connsiteY1" fmla="*/ 138172 h 138171"/>
                  <a:gd name="connsiteX2" fmla="*/ 0 w 383034"/>
                  <a:gd name="connsiteY2" fmla="*/ 83953 h 138171"/>
                  <a:gd name="connsiteX3" fmla="*/ 0 w 383034"/>
                  <a:gd name="connsiteY3" fmla="*/ 54219 h 138171"/>
                  <a:gd name="connsiteX4" fmla="*/ 54219 w 383034"/>
                  <a:gd name="connsiteY4" fmla="*/ 0 h 138171"/>
                  <a:gd name="connsiteX5" fmla="*/ 328815 w 383034"/>
                  <a:gd name="connsiteY5" fmla="*/ 0 h 138171"/>
                  <a:gd name="connsiteX6" fmla="*/ 383034 w 383034"/>
                  <a:gd name="connsiteY6" fmla="*/ 54219 h 138171"/>
                  <a:gd name="connsiteX7" fmla="*/ 383034 w 383034"/>
                  <a:gd name="connsiteY7" fmla="*/ 83953 h 138171"/>
                  <a:gd name="connsiteX8" fmla="*/ 328815 w 383034"/>
                  <a:gd name="connsiteY8" fmla="*/ 138172 h 13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034" h="138171">
                    <a:moveTo>
                      <a:pt x="328815" y="138172"/>
                    </a:moveTo>
                    <a:lnTo>
                      <a:pt x="54219" y="138172"/>
                    </a:lnTo>
                    <a:cubicBezTo>
                      <a:pt x="24486" y="138172"/>
                      <a:pt x="0" y="113686"/>
                      <a:pt x="0" y="83953"/>
                    </a:cubicBezTo>
                    <a:lnTo>
                      <a:pt x="0" y="54219"/>
                    </a:lnTo>
                    <a:cubicBezTo>
                      <a:pt x="0" y="24486"/>
                      <a:pt x="24486" y="0"/>
                      <a:pt x="54219" y="0"/>
                    </a:cubicBezTo>
                    <a:lnTo>
                      <a:pt x="328815" y="0"/>
                    </a:lnTo>
                    <a:cubicBezTo>
                      <a:pt x="358548" y="0"/>
                      <a:pt x="383034" y="24486"/>
                      <a:pt x="383034" y="54219"/>
                    </a:cubicBezTo>
                    <a:lnTo>
                      <a:pt x="383034" y="83953"/>
                    </a:lnTo>
                    <a:cubicBezTo>
                      <a:pt x="383034" y="113686"/>
                      <a:pt x="358548" y="138172"/>
                      <a:pt x="328815" y="13817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FB5EDA1-5D4C-109F-33B1-1AF29C06312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194509" y="1996525"/>
                <a:ext cx="1181686" cy="602655"/>
              </a:xfrm>
              <a:custGeom>
                <a:avLst/>
                <a:gdLst>
                  <a:gd name="connsiteX0" fmla="*/ 1109864 w 1181686"/>
                  <a:gd name="connsiteY0" fmla="*/ 70955 h 602655"/>
                  <a:gd name="connsiteX1" fmla="*/ 30722 w 1181686"/>
                  <a:gd name="connsiteY1" fmla="*/ 378782 h 602655"/>
                  <a:gd name="connsiteX2" fmla="*/ 37717 w 1181686"/>
                  <a:gd name="connsiteY2" fmla="*/ 567675 h 602655"/>
                  <a:gd name="connsiteX3" fmla="*/ 116423 w 1181686"/>
                  <a:gd name="connsiteY3" fmla="*/ 602656 h 602655"/>
                  <a:gd name="connsiteX4" fmla="*/ 203874 w 1181686"/>
                  <a:gd name="connsiteY4" fmla="*/ 558930 h 602655"/>
                  <a:gd name="connsiteX5" fmla="*/ 1018916 w 1181686"/>
                  <a:gd name="connsiteY5" fmla="*/ 317566 h 602655"/>
                  <a:gd name="connsiteX6" fmla="*/ 1172829 w 1181686"/>
                  <a:gd name="connsiteY6" fmla="*/ 247605 h 602655"/>
                  <a:gd name="connsiteX7" fmla="*/ 1109864 w 1181686"/>
                  <a:gd name="connsiteY7" fmla="*/ 70955 h 602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1686" h="602655">
                    <a:moveTo>
                      <a:pt x="1109864" y="70955"/>
                    </a:moveTo>
                    <a:cubicBezTo>
                      <a:pt x="901732" y="-28739"/>
                      <a:pt x="410257" y="-93453"/>
                      <a:pt x="30722" y="378782"/>
                    </a:cubicBezTo>
                    <a:cubicBezTo>
                      <a:pt x="-13004" y="433002"/>
                      <a:pt x="-9507" y="516954"/>
                      <a:pt x="37717" y="567675"/>
                    </a:cubicBezTo>
                    <a:cubicBezTo>
                      <a:pt x="60454" y="590413"/>
                      <a:pt x="88439" y="602656"/>
                      <a:pt x="116423" y="602656"/>
                    </a:cubicBezTo>
                    <a:cubicBezTo>
                      <a:pt x="147905" y="602656"/>
                      <a:pt x="179388" y="588664"/>
                      <a:pt x="203874" y="558930"/>
                    </a:cubicBezTo>
                    <a:cubicBezTo>
                      <a:pt x="564172" y="111182"/>
                      <a:pt x="997928" y="307072"/>
                      <a:pt x="1018916" y="317566"/>
                    </a:cubicBezTo>
                    <a:cubicBezTo>
                      <a:pt x="1078382" y="345551"/>
                      <a:pt x="1146594" y="314068"/>
                      <a:pt x="1172829" y="247605"/>
                    </a:cubicBezTo>
                    <a:cubicBezTo>
                      <a:pt x="1197315" y="177645"/>
                      <a:pt x="1169331" y="98939"/>
                      <a:pt x="1109864" y="70955"/>
                    </a:cubicBez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BC9735E-364F-1A26-2DB2-504764BD61F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160955" y="2093716"/>
                <a:ext cx="181897" cy="181897"/>
              </a:xfrm>
              <a:custGeom>
                <a:avLst/>
                <a:gdLst>
                  <a:gd name="connsiteX0" fmla="*/ 90948 w 181897"/>
                  <a:gd name="connsiteY0" fmla="*/ 0 h 181897"/>
                  <a:gd name="connsiteX1" fmla="*/ 0 w 181897"/>
                  <a:gd name="connsiteY1" fmla="*/ 90949 h 181897"/>
                  <a:gd name="connsiteX2" fmla="*/ 90948 w 181897"/>
                  <a:gd name="connsiteY2" fmla="*/ 181897 h 181897"/>
                  <a:gd name="connsiteX3" fmla="*/ 181897 w 181897"/>
                  <a:gd name="connsiteY3" fmla="*/ 90949 h 181897"/>
                  <a:gd name="connsiteX4" fmla="*/ 90948 w 181897"/>
                  <a:gd name="connsiteY4" fmla="*/ 0 h 181897"/>
                  <a:gd name="connsiteX5" fmla="*/ 90948 w 181897"/>
                  <a:gd name="connsiteY5" fmla="*/ 145168 h 181897"/>
                  <a:gd name="connsiteX6" fmla="*/ 34980 w 181897"/>
                  <a:gd name="connsiteY6" fmla="*/ 89199 h 181897"/>
                  <a:gd name="connsiteX7" fmla="*/ 90948 w 181897"/>
                  <a:gd name="connsiteY7" fmla="*/ 33231 h 181897"/>
                  <a:gd name="connsiteX8" fmla="*/ 146917 w 181897"/>
                  <a:gd name="connsiteY8" fmla="*/ 89199 h 181897"/>
                  <a:gd name="connsiteX9" fmla="*/ 90948 w 181897"/>
                  <a:gd name="connsiteY9" fmla="*/ 145168 h 181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897" h="181897">
                    <a:moveTo>
                      <a:pt x="90948" y="0"/>
                    </a:moveTo>
                    <a:cubicBezTo>
                      <a:pt x="40227" y="0"/>
                      <a:pt x="0" y="40227"/>
                      <a:pt x="0" y="90949"/>
                    </a:cubicBezTo>
                    <a:cubicBezTo>
                      <a:pt x="0" y="141670"/>
                      <a:pt x="40227" y="181897"/>
                      <a:pt x="90948" y="181897"/>
                    </a:cubicBezTo>
                    <a:cubicBezTo>
                      <a:pt x="141670" y="181897"/>
                      <a:pt x="181897" y="141670"/>
                      <a:pt x="181897" y="90949"/>
                    </a:cubicBezTo>
                    <a:cubicBezTo>
                      <a:pt x="181897" y="40227"/>
                      <a:pt x="139921" y="0"/>
                      <a:pt x="90948" y="0"/>
                    </a:cubicBezTo>
                    <a:close/>
                    <a:moveTo>
                      <a:pt x="90948" y="145168"/>
                    </a:moveTo>
                    <a:cubicBezTo>
                      <a:pt x="59466" y="145168"/>
                      <a:pt x="34980" y="120681"/>
                      <a:pt x="34980" y="89199"/>
                    </a:cubicBezTo>
                    <a:cubicBezTo>
                      <a:pt x="34980" y="57717"/>
                      <a:pt x="59466" y="33231"/>
                      <a:pt x="90948" y="33231"/>
                    </a:cubicBezTo>
                    <a:cubicBezTo>
                      <a:pt x="122431" y="33231"/>
                      <a:pt x="146917" y="57717"/>
                      <a:pt x="146917" y="89199"/>
                    </a:cubicBezTo>
                    <a:cubicBezTo>
                      <a:pt x="146917" y="120681"/>
                      <a:pt x="120682" y="145168"/>
                      <a:pt x="90948" y="145168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5255DAC8-95E5-3F11-F296-FD4EE927F2F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388327" y="2184665"/>
                <a:ext cx="111936" cy="111936"/>
              </a:xfrm>
              <a:custGeom>
                <a:avLst/>
                <a:gdLst>
                  <a:gd name="connsiteX0" fmla="*/ 55968 w 111936"/>
                  <a:gd name="connsiteY0" fmla="*/ 0 h 111936"/>
                  <a:gd name="connsiteX1" fmla="*/ 0 w 111936"/>
                  <a:gd name="connsiteY1" fmla="*/ 55968 h 111936"/>
                  <a:gd name="connsiteX2" fmla="*/ 55968 w 111936"/>
                  <a:gd name="connsiteY2" fmla="*/ 111936 h 111936"/>
                  <a:gd name="connsiteX3" fmla="*/ 111936 w 111936"/>
                  <a:gd name="connsiteY3" fmla="*/ 55968 h 111936"/>
                  <a:gd name="connsiteX4" fmla="*/ 55968 w 111936"/>
                  <a:gd name="connsiteY4" fmla="*/ 0 h 111936"/>
                  <a:gd name="connsiteX5" fmla="*/ 55968 w 111936"/>
                  <a:gd name="connsiteY5" fmla="*/ 89199 h 111936"/>
                  <a:gd name="connsiteX6" fmla="*/ 20987 w 111936"/>
                  <a:gd name="connsiteY6" fmla="*/ 54219 h 111936"/>
                  <a:gd name="connsiteX7" fmla="*/ 55968 w 111936"/>
                  <a:gd name="connsiteY7" fmla="*/ 19239 h 111936"/>
                  <a:gd name="connsiteX8" fmla="*/ 90948 w 111936"/>
                  <a:gd name="connsiteY8" fmla="*/ 54219 h 111936"/>
                  <a:gd name="connsiteX9" fmla="*/ 55968 w 111936"/>
                  <a:gd name="connsiteY9" fmla="*/ 89199 h 11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936" h="111936">
                    <a:moveTo>
                      <a:pt x="55968" y="0"/>
                    </a:moveTo>
                    <a:cubicBezTo>
                      <a:pt x="24486" y="0"/>
                      <a:pt x="0" y="24486"/>
                      <a:pt x="0" y="55968"/>
                    </a:cubicBezTo>
                    <a:cubicBezTo>
                      <a:pt x="0" y="87451"/>
                      <a:pt x="24486" y="111936"/>
                      <a:pt x="55968" y="111936"/>
                    </a:cubicBezTo>
                    <a:cubicBezTo>
                      <a:pt x="87451" y="111936"/>
                      <a:pt x="111936" y="87451"/>
                      <a:pt x="111936" y="55968"/>
                    </a:cubicBezTo>
                    <a:cubicBezTo>
                      <a:pt x="111936" y="24486"/>
                      <a:pt x="87451" y="0"/>
                      <a:pt x="55968" y="0"/>
                    </a:cubicBezTo>
                    <a:close/>
                    <a:moveTo>
                      <a:pt x="55968" y="89199"/>
                    </a:moveTo>
                    <a:cubicBezTo>
                      <a:pt x="36729" y="89199"/>
                      <a:pt x="20987" y="73458"/>
                      <a:pt x="20987" y="54219"/>
                    </a:cubicBezTo>
                    <a:cubicBezTo>
                      <a:pt x="20987" y="34980"/>
                      <a:pt x="36729" y="19239"/>
                      <a:pt x="55968" y="19239"/>
                    </a:cubicBezTo>
                    <a:cubicBezTo>
                      <a:pt x="75208" y="19239"/>
                      <a:pt x="90948" y="34980"/>
                      <a:pt x="90948" y="54219"/>
                    </a:cubicBezTo>
                    <a:cubicBezTo>
                      <a:pt x="90948" y="73458"/>
                      <a:pt x="75208" y="89199"/>
                      <a:pt x="55968" y="89199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42C8989-3C98-490A-5A92-2BB74887487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137780" y="2586938"/>
                <a:ext cx="73457" cy="73457"/>
              </a:xfrm>
              <a:custGeom>
                <a:avLst/>
                <a:gdLst>
                  <a:gd name="connsiteX0" fmla="*/ 36729 w 73457"/>
                  <a:gd name="connsiteY0" fmla="*/ 0 h 73457"/>
                  <a:gd name="connsiteX1" fmla="*/ 0 w 73457"/>
                  <a:gd name="connsiteY1" fmla="*/ 36729 h 73457"/>
                  <a:gd name="connsiteX2" fmla="*/ 36729 w 73457"/>
                  <a:gd name="connsiteY2" fmla="*/ 73458 h 73457"/>
                  <a:gd name="connsiteX3" fmla="*/ 73458 w 73457"/>
                  <a:gd name="connsiteY3" fmla="*/ 36729 h 73457"/>
                  <a:gd name="connsiteX4" fmla="*/ 36729 w 73457"/>
                  <a:gd name="connsiteY4" fmla="*/ 0 h 73457"/>
                  <a:gd name="connsiteX5" fmla="*/ 36729 w 73457"/>
                  <a:gd name="connsiteY5" fmla="*/ 59466 h 73457"/>
                  <a:gd name="connsiteX6" fmla="*/ 13992 w 73457"/>
                  <a:gd name="connsiteY6" fmla="*/ 36729 h 73457"/>
                  <a:gd name="connsiteX7" fmla="*/ 36729 w 73457"/>
                  <a:gd name="connsiteY7" fmla="*/ 13992 h 73457"/>
                  <a:gd name="connsiteX8" fmla="*/ 59466 w 73457"/>
                  <a:gd name="connsiteY8" fmla="*/ 36729 h 73457"/>
                  <a:gd name="connsiteX9" fmla="*/ 36729 w 73457"/>
                  <a:gd name="connsiteY9" fmla="*/ 59466 h 7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457" h="73457">
                    <a:moveTo>
                      <a:pt x="36729" y="0"/>
                    </a:moveTo>
                    <a:cubicBezTo>
                      <a:pt x="15741" y="0"/>
                      <a:pt x="0" y="17490"/>
                      <a:pt x="0" y="36729"/>
                    </a:cubicBezTo>
                    <a:cubicBezTo>
                      <a:pt x="0" y="55968"/>
                      <a:pt x="17490" y="73458"/>
                      <a:pt x="36729" y="73458"/>
                    </a:cubicBezTo>
                    <a:cubicBezTo>
                      <a:pt x="57717" y="73458"/>
                      <a:pt x="73458" y="55968"/>
                      <a:pt x="73458" y="36729"/>
                    </a:cubicBezTo>
                    <a:cubicBezTo>
                      <a:pt x="73458" y="17490"/>
                      <a:pt x="57717" y="0"/>
                      <a:pt x="36729" y="0"/>
                    </a:cubicBezTo>
                    <a:close/>
                    <a:moveTo>
                      <a:pt x="36729" y="59466"/>
                    </a:moveTo>
                    <a:cubicBezTo>
                      <a:pt x="24486" y="59466"/>
                      <a:pt x="13992" y="48972"/>
                      <a:pt x="13992" y="36729"/>
                    </a:cubicBezTo>
                    <a:cubicBezTo>
                      <a:pt x="13992" y="24486"/>
                      <a:pt x="24486" y="13992"/>
                      <a:pt x="36729" y="13992"/>
                    </a:cubicBezTo>
                    <a:cubicBezTo>
                      <a:pt x="48972" y="13992"/>
                      <a:pt x="59466" y="24486"/>
                      <a:pt x="59466" y="36729"/>
                    </a:cubicBezTo>
                    <a:cubicBezTo>
                      <a:pt x="59466" y="48972"/>
                      <a:pt x="48972" y="59466"/>
                      <a:pt x="36729" y="59466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0" name="图形 14">
                <a:extLst>
                  <a:ext uri="{FF2B5EF4-FFF2-40B4-BE49-F238E27FC236}">
                    <a16:creationId xmlns:a16="http://schemas.microsoft.com/office/drawing/2014/main" id="{848BEA8E-BA00-2971-08E1-320B588361DC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164015" y="689256"/>
                <a:ext cx="1317009" cy="1357236"/>
                <a:chOff x="5701775" y="1026878"/>
                <a:chExt cx="1317009" cy="1357236"/>
              </a:xfr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E3DDCB31-1648-FBB6-950A-E1B41A0B7F8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571035" y="1577818"/>
                  <a:ext cx="97945" cy="675119"/>
                </a:xfrm>
                <a:custGeom>
                  <a:avLst/>
                  <a:gdLst>
                    <a:gd name="connsiteX0" fmla="*/ 48973 w 97945"/>
                    <a:gd name="connsiteY0" fmla="*/ 0 h 675119"/>
                    <a:gd name="connsiteX1" fmla="*/ 0 w 97945"/>
                    <a:gd name="connsiteY1" fmla="*/ 48972 h 675119"/>
                    <a:gd name="connsiteX2" fmla="*/ 40228 w 97945"/>
                    <a:gd name="connsiteY2" fmla="*/ 96196 h 675119"/>
                    <a:gd name="connsiteX3" fmla="*/ 40228 w 97945"/>
                    <a:gd name="connsiteY3" fmla="*/ 675120 h 675119"/>
                    <a:gd name="connsiteX4" fmla="*/ 57718 w 97945"/>
                    <a:gd name="connsiteY4" fmla="*/ 675120 h 675119"/>
                    <a:gd name="connsiteX5" fmla="*/ 57718 w 97945"/>
                    <a:gd name="connsiteY5" fmla="*/ 96196 h 675119"/>
                    <a:gd name="connsiteX6" fmla="*/ 97946 w 97945"/>
                    <a:gd name="connsiteY6" fmla="*/ 48972 h 675119"/>
                    <a:gd name="connsiteX7" fmla="*/ 48973 w 97945"/>
                    <a:gd name="connsiteY7" fmla="*/ 0 h 675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5" h="675119">
                      <a:moveTo>
                        <a:pt x="48973" y="0"/>
                      </a:moveTo>
                      <a:cubicBezTo>
                        <a:pt x="22738" y="0"/>
                        <a:pt x="0" y="20987"/>
                        <a:pt x="0" y="48972"/>
                      </a:cubicBezTo>
                      <a:cubicBezTo>
                        <a:pt x="0" y="73458"/>
                        <a:pt x="17490" y="92698"/>
                        <a:pt x="40228" y="96196"/>
                      </a:cubicBezTo>
                      <a:lnTo>
                        <a:pt x="40228" y="675120"/>
                      </a:lnTo>
                      <a:lnTo>
                        <a:pt x="57718" y="675120"/>
                      </a:lnTo>
                      <a:lnTo>
                        <a:pt x="57718" y="96196"/>
                      </a:lnTo>
                      <a:cubicBezTo>
                        <a:pt x="80455" y="92698"/>
                        <a:pt x="97946" y="71709"/>
                        <a:pt x="97946" y="48972"/>
                      </a:cubicBezTo>
                      <a:cubicBezTo>
                        <a:pt x="97946" y="22737"/>
                        <a:pt x="75209" y="0"/>
                        <a:pt x="48973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39459DDC-D461-A2D5-A83B-026169E8DE18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607765" y="1026878"/>
                  <a:ext cx="383034" cy="1269785"/>
                </a:xfrm>
                <a:custGeom>
                  <a:avLst/>
                  <a:gdLst>
                    <a:gd name="connsiteX0" fmla="*/ 342807 w 383034"/>
                    <a:gd name="connsiteY0" fmla="*/ 290336 h 1269785"/>
                    <a:gd name="connsiteX1" fmla="*/ 383034 w 383034"/>
                    <a:gd name="connsiteY1" fmla="*/ 243113 h 1269785"/>
                    <a:gd name="connsiteX2" fmla="*/ 334062 w 383034"/>
                    <a:gd name="connsiteY2" fmla="*/ 194140 h 1269785"/>
                    <a:gd name="connsiteX3" fmla="*/ 285090 w 383034"/>
                    <a:gd name="connsiteY3" fmla="*/ 243113 h 1269785"/>
                    <a:gd name="connsiteX4" fmla="*/ 325317 w 383034"/>
                    <a:gd name="connsiteY4" fmla="*/ 290336 h 1269785"/>
                    <a:gd name="connsiteX5" fmla="*/ 325317 w 383034"/>
                    <a:gd name="connsiteY5" fmla="*/ 645386 h 1269785"/>
                    <a:gd name="connsiteX6" fmla="*/ 239616 w 383034"/>
                    <a:gd name="connsiteY6" fmla="*/ 745081 h 1269785"/>
                    <a:gd name="connsiteX7" fmla="*/ 239616 w 383034"/>
                    <a:gd name="connsiteY7" fmla="*/ 547442 h 1269785"/>
                    <a:gd name="connsiteX8" fmla="*/ 57717 w 383034"/>
                    <a:gd name="connsiteY8" fmla="*/ 426759 h 1269785"/>
                    <a:gd name="connsiteX9" fmla="*/ 57717 w 383034"/>
                    <a:gd name="connsiteY9" fmla="*/ 96196 h 1269785"/>
                    <a:gd name="connsiteX10" fmla="*/ 97945 w 383034"/>
                    <a:gd name="connsiteY10" fmla="*/ 48972 h 1269785"/>
                    <a:gd name="connsiteX11" fmla="*/ 48972 w 383034"/>
                    <a:gd name="connsiteY11" fmla="*/ 0 h 1269785"/>
                    <a:gd name="connsiteX12" fmla="*/ 0 w 383034"/>
                    <a:gd name="connsiteY12" fmla="*/ 48972 h 1269785"/>
                    <a:gd name="connsiteX13" fmla="*/ 40227 w 383034"/>
                    <a:gd name="connsiteY13" fmla="*/ 96196 h 1269785"/>
                    <a:gd name="connsiteX14" fmla="*/ 40227 w 383034"/>
                    <a:gd name="connsiteY14" fmla="*/ 435504 h 1269785"/>
                    <a:gd name="connsiteX15" fmla="*/ 222125 w 383034"/>
                    <a:gd name="connsiteY15" fmla="*/ 556187 h 1269785"/>
                    <a:gd name="connsiteX16" fmla="*/ 222125 w 383034"/>
                    <a:gd name="connsiteY16" fmla="*/ 766069 h 1269785"/>
                    <a:gd name="connsiteX17" fmla="*/ 97945 w 383034"/>
                    <a:gd name="connsiteY17" fmla="*/ 911237 h 1269785"/>
                    <a:gd name="connsiteX18" fmla="*/ 97945 w 383034"/>
                    <a:gd name="connsiteY18" fmla="*/ 1240052 h 1269785"/>
                    <a:gd name="connsiteX19" fmla="*/ 115435 w 383034"/>
                    <a:gd name="connsiteY19" fmla="*/ 1240052 h 1269785"/>
                    <a:gd name="connsiteX20" fmla="*/ 115435 w 383034"/>
                    <a:gd name="connsiteY20" fmla="*/ 918234 h 1269785"/>
                    <a:gd name="connsiteX21" fmla="*/ 222125 w 383034"/>
                    <a:gd name="connsiteY21" fmla="*/ 794053 h 1269785"/>
                    <a:gd name="connsiteX22" fmla="*/ 222125 w 383034"/>
                    <a:gd name="connsiteY22" fmla="*/ 1266287 h 1269785"/>
                    <a:gd name="connsiteX23" fmla="*/ 239616 w 383034"/>
                    <a:gd name="connsiteY23" fmla="*/ 1269786 h 1269785"/>
                    <a:gd name="connsiteX24" fmla="*/ 239616 w 383034"/>
                    <a:gd name="connsiteY24" fmla="*/ 773064 h 1269785"/>
                    <a:gd name="connsiteX25" fmla="*/ 342807 w 383034"/>
                    <a:gd name="connsiteY25" fmla="*/ 652383 h 1269785"/>
                    <a:gd name="connsiteX26" fmla="*/ 342807 w 383034"/>
                    <a:gd name="connsiteY26" fmla="*/ 290336 h 1269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83034" h="1269785">
                      <a:moveTo>
                        <a:pt x="342807" y="290336"/>
                      </a:moveTo>
                      <a:cubicBezTo>
                        <a:pt x="365544" y="286838"/>
                        <a:pt x="383034" y="265850"/>
                        <a:pt x="383034" y="243113"/>
                      </a:cubicBezTo>
                      <a:cubicBezTo>
                        <a:pt x="383034" y="216877"/>
                        <a:pt x="362047" y="194140"/>
                        <a:pt x="334062" y="194140"/>
                      </a:cubicBezTo>
                      <a:cubicBezTo>
                        <a:pt x="307827" y="194140"/>
                        <a:pt x="285090" y="215129"/>
                        <a:pt x="285090" y="243113"/>
                      </a:cubicBezTo>
                      <a:cubicBezTo>
                        <a:pt x="285090" y="267599"/>
                        <a:pt x="302580" y="286838"/>
                        <a:pt x="325317" y="290336"/>
                      </a:cubicBezTo>
                      <a:lnTo>
                        <a:pt x="325317" y="645386"/>
                      </a:lnTo>
                      <a:lnTo>
                        <a:pt x="239616" y="745081"/>
                      </a:lnTo>
                      <a:lnTo>
                        <a:pt x="239616" y="547442"/>
                      </a:lnTo>
                      <a:lnTo>
                        <a:pt x="57717" y="426759"/>
                      </a:lnTo>
                      <a:lnTo>
                        <a:pt x="57717" y="96196"/>
                      </a:lnTo>
                      <a:cubicBezTo>
                        <a:pt x="80454" y="92698"/>
                        <a:pt x="97945" y="71709"/>
                        <a:pt x="97945" y="48972"/>
                      </a:cubicBezTo>
                      <a:cubicBezTo>
                        <a:pt x="97945" y="22737"/>
                        <a:pt x="76956" y="0"/>
                        <a:pt x="48972" y="0"/>
                      </a:cubicBezTo>
                      <a:cubicBezTo>
                        <a:pt x="22737" y="0"/>
                        <a:pt x="0" y="20987"/>
                        <a:pt x="0" y="48972"/>
                      </a:cubicBezTo>
                      <a:cubicBezTo>
                        <a:pt x="0" y="73458"/>
                        <a:pt x="17490" y="92698"/>
                        <a:pt x="40227" y="96196"/>
                      </a:cubicBezTo>
                      <a:lnTo>
                        <a:pt x="40227" y="435504"/>
                      </a:lnTo>
                      <a:lnTo>
                        <a:pt x="222125" y="556187"/>
                      </a:lnTo>
                      <a:lnTo>
                        <a:pt x="222125" y="766069"/>
                      </a:lnTo>
                      <a:lnTo>
                        <a:pt x="97945" y="911237"/>
                      </a:lnTo>
                      <a:lnTo>
                        <a:pt x="97945" y="1240052"/>
                      </a:lnTo>
                      <a:lnTo>
                        <a:pt x="115435" y="1240052"/>
                      </a:lnTo>
                      <a:lnTo>
                        <a:pt x="115435" y="918234"/>
                      </a:lnTo>
                      <a:lnTo>
                        <a:pt x="222125" y="794053"/>
                      </a:lnTo>
                      <a:lnTo>
                        <a:pt x="222125" y="1266287"/>
                      </a:lnTo>
                      <a:lnTo>
                        <a:pt x="239616" y="1269786"/>
                      </a:lnTo>
                      <a:lnTo>
                        <a:pt x="239616" y="773064"/>
                      </a:lnTo>
                      <a:lnTo>
                        <a:pt x="342807" y="652383"/>
                      </a:lnTo>
                      <a:lnTo>
                        <a:pt x="342807" y="290336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9C28817B-CDD6-EA38-FA8F-74354F8FA0A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376895" y="1137065"/>
                  <a:ext cx="176650" cy="1107127"/>
                </a:xfrm>
                <a:custGeom>
                  <a:avLst/>
                  <a:gdLst>
                    <a:gd name="connsiteX0" fmla="*/ 57717 w 176650"/>
                    <a:gd name="connsiteY0" fmla="*/ 96196 h 1107127"/>
                    <a:gd name="connsiteX1" fmla="*/ 97945 w 176650"/>
                    <a:gd name="connsiteY1" fmla="*/ 48972 h 1107127"/>
                    <a:gd name="connsiteX2" fmla="*/ 48972 w 176650"/>
                    <a:gd name="connsiteY2" fmla="*/ 0 h 1107127"/>
                    <a:gd name="connsiteX3" fmla="*/ 0 w 176650"/>
                    <a:gd name="connsiteY3" fmla="*/ 48972 h 1107127"/>
                    <a:gd name="connsiteX4" fmla="*/ 40227 w 176650"/>
                    <a:gd name="connsiteY4" fmla="*/ 96196 h 1107127"/>
                    <a:gd name="connsiteX5" fmla="*/ 40227 w 176650"/>
                    <a:gd name="connsiteY5" fmla="*/ 774814 h 1107127"/>
                    <a:gd name="connsiteX6" fmla="*/ 159160 w 176650"/>
                    <a:gd name="connsiteY6" fmla="*/ 893747 h 1107127"/>
                    <a:gd name="connsiteX7" fmla="*/ 159160 w 176650"/>
                    <a:gd name="connsiteY7" fmla="*/ 1107127 h 1107127"/>
                    <a:gd name="connsiteX8" fmla="*/ 176650 w 176650"/>
                    <a:gd name="connsiteY8" fmla="*/ 1107127 h 1107127"/>
                    <a:gd name="connsiteX9" fmla="*/ 176650 w 176650"/>
                    <a:gd name="connsiteY9" fmla="*/ 885002 h 1107127"/>
                    <a:gd name="connsiteX10" fmla="*/ 57717 w 176650"/>
                    <a:gd name="connsiteY10" fmla="*/ 766069 h 1107127"/>
                    <a:gd name="connsiteX11" fmla="*/ 57717 w 176650"/>
                    <a:gd name="connsiteY11" fmla="*/ 96196 h 1107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650" h="1107127">
                      <a:moveTo>
                        <a:pt x="57717" y="96196"/>
                      </a:moveTo>
                      <a:cubicBezTo>
                        <a:pt x="80454" y="92698"/>
                        <a:pt x="97945" y="71709"/>
                        <a:pt x="97945" y="48972"/>
                      </a:cubicBezTo>
                      <a:cubicBezTo>
                        <a:pt x="97945" y="22737"/>
                        <a:pt x="76957" y="0"/>
                        <a:pt x="48972" y="0"/>
                      </a:cubicBezTo>
                      <a:cubicBezTo>
                        <a:pt x="22737" y="0"/>
                        <a:pt x="0" y="20988"/>
                        <a:pt x="0" y="48972"/>
                      </a:cubicBezTo>
                      <a:cubicBezTo>
                        <a:pt x="0" y="73459"/>
                        <a:pt x="17490" y="92698"/>
                        <a:pt x="40227" y="96196"/>
                      </a:cubicBezTo>
                      <a:lnTo>
                        <a:pt x="40227" y="774814"/>
                      </a:lnTo>
                      <a:lnTo>
                        <a:pt x="159160" y="893747"/>
                      </a:lnTo>
                      <a:lnTo>
                        <a:pt x="159160" y="1107127"/>
                      </a:lnTo>
                      <a:lnTo>
                        <a:pt x="176650" y="1107127"/>
                      </a:lnTo>
                      <a:lnTo>
                        <a:pt x="176650" y="885002"/>
                      </a:lnTo>
                      <a:lnTo>
                        <a:pt x="57717" y="766069"/>
                      </a:lnTo>
                      <a:lnTo>
                        <a:pt x="57717" y="96196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0631BFDC-8280-E5F9-C590-1537956CEE2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701775" y="1528844"/>
                  <a:ext cx="355050" cy="780061"/>
                </a:xfrm>
                <a:custGeom>
                  <a:avLst/>
                  <a:gdLst>
                    <a:gd name="connsiteX0" fmla="*/ 57717 w 355050"/>
                    <a:gd name="connsiteY0" fmla="*/ 96196 h 780061"/>
                    <a:gd name="connsiteX1" fmla="*/ 97945 w 355050"/>
                    <a:gd name="connsiteY1" fmla="*/ 48973 h 780061"/>
                    <a:gd name="connsiteX2" fmla="*/ 48972 w 355050"/>
                    <a:gd name="connsiteY2" fmla="*/ 0 h 780061"/>
                    <a:gd name="connsiteX3" fmla="*/ 0 w 355050"/>
                    <a:gd name="connsiteY3" fmla="*/ 48973 h 780061"/>
                    <a:gd name="connsiteX4" fmla="*/ 40227 w 355050"/>
                    <a:gd name="connsiteY4" fmla="*/ 96196 h 780061"/>
                    <a:gd name="connsiteX5" fmla="*/ 40227 w 355050"/>
                    <a:gd name="connsiteY5" fmla="*/ 342808 h 780061"/>
                    <a:gd name="connsiteX6" fmla="*/ 337560 w 355050"/>
                    <a:gd name="connsiteY6" fmla="*/ 640141 h 780061"/>
                    <a:gd name="connsiteX7" fmla="*/ 337560 w 355050"/>
                    <a:gd name="connsiteY7" fmla="*/ 780062 h 780061"/>
                    <a:gd name="connsiteX8" fmla="*/ 355050 w 355050"/>
                    <a:gd name="connsiteY8" fmla="*/ 780062 h 780061"/>
                    <a:gd name="connsiteX9" fmla="*/ 355050 w 355050"/>
                    <a:gd name="connsiteY9" fmla="*/ 633144 h 780061"/>
                    <a:gd name="connsiteX10" fmla="*/ 57717 w 355050"/>
                    <a:gd name="connsiteY10" fmla="*/ 335811 h 780061"/>
                    <a:gd name="connsiteX11" fmla="*/ 57717 w 355050"/>
                    <a:gd name="connsiteY11" fmla="*/ 96196 h 780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5050" h="780061">
                      <a:moveTo>
                        <a:pt x="57717" y="96196"/>
                      </a:moveTo>
                      <a:cubicBezTo>
                        <a:pt x="80454" y="92699"/>
                        <a:pt x="97945" y="71710"/>
                        <a:pt x="97945" y="48973"/>
                      </a:cubicBezTo>
                      <a:cubicBezTo>
                        <a:pt x="97945" y="22738"/>
                        <a:pt x="76956" y="0"/>
                        <a:pt x="48972" y="0"/>
                      </a:cubicBezTo>
                      <a:cubicBezTo>
                        <a:pt x="22737" y="0"/>
                        <a:pt x="0" y="20988"/>
                        <a:pt x="0" y="48973"/>
                      </a:cubicBezTo>
                      <a:cubicBezTo>
                        <a:pt x="0" y="73459"/>
                        <a:pt x="17490" y="92699"/>
                        <a:pt x="40227" y="96196"/>
                      </a:cubicBezTo>
                      <a:lnTo>
                        <a:pt x="40227" y="342808"/>
                      </a:lnTo>
                      <a:lnTo>
                        <a:pt x="337560" y="640141"/>
                      </a:lnTo>
                      <a:lnTo>
                        <a:pt x="337560" y="780062"/>
                      </a:lnTo>
                      <a:lnTo>
                        <a:pt x="355050" y="780062"/>
                      </a:lnTo>
                      <a:lnTo>
                        <a:pt x="355050" y="633144"/>
                      </a:lnTo>
                      <a:lnTo>
                        <a:pt x="57717" y="335811"/>
                      </a:lnTo>
                      <a:lnTo>
                        <a:pt x="57717" y="96196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EAF58BB1-971D-42C4-C227-F258CA239AB3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920839" y="1866405"/>
                  <a:ext cx="97945" cy="479229"/>
                </a:xfrm>
                <a:custGeom>
                  <a:avLst/>
                  <a:gdLst>
                    <a:gd name="connsiteX0" fmla="*/ 48973 w 97945"/>
                    <a:gd name="connsiteY0" fmla="*/ 0 h 479229"/>
                    <a:gd name="connsiteX1" fmla="*/ 0 w 97945"/>
                    <a:gd name="connsiteY1" fmla="*/ 48972 h 479229"/>
                    <a:gd name="connsiteX2" fmla="*/ 40228 w 97945"/>
                    <a:gd name="connsiteY2" fmla="*/ 96196 h 479229"/>
                    <a:gd name="connsiteX3" fmla="*/ 40228 w 97945"/>
                    <a:gd name="connsiteY3" fmla="*/ 470485 h 479229"/>
                    <a:gd name="connsiteX4" fmla="*/ 59467 w 97945"/>
                    <a:gd name="connsiteY4" fmla="*/ 479230 h 479229"/>
                    <a:gd name="connsiteX5" fmla="*/ 57718 w 97945"/>
                    <a:gd name="connsiteY5" fmla="*/ 96196 h 479229"/>
                    <a:gd name="connsiteX6" fmla="*/ 97946 w 97945"/>
                    <a:gd name="connsiteY6" fmla="*/ 48972 h 479229"/>
                    <a:gd name="connsiteX7" fmla="*/ 48973 w 97945"/>
                    <a:gd name="connsiteY7" fmla="*/ 0 h 479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5" h="479229">
                      <a:moveTo>
                        <a:pt x="48973" y="0"/>
                      </a:moveTo>
                      <a:cubicBezTo>
                        <a:pt x="22738" y="0"/>
                        <a:pt x="0" y="20987"/>
                        <a:pt x="0" y="48972"/>
                      </a:cubicBezTo>
                      <a:cubicBezTo>
                        <a:pt x="0" y="73458"/>
                        <a:pt x="17490" y="92698"/>
                        <a:pt x="40228" y="96196"/>
                      </a:cubicBezTo>
                      <a:lnTo>
                        <a:pt x="40228" y="470485"/>
                      </a:lnTo>
                      <a:lnTo>
                        <a:pt x="59467" y="479230"/>
                      </a:lnTo>
                      <a:lnTo>
                        <a:pt x="57718" y="96196"/>
                      </a:lnTo>
                      <a:cubicBezTo>
                        <a:pt x="80455" y="92698"/>
                        <a:pt x="97946" y="71709"/>
                        <a:pt x="97946" y="48972"/>
                      </a:cubicBezTo>
                      <a:cubicBezTo>
                        <a:pt x="97946" y="20987"/>
                        <a:pt x="75209" y="0"/>
                        <a:pt x="48973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0754CE98-DBDF-301B-0D15-EC53C799D6B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229977" y="1451888"/>
                  <a:ext cx="141670" cy="801049"/>
                </a:xfrm>
                <a:custGeom>
                  <a:avLst/>
                  <a:gdLst>
                    <a:gd name="connsiteX0" fmla="*/ 92699 w 141670"/>
                    <a:gd name="connsiteY0" fmla="*/ 0 h 801049"/>
                    <a:gd name="connsiteX1" fmla="*/ 43725 w 141670"/>
                    <a:gd name="connsiteY1" fmla="*/ 48972 h 801049"/>
                    <a:gd name="connsiteX2" fmla="*/ 80455 w 141670"/>
                    <a:gd name="connsiteY2" fmla="*/ 96196 h 801049"/>
                    <a:gd name="connsiteX3" fmla="*/ 80455 w 141670"/>
                    <a:gd name="connsiteY3" fmla="*/ 580674 h 801049"/>
                    <a:gd name="connsiteX4" fmla="*/ 0 w 141670"/>
                    <a:gd name="connsiteY4" fmla="*/ 661128 h 801049"/>
                    <a:gd name="connsiteX5" fmla="*/ 0 w 141670"/>
                    <a:gd name="connsiteY5" fmla="*/ 801049 h 801049"/>
                    <a:gd name="connsiteX6" fmla="*/ 17490 w 141670"/>
                    <a:gd name="connsiteY6" fmla="*/ 801049 h 801049"/>
                    <a:gd name="connsiteX7" fmla="*/ 17490 w 141670"/>
                    <a:gd name="connsiteY7" fmla="*/ 669873 h 801049"/>
                    <a:gd name="connsiteX8" fmla="*/ 97946 w 141670"/>
                    <a:gd name="connsiteY8" fmla="*/ 589419 h 801049"/>
                    <a:gd name="connsiteX9" fmla="*/ 97946 w 141670"/>
                    <a:gd name="connsiteY9" fmla="*/ 97944 h 801049"/>
                    <a:gd name="connsiteX10" fmla="*/ 141671 w 141670"/>
                    <a:gd name="connsiteY10" fmla="*/ 50721 h 801049"/>
                    <a:gd name="connsiteX11" fmla="*/ 92699 w 141670"/>
                    <a:gd name="connsiteY11" fmla="*/ 0 h 801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670" h="801049">
                      <a:moveTo>
                        <a:pt x="92699" y="0"/>
                      </a:moveTo>
                      <a:cubicBezTo>
                        <a:pt x="66463" y="0"/>
                        <a:pt x="43725" y="20988"/>
                        <a:pt x="43725" y="48972"/>
                      </a:cubicBezTo>
                      <a:cubicBezTo>
                        <a:pt x="43725" y="71709"/>
                        <a:pt x="59467" y="90949"/>
                        <a:pt x="80455" y="96196"/>
                      </a:cubicBezTo>
                      <a:lnTo>
                        <a:pt x="80455" y="580674"/>
                      </a:lnTo>
                      <a:lnTo>
                        <a:pt x="0" y="661128"/>
                      </a:lnTo>
                      <a:lnTo>
                        <a:pt x="0" y="801049"/>
                      </a:lnTo>
                      <a:lnTo>
                        <a:pt x="17490" y="801049"/>
                      </a:lnTo>
                      <a:lnTo>
                        <a:pt x="17490" y="669873"/>
                      </a:lnTo>
                      <a:lnTo>
                        <a:pt x="97946" y="589419"/>
                      </a:lnTo>
                      <a:lnTo>
                        <a:pt x="97946" y="97944"/>
                      </a:lnTo>
                      <a:cubicBezTo>
                        <a:pt x="122431" y="94446"/>
                        <a:pt x="141671" y="75207"/>
                        <a:pt x="141671" y="50721"/>
                      </a:cubicBezTo>
                      <a:cubicBezTo>
                        <a:pt x="141671" y="22737"/>
                        <a:pt x="118934" y="0"/>
                        <a:pt x="92699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C6813B86-1BDF-0945-E467-D3BDCE3D7477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111044" y="1331206"/>
                  <a:ext cx="97945" cy="944468"/>
                </a:xfrm>
                <a:custGeom>
                  <a:avLst/>
                  <a:gdLst>
                    <a:gd name="connsiteX0" fmla="*/ 48972 w 97945"/>
                    <a:gd name="connsiteY0" fmla="*/ 0 h 944468"/>
                    <a:gd name="connsiteX1" fmla="*/ 0 w 97945"/>
                    <a:gd name="connsiteY1" fmla="*/ 48972 h 944468"/>
                    <a:gd name="connsiteX2" fmla="*/ 40227 w 97945"/>
                    <a:gd name="connsiteY2" fmla="*/ 96196 h 944468"/>
                    <a:gd name="connsiteX3" fmla="*/ 40227 w 97945"/>
                    <a:gd name="connsiteY3" fmla="*/ 944469 h 944468"/>
                    <a:gd name="connsiteX4" fmla="*/ 57717 w 97945"/>
                    <a:gd name="connsiteY4" fmla="*/ 944469 h 944468"/>
                    <a:gd name="connsiteX5" fmla="*/ 57717 w 97945"/>
                    <a:gd name="connsiteY5" fmla="*/ 96196 h 944468"/>
                    <a:gd name="connsiteX6" fmla="*/ 97946 w 97945"/>
                    <a:gd name="connsiteY6" fmla="*/ 48972 h 944468"/>
                    <a:gd name="connsiteX7" fmla="*/ 48972 w 97945"/>
                    <a:gd name="connsiteY7" fmla="*/ 0 h 94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5" h="944468">
                      <a:moveTo>
                        <a:pt x="48972" y="0"/>
                      </a:moveTo>
                      <a:cubicBezTo>
                        <a:pt x="22737" y="0"/>
                        <a:pt x="0" y="20988"/>
                        <a:pt x="0" y="48972"/>
                      </a:cubicBezTo>
                      <a:cubicBezTo>
                        <a:pt x="0" y="73459"/>
                        <a:pt x="17490" y="92698"/>
                        <a:pt x="40227" y="96196"/>
                      </a:cubicBezTo>
                      <a:lnTo>
                        <a:pt x="40227" y="944469"/>
                      </a:lnTo>
                      <a:lnTo>
                        <a:pt x="57717" y="944469"/>
                      </a:lnTo>
                      <a:lnTo>
                        <a:pt x="57717" y="96196"/>
                      </a:lnTo>
                      <a:cubicBezTo>
                        <a:pt x="80455" y="92698"/>
                        <a:pt x="97946" y="71710"/>
                        <a:pt x="97946" y="48972"/>
                      </a:cubicBezTo>
                      <a:cubicBezTo>
                        <a:pt x="97946" y="20988"/>
                        <a:pt x="75208" y="0"/>
                        <a:pt x="48972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56479973-7587-C609-5B7B-5AD8FCA2EDAC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376895" y="1978342"/>
                  <a:ext cx="97944" cy="262352"/>
                </a:xfrm>
                <a:custGeom>
                  <a:avLst/>
                  <a:gdLst>
                    <a:gd name="connsiteX0" fmla="*/ 48972 w 97944"/>
                    <a:gd name="connsiteY0" fmla="*/ 0 h 262352"/>
                    <a:gd name="connsiteX1" fmla="*/ 0 w 97944"/>
                    <a:gd name="connsiteY1" fmla="*/ 48972 h 262352"/>
                    <a:gd name="connsiteX2" fmla="*/ 40227 w 97944"/>
                    <a:gd name="connsiteY2" fmla="*/ 96196 h 262352"/>
                    <a:gd name="connsiteX3" fmla="*/ 40227 w 97944"/>
                    <a:gd name="connsiteY3" fmla="*/ 262352 h 262352"/>
                    <a:gd name="connsiteX4" fmla="*/ 57717 w 97944"/>
                    <a:gd name="connsiteY4" fmla="*/ 262352 h 262352"/>
                    <a:gd name="connsiteX5" fmla="*/ 57717 w 97944"/>
                    <a:gd name="connsiteY5" fmla="*/ 96196 h 262352"/>
                    <a:gd name="connsiteX6" fmla="*/ 97945 w 97944"/>
                    <a:gd name="connsiteY6" fmla="*/ 48972 h 262352"/>
                    <a:gd name="connsiteX7" fmla="*/ 48972 w 97944"/>
                    <a:gd name="connsiteY7" fmla="*/ 0 h 262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4" h="262352">
                      <a:moveTo>
                        <a:pt x="48972" y="0"/>
                      </a:moveTo>
                      <a:cubicBezTo>
                        <a:pt x="22737" y="0"/>
                        <a:pt x="0" y="20988"/>
                        <a:pt x="0" y="48972"/>
                      </a:cubicBezTo>
                      <a:cubicBezTo>
                        <a:pt x="0" y="73459"/>
                        <a:pt x="17490" y="92698"/>
                        <a:pt x="40227" y="96196"/>
                      </a:cubicBezTo>
                      <a:lnTo>
                        <a:pt x="40227" y="262352"/>
                      </a:lnTo>
                      <a:lnTo>
                        <a:pt x="57717" y="262352"/>
                      </a:lnTo>
                      <a:lnTo>
                        <a:pt x="57717" y="96196"/>
                      </a:lnTo>
                      <a:cubicBezTo>
                        <a:pt x="80454" y="92698"/>
                        <a:pt x="97945" y="71710"/>
                        <a:pt x="97945" y="48972"/>
                      </a:cubicBezTo>
                      <a:cubicBezTo>
                        <a:pt x="97945" y="20988"/>
                        <a:pt x="75208" y="0"/>
                        <a:pt x="48972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3BB924A-6B86-0061-4CA8-5283209C4427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850441" y="2062294"/>
                  <a:ext cx="96297" cy="321819"/>
                </a:xfrm>
                <a:custGeom>
                  <a:avLst/>
                  <a:gdLst>
                    <a:gd name="connsiteX0" fmla="*/ 48972 w 96297"/>
                    <a:gd name="connsiteY0" fmla="*/ 0 h 321819"/>
                    <a:gd name="connsiteX1" fmla="*/ 0 w 96297"/>
                    <a:gd name="connsiteY1" fmla="*/ 48973 h 321819"/>
                    <a:gd name="connsiteX2" fmla="*/ 41976 w 96297"/>
                    <a:gd name="connsiteY2" fmla="*/ 96196 h 321819"/>
                    <a:gd name="connsiteX3" fmla="*/ 41976 w 96297"/>
                    <a:gd name="connsiteY3" fmla="*/ 321819 h 321819"/>
                    <a:gd name="connsiteX4" fmla="*/ 59466 w 96297"/>
                    <a:gd name="connsiteY4" fmla="*/ 321819 h 321819"/>
                    <a:gd name="connsiteX5" fmla="*/ 59466 w 96297"/>
                    <a:gd name="connsiteY5" fmla="*/ 97946 h 321819"/>
                    <a:gd name="connsiteX6" fmla="*/ 96196 w 96297"/>
                    <a:gd name="connsiteY6" fmla="*/ 50722 h 321819"/>
                    <a:gd name="connsiteX7" fmla="*/ 48972 w 96297"/>
                    <a:gd name="connsiteY7" fmla="*/ 0 h 321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297" h="321819">
                      <a:moveTo>
                        <a:pt x="48972" y="0"/>
                      </a:moveTo>
                      <a:cubicBezTo>
                        <a:pt x="22737" y="0"/>
                        <a:pt x="0" y="20988"/>
                        <a:pt x="0" y="48973"/>
                      </a:cubicBezTo>
                      <a:cubicBezTo>
                        <a:pt x="0" y="73459"/>
                        <a:pt x="17490" y="92699"/>
                        <a:pt x="41976" y="96196"/>
                      </a:cubicBezTo>
                      <a:lnTo>
                        <a:pt x="41976" y="321819"/>
                      </a:lnTo>
                      <a:lnTo>
                        <a:pt x="59466" y="321819"/>
                      </a:lnTo>
                      <a:lnTo>
                        <a:pt x="59466" y="97946"/>
                      </a:lnTo>
                      <a:cubicBezTo>
                        <a:pt x="80454" y="92699"/>
                        <a:pt x="96196" y="73459"/>
                        <a:pt x="96196" y="50722"/>
                      </a:cubicBezTo>
                      <a:cubicBezTo>
                        <a:pt x="97945" y="22738"/>
                        <a:pt x="76956" y="0"/>
                        <a:pt x="48972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8D8BBBB0-2528-098F-4E8C-537805065A4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036336" y="2770182"/>
                <a:ext cx="1831220" cy="2360214"/>
              </a:xfrm>
              <a:custGeom>
                <a:avLst/>
                <a:gdLst>
                  <a:gd name="connsiteX0" fmla="*/ 1598602 w 1831220"/>
                  <a:gd name="connsiteY0" fmla="*/ 1030574 h 2360214"/>
                  <a:gd name="connsiteX1" fmla="*/ 1742021 w 1831220"/>
                  <a:gd name="connsiteY1" fmla="*/ 462143 h 2360214"/>
                  <a:gd name="connsiteX2" fmla="*/ 1115874 w 1831220"/>
                  <a:gd name="connsiteY2" fmla="*/ 404 h 2360214"/>
                  <a:gd name="connsiteX3" fmla="*/ 1119371 w 1831220"/>
                  <a:gd name="connsiteY3" fmla="*/ 58121 h 2360214"/>
                  <a:gd name="connsiteX4" fmla="*/ 1539135 w 1831220"/>
                  <a:gd name="connsiteY4" fmla="*/ 502370 h 2360214"/>
                  <a:gd name="connsiteX5" fmla="*/ 1093136 w 1831220"/>
                  <a:gd name="connsiteY5" fmla="*/ 948370 h 2360214"/>
                  <a:gd name="connsiteX6" fmla="*/ 986446 w 1831220"/>
                  <a:gd name="connsiteY6" fmla="*/ 934378 h 2360214"/>
                  <a:gd name="connsiteX7" fmla="*/ 425012 w 1831220"/>
                  <a:gd name="connsiteY7" fmla="*/ 1271938 h 2360214"/>
                  <a:gd name="connsiteX8" fmla="*/ 0 w 1831220"/>
                  <a:gd name="connsiteY8" fmla="*/ 1534290 h 2360214"/>
                  <a:gd name="connsiteX9" fmla="*/ 103192 w 1831220"/>
                  <a:gd name="connsiteY9" fmla="*/ 1567522 h 2360214"/>
                  <a:gd name="connsiteX10" fmla="*/ 711850 w 1831220"/>
                  <a:gd name="connsiteY10" fmla="*/ 1408362 h 2360214"/>
                  <a:gd name="connsiteX11" fmla="*/ 818541 w 1831220"/>
                  <a:gd name="connsiteY11" fmla="*/ 1861356 h 2360214"/>
                  <a:gd name="connsiteX12" fmla="*/ 766070 w 1831220"/>
                  <a:gd name="connsiteY12" fmla="*/ 2300360 h 2360214"/>
                  <a:gd name="connsiteX13" fmla="*/ 1831221 w 1831220"/>
                  <a:gd name="connsiteY13" fmla="*/ 2300360 h 2360214"/>
                  <a:gd name="connsiteX14" fmla="*/ 1598602 w 1831220"/>
                  <a:gd name="connsiteY14" fmla="*/ 1030574 h 236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1220" h="2360214">
                    <a:moveTo>
                      <a:pt x="1598602" y="1030574"/>
                    </a:moveTo>
                    <a:cubicBezTo>
                      <a:pt x="1570618" y="799703"/>
                      <a:pt x="1659817" y="640543"/>
                      <a:pt x="1742021" y="462143"/>
                    </a:cubicBezTo>
                    <a:cubicBezTo>
                      <a:pt x="1689551" y="-31080"/>
                      <a:pt x="1115874" y="404"/>
                      <a:pt x="1115874" y="404"/>
                    </a:cubicBezTo>
                    <a:lnTo>
                      <a:pt x="1119371" y="58121"/>
                    </a:lnTo>
                    <a:cubicBezTo>
                      <a:pt x="1353739" y="72113"/>
                      <a:pt x="1539135" y="264505"/>
                      <a:pt x="1539135" y="502370"/>
                    </a:cubicBezTo>
                    <a:cubicBezTo>
                      <a:pt x="1539135" y="748982"/>
                      <a:pt x="1339748" y="948370"/>
                      <a:pt x="1093136" y="948370"/>
                    </a:cubicBezTo>
                    <a:cubicBezTo>
                      <a:pt x="1056407" y="948370"/>
                      <a:pt x="1021426" y="943123"/>
                      <a:pt x="986446" y="934378"/>
                    </a:cubicBezTo>
                    <a:cubicBezTo>
                      <a:pt x="839528" y="1048064"/>
                      <a:pt x="627897" y="1193232"/>
                      <a:pt x="425012" y="1271938"/>
                    </a:cubicBezTo>
                    <a:cubicBezTo>
                      <a:pt x="185396" y="1364636"/>
                      <a:pt x="57718" y="1473075"/>
                      <a:pt x="0" y="1534290"/>
                    </a:cubicBezTo>
                    <a:cubicBezTo>
                      <a:pt x="27985" y="1557028"/>
                      <a:pt x="62965" y="1569270"/>
                      <a:pt x="103192" y="1567522"/>
                    </a:cubicBezTo>
                    <a:cubicBezTo>
                      <a:pt x="314823" y="1560525"/>
                      <a:pt x="505466" y="1508055"/>
                      <a:pt x="711850" y="1408362"/>
                    </a:cubicBezTo>
                    <a:cubicBezTo>
                      <a:pt x="711850" y="1408362"/>
                      <a:pt x="818541" y="1581514"/>
                      <a:pt x="818541" y="1861356"/>
                    </a:cubicBezTo>
                    <a:cubicBezTo>
                      <a:pt x="818541" y="1969796"/>
                      <a:pt x="766070" y="2300360"/>
                      <a:pt x="766070" y="2300360"/>
                    </a:cubicBezTo>
                    <a:cubicBezTo>
                      <a:pt x="766070" y="2300360"/>
                      <a:pt x="1535638" y="2435034"/>
                      <a:pt x="1831221" y="2300360"/>
                    </a:cubicBezTo>
                    <a:cubicBezTo>
                      <a:pt x="1829472" y="2300360"/>
                      <a:pt x="1637080" y="1350643"/>
                      <a:pt x="1598602" y="1030574"/>
                    </a:cubicBezTo>
                    <a:close/>
                  </a:path>
                </a:pathLst>
              </a:custGeom>
              <a:gradFill>
                <a:gsLst>
                  <a:gs pos="16000">
                    <a:schemeClr val="accent1"/>
                  </a:gs>
                  <a:gs pos="79000">
                    <a:schemeClr val="accent2">
                      <a:alpha val="0"/>
                    </a:schemeClr>
                  </a:gs>
                  <a:gs pos="45000">
                    <a:schemeClr val="accent1"/>
                  </a:gs>
                </a:gsLst>
                <a:lin ang="4200000" scaled="0"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2" name="图形 14">
                <a:extLst>
                  <a:ext uri="{FF2B5EF4-FFF2-40B4-BE49-F238E27FC236}">
                    <a16:creationId xmlns:a16="http://schemas.microsoft.com/office/drawing/2014/main" id="{7938EA16-988B-2F0E-3006-C641275D3FAA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88082" y="2833676"/>
                <a:ext cx="888467" cy="888467"/>
                <a:chOff x="6225842" y="3171298"/>
                <a:chExt cx="888467" cy="888467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8A186115-3F34-4099-B876-45FAC438AEA2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6997148">
                  <a:off x="6225842" y="3171298"/>
                  <a:ext cx="888467" cy="888467"/>
                </a:xfrm>
                <a:custGeom>
                  <a:avLst/>
                  <a:gdLst>
                    <a:gd name="connsiteX0" fmla="*/ 888468 w 888467"/>
                    <a:gd name="connsiteY0" fmla="*/ 444234 h 888467"/>
                    <a:gd name="connsiteX1" fmla="*/ 444233 w 888467"/>
                    <a:gd name="connsiteY1" fmla="*/ 888469 h 888467"/>
                    <a:gd name="connsiteX2" fmla="*/ -1 w 888467"/>
                    <a:gd name="connsiteY2" fmla="*/ 444234 h 888467"/>
                    <a:gd name="connsiteX3" fmla="*/ 444233 w 888467"/>
                    <a:gd name="connsiteY3" fmla="*/ 0 h 888467"/>
                    <a:gd name="connsiteX4" fmla="*/ 888468 w 888467"/>
                    <a:gd name="connsiteY4" fmla="*/ 444234 h 8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467" h="888467">
                      <a:moveTo>
                        <a:pt x="888468" y="444234"/>
                      </a:moveTo>
                      <a:cubicBezTo>
                        <a:pt x="888468" y="689578"/>
                        <a:pt x="689578" y="888469"/>
                        <a:pt x="444233" y="888469"/>
                      </a:cubicBezTo>
                      <a:cubicBezTo>
                        <a:pt x="198890" y="888469"/>
                        <a:pt x="-1" y="689579"/>
                        <a:pt x="-1" y="444234"/>
                      </a:cubicBezTo>
                      <a:cubicBezTo>
                        <a:pt x="-1" y="198891"/>
                        <a:pt x="198889" y="0"/>
                        <a:pt x="444233" y="0"/>
                      </a:cubicBezTo>
                      <a:cubicBezTo>
                        <a:pt x="689577" y="0"/>
                        <a:pt x="888468" y="198890"/>
                        <a:pt x="888468" y="444234"/>
                      </a:cubicBezTo>
                      <a:close/>
                    </a:path>
                  </a:pathLst>
                </a:custGeom>
                <a:solidFill>
                  <a:srgbClr val="FFFFFF">
                    <a:alpha val="24000"/>
                  </a:srgbClr>
                </a:solidFill>
                <a:ln w="17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855F5576-5159-CE23-CB78-F004697C62A1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6678374">
                  <a:off x="6379939" y="3298209"/>
                  <a:ext cx="636620" cy="636620"/>
                </a:xfrm>
                <a:custGeom>
                  <a:avLst/>
                  <a:gdLst>
                    <a:gd name="connsiteX0" fmla="*/ 636620 w 636620"/>
                    <a:gd name="connsiteY0" fmla="*/ 318311 h 636620"/>
                    <a:gd name="connsiteX1" fmla="*/ 318310 w 636620"/>
                    <a:gd name="connsiteY1" fmla="*/ 636621 h 636620"/>
                    <a:gd name="connsiteX2" fmla="*/ -1 w 636620"/>
                    <a:gd name="connsiteY2" fmla="*/ 318311 h 636620"/>
                    <a:gd name="connsiteX3" fmla="*/ 318310 w 636620"/>
                    <a:gd name="connsiteY3" fmla="*/ 0 h 636620"/>
                    <a:gd name="connsiteX4" fmla="*/ 636620 w 636620"/>
                    <a:gd name="connsiteY4" fmla="*/ 318311 h 636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620" h="636620">
                      <a:moveTo>
                        <a:pt x="636620" y="318311"/>
                      </a:moveTo>
                      <a:cubicBezTo>
                        <a:pt x="636620" y="494108"/>
                        <a:pt x="494107" y="636621"/>
                        <a:pt x="318310" y="636621"/>
                      </a:cubicBezTo>
                      <a:cubicBezTo>
                        <a:pt x="142512" y="636621"/>
                        <a:pt x="-1" y="494108"/>
                        <a:pt x="-1" y="318311"/>
                      </a:cubicBezTo>
                      <a:cubicBezTo>
                        <a:pt x="-1" y="142513"/>
                        <a:pt x="142512" y="0"/>
                        <a:pt x="318310" y="0"/>
                      </a:cubicBezTo>
                      <a:cubicBezTo>
                        <a:pt x="494107" y="0"/>
                        <a:pt x="636620" y="142513"/>
                        <a:pt x="636620" y="318311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17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1D47B75D-513A-D89D-E805-97F955268BC3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471342" y="3388050"/>
                  <a:ext cx="454744" cy="454744"/>
                </a:xfrm>
                <a:custGeom>
                  <a:avLst/>
                  <a:gdLst>
                    <a:gd name="connsiteX0" fmla="*/ 454744 w 454744"/>
                    <a:gd name="connsiteY0" fmla="*/ 227372 h 454744"/>
                    <a:gd name="connsiteX1" fmla="*/ 227372 w 454744"/>
                    <a:gd name="connsiteY1" fmla="*/ 454744 h 454744"/>
                    <a:gd name="connsiteX2" fmla="*/ 0 w 454744"/>
                    <a:gd name="connsiteY2" fmla="*/ 227372 h 454744"/>
                    <a:gd name="connsiteX3" fmla="*/ 227372 w 454744"/>
                    <a:gd name="connsiteY3" fmla="*/ 0 h 454744"/>
                    <a:gd name="connsiteX4" fmla="*/ 454744 w 454744"/>
                    <a:gd name="connsiteY4" fmla="*/ 227372 h 454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4744" h="454744">
                      <a:moveTo>
                        <a:pt x="454744" y="227372"/>
                      </a:moveTo>
                      <a:cubicBezTo>
                        <a:pt x="454744" y="353300"/>
                        <a:pt x="353301" y="454744"/>
                        <a:pt x="227372" y="454744"/>
                      </a:cubicBezTo>
                      <a:cubicBezTo>
                        <a:pt x="101443" y="454744"/>
                        <a:pt x="0" y="353300"/>
                        <a:pt x="0" y="227372"/>
                      </a:cubicBezTo>
                      <a:cubicBezTo>
                        <a:pt x="0" y="101443"/>
                        <a:pt x="101443" y="0"/>
                        <a:pt x="227372" y="0"/>
                      </a:cubicBezTo>
                      <a:cubicBezTo>
                        <a:pt x="353301" y="0"/>
                        <a:pt x="454744" y="101443"/>
                        <a:pt x="454744" y="227372"/>
                      </a:cubicBezTo>
                      <a:close/>
                    </a:path>
                  </a:pathLst>
                </a:custGeom>
                <a:noFill/>
                <a:ln w="4102" cap="flat">
                  <a:solidFill>
                    <a:srgbClr val="FFFFFF">
                      <a:alpha val="48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5E7BC48F-50E9-1772-4217-39354666344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319178" y="3235885"/>
                  <a:ext cx="759072" cy="759072"/>
                </a:xfrm>
                <a:custGeom>
                  <a:avLst/>
                  <a:gdLst>
                    <a:gd name="connsiteX0" fmla="*/ 759073 w 759072"/>
                    <a:gd name="connsiteY0" fmla="*/ 379537 h 759072"/>
                    <a:gd name="connsiteX1" fmla="*/ 379537 w 759072"/>
                    <a:gd name="connsiteY1" fmla="*/ 759073 h 759072"/>
                    <a:gd name="connsiteX2" fmla="*/ 0 w 759072"/>
                    <a:gd name="connsiteY2" fmla="*/ 379537 h 759072"/>
                    <a:gd name="connsiteX3" fmla="*/ 379537 w 759072"/>
                    <a:gd name="connsiteY3" fmla="*/ 0 h 759072"/>
                    <a:gd name="connsiteX4" fmla="*/ 759073 w 759072"/>
                    <a:gd name="connsiteY4" fmla="*/ 379537 h 759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9072" h="759072">
                      <a:moveTo>
                        <a:pt x="759073" y="379537"/>
                      </a:moveTo>
                      <a:cubicBezTo>
                        <a:pt x="759073" y="589419"/>
                        <a:pt x="589419" y="759073"/>
                        <a:pt x="379537" y="759073"/>
                      </a:cubicBezTo>
                      <a:cubicBezTo>
                        <a:pt x="169655" y="759073"/>
                        <a:pt x="0" y="589419"/>
                        <a:pt x="0" y="379537"/>
                      </a:cubicBezTo>
                      <a:cubicBezTo>
                        <a:pt x="0" y="169655"/>
                        <a:pt x="169655" y="0"/>
                        <a:pt x="379537" y="0"/>
                      </a:cubicBezTo>
                      <a:cubicBezTo>
                        <a:pt x="589419" y="1749"/>
                        <a:pt x="759073" y="171403"/>
                        <a:pt x="759073" y="379537"/>
                      </a:cubicBezTo>
                      <a:close/>
                    </a:path>
                  </a:pathLst>
                </a:custGeom>
                <a:noFill/>
                <a:ln w="8203" cap="flat">
                  <a:solidFill>
                    <a:srgbClr val="FFFFFF">
                      <a:alpha val="48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37EC172C-EF5B-C155-DE30-437F3A2A9CD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432864" y="3347822"/>
                  <a:ext cx="535198" cy="260603"/>
                </a:xfrm>
                <a:custGeom>
                  <a:avLst/>
                  <a:gdLst>
                    <a:gd name="connsiteX0" fmla="*/ 73459 w 535198"/>
                    <a:gd name="connsiteY0" fmla="*/ 260604 h 260603"/>
                    <a:gd name="connsiteX1" fmla="*/ 267599 w 535198"/>
                    <a:gd name="connsiteY1" fmla="*/ 73459 h 260603"/>
                    <a:gd name="connsiteX2" fmla="*/ 461740 w 535198"/>
                    <a:gd name="connsiteY2" fmla="*/ 260604 h 260603"/>
                    <a:gd name="connsiteX3" fmla="*/ 535199 w 535198"/>
                    <a:gd name="connsiteY3" fmla="*/ 260604 h 260603"/>
                    <a:gd name="connsiteX4" fmla="*/ 267599 w 535198"/>
                    <a:gd name="connsiteY4" fmla="*/ 0 h 260603"/>
                    <a:gd name="connsiteX5" fmla="*/ 0 w 535198"/>
                    <a:gd name="connsiteY5" fmla="*/ 260604 h 260603"/>
                    <a:gd name="connsiteX6" fmla="*/ 73459 w 535198"/>
                    <a:gd name="connsiteY6" fmla="*/ 260604 h 26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5198" h="260603">
                      <a:moveTo>
                        <a:pt x="73459" y="260604"/>
                      </a:moveTo>
                      <a:cubicBezTo>
                        <a:pt x="76956" y="157411"/>
                        <a:pt x="162658" y="73459"/>
                        <a:pt x="267599" y="73459"/>
                      </a:cubicBezTo>
                      <a:cubicBezTo>
                        <a:pt x="372540" y="73459"/>
                        <a:pt x="456493" y="155663"/>
                        <a:pt x="461740" y="260604"/>
                      </a:cubicBezTo>
                      <a:lnTo>
                        <a:pt x="535199" y="260604"/>
                      </a:lnTo>
                      <a:cubicBezTo>
                        <a:pt x="531700" y="115436"/>
                        <a:pt x="412768" y="0"/>
                        <a:pt x="267599" y="0"/>
                      </a:cubicBezTo>
                      <a:cubicBezTo>
                        <a:pt x="122431" y="0"/>
                        <a:pt x="3498" y="115436"/>
                        <a:pt x="0" y="260604"/>
                      </a:cubicBezTo>
                      <a:lnTo>
                        <a:pt x="73459" y="26060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551B3C1A-D208-6DB3-8880-A0DF56BBB7DD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564040" y="3482496"/>
                  <a:ext cx="269347" cy="269348"/>
                </a:xfrm>
                <a:custGeom>
                  <a:avLst/>
                  <a:gdLst>
                    <a:gd name="connsiteX0" fmla="*/ 134675 w 269347"/>
                    <a:gd name="connsiteY0" fmla="*/ 0 h 269348"/>
                    <a:gd name="connsiteX1" fmla="*/ 0 w 269347"/>
                    <a:gd name="connsiteY1" fmla="*/ 134674 h 269348"/>
                    <a:gd name="connsiteX2" fmla="*/ 134675 w 269347"/>
                    <a:gd name="connsiteY2" fmla="*/ 269349 h 269348"/>
                    <a:gd name="connsiteX3" fmla="*/ 269348 w 269347"/>
                    <a:gd name="connsiteY3" fmla="*/ 134674 h 269348"/>
                    <a:gd name="connsiteX4" fmla="*/ 134675 w 269347"/>
                    <a:gd name="connsiteY4" fmla="*/ 0 h 269348"/>
                    <a:gd name="connsiteX5" fmla="*/ 134675 w 269347"/>
                    <a:gd name="connsiteY5" fmla="*/ 230870 h 269348"/>
                    <a:gd name="connsiteX6" fmla="*/ 36729 w 269347"/>
                    <a:gd name="connsiteY6" fmla="*/ 132926 h 269348"/>
                    <a:gd name="connsiteX7" fmla="*/ 134675 w 269347"/>
                    <a:gd name="connsiteY7" fmla="*/ 34980 h 269348"/>
                    <a:gd name="connsiteX8" fmla="*/ 232619 w 269347"/>
                    <a:gd name="connsiteY8" fmla="*/ 132926 h 269348"/>
                    <a:gd name="connsiteX9" fmla="*/ 134675 w 269347"/>
                    <a:gd name="connsiteY9" fmla="*/ 230870 h 26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9347" h="269348">
                      <a:moveTo>
                        <a:pt x="134675" y="0"/>
                      </a:moveTo>
                      <a:cubicBezTo>
                        <a:pt x="61216" y="0"/>
                        <a:pt x="0" y="59467"/>
                        <a:pt x="0" y="134674"/>
                      </a:cubicBezTo>
                      <a:cubicBezTo>
                        <a:pt x="0" y="208133"/>
                        <a:pt x="59466" y="269349"/>
                        <a:pt x="134675" y="269349"/>
                      </a:cubicBezTo>
                      <a:cubicBezTo>
                        <a:pt x="208132" y="269349"/>
                        <a:pt x="269348" y="209882"/>
                        <a:pt x="269348" y="134674"/>
                      </a:cubicBezTo>
                      <a:cubicBezTo>
                        <a:pt x="269348" y="59467"/>
                        <a:pt x="209882" y="0"/>
                        <a:pt x="134675" y="0"/>
                      </a:cubicBezTo>
                      <a:close/>
                      <a:moveTo>
                        <a:pt x="134675" y="230870"/>
                      </a:moveTo>
                      <a:cubicBezTo>
                        <a:pt x="80454" y="230870"/>
                        <a:pt x="36729" y="187145"/>
                        <a:pt x="36729" y="132926"/>
                      </a:cubicBezTo>
                      <a:cubicBezTo>
                        <a:pt x="36729" y="78706"/>
                        <a:pt x="80454" y="34980"/>
                        <a:pt x="134675" y="34980"/>
                      </a:cubicBezTo>
                      <a:cubicBezTo>
                        <a:pt x="188894" y="34980"/>
                        <a:pt x="232619" y="78706"/>
                        <a:pt x="232619" y="132926"/>
                      </a:cubicBezTo>
                      <a:cubicBezTo>
                        <a:pt x="232619" y="187145"/>
                        <a:pt x="188894" y="230870"/>
                        <a:pt x="134675" y="2308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3" name="图形 14">
                <a:extLst>
                  <a:ext uri="{FF2B5EF4-FFF2-40B4-BE49-F238E27FC236}">
                    <a16:creationId xmlns:a16="http://schemas.microsoft.com/office/drawing/2014/main" id="{79AA154A-858C-05C7-E8C1-9034F67D0E19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057762" y="3165863"/>
                <a:ext cx="732838" cy="1964144"/>
                <a:chOff x="6595522" y="3503485"/>
                <a:chExt cx="732838" cy="1964144"/>
              </a:xfrm>
              <a:gradFill>
                <a:gsLst>
                  <a:gs pos="10000">
                    <a:schemeClr val="bg1">
                      <a:alpha val="81000"/>
                    </a:schemeClr>
                  </a:gs>
                  <a:gs pos="81000">
                    <a:schemeClr val="bg1">
                      <a:alpha val="0"/>
                    </a:schemeClr>
                  </a:gs>
                  <a:gs pos="59000">
                    <a:schemeClr val="bg1">
                      <a:alpha val="63000"/>
                    </a:schemeClr>
                  </a:gs>
                </a:gsLst>
                <a:lin ang="5400000" scaled="1"/>
              </a:gradFill>
            </p:grpSpPr>
            <p:grpSp>
              <p:nvGrpSpPr>
                <p:cNvPr id="433" name="图形 14">
                  <a:extLst>
                    <a:ext uri="{FF2B5EF4-FFF2-40B4-BE49-F238E27FC236}">
                      <a16:creationId xmlns:a16="http://schemas.microsoft.com/office/drawing/2014/main" id="{5739E5C7-4CDC-AFC6-C22F-BAC6B38501F9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106235" y="3503485"/>
                  <a:ext cx="222125" cy="1964144"/>
                  <a:chOff x="7106235" y="3503485"/>
                  <a:chExt cx="222125" cy="1964144"/>
                </a:xfrm>
                <a:grpFill/>
              </p:grpSpPr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41E37A56-43DB-F4C0-807A-2E88551F3B8C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7239160" y="3503485"/>
                    <a:ext cx="41976" cy="40226"/>
                  </a:xfrm>
                  <a:custGeom>
                    <a:avLst/>
                    <a:gdLst>
                      <a:gd name="connsiteX0" fmla="*/ 20988 w 41976"/>
                      <a:gd name="connsiteY0" fmla="*/ 40227 h 40226"/>
                      <a:gd name="connsiteX1" fmla="*/ 6996 w 41976"/>
                      <a:gd name="connsiteY1" fmla="*/ 34980 h 40226"/>
                      <a:gd name="connsiteX2" fmla="*/ 0 w 41976"/>
                      <a:gd name="connsiteY2" fmla="*/ 20988 h 40226"/>
                      <a:gd name="connsiteX3" fmla="*/ 6996 w 41976"/>
                      <a:gd name="connsiteY3" fmla="*/ 5247 h 40226"/>
                      <a:gd name="connsiteX4" fmla="*/ 36730 w 41976"/>
                      <a:gd name="connsiteY4" fmla="*/ 5247 h 40226"/>
                      <a:gd name="connsiteX5" fmla="*/ 41977 w 41976"/>
                      <a:gd name="connsiteY5" fmla="*/ 20988 h 40226"/>
                      <a:gd name="connsiteX6" fmla="*/ 36730 w 41976"/>
                      <a:gd name="connsiteY6" fmla="*/ 34980 h 40226"/>
                      <a:gd name="connsiteX7" fmla="*/ 20988 w 41976"/>
                      <a:gd name="connsiteY7" fmla="*/ 40227 h 40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976" h="40226">
                        <a:moveTo>
                          <a:pt x="20988" y="40227"/>
                        </a:moveTo>
                        <a:cubicBezTo>
                          <a:pt x="15742" y="40227"/>
                          <a:pt x="10495" y="38478"/>
                          <a:pt x="6996" y="34980"/>
                        </a:cubicBezTo>
                        <a:cubicBezTo>
                          <a:pt x="3498" y="31482"/>
                          <a:pt x="0" y="26235"/>
                          <a:pt x="0" y="20988"/>
                        </a:cubicBezTo>
                        <a:cubicBezTo>
                          <a:pt x="0" y="15741"/>
                          <a:pt x="1750" y="10493"/>
                          <a:pt x="6996" y="5247"/>
                        </a:cubicBezTo>
                        <a:cubicBezTo>
                          <a:pt x="13992" y="-1749"/>
                          <a:pt x="27985" y="-1749"/>
                          <a:pt x="36730" y="5247"/>
                        </a:cubicBezTo>
                        <a:cubicBezTo>
                          <a:pt x="40227" y="8745"/>
                          <a:pt x="41977" y="13992"/>
                          <a:pt x="41977" y="20988"/>
                        </a:cubicBezTo>
                        <a:cubicBezTo>
                          <a:pt x="41977" y="26235"/>
                          <a:pt x="40227" y="31482"/>
                          <a:pt x="36730" y="34980"/>
                        </a:cubicBezTo>
                        <a:cubicBezTo>
                          <a:pt x="31482" y="38478"/>
                          <a:pt x="26235" y="40227"/>
                          <a:pt x="20988" y="40227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204504B1-4DC9-32EC-9FB9-32423F6D5FD1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7106235" y="3551341"/>
                    <a:ext cx="179947" cy="1867771"/>
                  </a:xfrm>
                  <a:custGeom>
                    <a:avLst/>
                    <a:gdLst>
                      <a:gd name="connsiteX0" fmla="*/ 143420 w 179947"/>
                      <a:gd name="connsiteY0" fmla="*/ 1860320 h 1867771"/>
                      <a:gd name="connsiteX1" fmla="*/ 143420 w 179947"/>
                      <a:gd name="connsiteY1" fmla="*/ 1860320 h 1867771"/>
                      <a:gd name="connsiteX2" fmla="*/ 145168 w 179947"/>
                      <a:gd name="connsiteY2" fmla="*/ 1830588 h 1867771"/>
                      <a:gd name="connsiteX3" fmla="*/ 145168 w 179947"/>
                      <a:gd name="connsiteY3" fmla="*/ 1830588 h 1867771"/>
                      <a:gd name="connsiteX4" fmla="*/ 174902 w 179947"/>
                      <a:gd name="connsiteY4" fmla="*/ 1832336 h 1867771"/>
                      <a:gd name="connsiteX5" fmla="*/ 174902 w 179947"/>
                      <a:gd name="connsiteY5" fmla="*/ 1832336 h 1867771"/>
                      <a:gd name="connsiteX6" fmla="*/ 174902 w 179947"/>
                      <a:gd name="connsiteY6" fmla="*/ 1832336 h 1867771"/>
                      <a:gd name="connsiteX7" fmla="*/ 174902 w 179947"/>
                      <a:gd name="connsiteY7" fmla="*/ 1832336 h 1867771"/>
                      <a:gd name="connsiteX8" fmla="*/ 173152 w 179947"/>
                      <a:gd name="connsiteY8" fmla="*/ 1862070 h 1867771"/>
                      <a:gd name="connsiteX9" fmla="*/ 173152 w 179947"/>
                      <a:gd name="connsiteY9" fmla="*/ 1862070 h 1867771"/>
                      <a:gd name="connsiteX10" fmla="*/ 159160 w 179947"/>
                      <a:gd name="connsiteY10" fmla="*/ 1867317 h 1867771"/>
                      <a:gd name="connsiteX11" fmla="*/ 159160 w 179947"/>
                      <a:gd name="connsiteY11" fmla="*/ 1867317 h 1867771"/>
                      <a:gd name="connsiteX12" fmla="*/ 143420 w 179947"/>
                      <a:gd name="connsiteY12" fmla="*/ 1860320 h 1867771"/>
                      <a:gd name="connsiteX13" fmla="*/ 103191 w 179947"/>
                      <a:gd name="connsiteY13" fmla="*/ 1811348 h 1867771"/>
                      <a:gd name="connsiteX14" fmla="*/ 103191 w 179947"/>
                      <a:gd name="connsiteY14" fmla="*/ 1811348 h 1867771"/>
                      <a:gd name="connsiteX15" fmla="*/ 106690 w 179947"/>
                      <a:gd name="connsiteY15" fmla="*/ 1781615 h 1867771"/>
                      <a:gd name="connsiteX16" fmla="*/ 106690 w 179947"/>
                      <a:gd name="connsiteY16" fmla="*/ 1781615 h 1867771"/>
                      <a:gd name="connsiteX17" fmla="*/ 136423 w 179947"/>
                      <a:gd name="connsiteY17" fmla="*/ 1785113 h 1867771"/>
                      <a:gd name="connsiteX18" fmla="*/ 136423 w 179947"/>
                      <a:gd name="connsiteY18" fmla="*/ 1785113 h 1867771"/>
                      <a:gd name="connsiteX19" fmla="*/ 136423 w 179947"/>
                      <a:gd name="connsiteY19" fmla="*/ 1785113 h 1867771"/>
                      <a:gd name="connsiteX20" fmla="*/ 136423 w 179947"/>
                      <a:gd name="connsiteY20" fmla="*/ 1785113 h 1867771"/>
                      <a:gd name="connsiteX21" fmla="*/ 132925 w 179947"/>
                      <a:gd name="connsiteY21" fmla="*/ 1814846 h 1867771"/>
                      <a:gd name="connsiteX22" fmla="*/ 132925 w 179947"/>
                      <a:gd name="connsiteY22" fmla="*/ 1814846 h 1867771"/>
                      <a:gd name="connsiteX23" fmla="*/ 120682 w 179947"/>
                      <a:gd name="connsiteY23" fmla="*/ 1818345 h 1867771"/>
                      <a:gd name="connsiteX24" fmla="*/ 120682 w 179947"/>
                      <a:gd name="connsiteY24" fmla="*/ 1818345 h 1867771"/>
                      <a:gd name="connsiteX25" fmla="*/ 103191 w 179947"/>
                      <a:gd name="connsiteY25" fmla="*/ 1811348 h 1867771"/>
                      <a:gd name="connsiteX26" fmla="*/ 64714 w 179947"/>
                      <a:gd name="connsiteY26" fmla="*/ 1757129 h 1867771"/>
                      <a:gd name="connsiteX27" fmla="*/ 71709 w 179947"/>
                      <a:gd name="connsiteY27" fmla="*/ 1727395 h 1867771"/>
                      <a:gd name="connsiteX28" fmla="*/ 71709 w 179947"/>
                      <a:gd name="connsiteY28" fmla="*/ 1727395 h 1867771"/>
                      <a:gd name="connsiteX29" fmla="*/ 101443 w 179947"/>
                      <a:gd name="connsiteY29" fmla="*/ 1734392 h 1867771"/>
                      <a:gd name="connsiteX30" fmla="*/ 101443 w 179947"/>
                      <a:gd name="connsiteY30" fmla="*/ 1734392 h 1867771"/>
                      <a:gd name="connsiteX31" fmla="*/ 94446 w 179947"/>
                      <a:gd name="connsiteY31" fmla="*/ 1764124 h 1867771"/>
                      <a:gd name="connsiteX32" fmla="*/ 94446 w 179947"/>
                      <a:gd name="connsiteY32" fmla="*/ 1764124 h 1867771"/>
                      <a:gd name="connsiteX33" fmla="*/ 83953 w 179947"/>
                      <a:gd name="connsiteY33" fmla="*/ 1767623 h 1867771"/>
                      <a:gd name="connsiteX34" fmla="*/ 83953 w 179947"/>
                      <a:gd name="connsiteY34" fmla="*/ 1767623 h 1867771"/>
                      <a:gd name="connsiteX35" fmla="*/ 64714 w 179947"/>
                      <a:gd name="connsiteY35" fmla="*/ 1757129 h 1867771"/>
                      <a:gd name="connsiteX36" fmla="*/ 33231 w 179947"/>
                      <a:gd name="connsiteY36" fmla="*/ 1699412 h 1867771"/>
                      <a:gd name="connsiteX37" fmla="*/ 43725 w 179947"/>
                      <a:gd name="connsiteY37" fmla="*/ 1671427 h 1867771"/>
                      <a:gd name="connsiteX38" fmla="*/ 43725 w 179947"/>
                      <a:gd name="connsiteY38" fmla="*/ 1671427 h 1867771"/>
                      <a:gd name="connsiteX39" fmla="*/ 71709 w 179947"/>
                      <a:gd name="connsiteY39" fmla="*/ 1681921 h 1867771"/>
                      <a:gd name="connsiteX40" fmla="*/ 71709 w 179947"/>
                      <a:gd name="connsiteY40" fmla="*/ 1681921 h 1867771"/>
                      <a:gd name="connsiteX41" fmla="*/ 61216 w 179947"/>
                      <a:gd name="connsiteY41" fmla="*/ 1709905 h 1867771"/>
                      <a:gd name="connsiteX42" fmla="*/ 61216 w 179947"/>
                      <a:gd name="connsiteY42" fmla="*/ 1709905 h 1867771"/>
                      <a:gd name="connsiteX43" fmla="*/ 52471 w 179947"/>
                      <a:gd name="connsiteY43" fmla="*/ 1711654 h 1867771"/>
                      <a:gd name="connsiteX44" fmla="*/ 52471 w 179947"/>
                      <a:gd name="connsiteY44" fmla="*/ 1711654 h 1867771"/>
                      <a:gd name="connsiteX45" fmla="*/ 33231 w 179947"/>
                      <a:gd name="connsiteY45" fmla="*/ 1699412 h 1867771"/>
                      <a:gd name="connsiteX46" fmla="*/ 10494 w 179947"/>
                      <a:gd name="connsiteY46" fmla="*/ 1636446 h 1867771"/>
                      <a:gd name="connsiteX47" fmla="*/ 26235 w 179947"/>
                      <a:gd name="connsiteY47" fmla="*/ 1610211 h 1867771"/>
                      <a:gd name="connsiteX48" fmla="*/ 26235 w 179947"/>
                      <a:gd name="connsiteY48" fmla="*/ 1610211 h 1867771"/>
                      <a:gd name="connsiteX49" fmla="*/ 52471 w 179947"/>
                      <a:gd name="connsiteY49" fmla="*/ 1625953 h 1867771"/>
                      <a:gd name="connsiteX50" fmla="*/ 52471 w 179947"/>
                      <a:gd name="connsiteY50" fmla="*/ 1625953 h 1867771"/>
                      <a:gd name="connsiteX51" fmla="*/ 36729 w 179947"/>
                      <a:gd name="connsiteY51" fmla="*/ 1652188 h 1867771"/>
                      <a:gd name="connsiteX52" fmla="*/ 36729 w 179947"/>
                      <a:gd name="connsiteY52" fmla="*/ 1652188 h 1867771"/>
                      <a:gd name="connsiteX53" fmla="*/ 31482 w 179947"/>
                      <a:gd name="connsiteY53" fmla="*/ 1652188 h 1867771"/>
                      <a:gd name="connsiteX54" fmla="*/ 31482 w 179947"/>
                      <a:gd name="connsiteY54" fmla="*/ 1652188 h 1867771"/>
                      <a:gd name="connsiteX55" fmla="*/ 10494 w 179947"/>
                      <a:gd name="connsiteY55" fmla="*/ 1636446 h 1867771"/>
                      <a:gd name="connsiteX56" fmla="*/ 1749 w 179947"/>
                      <a:gd name="connsiteY56" fmla="*/ 1568235 h 1867771"/>
                      <a:gd name="connsiteX57" fmla="*/ 22737 w 179947"/>
                      <a:gd name="connsiteY57" fmla="*/ 1547247 h 1867771"/>
                      <a:gd name="connsiteX58" fmla="*/ 22737 w 179947"/>
                      <a:gd name="connsiteY58" fmla="*/ 1547247 h 1867771"/>
                      <a:gd name="connsiteX59" fmla="*/ 43725 w 179947"/>
                      <a:gd name="connsiteY59" fmla="*/ 1568235 h 1867771"/>
                      <a:gd name="connsiteX60" fmla="*/ 43725 w 179947"/>
                      <a:gd name="connsiteY60" fmla="*/ 1568235 h 1867771"/>
                      <a:gd name="connsiteX61" fmla="*/ 43725 w 179947"/>
                      <a:gd name="connsiteY61" fmla="*/ 1568235 h 1867771"/>
                      <a:gd name="connsiteX62" fmla="*/ 43725 w 179947"/>
                      <a:gd name="connsiteY62" fmla="*/ 1568235 h 1867771"/>
                      <a:gd name="connsiteX63" fmla="*/ 22737 w 179947"/>
                      <a:gd name="connsiteY63" fmla="*/ 1589223 h 1867771"/>
                      <a:gd name="connsiteX64" fmla="*/ 22737 w 179947"/>
                      <a:gd name="connsiteY64" fmla="*/ 1589223 h 1867771"/>
                      <a:gd name="connsiteX65" fmla="*/ 22737 w 179947"/>
                      <a:gd name="connsiteY65" fmla="*/ 1589223 h 1867771"/>
                      <a:gd name="connsiteX66" fmla="*/ 22737 w 179947"/>
                      <a:gd name="connsiteY66" fmla="*/ 1589223 h 1867771"/>
                      <a:gd name="connsiteX67" fmla="*/ 1749 w 179947"/>
                      <a:gd name="connsiteY67" fmla="*/ 1568235 h 1867771"/>
                      <a:gd name="connsiteX68" fmla="*/ 24486 w 179947"/>
                      <a:gd name="connsiteY68" fmla="*/ 1526259 h 1867771"/>
                      <a:gd name="connsiteX69" fmla="*/ 8745 w 179947"/>
                      <a:gd name="connsiteY69" fmla="*/ 1501772 h 1867771"/>
                      <a:gd name="connsiteX70" fmla="*/ 8745 w 179947"/>
                      <a:gd name="connsiteY70" fmla="*/ 1501772 h 1867771"/>
                      <a:gd name="connsiteX71" fmla="*/ 33231 w 179947"/>
                      <a:gd name="connsiteY71" fmla="*/ 1486031 h 1867771"/>
                      <a:gd name="connsiteX72" fmla="*/ 33231 w 179947"/>
                      <a:gd name="connsiteY72" fmla="*/ 1486031 h 1867771"/>
                      <a:gd name="connsiteX73" fmla="*/ 48972 w 179947"/>
                      <a:gd name="connsiteY73" fmla="*/ 1510517 h 1867771"/>
                      <a:gd name="connsiteX74" fmla="*/ 48972 w 179947"/>
                      <a:gd name="connsiteY74" fmla="*/ 1510517 h 1867771"/>
                      <a:gd name="connsiteX75" fmla="*/ 27984 w 179947"/>
                      <a:gd name="connsiteY75" fmla="*/ 1526259 h 1867771"/>
                      <a:gd name="connsiteX76" fmla="*/ 27984 w 179947"/>
                      <a:gd name="connsiteY76" fmla="*/ 1526259 h 1867771"/>
                      <a:gd name="connsiteX77" fmla="*/ 24486 w 179947"/>
                      <a:gd name="connsiteY77" fmla="*/ 1526259 h 1867771"/>
                      <a:gd name="connsiteX78" fmla="*/ 40227 w 179947"/>
                      <a:gd name="connsiteY78" fmla="*/ 1465043 h 1867771"/>
                      <a:gd name="connsiteX79" fmla="*/ 26235 w 179947"/>
                      <a:gd name="connsiteY79" fmla="*/ 1438808 h 1867771"/>
                      <a:gd name="connsiteX80" fmla="*/ 26235 w 179947"/>
                      <a:gd name="connsiteY80" fmla="*/ 1438808 h 1867771"/>
                      <a:gd name="connsiteX81" fmla="*/ 52471 w 179947"/>
                      <a:gd name="connsiteY81" fmla="*/ 1424816 h 1867771"/>
                      <a:gd name="connsiteX82" fmla="*/ 52471 w 179947"/>
                      <a:gd name="connsiteY82" fmla="*/ 1424816 h 1867771"/>
                      <a:gd name="connsiteX83" fmla="*/ 66462 w 179947"/>
                      <a:gd name="connsiteY83" fmla="*/ 1451051 h 1867771"/>
                      <a:gd name="connsiteX84" fmla="*/ 66462 w 179947"/>
                      <a:gd name="connsiteY84" fmla="*/ 1451051 h 1867771"/>
                      <a:gd name="connsiteX85" fmla="*/ 66462 w 179947"/>
                      <a:gd name="connsiteY85" fmla="*/ 1451051 h 1867771"/>
                      <a:gd name="connsiteX86" fmla="*/ 66462 w 179947"/>
                      <a:gd name="connsiteY86" fmla="*/ 1451051 h 1867771"/>
                      <a:gd name="connsiteX87" fmla="*/ 47224 w 179947"/>
                      <a:gd name="connsiteY87" fmla="*/ 1465043 h 1867771"/>
                      <a:gd name="connsiteX88" fmla="*/ 47224 w 179947"/>
                      <a:gd name="connsiteY88" fmla="*/ 1465043 h 1867771"/>
                      <a:gd name="connsiteX89" fmla="*/ 40227 w 179947"/>
                      <a:gd name="connsiteY89" fmla="*/ 1465043 h 1867771"/>
                      <a:gd name="connsiteX90" fmla="*/ 59466 w 179947"/>
                      <a:gd name="connsiteY90" fmla="*/ 1403827 h 1867771"/>
                      <a:gd name="connsiteX91" fmla="*/ 47224 w 179947"/>
                      <a:gd name="connsiteY91" fmla="*/ 1377592 h 1867771"/>
                      <a:gd name="connsiteX92" fmla="*/ 47224 w 179947"/>
                      <a:gd name="connsiteY92" fmla="*/ 1377592 h 1867771"/>
                      <a:gd name="connsiteX93" fmla="*/ 73459 w 179947"/>
                      <a:gd name="connsiteY93" fmla="*/ 1365349 h 1867771"/>
                      <a:gd name="connsiteX94" fmla="*/ 73459 w 179947"/>
                      <a:gd name="connsiteY94" fmla="*/ 1365349 h 1867771"/>
                      <a:gd name="connsiteX95" fmla="*/ 85701 w 179947"/>
                      <a:gd name="connsiteY95" fmla="*/ 1391584 h 1867771"/>
                      <a:gd name="connsiteX96" fmla="*/ 85701 w 179947"/>
                      <a:gd name="connsiteY96" fmla="*/ 1391584 h 1867771"/>
                      <a:gd name="connsiteX97" fmla="*/ 85701 w 179947"/>
                      <a:gd name="connsiteY97" fmla="*/ 1391584 h 1867771"/>
                      <a:gd name="connsiteX98" fmla="*/ 85701 w 179947"/>
                      <a:gd name="connsiteY98" fmla="*/ 1391584 h 1867771"/>
                      <a:gd name="connsiteX99" fmla="*/ 66462 w 179947"/>
                      <a:gd name="connsiteY99" fmla="*/ 1405576 h 1867771"/>
                      <a:gd name="connsiteX100" fmla="*/ 66462 w 179947"/>
                      <a:gd name="connsiteY100" fmla="*/ 1405576 h 1867771"/>
                      <a:gd name="connsiteX101" fmla="*/ 59466 w 179947"/>
                      <a:gd name="connsiteY101" fmla="*/ 1403827 h 1867771"/>
                      <a:gd name="connsiteX102" fmla="*/ 80454 w 179947"/>
                      <a:gd name="connsiteY102" fmla="*/ 1344360 h 1867771"/>
                      <a:gd name="connsiteX103" fmla="*/ 66462 w 179947"/>
                      <a:gd name="connsiteY103" fmla="*/ 1318125 h 1867771"/>
                      <a:gd name="connsiteX104" fmla="*/ 66462 w 179947"/>
                      <a:gd name="connsiteY104" fmla="*/ 1318125 h 1867771"/>
                      <a:gd name="connsiteX105" fmla="*/ 92698 w 179947"/>
                      <a:gd name="connsiteY105" fmla="*/ 1304133 h 1867771"/>
                      <a:gd name="connsiteX106" fmla="*/ 92698 w 179947"/>
                      <a:gd name="connsiteY106" fmla="*/ 1304133 h 1867771"/>
                      <a:gd name="connsiteX107" fmla="*/ 106690 w 179947"/>
                      <a:gd name="connsiteY107" fmla="*/ 1330369 h 1867771"/>
                      <a:gd name="connsiteX108" fmla="*/ 106690 w 179947"/>
                      <a:gd name="connsiteY108" fmla="*/ 1330369 h 1867771"/>
                      <a:gd name="connsiteX109" fmla="*/ 87451 w 179947"/>
                      <a:gd name="connsiteY109" fmla="*/ 1344360 h 1867771"/>
                      <a:gd name="connsiteX110" fmla="*/ 87451 w 179947"/>
                      <a:gd name="connsiteY110" fmla="*/ 1344360 h 1867771"/>
                      <a:gd name="connsiteX111" fmla="*/ 80454 w 179947"/>
                      <a:gd name="connsiteY111" fmla="*/ 1344360 h 1867771"/>
                      <a:gd name="connsiteX112" fmla="*/ 99694 w 179947"/>
                      <a:gd name="connsiteY112" fmla="*/ 1283145 h 1867771"/>
                      <a:gd name="connsiteX113" fmla="*/ 83953 w 179947"/>
                      <a:gd name="connsiteY113" fmla="*/ 1258659 h 1867771"/>
                      <a:gd name="connsiteX114" fmla="*/ 83953 w 179947"/>
                      <a:gd name="connsiteY114" fmla="*/ 1258659 h 1867771"/>
                      <a:gd name="connsiteX115" fmla="*/ 108439 w 179947"/>
                      <a:gd name="connsiteY115" fmla="*/ 1242918 h 1867771"/>
                      <a:gd name="connsiteX116" fmla="*/ 108439 w 179947"/>
                      <a:gd name="connsiteY116" fmla="*/ 1242918 h 1867771"/>
                      <a:gd name="connsiteX117" fmla="*/ 124180 w 179947"/>
                      <a:gd name="connsiteY117" fmla="*/ 1267404 h 1867771"/>
                      <a:gd name="connsiteX118" fmla="*/ 124180 w 179947"/>
                      <a:gd name="connsiteY118" fmla="*/ 1267404 h 1867771"/>
                      <a:gd name="connsiteX119" fmla="*/ 103191 w 179947"/>
                      <a:gd name="connsiteY119" fmla="*/ 1283145 h 1867771"/>
                      <a:gd name="connsiteX120" fmla="*/ 103191 w 179947"/>
                      <a:gd name="connsiteY120" fmla="*/ 1283145 h 1867771"/>
                      <a:gd name="connsiteX121" fmla="*/ 99694 w 179947"/>
                      <a:gd name="connsiteY121" fmla="*/ 1283145 h 1867771"/>
                      <a:gd name="connsiteX122" fmla="*/ 111936 w 179947"/>
                      <a:gd name="connsiteY122" fmla="*/ 1221929 h 1867771"/>
                      <a:gd name="connsiteX123" fmla="*/ 94446 w 179947"/>
                      <a:gd name="connsiteY123" fmla="*/ 1199192 h 1867771"/>
                      <a:gd name="connsiteX124" fmla="*/ 94446 w 179947"/>
                      <a:gd name="connsiteY124" fmla="*/ 1199192 h 1867771"/>
                      <a:gd name="connsiteX125" fmla="*/ 117184 w 179947"/>
                      <a:gd name="connsiteY125" fmla="*/ 1181702 h 1867771"/>
                      <a:gd name="connsiteX126" fmla="*/ 117184 w 179947"/>
                      <a:gd name="connsiteY126" fmla="*/ 1181702 h 1867771"/>
                      <a:gd name="connsiteX127" fmla="*/ 134675 w 179947"/>
                      <a:gd name="connsiteY127" fmla="*/ 1204439 h 1867771"/>
                      <a:gd name="connsiteX128" fmla="*/ 134675 w 179947"/>
                      <a:gd name="connsiteY128" fmla="*/ 1204439 h 1867771"/>
                      <a:gd name="connsiteX129" fmla="*/ 134675 w 179947"/>
                      <a:gd name="connsiteY129" fmla="*/ 1204439 h 1867771"/>
                      <a:gd name="connsiteX130" fmla="*/ 134675 w 179947"/>
                      <a:gd name="connsiteY130" fmla="*/ 1204439 h 1867771"/>
                      <a:gd name="connsiteX131" fmla="*/ 113686 w 179947"/>
                      <a:gd name="connsiteY131" fmla="*/ 1223679 h 1867771"/>
                      <a:gd name="connsiteX132" fmla="*/ 113686 w 179947"/>
                      <a:gd name="connsiteY132" fmla="*/ 1223679 h 1867771"/>
                      <a:gd name="connsiteX133" fmla="*/ 111936 w 179947"/>
                      <a:gd name="connsiteY133" fmla="*/ 1221929 h 1867771"/>
                      <a:gd name="connsiteX134" fmla="*/ 118933 w 179947"/>
                      <a:gd name="connsiteY134" fmla="*/ 1158965 h 1867771"/>
                      <a:gd name="connsiteX135" fmla="*/ 99694 w 179947"/>
                      <a:gd name="connsiteY135" fmla="*/ 1137977 h 1867771"/>
                      <a:gd name="connsiteX136" fmla="*/ 99694 w 179947"/>
                      <a:gd name="connsiteY136" fmla="*/ 1137977 h 1867771"/>
                      <a:gd name="connsiteX137" fmla="*/ 120682 w 179947"/>
                      <a:gd name="connsiteY137" fmla="*/ 1118738 h 1867771"/>
                      <a:gd name="connsiteX138" fmla="*/ 120682 w 179947"/>
                      <a:gd name="connsiteY138" fmla="*/ 1118738 h 1867771"/>
                      <a:gd name="connsiteX139" fmla="*/ 139921 w 179947"/>
                      <a:gd name="connsiteY139" fmla="*/ 1139726 h 1867771"/>
                      <a:gd name="connsiteX140" fmla="*/ 139921 w 179947"/>
                      <a:gd name="connsiteY140" fmla="*/ 1139726 h 1867771"/>
                      <a:gd name="connsiteX141" fmla="*/ 118933 w 179947"/>
                      <a:gd name="connsiteY141" fmla="*/ 1158965 h 1867771"/>
                      <a:gd name="connsiteX142" fmla="*/ 118933 w 179947"/>
                      <a:gd name="connsiteY142" fmla="*/ 1158965 h 1867771"/>
                      <a:gd name="connsiteX143" fmla="*/ 118933 w 179947"/>
                      <a:gd name="connsiteY143" fmla="*/ 1158965 h 1867771"/>
                      <a:gd name="connsiteX144" fmla="*/ 97945 w 179947"/>
                      <a:gd name="connsiteY144" fmla="*/ 1075013 h 1867771"/>
                      <a:gd name="connsiteX145" fmla="*/ 117184 w 179947"/>
                      <a:gd name="connsiteY145" fmla="*/ 1054024 h 1867771"/>
                      <a:gd name="connsiteX146" fmla="*/ 117184 w 179947"/>
                      <a:gd name="connsiteY146" fmla="*/ 1054024 h 1867771"/>
                      <a:gd name="connsiteX147" fmla="*/ 138172 w 179947"/>
                      <a:gd name="connsiteY147" fmla="*/ 1073263 h 1867771"/>
                      <a:gd name="connsiteX148" fmla="*/ 138172 w 179947"/>
                      <a:gd name="connsiteY148" fmla="*/ 1073263 h 1867771"/>
                      <a:gd name="connsiteX149" fmla="*/ 138172 w 179947"/>
                      <a:gd name="connsiteY149" fmla="*/ 1073263 h 1867771"/>
                      <a:gd name="connsiteX150" fmla="*/ 138172 w 179947"/>
                      <a:gd name="connsiteY150" fmla="*/ 1073263 h 1867771"/>
                      <a:gd name="connsiteX151" fmla="*/ 118933 w 179947"/>
                      <a:gd name="connsiteY151" fmla="*/ 1094251 h 1867771"/>
                      <a:gd name="connsiteX152" fmla="*/ 118933 w 179947"/>
                      <a:gd name="connsiteY152" fmla="*/ 1094251 h 1867771"/>
                      <a:gd name="connsiteX153" fmla="*/ 117184 w 179947"/>
                      <a:gd name="connsiteY153" fmla="*/ 1094251 h 1867771"/>
                      <a:gd name="connsiteX154" fmla="*/ 117184 w 179947"/>
                      <a:gd name="connsiteY154" fmla="*/ 1094251 h 1867771"/>
                      <a:gd name="connsiteX155" fmla="*/ 97945 w 179947"/>
                      <a:gd name="connsiteY155" fmla="*/ 1075013 h 1867771"/>
                      <a:gd name="connsiteX156" fmla="*/ 94446 w 179947"/>
                      <a:gd name="connsiteY156" fmla="*/ 1013797 h 1867771"/>
                      <a:gd name="connsiteX157" fmla="*/ 94446 w 179947"/>
                      <a:gd name="connsiteY157" fmla="*/ 1013797 h 1867771"/>
                      <a:gd name="connsiteX158" fmla="*/ 113686 w 179947"/>
                      <a:gd name="connsiteY158" fmla="*/ 991060 h 1867771"/>
                      <a:gd name="connsiteX159" fmla="*/ 113686 w 179947"/>
                      <a:gd name="connsiteY159" fmla="*/ 991060 h 1867771"/>
                      <a:gd name="connsiteX160" fmla="*/ 136423 w 179947"/>
                      <a:gd name="connsiteY160" fmla="*/ 1010299 h 1867771"/>
                      <a:gd name="connsiteX161" fmla="*/ 136423 w 179947"/>
                      <a:gd name="connsiteY161" fmla="*/ 1010299 h 1867771"/>
                      <a:gd name="connsiteX162" fmla="*/ 117184 w 179947"/>
                      <a:gd name="connsiteY162" fmla="*/ 1033036 h 1867771"/>
                      <a:gd name="connsiteX163" fmla="*/ 117184 w 179947"/>
                      <a:gd name="connsiteY163" fmla="*/ 1033036 h 1867771"/>
                      <a:gd name="connsiteX164" fmla="*/ 115435 w 179947"/>
                      <a:gd name="connsiteY164" fmla="*/ 1033036 h 1867771"/>
                      <a:gd name="connsiteX165" fmla="*/ 115435 w 179947"/>
                      <a:gd name="connsiteY165" fmla="*/ 1033036 h 1867771"/>
                      <a:gd name="connsiteX166" fmla="*/ 94446 w 179947"/>
                      <a:gd name="connsiteY166" fmla="*/ 1013797 h 1867771"/>
                      <a:gd name="connsiteX167" fmla="*/ 85701 w 179947"/>
                      <a:gd name="connsiteY167" fmla="*/ 952581 h 1867771"/>
                      <a:gd name="connsiteX168" fmla="*/ 103191 w 179947"/>
                      <a:gd name="connsiteY168" fmla="*/ 928095 h 1867771"/>
                      <a:gd name="connsiteX169" fmla="*/ 103191 w 179947"/>
                      <a:gd name="connsiteY169" fmla="*/ 928095 h 1867771"/>
                      <a:gd name="connsiteX170" fmla="*/ 127678 w 179947"/>
                      <a:gd name="connsiteY170" fmla="*/ 945585 h 1867771"/>
                      <a:gd name="connsiteX171" fmla="*/ 127678 w 179947"/>
                      <a:gd name="connsiteY171" fmla="*/ 945585 h 1867771"/>
                      <a:gd name="connsiteX172" fmla="*/ 110188 w 179947"/>
                      <a:gd name="connsiteY172" fmla="*/ 970072 h 1867771"/>
                      <a:gd name="connsiteX173" fmla="*/ 110188 w 179947"/>
                      <a:gd name="connsiteY173" fmla="*/ 970072 h 1867771"/>
                      <a:gd name="connsiteX174" fmla="*/ 106690 w 179947"/>
                      <a:gd name="connsiteY174" fmla="*/ 970072 h 1867771"/>
                      <a:gd name="connsiteX175" fmla="*/ 106690 w 179947"/>
                      <a:gd name="connsiteY175" fmla="*/ 970072 h 1867771"/>
                      <a:gd name="connsiteX176" fmla="*/ 85701 w 179947"/>
                      <a:gd name="connsiteY176" fmla="*/ 952581 h 1867771"/>
                      <a:gd name="connsiteX177" fmla="*/ 73459 w 179947"/>
                      <a:gd name="connsiteY177" fmla="*/ 891366 h 1867771"/>
                      <a:gd name="connsiteX178" fmla="*/ 89199 w 179947"/>
                      <a:gd name="connsiteY178" fmla="*/ 866879 h 1867771"/>
                      <a:gd name="connsiteX179" fmla="*/ 89199 w 179947"/>
                      <a:gd name="connsiteY179" fmla="*/ 866879 h 1867771"/>
                      <a:gd name="connsiteX180" fmla="*/ 113686 w 179947"/>
                      <a:gd name="connsiteY180" fmla="*/ 882621 h 1867771"/>
                      <a:gd name="connsiteX181" fmla="*/ 113686 w 179947"/>
                      <a:gd name="connsiteY181" fmla="*/ 882621 h 1867771"/>
                      <a:gd name="connsiteX182" fmla="*/ 113686 w 179947"/>
                      <a:gd name="connsiteY182" fmla="*/ 882621 h 1867771"/>
                      <a:gd name="connsiteX183" fmla="*/ 113686 w 179947"/>
                      <a:gd name="connsiteY183" fmla="*/ 882621 h 1867771"/>
                      <a:gd name="connsiteX184" fmla="*/ 97945 w 179947"/>
                      <a:gd name="connsiteY184" fmla="*/ 907106 h 1867771"/>
                      <a:gd name="connsiteX185" fmla="*/ 97945 w 179947"/>
                      <a:gd name="connsiteY185" fmla="*/ 907106 h 1867771"/>
                      <a:gd name="connsiteX186" fmla="*/ 92698 w 179947"/>
                      <a:gd name="connsiteY186" fmla="*/ 907106 h 1867771"/>
                      <a:gd name="connsiteX187" fmla="*/ 92698 w 179947"/>
                      <a:gd name="connsiteY187" fmla="*/ 907106 h 1867771"/>
                      <a:gd name="connsiteX188" fmla="*/ 73459 w 179947"/>
                      <a:gd name="connsiteY188" fmla="*/ 891366 h 1867771"/>
                      <a:gd name="connsiteX189" fmla="*/ 57717 w 179947"/>
                      <a:gd name="connsiteY189" fmla="*/ 830150 h 1867771"/>
                      <a:gd name="connsiteX190" fmla="*/ 73459 w 179947"/>
                      <a:gd name="connsiteY190" fmla="*/ 805664 h 1867771"/>
                      <a:gd name="connsiteX191" fmla="*/ 73459 w 179947"/>
                      <a:gd name="connsiteY191" fmla="*/ 805664 h 1867771"/>
                      <a:gd name="connsiteX192" fmla="*/ 99694 w 179947"/>
                      <a:gd name="connsiteY192" fmla="*/ 819655 h 1867771"/>
                      <a:gd name="connsiteX193" fmla="*/ 99694 w 179947"/>
                      <a:gd name="connsiteY193" fmla="*/ 819655 h 1867771"/>
                      <a:gd name="connsiteX194" fmla="*/ 83953 w 179947"/>
                      <a:gd name="connsiteY194" fmla="*/ 845891 h 1867771"/>
                      <a:gd name="connsiteX195" fmla="*/ 83953 w 179947"/>
                      <a:gd name="connsiteY195" fmla="*/ 845891 h 1867771"/>
                      <a:gd name="connsiteX196" fmla="*/ 78706 w 179947"/>
                      <a:gd name="connsiteY196" fmla="*/ 845891 h 1867771"/>
                      <a:gd name="connsiteX197" fmla="*/ 78706 w 179947"/>
                      <a:gd name="connsiteY197" fmla="*/ 845891 h 1867771"/>
                      <a:gd name="connsiteX198" fmla="*/ 57717 w 179947"/>
                      <a:gd name="connsiteY198" fmla="*/ 830150 h 1867771"/>
                      <a:gd name="connsiteX199" fmla="*/ 41976 w 179947"/>
                      <a:gd name="connsiteY199" fmla="*/ 767185 h 1867771"/>
                      <a:gd name="connsiteX200" fmla="*/ 57717 w 179947"/>
                      <a:gd name="connsiteY200" fmla="*/ 742699 h 1867771"/>
                      <a:gd name="connsiteX201" fmla="*/ 57717 w 179947"/>
                      <a:gd name="connsiteY201" fmla="*/ 742699 h 1867771"/>
                      <a:gd name="connsiteX202" fmla="*/ 82204 w 179947"/>
                      <a:gd name="connsiteY202" fmla="*/ 758440 h 1867771"/>
                      <a:gd name="connsiteX203" fmla="*/ 82204 w 179947"/>
                      <a:gd name="connsiteY203" fmla="*/ 758440 h 1867771"/>
                      <a:gd name="connsiteX204" fmla="*/ 82204 w 179947"/>
                      <a:gd name="connsiteY204" fmla="*/ 758440 h 1867771"/>
                      <a:gd name="connsiteX205" fmla="*/ 82204 w 179947"/>
                      <a:gd name="connsiteY205" fmla="*/ 758440 h 1867771"/>
                      <a:gd name="connsiteX206" fmla="*/ 66462 w 179947"/>
                      <a:gd name="connsiteY206" fmla="*/ 782927 h 1867771"/>
                      <a:gd name="connsiteX207" fmla="*/ 66462 w 179947"/>
                      <a:gd name="connsiteY207" fmla="*/ 782927 h 1867771"/>
                      <a:gd name="connsiteX208" fmla="*/ 61216 w 179947"/>
                      <a:gd name="connsiteY208" fmla="*/ 782927 h 1867771"/>
                      <a:gd name="connsiteX209" fmla="*/ 61216 w 179947"/>
                      <a:gd name="connsiteY209" fmla="*/ 782927 h 1867771"/>
                      <a:gd name="connsiteX210" fmla="*/ 41976 w 179947"/>
                      <a:gd name="connsiteY210" fmla="*/ 767185 h 1867771"/>
                      <a:gd name="connsiteX211" fmla="*/ 29733 w 179947"/>
                      <a:gd name="connsiteY211" fmla="*/ 705969 h 1867771"/>
                      <a:gd name="connsiteX212" fmla="*/ 29733 w 179947"/>
                      <a:gd name="connsiteY212" fmla="*/ 705969 h 1867771"/>
                      <a:gd name="connsiteX213" fmla="*/ 45474 w 179947"/>
                      <a:gd name="connsiteY213" fmla="*/ 681484 h 1867771"/>
                      <a:gd name="connsiteX214" fmla="*/ 45474 w 179947"/>
                      <a:gd name="connsiteY214" fmla="*/ 681484 h 1867771"/>
                      <a:gd name="connsiteX215" fmla="*/ 69961 w 179947"/>
                      <a:gd name="connsiteY215" fmla="*/ 697224 h 1867771"/>
                      <a:gd name="connsiteX216" fmla="*/ 69961 w 179947"/>
                      <a:gd name="connsiteY216" fmla="*/ 697224 h 1867771"/>
                      <a:gd name="connsiteX217" fmla="*/ 54219 w 179947"/>
                      <a:gd name="connsiteY217" fmla="*/ 721711 h 1867771"/>
                      <a:gd name="connsiteX218" fmla="*/ 54219 w 179947"/>
                      <a:gd name="connsiteY218" fmla="*/ 721711 h 1867771"/>
                      <a:gd name="connsiteX219" fmla="*/ 50721 w 179947"/>
                      <a:gd name="connsiteY219" fmla="*/ 721711 h 1867771"/>
                      <a:gd name="connsiteX220" fmla="*/ 50721 w 179947"/>
                      <a:gd name="connsiteY220" fmla="*/ 721711 h 1867771"/>
                      <a:gd name="connsiteX221" fmla="*/ 29733 w 179947"/>
                      <a:gd name="connsiteY221" fmla="*/ 705969 h 1867771"/>
                      <a:gd name="connsiteX222" fmla="*/ 19239 w 179947"/>
                      <a:gd name="connsiteY222" fmla="*/ 641257 h 1867771"/>
                      <a:gd name="connsiteX223" fmla="*/ 36729 w 179947"/>
                      <a:gd name="connsiteY223" fmla="*/ 616770 h 1867771"/>
                      <a:gd name="connsiteX224" fmla="*/ 36729 w 179947"/>
                      <a:gd name="connsiteY224" fmla="*/ 616770 h 1867771"/>
                      <a:gd name="connsiteX225" fmla="*/ 61216 w 179947"/>
                      <a:gd name="connsiteY225" fmla="*/ 634260 h 1867771"/>
                      <a:gd name="connsiteX226" fmla="*/ 61216 w 179947"/>
                      <a:gd name="connsiteY226" fmla="*/ 634260 h 1867771"/>
                      <a:gd name="connsiteX227" fmla="*/ 61216 w 179947"/>
                      <a:gd name="connsiteY227" fmla="*/ 634260 h 1867771"/>
                      <a:gd name="connsiteX228" fmla="*/ 61216 w 179947"/>
                      <a:gd name="connsiteY228" fmla="*/ 634260 h 1867771"/>
                      <a:gd name="connsiteX229" fmla="*/ 43725 w 179947"/>
                      <a:gd name="connsiteY229" fmla="*/ 658747 h 1867771"/>
                      <a:gd name="connsiteX230" fmla="*/ 43725 w 179947"/>
                      <a:gd name="connsiteY230" fmla="*/ 658747 h 1867771"/>
                      <a:gd name="connsiteX231" fmla="*/ 40227 w 179947"/>
                      <a:gd name="connsiteY231" fmla="*/ 658747 h 1867771"/>
                      <a:gd name="connsiteX232" fmla="*/ 40227 w 179947"/>
                      <a:gd name="connsiteY232" fmla="*/ 658747 h 1867771"/>
                      <a:gd name="connsiteX233" fmla="*/ 19239 w 179947"/>
                      <a:gd name="connsiteY233" fmla="*/ 641257 h 1867771"/>
                      <a:gd name="connsiteX234" fmla="*/ 10494 w 179947"/>
                      <a:gd name="connsiteY234" fmla="*/ 578291 h 1867771"/>
                      <a:gd name="connsiteX235" fmla="*/ 27984 w 179947"/>
                      <a:gd name="connsiteY235" fmla="*/ 555554 h 1867771"/>
                      <a:gd name="connsiteX236" fmla="*/ 27984 w 179947"/>
                      <a:gd name="connsiteY236" fmla="*/ 555554 h 1867771"/>
                      <a:gd name="connsiteX237" fmla="*/ 50721 w 179947"/>
                      <a:gd name="connsiteY237" fmla="*/ 574793 h 1867771"/>
                      <a:gd name="connsiteX238" fmla="*/ 50721 w 179947"/>
                      <a:gd name="connsiteY238" fmla="*/ 574793 h 1867771"/>
                      <a:gd name="connsiteX239" fmla="*/ 33231 w 179947"/>
                      <a:gd name="connsiteY239" fmla="*/ 597531 h 1867771"/>
                      <a:gd name="connsiteX240" fmla="*/ 33231 w 179947"/>
                      <a:gd name="connsiteY240" fmla="*/ 597531 h 1867771"/>
                      <a:gd name="connsiteX241" fmla="*/ 31482 w 179947"/>
                      <a:gd name="connsiteY241" fmla="*/ 597531 h 1867771"/>
                      <a:gd name="connsiteX242" fmla="*/ 31482 w 179947"/>
                      <a:gd name="connsiteY242" fmla="*/ 597531 h 1867771"/>
                      <a:gd name="connsiteX243" fmla="*/ 10494 w 179947"/>
                      <a:gd name="connsiteY243" fmla="*/ 578291 h 1867771"/>
                      <a:gd name="connsiteX244" fmla="*/ 3498 w 179947"/>
                      <a:gd name="connsiteY244" fmla="*/ 513578 h 1867771"/>
                      <a:gd name="connsiteX245" fmla="*/ 22737 w 179947"/>
                      <a:gd name="connsiteY245" fmla="*/ 490841 h 1867771"/>
                      <a:gd name="connsiteX246" fmla="*/ 22737 w 179947"/>
                      <a:gd name="connsiteY246" fmla="*/ 490841 h 1867771"/>
                      <a:gd name="connsiteX247" fmla="*/ 45474 w 179947"/>
                      <a:gd name="connsiteY247" fmla="*/ 510080 h 1867771"/>
                      <a:gd name="connsiteX248" fmla="*/ 45474 w 179947"/>
                      <a:gd name="connsiteY248" fmla="*/ 510080 h 1867771"/>
                      <a:gd name="connsiteX249" fmla="*/ 26235 w 179947"/>
                      <a:gd name="connsiteY249" fmla="*/ 532817 h 1867771"/>
                      <a:gd name="connsiteX250" fmla="*/ 26235 w 179947"/>
                      <a:gd name="connsiteY250" fmla="*/ 532817 h 1867771"/>
                      <a:gd name="connsiteX251" fmla="*/ 24486 w 179947"/>
                      <a:gd name="connsiteY251" fmla="*/ 532817 h 1867771"/>
                      <a:gd name="connsiteX252" fmla="*/ 24486 w 179947"/>
                      <a:gd name="connsiteY252" fmla="*/ 532817 h 1867771"/>
                      <a:gd name="connsiteX253" fmla="*/ 3498 w 179947"/>
                      <a:gd name="connsiteY253" fmla="*/ 513578 h 1867771"/>
                      <a:gd name="connsiteX254" fmla="*/ 0 w 179947"/>
                      <a:gd name="connsiteY254" fmla="*/ 450613 h 1867771"/>
                      <a:gd name="connsiteX255" fmla="*/ 0 w 179947"/>
                      <a:gd name="connsiteY255" fmla="*/ 450613 h 1867771"/>
                      <a:gd name="connsiteX256" fmla="*/ 20988 w 179947"/>
                      <a:gd name="connsiteY256" fmla="*/ 429625 h 1867771"/>
                      <a:gd name="connsiteX257" fmla="*/ 20988 w 179947"/>
                      <a:gd name="connsiteY257" fmla="*/ 429625 h 1867771"/>
                      <a:gd name="connsiteX258" fmla="*/ 41976 w 179947"/>
                      <a:gd name="connsiteY258" fmla="*/ 450613 h 1867771"/>
                      <a:gd name="connsiteX259" fmla="*/ 41976 w 179947"/>
                      <a:gd name="connsiteY259" fmla="*/ 450613 h 1867771"/>
                      <a:gd name="connsiteX260" fmla="*/ 20988 w 179947"/>
                      <a:gd name="connsiteY260" fmla="*/ 471602 h 1867771"/>
                      <a:gd name="connsiteX261" fmla="*/ 20988 w 179947"/>
                      <a:gd name="connsiteY261" fmla="*/ 471602 h 1867771"/>
                      <a:gd name="connsiteX262" fmla="*/ 20988 w 179947"/>
                      <a:gd name="connsiteY262" fmla="*/ 471602 h 1867771"/>
                      <a:gd name="connsiteX263" fmla="*/ 20988 w 179947"/>
                      <a:gd name="connsiteY263" fmla="*/ 471602 h 1867771"/>
                      <a:gd name="connsiteX264" fmla="*/ 0 w 179947"/>
                      <a:gd name="connsiteY264" fmla="*/ 450613 h 1867771"/>
                      <a:gd name="connsiteX265" fmla="*/ 20988 w 179947"/>
                      <a:gd name="connsiteY265" fmla="*/ 406888 h 1867771"/>
                      <a:gd name="connsiteX266" fmla="*/ 0 w 179947"/>
                      <a:gd name="connsiteY266" fmla="*/ 385900 h 1867771"/>
                      <a:gd name="connsiteX267" fmla="*/ 0 w 179947"/>
                      <a:gd name="connsiteY267" fmla="*/ 385900 h 1867771"/>
                      <a:gd name="connsiteX268" fmla="*/ 20988 w 179947"/>
                      <a:gd name="connsiteY268" fmla="*/ 364911 h 1867771"/>
                      <a:gd name="connsiteX269" fmla="*/ 20988 w 179947"/>
                      <a:gd name="connsiteY269" fmla="*/ 364911 h 1867771"/>
                      <a:gd name="connsiteX270" fmla="*/ 41976 w 179947"/>
                      <a:gd name="connsiteY270" fmla="*/ 385900 h 1867771"/>
                      <a:gd name="connsiteX271" fmla="*/ 41976 w 179947"/>
                      <a:gd name="connsiteY271" fmla="*/ 385900 h 1867771"/>
                      <a:gd name="connsiteX272" fmla="*/ 41976 w 179947"/>
                      <a:gd name="connsiteY272" fmla="*/ 385900 h 1867771"/>
                      <a:gd name="connsiteX273" fmla="*/ 41976 w 179947"/>
                      <a:gd name="connsiteY273" fmla="*/ 385900 h 1867771"/>
                      <a:gd name="connsiteX274" fmla="*/ 20988 w 179947"/>
                      <a:gd name="connsiteY274" fmla="*/ 406888 h 1867771"/>
                      <a:gd name="connsiteX275" fmla="*/ 20988 w 179947"/>
                      <a:gd name="connsiteY275" fmla="*/ 406888 h 1867771"/>
                      <a:gd name="connsiteX276" fmla="*/ 20988 w 179947"/>
                      <a:gd name="connsiteY276" fmla="*/ 406888 h 1867771"/>
                      <a:gd name="connsiteX277" fmla="*/ 22737 w 179947"/>
                      <a:gd name="connsiteY277" fmla="*/ 343924 h 1867771"/>
                      <a:gd name="connsiteX278" fmla="*/ 3498 w 179947"/>
                      <a:gd name="connsiteY278" fmla="*/ 321186 h 1867771"/>
                      <a:gd name="connsiteX279" fmla="*/ 3498 w 179947"/>
                      <a:gd name="connsiteY279" fmla="*/ 321186 h 1867771"/>
                      <a:gd name="connsiteX280" fmla="*/ 26235 w 179947"/>
                      <a:gd name="connsiteY280" fmla="*/ 301947 h 1867771"/>
                      <a:gd name="connsiteX281" fmla="*/ 26235 w 179947"/>
                      <a:gd name="connsiteY281" fmla="*/ 301947 h 1867771"/>
                      <a:gd name="connsiteX282" fmla="*/ 45474 w 179947"/>
                      <a:gd name="connsiteY282" fmla="*/ 324684 h 1867771"/>
                      <a:gd name="connsiteX283" fmla="*/ 45474 w 179947"/>
                      <a:gd name="connsiteY283" fmla="*/ 324684 h 1867771"/>
                      <a:gd name="connsiteX284" fmla="*/ 24486 w 179947"/>
                      <a:gd name="connsiteY284" fmla="*/ 343924 h 1867771"/>
                      <a:gd name="connsiteX285" fmla="*/ 24486 w 179947"/>
                      <a:gd name="connsiteY285" fmla="*/ 343924 h 1867771"/>
                      <a:gd name="connsiteX286" fmla="*/ 22737 w 179947"/>
                      <a:gd name="connsiteY286" fmla="*/ 343924 h 1867771"/>
                      <a:gd name="connsiteX287" fmla="*/ 29733 w 179947"/>
                      <a:gd name="connsiteY287" fmla="*/ 280959 h 1867771"/>
                      <a:gd name="connsiteX288" fmla="*/ 12243 w 179947"/>
                      <a:gd name="connsiteY288" fmla="*/ 256473 h 1867771"/>
                      <a:gd name="connsiteX289" fmla="*/ 12243 w 179947"/>
                      <a:gd name="connsiteY289" fmla="*/ 256473 h 1867771"/>
                      <a:gd name="connsiteX290" fmla="*/ 36729 w 179947"/>
                      <a:gd name="connsiteY290" fmla="*/ 238983 h 1867771"/>
                      <a:gd name="connsiteX291" fmla="*/ 36729 w 179947"/>
                      <a:gd name="connsiteY291" fmla="*/ 238983 h 1867771"/>
                      <a:gd name="connsiteX292" fmla="*/ 54219 w 179947"/>
                      <a:gd name="connsiteY292" fmla="*/ 263468 h 1867771"/>
                      <a:gd name="connsiteX293" fmla="*/ 54219 w 179947"/>
                      <a:gd name="connsiteY293" fmla="*/ 263468 h 1867771"/>
                      <a:gd name="connsiteX294" fmla="*/ 54219 w 179947"/>
                      <a:gd name="connsiteY294" fmla="*/ 263468 h 1867771"/>
                      <a:gd name="connsiteX295" fmla="*/ 54219 w 179947"/>
                      <a:gd name="connsiteY295" fmla="*/ 263468 h 1867771"/>
                      <a:gd name="connsiteX296" fmla="*/ 33231 w 179947"/>
                      <a:gd name="connsiteY296" fmla="*/ 280959 h 1867771"/>
                      <a:gd name="connsiteX297" fmla="*/ 33231 w 179947"/>
                      <a:gd name="connsiteY297" fmla="*/ 280959 h 1867771"/>
                      <a:gd name="connsiteX298" fmla="*/ 29733 w 179947"/>
                      <a:gd name="connsiteY298" fmla="*/ 280959 h 1867771"/>
                      <a:gd name="connsiteX299" fmla="*/ 40227 w 179947"/>
                      <a:gd name="connsiteY299" fmla="*/ 217994 h 1867771"/>
                      <a:gd name="connsiteX300" fmla="*/ 24486 w 179947"/>
                      <a:gd name="connsiteY300" fmla="*/ 193508 h 1867771"/>
                      <a:gd name="connsiteX301" fmla="*/ 24486 w 179947"/>
                      <a:gd name="connsiteY301" fmla="*/ 193508 h 1867771"/>
                      <a:gd name="connsiteX302" fmla="*/ 48972 w 179947"/>
                      <a:gd name="connsiteY302" fmla="*/ 177767 h 1867771"/>
                      <a:gd name="connsiteX303" fmla="*/ 48972 w 179947"/>
                      <a:gd name="connsiteY303" fmla="*/ 177767 h 1867771"/>
                      <a:gd name="connsiteX304" fmla="*/ 64714 w 179947"/>
                      <a:gd name="connsiteY304" fmla="*/ 202253 h 1867771"/>
                      <a:gd name="connsiteX305" fmla="*/ 64714 w 179947"/>
                      <a:gd name="connsiteY305" fmla="*/ 202253 h 1867771"/>
                      <a:gd name="connsiteX306" fmla="*/ 43725 w 179947"/>
                      <a:gd name="connsiteY306" fmla="*/ 217994 h 1867771"/>
                      <a:gd name="connsiteX307" fmla="*/ 43725 w 179947"/>
                      <a:gd name="connsiteY307" fmla="*/ 217994 h 1867771"/>
                      <a:gd name="connsiteX308" fmla="*/ 40227 w 179947"/>
                      <a:gd name="connsiteY308" fmla="*/ 217994 h 1867771"/>
                      <a:gd name="connsiteX309" fmla="*/ 55969 w 179947"/>
                      <a:gd name="connsiteY309" fmla="*/ 156779 h 1867771"/>
                      <a:gd name="connsiteX310" fmla="*/ 41976 w 179947"/>
                      <a:gd name="connsiteY310" fmla="*/ 130544 h 1867771"/>
                      <a:gd name="connsiteX311" fmla="*/ 41976 w 179947"/>
                      <a:gd name="connsiteY311" fmla="*/ 130544 h 1867771"/>
                      <a:gd name="connsiteX312" fmla="*/ 68211 w 179947"/>
                      <a:gd name="connsiteY312" fmla="*/ 116552 h 1867771"/>
                      <a:gd name="connsiteX313" fmla="*/ 68211 w 179947"/>
                      <a:gd name="connsiteY313" fmla="*/ 116552 h 1867771"/>
                      <a:gd name="connsiteX314" fmla="*/ 82204 w 179947"/>
                      <a:gd name="connsiteY314" fmla="*/ 142787 h 1867771"/>
                      <a:gd name="connsiteX315" fmla="*/ 82204 w 179947"/>
                      <a:gd name="connsiteY315" fmla="*/ 142787 h 1867771"/>
                      <a:gd name="connsiteX316" fmla="*/ 62964 w 179947"/>
                      <a:gd name="connsiteY316" fmla="*/ 156779 h 1867771"/>
                      <a:gd name="connsiteX317" fmla="*/ 62964 w 179947"/>
                      <a:gd name="connsiteY317" fmla="*/ 156779 h 1867771"/>
                      <a:gd name="connsiteX318" fmla="*/ 55969 w 179947"/>
                      <a:gd name="connsiteY318" fmla="*/ 156779 h 1867771"/>
                      <a:gd name="connsiteX319" fmla="*/ 76956 w 179947"/>
                      <a:gd name="connsiteY319" fmla="*/ 97312 h 1867771"/>
                      <a:gd name="connsiteX320" fmla="*/ 66462 w 179947"/>
                      <a:gd name="connsiteY320" fmla="*/ 69328 h 1867771"/>
                      <a:gd name="connsiteX321" fmla="*/ 66462 w 179947"/>
                      <a:gd name="connsiteY321" fmla="*/ 69328 h 1867771"/>
                      <a:gd name="connsiteX322" fmla="*/ 94446 w 179947"/>
                      <a:gd name="connsiteY322" fmla="*/ 58833 h 1867771"/>
                      <a:gd name="connsiteX323" fmla="*/ 94446 w 179947"/>
                      <a:gd name="connsiteY323" fmla="*/ 58833 h 1867771"/>
                      <a:gd name="connsiteX324" fmla="*/ 104941 w 179947"/>
                      <a:gd name="connsiteY324" fmla="*/ 86818 h 1867771"/>
                      <a:gd name="connsiteX325" fmla="*/ 104941 w 179947"/>
                      <a:gd name="connsiteY325" fmla="*/ 86818 h 1867771"/>
                      <a:gd name="connsiteX326" fmla="*/ 85701 w 179947"/>
                      <a:gd name="connsiteY326" fmla="*/ 99062 h 1867771"/>
                      <a:gd name="connsiteX327" fmla="*/ 85701 w 179947"/>
                      <a:gd name="connsiteY327" fmla="*/ 99062 h 1867771"/>
                      <a:gd name="connsiteX328" fmla="*/ 76956 w 179947"/>
                      <a:gd name="connsiteY328" fmla="*/ 97312 h 1867771"/>
                      <a:gd name="connsiteX329" fmla="*/ 104941 w 179947"/>
                      <a:gd name="connsiteY329" fmla="*/ 39595 h 1867771"/>
                      <a:gd name="connsiteX330" fmla="*/ 97945 w 179947"/>
                      <a:gd name="connsiteY330" fmla="*/ 9861 h 1867771"/>
                      <a:gd name="connsiteX331" fmla="*/ 97945 w 179947"/>
                      <a:gd name="connsiteY331" fmla="*/ 9861 h 1867771"/>
                      <a:gd name="connsiteX332" fmla="*/ 127678 w 179947"/>
                      <a:gd name="connsiteY332" fmla="*/ 2866 h 1867771"/>
                      <a:gd name="connsiteX333" fmla="*/ 127678 w 179947"/>
                      <a:gd name="connsiteY333" fmla="*/ 2866 h 1867771"/>
                      <a:gd name="connsiteX334" fmla="*/ 134675 w 179947"/>
                      <a:gd name="connsiteY334" fmla="*/ 32598 h 1867771"/>
                      <a:gd name="connsiteX335" fmla="*/ 134675 w 179947"/>
                      <a:gd name="connsiteY335" fmla="*/ 32598 h 1867771"/>
                      <a:gd name="connsiteX336" fmla="*/ 117184 w 179947"/>
                      <a:gd name="connsiteY336" fmla="*/ 43093 h 1867771"/>
                      <a:gd name="connsiteX337" fmla="*/ 117184 w 179947"/>
                      <a:gd name="connsiteY337" fmla="*/ 43093 h 1867771"/>
                      <a:gd name="connsiteX338" fmla="*/ 104941 w 179947"/>
                      <a:gd name="connsiteY338" fmla="*/ 39595 h 1867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</a:cxnLst>
                    <a:rect l="l" t="t" r="r" b="b"/>
                    <a:pathLst>
                      <a:path w="179947" h="1867771">
                        <a:moveTo>
                          <a:pt x="143420" y="1860320"/>
                        </a:moveTo>
                        <a:lnTo>
                          <a:pt x="143420" y="1860320"/>
                        </a:lnTo>
                        <a:cubicBezTo>
                          <a:pt x="136423" y="1851575"/>
                          <a:pt x="136423" y="1837583"/>
                          <a:pt x="145168" y="1830588"/>
                        </a:cubicBezTo>
                        <a:lnTo>
                          <a:pt x="145168" y="1830588"/>
                        </a:lnTo>
                        <a:cubicBezTo>
                          <a:pt x="153913" y="1823591"/>
                          <a:pt x="167905" y="1823591"/>
                          <a:pt x="174902" y="1832336"/>
                        </a:cubicBezTo>
                        <a:lnTo>
                          <a:pt x="174902" y="1832336"/>
                        </a:lnTo>
                        <a:lnTo>
                          <a:pt x="174902" y="1832336"/>
                        </a:lnTo>
                        <a:lnTo>
                          <a:pt x="174902" y="1832336"/>
                        </a:lnTo>
                        <a:cubicBezTo>
                          <a:pt x="181897" y="1841082"/>
                          <a:pt x="181897" y="1855073"/>
                          <a:pt x="173152" y="1862070"/>
                        </a:cubicBezTo>
                        <a:lnTo>
                          <a:pt x="173152" y="1862070"/>
                        </a:lnTo>
                        <a:cubicBezTo>
                          <a:pt x="169655" y="1865568"/>
                          <a:pt x="164407" y="1867317"/>
                          <a:pt x="159160" y="1867317"/>
                        </a:cubicBezTo>
                        <a:lnTo>
                          <a:pt x="159160" y="1867317"/>
                        </a:lnTo>
                        <a:cubicBezTo>
                          <a:pt x="152165" y="1869065"/>
                          <a:pt x="146917" y="1865568"/>
                          <a:pt x="143420" y="1860320"/>
                        </a:cubicBezTo>
                        <a:close/>
                        <a:moveTo>
                          <a:pt x="103191" y="1811348"/>
                        </a:moveTo>
                        <a:lnTo>
                          <a:pt x="103191" y="1811348"/>
                        </a:lnTo>
                        <a:cubicBezTo>
                          <a:pt x="96196" y="1802603"/>
                          <a:pt x="97945" y="1788611"/>
                          <a:pt x="106690" y="1781615"/>
                        </a:cubicBezTo>
                        <a:lnTo>
                          <a:pt x="106690" y="1781615"/>
                        </a:lnTo>
                        <a:cubicBezTo>
                          <a:pt x="115435" y="1774619"/>
                          <a:pt x="129427" y="1776368"/>
                          <a:pt x="136423" y="1785113"/>
                        </a:cubicBezTo>
                        <a:lnTo>
                          <a:pt x="136423" y="1785113"/>
                        </a:lnTo>
                        <a:lnTo>
                          <a:pt x="136423" y="1785113"/>
                        </a:lnTo>
                        <a:lnTo>
                          <a:pt x="136423" y="1785113"/>
                        </a:lnTo>
                        <a:cubicBezTo>
                          <a:pt x="143420" y="1793858"/>
                          <a:pt x="141670" y="1807850"/>
                          <a:pt x="132925" y="1814846"/>
                        </a:cubicBezTo>
                        <a:lnTo>
                          <a:pt x="132925" y="1814846"/>
                        </a:lnTo>
                        <a:cubicBezTo>
                          <a:pt x="129427" y="1818345"/>
                          <a:pt x="124180" y="1818345"/>
                          <a:pt x="120682" y="1818345"/>
                        </a:cubicBezTo>
                        <a:lnTo>
                          <a:pt x="120682" y="1818345"/>
                        </a:lnTo>
                        <a:cubicBezTo>
                          <a:pt x="113686" y="1818345"/>
                          <a:pt x="106690" y="1816595"/>
                          <a:pt x="103191" y="1811348"/>
                        </a:cubicBezTo>
                        <a:close/>
                        <a:moveTo>
                          <a:pt x="64714" y="1757129"/>
                        </a:moveTo>
                        <a:cubicBezTo>
                          <a:pt x="59466" y="1746634"/>
                          <a:pt x="61216" y="1734392"/>
                          <a:pt x="71709" y="1727395"/>
                        </a:cubicBezTo>
                        <a:lnTo>
                          <a:pt x="71709" y="1727395"/>
                        </a:lnTo>
                        <a:cubicBezTo>
                          <a:pt x="82204" y="1720399"/>
                          <a:pt x="94446" y="1723897"/>
                          <a:pt x="101443" y="1734392"/>
                        </a:cubicBezTo>
                        <a:lnTo>
                          <a:pt x="101443" y="1734392"/>
                        </a:lnTo>
                        <a:cubicBezTo>
                          <a:pt x="106690" y="1744886"/>
                          <a:pt x="104941" y="1757129"/>
                          <a:pt x="94446" y="1764124"/>
                        </a:cubicBezTo>
                        <a:lnTo>
                          <a:pt x="94446" y="1764124"/>
                        </a:lnTo>
                        <a:cubicBezTo>
                          <a:pt x="90949" y="1765874"/>
                          <a:pt x="87451" y="1767623"/>
                          <a:pt x="83953" y="1767623"/>
                        </a:cubicBezTo>
                        <a:lnTo>
                          <a:pt x="83953" y="1767623"/>
                        </a:lnTo>
                        <a:cubicBezTo>
                          <a:pt x="76956" y="1767623"/>
                          <a:pt x="69961" y="1764124"/>
                          <a:pt x="64714" y="1757129"/>
                        </a:cubicBezTo>
                        <a:close/>
                        <a:moveTo>
                          <a:pt x="33231" y="1699412"/>
                        </a:moveTo>
                        <a:cubicBezTo>
                          <a:pt x="27984" y="1688917"/>
                          <a:pt x="33231" y="1676674"/>
                          <a:pt x="43725" y="1671427"/>
                        </a:cubicBezTo>
                        <a:lnTo>
                          <a:pt x="43725" y="1671427"/>
                        </a:lnTo>
                        <a:cubicBezTo>
                          <a:pt x="54219" y="1666180"/>
                          <a:pt x="66462" y="1671427"/>
                          <a:pt x="71709" y="1681921"/>
                        </a:cubicBezTo>
                        <a:lnTo>
                          <a:pt x="71709" y="1681921"/>
                        </a:lnTo>
                        <a:cubicBezTo>
                          <a:pt x="76956" y="1692415"/>
                          <a:pt x="71709" y="1704658"/>
                          <a:pt x="61216" y="1709905"/>
                        </a:cubicBezTo>
                        <a:lnTo>
                          <a:pt x="61216" y="1709905"/>
                        </a:lnTo>
                        <a:cubicBezTo>
                          <a:pt x="57717" y="1711654"/>
                          <a:pt x="55969" y="1711654"/>
                          <a:pt x="52471" y="1711654"/>
                        </a:cubicBezTo>
                        <a:lnTo>
                          <a:pt x="52471" y="1711654"/>
                        </a:lnTo>
                        <a:cubicBezTo>
                          <a:pt x="45474" y="1711654"/>
                          <a:pt x="36729" y="1706407"/>
                          <a:pt x="33231" y="1699412"/>
                        </a:cubicBezTo>
                        <a:close/>
                        <a:moveTo>
                          <a:pt x="10494" y="1636446"/>
                        </a:moveTo>
                        <a:cubicBezTo>
                          <a:pt x="6995" y="1625953"/>
                          <a:pt x="13992" y="1613709"/>
                          <a:pt x="26235" y="1610211"/>
                        </a:cubicBezTo>
                        <a:lnTo>
                          <a:pt x="26235" y="1610211"/>
                        </a:lnTo>
                        <a:cubicBezTo>
                          <a:pt x="36729" y="1606713"/>
                          <a:pt x="48972" y="1613709"/>
                          <a:pt x="52471" y="1625953"/>
                        </a:cubicBezTo>
                        <a:lnTo>
                          <a:pt x="52471" y="1625953"/>
                        </a:lnTo>
                        <a:cubicBezTo>
                          <a:pt x="55969" y="1636446"/>
                          <a:pt x="48972" y="1648690"/>
                          <a:pt x="36729" y="1652188"/>
                        </a:cubicBezTo>
                        <a:lnTo>
                          <a:pt x="36729" y="1652188"/>
                        </a:lnTo>
                        <a:cubicBezTo>
                          <a:pt x="34980" y="1652188"/>
                          <a:pt x="33231" y="1652188"/>
                          <a:pt x="31482" y="1652188"/>
                        </a:cubicBezTo>
                        <a:lnTo>
                          <a:pt x="31482" y="1652188"/>
                        </a:lnTo>
                        <a:cubicBezTo>
                          <a:pt x="20988" y="1652188"/>
                          <a:pt x="12243" y="1645192"/>
                          <a:pt x="10494" y="1636446"/>
                        </a:cubicBezTo>
                        <a:close/>
                        <a:moveTo>
                          <a:pt x="1749" y="1568235"/>
                        </a:moveTo>
                        <a:cubicBezTo>
                          <a:pt x="1749" y="1555992"/>
                          <a:pt x="10494" y="1547247"/>
                          <a:pt x="22737" y="1547247"/>
                        </a:cubicBezTo>
                        <a:lnTo>
                          <a:pt x="22737" y="1547247"/>
                        </a:lnTo>
                        <a:cubicBezTo>
                          <a:pt x="34980" y="1547247"/>
                          <a:pt x="43725" y="1555992"/>
                          <a:pt x="43725" y="1568235"/>
                        </a:cubicBezTo>
                        <a:lnTo>
                          <a:pt x="43725" y="1568235"/>
                        </a:lnTo>
                        <a:lnTo>
                          <a:pt x="43725" y="1568235"/>
                        </a:lnTo>
                        <a:lnTo>
                          <a:pt x="43725" y="1568235"/>
                        </a:lnTo>
                        <a:cubicBezTo>
                          <a:pt x="43725" y="1580478"/>
                          <a:pt x="34980" y="1589223"/>
                          <a:pt x="22737" y="1589223"/>
                        </a:cubicBezTo>
                        <a:lnTo>
                          <a:pt x="22737" y="1589223"/>
                        </a:lnTo>
                        <a:lnTo>
                          <a:pt x="22737" y="1589223"/>
                        </a:lnTo>
                        <a:lnTo>
                          <a:pt x="22737" y="1589223"/>
                        </a:lnTo>
                        <a:cubicBezTo>
                          <a:pt x="10494" y="1589223"/>
                          <a:pt x="1749" y="1580478"/>
                          <a:pt x="1749" y="1568235"/>
                        </a:cubicBezTo>
                        <a:close/>
                        <a:moveTo>
                          <a:pt x="24486" y="1526259"/>
                        </a:moveTo>
                        <a:cubicBezTo>
                          <a:pt x="13992" y="1524510"/>
                          <a:pt x="5247" y="1512267"/>
                          <a:pt x="8745" y="1501772"/>
                        </a:cubicBezTo>
                        <a:lnTo>
                          <a:pt x="8745" y="1501772"/>
                        </a:lnTo>
                        <a:cubicBezTo>
                          <a:pt x="10494" y="1491278"/>
                          <a:pt x="22737" y="1482533"/>
                          <a:pt x="33231" y="1486031"/>
                        </a:cubicBezTo>
                        <a:lnTo>
                          <a:pt x="33231" y="1486031"/>
                        </a:lnTo>
                        <a:cubicBezTo>
                          <a:pt x="43725" y="1487780"/>
                          <a:pt x="52471" y="1500023"/>
                          <a:pt x="48972" y="1510517"/>
                        </a:cubicBezTo>
                        <a:lnTo>
                          <a:pt x="48972" y="1510517"/>
                        </a:lnTo>
                        <a:cubicBezTo>
                          <a:pt x="47224" y="1521012"/>
                          <a:pt x="38479" y="1526259"/>
                          <a:pt x="27984" y="1526259"/>
                        </a:cubicBezTo>
                        <a:lnTo>
                          <a:pt x="27984" y="1526259"/>
                        </a:lnTo>
                        <a:cubicBezTo>
                          <a:pt x="27984" y="1526259"/>
                          <a:pt x="26235" y="1526259"/>
                          <a:pt x="24486" y="1526259"/>
                        </a:cubicBezTo>
                        <a:close/>
                        <a:moveTo>
                          <a:pt x="40227" y="1465043"/>
                        </a:moveTo>
                        <a:cubicBezTo>
                          <a:pt x="29733" y="1461545"/>
                          <a:pt x="22737" y="1449301"/>
                          <a:pt x="26235" y="1438808"/>
                        </a:cubicBezTo>
                        <a:lnTo>
                          <a:pt x="26235" y="1438808"/>
                        </a:lnTo>
                        <a:cubicBezTo>
                          <a:pt x="29733" y="1428314"/>
                          <a:pt x="41976" y="1421318"/>
                          <a:pt x="52471" y="1424816"/>
                        </a:cubicBezTo>
                        <a:lnTo>
                          <a:pt x="52471" y="1424816"/>
                        </a:lnTo>
                        <a:cubicBezTo>
                          <a:pt x="62964" y="1428314"/>
                          <a:pt x="69961" y="1440556"/>
                          <a:pt x="66462" y="1451051"/>
                        </a:cubicBezTo>
                        <a:lnTo>
                          <a:pt x="66462" y="1451051"/>
                        </a:lnTo>
                        <a:lnTo>
                          <a:pt x="66462" y="1451051"/>
                        </a:lnTo>
                        <a:lnTo>
                          <a:pt x="66462" y="1451051"/>
                        </a:lnTo>
                        <a:cubicBezTo>
                          <a:pt x="62964" y="1459796"/>
                          <a:pt x="55969" y="1465043"/>
                          <a:pt x="47224" y="1465043"/>
                        </a:cubicBezTo>
                        <a:lnTo>
                          <a:pt x="47224" y="1465043"/>
                        </a:lnTo>
                        <a:cubicBezTo>
                          <a:pt x="43725" y="1465043"/>
                          <a:pt x="41976" y="1465043"/>
                          <a:pt x="40227" y="1465043"/>
                        </a:cubicBezTo>
                        <a:close/>
                        <a:moveTo>
                          <a:pt x="59466" y="1403827"/>
                        </a:moveTo>
                        <a:cubicBezTo>
                          <a:pt x="48972" y="1400329"/>
                          <a:pt x="43725" y="1388086"/>
                          <a:pt x="47224" y="1377592"/>
                        </a:cubicBezTo>
                        <a:lnTo>
                          <a:pt x="47224" y="1377592"/>
                        </a:lnTo>
                        <a:cubicBezTo>
                          <a:pt x="50721" y="1367099"/>
                          <a:pt x="62964" y="1361851"/>
                          <a:pt x="73459" y="1365349"/>
                        </a:cubicBezTo>
                        <a:lnTo>
                          <a:pt x="73459" y="1365349"/>
                        </a:lnTo>
                        <a:cubicBezTo>
                          <a:pt x="83953" y="1368847"/>
                          <a:pt x="89199" y="1381090"/>
                          <a:pt x="85701" y="1391584"/>
                        </a:cubicBezTo>
                        <a:lnTo>
                          <a:pt x="85701" y="1391584"/>
                        </a:lnTo>
                        <a:lnTo>
                          <a:pt x="85701" y="1391584"/>
                        </a:lnTo>
                        <a:lnTo>
                          <a:pt x="85701" y="1391584"/>
                        </a:lnTo>
                        <a:cubicBezTo>
                          <a:pt x="82204" y="1400329"/>
                          <a:pt x="75208" y="1405576"/>
                          <a:pt x="66462" y="1405576"/>
                        </a:cubicBezTo>
                        <a:lnTo>
                          <a:pt x="66462" y="1405576"/>
                        </a:lnTo>
                        <a:cubicBezTo>
                          <a:pt x="64714" y="1405576"/>
                          <a:pt x="62964" y="1405576"/>
                          <a:pt x="59466" y="1403827"/>
                        </a:cubicBezTo>
                        <a:close/>
                        <a:moveTo>
                          <a:pt x="80454" y="1344360"/>
                        </a:moveTo>
                        <a:cubicBezTo>
                          <a:pt x="69961" y="1340863"/>
                          <a:pt x="62964" y="1328620"/>
                          <a:pt x="66462" y="1318125"/>
                        </a:cubicBezTo>
                        <a:lnTo>
                          <a:pt x="66462" y="1318125"/>
                        </a:lnTo>
                        <a:cubicBezTo>
                          <a:pt x="69961" y="1307632"/>
                          <a:pt x="82204" y="1300635"/>
                          <a:pt x="92698" y="1304133"/>
                        </a:cubicBezTo>
                        <a:lnTo>
                          <a:pt x="92698" y="1304133"/>
                        </a:lnTo>
                        <a:cubicBezTo>
                          <a:pt x="103191" y="1307632"/>
                          <a:pt x="110188" y="1318125"/>
                          <a:pt x="106690" y="1330369"/>
                        </a:cubicBezTo>
                        <a:lnTo>
                          <a:pt x="106690" y="1330369"/>
                        </a:lnTo>
                        <a:cubicBezTo>
                          <a:pt x="103191" y="1339114"/>
                          <a:pt x="96196" y="1344360"/>
                          <a:pt x="87451" y="1344360"/>
                        </a:cubicBezTo>
                        <a:lnTo>
                          <a:pt x="87451" y="1344360"/>
                        </a:lnTo>
                        <a:cubicBezTo>
                          <a:pt x="85701" y="1346110"/>
                          <a:pt x="83953" y="1346110"/>
                          <a:pt x="80454" y="1344360"/>
                        </a:cubicBezTo>
                        <a:close/>
                        <a:moveTo>
                          <a:pt x="99694" y="1283145"/>
                        </a:moveTo>
                        <a:cubicBezTo>
                          <a:pt x="89199" y="1281396"/>
                          <a:pt x="80454" y="1269153"/>
                          <a:pt x="83953" y="1258659"/>
                        </a:cubicBezTo>
                        <a:lnTo>
                          <a:pt x="83953" y="1258659"/>
                        </a:lnTo>
                        <a:cubicBezTo>
                          <a:pt x="85701" y="1248165"/>
                          <a:pt x="97945" y="1239419"/>
                          <a:pt x="108439" y="1242918"/>
                        </a:cubicBezTo>
                        <a:lnTo>
                          <a:pt x="108439" y="1242918"/>
                        </a:lnTo>
                        <a:cubicBezTo>
                          <a:pt x="118933" y="1244667"/>
                          <a:pt x="127678" y="1256910"/>
                          <a:pt x="124180" y="1267404"/>
                        </a:cubicBezTo>
                        <a:lnTo>
                          <a:pt x="124180" y="1267404"/>
                        </a:lnTo>
                        <a:cubicBezTo>
                          <a:pt x="122431" y="1277898"/>
                          <a:pt x="113686" y="1283145"/>
                          <a:pt x="103191" y="1283145"/>
                        </a:cubicBezTo>
                        <a:lnTo>
                          <a:pt x="103191" y="1283145"/>
                        </a:lnTo>
                        <a:cubicBezTo>
                          <a:pt x="101443" y="1284895"/>
                          <a:pt x="99694" y="1284895"/>
                          <a:pt x="99694" y="1283145"/>
                        </a:cubicBezTo>
                        <a:close/>
                        <a:moveTo>
                          <a:pt x="111936" y="1221929"/>
                        </a:moveTo>
                        <a:cubicBezTo>
                          <a:pt x="99694" y="1220181"/>
                          <a:pt x="92698" y="1209687"/>
                          <a:pt x="94446" y="1199192"/>
                        </a:cubicBezTo>
                        <a:lnTo>
                          <a:pt x="94446" y="1199192"/>
                        </a:lnTo>
                        <a:cubicBezTo>
                          <a:pt x="96196" y="1186949"/>
                          <a:pt x="106690" y="1179954"/>
                          <a:pt x="117184" y="1181702"/>
                        </a:cubicBezTo>
                        <a:lnTo>
                          <a:pt x="117184" y="1181702"/>
                        </a:lnTo>
                        <a:cubicBezTo>
                          <a:pt x="127678" y="1183452"/>
                          <a:pt x="136423" y="1193945"/>
                          <a:pt x="134675" y="1204439"/>
                        </a:cubicBezTo>
                        <a:lnTo>
                          <a:pt x="134675" y="1204439"/>
                        </a:lnTo>
                        <a:lnTo>
                          <a:pt x="134675" y="1204439"/>
                        </a:lnTo>
                        <a:lnTo>
                          <a:pt x="134675" y="1204439"/>
                        </a:lnTo>
                        <a:cubicBezTo>
                          <a:pt x="132925" y="1214934"/>
                          <a:pt x="124180" y="1223679"/>
                          <a:pt x="113686" y="1223679"/>
                        </a:cubicBezTo>
                        <a:lnTo>
                          <a:pt x="113686" y="1223679"/>
                        </a:lnTo>
                        <a:cubicBezTo>
                          <a:pt x="113686" y="1221929"/>
                          <a:pt x="113686" y="1221929"/>
                          <a:pt x="111936" y="1221929"/>
                        </a:cubicBezTo>
                        <a:close/>
                        <a:moveTo>
                          <a:pt x="118933" y="1158965"/>
                        </a:moveTo>
                        <a:cubicBezTo>
                          <a:pt x="106690" y="1158965"/>
                          <a:pt x="97945" y="1148471"/>
                          <a:pt x="99694" y="1137977"/>
                        </a:cubicBezTo>
                        <a:lnTo>
                          <a:pt x="99694" y="1137977"/>
                        </a:lnTo>
                        <a:cubicBezTo>
                          <a:pt x="99694" y="1125733"/>
                          <a:pt x="110188" y="1116988"/>
                          <a:pt x="120682" y="1118738"/>
                        </a:cubicBezTo>
                        <a:lnTo>
                          <a:pt x="120682" y="1118738"/>
                        </a:lnTo>
                        <a:cubicBezTo>
                          <a:pt x="132925" y="1118738"/>
                          <a:pt x="141670" y="1129232"/>
                          <a:pt x="139921" y="1139726"/>
                        </a:cubicBezTo>
                        <a:lnTo>
                          <a:pt x="139921" y="1139726"/>
                        </a:lnTo>
                        <a:cubicBezTo>
                          <a:pt x="139921" y="1150220"/>
                          <a:pt x="131176" y="1158965"/>
                          <a:pt x="118933" y="1158965"/>
                        </a:cubicBezTo>
                        <a:lnTo>
                          <a:pt x="118933" y="1158965"/>
                        </a:lnTo>
                        <a:cubicBezTo>
                          <a:pt x="118933" y="1158965"/>
                          <a:pt x="118933" y="1158965"/>
                          <a:pt x="118933" y="1158965"/>
                        </a:cubicBezTo>
                        <a:close/>
                        <a:moveTo>
                          <a:pt x="97945" y="1075013"/>
                        </a:moveTo>
                        <a:cubicBezTo>
                          <a:pt x="97945" y="1062769"/>
                          <a:pt x="106690" y="1054024"/>
                          <a:pt x="117184" y="1054024"/>
                        </a:cubicBezTo>
                        <a:lnTo>
                          <a:pt x="117184" y="1054024"/>
                        </a:lnTo>
                        <a:cubicBezTo>
                          <a:pt x="129427" y="1054024"/>
                          <a:pt x="138172" y="1062769"/>
                          <a:pt x="138172" y="1073263"/>
                        </a:cubicBezTo>
                        <a:lnTo>
                          <a:pt x="138172" y="1073263"/>
                        </a:lnTo>
                        <a:lnTo>
                          <a:pt x="138172" y="1073263"/>
                        </a:lnTo>
                        <a:lnTo>
                          <a:pt x="138172" y="1073263"/>
                        </a:lnTo>
                        <a:cubicBezTo>
                          <a:pt x="138172" y="1085506"/>
                          <a:pt x="129427" y="1094251"/>
                          <a:pt x="118933" y="1094251"/>
                        </a:cubicBezTo>
                        <a:lnTo>
                          <a:pt x="118933" y="1094251"/>
                        </a:lnTo>
                        <a:cubicBezTo>
                          <a:pt x="118933" y="1094251"/>
                          <a:pt x="118933" y="1094251"/>
                          <a:pt x="117184" y="1094251"/>
                        </a:cubicBezTo>
                        <a:lnTo>
                          <a:pt x="117184" y="1094251"/>
                        </a:lnTo>
                        <a:cubicBezTo>
                          <a:pt x="108439" y="1096001"/>
                          <a:pt x="99694" y="1087256"/>
                          <a:pt x="97945" y="1075013"/>
                        </a:cubicBezTo>
                        <a:close/>
                        <a:moveTo>
                          <a:pt x="94446" y="1013797"/>
                        </a:moveTo>
                        <a:lnTo>
                          <a:pt x="94446" y="1013797"/>
                        </a:lnTo>
                        <a:cubicBezTo>
                          <a:pt x="92698" y="1001554"/>
                          <a:pt x="101443" y="991060"/>
                          <a:pt x="113686" y="991060"/>
                        </a:cubicBezTo>
                        <a:lnTo>
                          <a:pt x="113686" y="991060"/>
                        </a:lnTo>
                        <a:cubicBezTo>
                          <a:pt x="125929" y="989310"/>
                          <a:pt x="134675" y="998055"/>
                          <a:pt x="136423" y="1010299"/>
                        </a:cubicBezTo>
                        <a:lnTo>
                          <a:pt x="136423" y="1010299"/>
                        </a:lnTo>
                        <a:cubicBezTo>
                          <a:pt x="138172" y="1022542"/>
                          <a:pt x="129427" y="1033036"/>
                          <a:pt x="117184" y="1033036"/>
                        </a:cubicBezTo>
                        <a:lnTo>
                          <a:pt x="117184" y="1033036"/>
                        </a:lnTo>
                        <a:cubicBezTo>
                          <a:pt x="117184" y="1033036"/>
                          <a:pt x="115435" y="1033036"/>
                          <a:pt x="115435" y="1033036"/>
                        </a:cubicBezTo>
                        <a:lnTo>
                          <a:pt x="115435" y="1033036"/>
                        </a:lnTo>
                        <a:cubicBezTo>
                          <a:pt x="104941" y="1033036"/>
                          <a:pt x="94446" y="1024291"/>
                          <a:pt x="94446" y="1013797"/>
                        </a:cubicBezTo>
                        <a:close/>
                        <a:moveTo>
                          <a:pt x="85701" y="952581"/>
                        </a:moveTo>
                        <a:cubicBezTo>
                          <a:pt x="83953" y="942087"/>
                          <a:pt x="90949" y="929844"/>
                          <a:pt x="103191" y="928095"/>
                        </a:cubicBezTo>
                        <a:lnTo>
                          <a:pt x="103191" y="928095"/>
                        </a:lnTo>
                        <a:cubicBezTo>
                          <a:pt x="113686" y="926346"/>
                          <a:pt x="125929" y="933342"/>
                          <a:pt x="127678" y="945585"/>
                        </a:cubicBezTo>
                        <a:lnTo>
                          <a:pt x="127678" y="945585"/>
                        </a:lnTo>
                        <a:cubicBezTo>
                          <a:pt x="129427" y="956080"/>
                          <a:pt x="122431" y="968322"/>
                          <a:pt x="110188" y="970072"/>
                        </a:cubicBezTo>
                        <a:lnTo>
                          <a:pt x="110188" y="970072"/>
                        </a:lnTo>
                        <a:cubicBezTo>
                          <a:pt x="108439" y="970072"/>
                          <a:pt x="108439" y="970072"/>
                          <a:pt x="106690" y="970072"/>
                        </a:cubicBezTo>
                        <a:lnTo>
                          <a:pt x="106690" y="970072"/>
                        </a:lnTo>
                        <a:cubicBezTo>
                          <a:pt x="96196" y="970072"/>
                          <a:pt x="87451" y="963075"/>
                          <a:pt x="85701" y="952581"/>
                        </a:cubicBezTo>
                        <a:close/>
                        <a:moveTo>
                          <a:pt x="73459" y="891366"/>
                        </a:moveTo>
                        <a:cubicBezTo>
                          <a:pt x="69961" y="880871"/>
                          <a:pt x="78706" y="868629"/>
                          <a:pt x="89199" y="866879"/>
                        </a:cubicBezTo>
                        <a:lnTo>
                          <a:pt x="89199" y="866879"/>
                        </a:lnTo>
                        <a:cubicBezTo>
                          <a:pt x="99694" y="863381"/>
                          <a:pt x="111936" y="872126"/>
                          <a:pt x="113686" y="882621"/>
                        </a:cubicBezTo>
                        <a:lnTo>
                          <a:pt x="113686" y="882621"/>
                        </a:lnTo>
                        <a:lnTo>
                          <a:pt x="113686" y="882621"/>
                        </a:lnTo>
                        <a:lnTo>
                          <a:pt x="113686" y="882621"/>
                        </a:lnTo>
                        <a:cubicBezTo>
                          <a:pt x="115435" y="893114"/>
                          <a:pt x="108439" y="905358"/>
                          <a:pt x="97945" y="907106"/>
                        </a:cubicBezTo>
                        <a:lnTo>
                          <a:pt x="97945" y="907106"/>
                        </a:lnTo>
                        <a:cubicBezTo>
                          <a:pt x="96196" y="907106"/>
                          <a:pt x="94446" y="907106"/>
                          <a:pt x="92698" y="907106"/>
                        </a:cubicBezTo>
                        <a:lnTo>
                          <a:pt x="92698" y="907106"/>
                        </a:lnTo>
                        <a:cubicBezTo>
                          <a:pt x="83953" y="907106"/>
                          <a:pt x="75208" y="900111"/>
                          <a:pt x="73459" y="891366"/>
                        </a:cubicBezTo>
                        <a:close/>
                        <a:moveTo>
                          <a:pt x="57717" y="830150"/>
                        </a:moveTo>
                        <a:cubicBezTo>
                          <a:pt x="54219" y="819655"/>
                          <a:pt x="61216" y="807413"/>
                          <a:pt x="73459" y="805664"/>
                        </a:cubicBezTo>
                        <a:lnTo>
                          <a:pt x="73459" y="805664"/>
                        </a:lnTo>
                        <a:cubicBezTo>
                          <a:pt x="83953" y="802165"/>
                          <a:pt x="96196" y="809162"/>
                          <a:pt x="99694" y="819655"/>
                        </a:cubicBezTo>
                        <a:lnTo>
                          <a:pt x="99694" y="819655"/>
                        </a:lnTo>
                        <a:cubicBezTo>
                          <a:pt x="103191" y="830150"/>
                          <a:pt x="96196" y="842394"/>
                          <a:pt x="83953" y="845891"/>
                        </a:cubicBezTo>
                        <a:lnTo>
                          <a:pt x="83953" y="845891"/>
                        </a:lnTo>
                        <a:cubicBezTo>
                          <a:pt x="82204" y="845891"/>
                          <a:pt x="80454" y="845891"/>
                          <a:pt x="78706" y="845891"/>
                        </a:cubicBezTo>
                        <a:lnTo>
                          <a:pt x="78706" y="845891"/>
                        </a:lnTo>
                        <a:cubicBezTo>
                          <a:pt x="68211" y="845891"/>
                          <a:pt x="59466" y="838895"/>
                          <a:pt x="57717" y="830150"/>
                        </a:cubicBezTo>
                        <a:close/>
                        <a:moveTo>
                          <a:pt x="41976" y="767185"/>
                        </a:moveTo>
                        <a:cubicBezTo>
                          <a:pt x="40227" y="756691"/>
                          <a:pt x="47224" y="744448"/>
                          <a:pt x="57717" y="742699"/>
                        </a:cubicBezTo>
                        <a:lnTo>
                          <a:pt x="57717" y="742699"/>
                        </a:lnTo>
                        <a:cubicBezTo>
                          <a:pt x="68211" y="739201"/>
                          <a:pt x="80454" y="747946"/>
                          <a:pt x="82204" y="758440"/>
                        </a:cubicBezTo>
                        <a:lnTo>
                          <a:pt x="82204" y="758440"/>
                        </a:lnTo>
                        <a:lnTo>
                          <a:pt x="82204" y="758440"/>
                        </a:lnTo>
                        <a:lnTo>
                          <a:pt x="82204" y="758440"/>
                        </a:lnTo>
                        <a:cubicBezTo>
                          <a:pt x="85701" y="768935"/>
                          <a:pt x="76956" y="781178"/>
                          <a:pt x="66462" y="782927"/>
                        </a:cubicBezTo>
                        <a:lnTo>
                          <a:pt x="66462" y="782927"/>
                        </a:lnTo>
                        <a:cubicBezTo>
                          <a:pt x="64714" y="782927"/>
                          <a:pt x="62964" y="782927"/>
                          <a:pt x="61216" y="782927"/>
                        </a:cubicBezTo>
                        <a:lnTo>
                          <a:pt x="61216" y="782927"/>
                        </a:lnTo>
                        <a:cubicBezTo>
                          <a:pt x="54219" y="784675"/>
                          <a:pt x="45474" y="777680"/>
                          <a:pt x="41976" y="767185"/>
                        </a:cubicBezTo>
                        <a:close/>
                        <a:moveTo>
                          <a:pt x="29733" y="705969"/>
                        </a:moveTo>
                        <a:lnTo>
                          <a:pt x="29733" y="705969"/>
                        </a:lnTo>
                        <a:cubicBezTo>
                          <a:pt x="27984" y="693727"/>
                          <a:pt x="34980" y="683232"/>
                          <a:pt x="45474" y="681484"/>
                        </a:cubicBezTo>
                        <a:lnTo>
                          <a:pt x="45474" y="681484"/>
                        </a:lnTo>
                        <a:cubicBezTo>
                          <a:pt x="55969" y="679734"/>
                          <a:pt x="68211" y="686731"/>
                          <a:pt x="69961" y="697224"/>
                        </a:cubicBezTo>
                        <a:lnTo>
                          <a:pt x="69961" y="697224"/>
                        </a:lnTo>
                        <a:cubicBezTo>
                          <a:pt x="71709" y="707719"/>
                          <a:pt x="64714" y="719962"/>
                          <a:pt x="54219" y="721711"/>
                        </a:cubicBezTo>
                        <a:lnTo>
                          <a:pt x="54219" y="721711"/>
                        </a:lnTo>
                        <a:cubicBezTo>
                          <a:pt x="52471" y="721711"/>
                          <a:pt x="50721" y="721711"/>
                          <a:pt x="50721" y="721711"/>
                        </a:cubicBezTo>
                        <a:lnTo>
                          <a:pt x="50721" y="721711"/>
                        </a:lnTo>
                        <a:cubicBezTo>
                          <a:pt x="40227" y="721711"/>
                          <a:pt x="31482" y="714715"/>
                          <a:pt x="29733" y="705969"/>
                        </a:cubicBezTo>
                        <a:close/>
                        <a:moveTo>
                          <a:pt x="19239" y="641257"/>
                        </a:moveTo>
                        <a:cubicBezTo>
                          <a:pt x="17490" y="629013"/>
                          <a:pt x="24486" y="618519"/>
                          <a:pt x="36729" y="616770"/>
                        </a:cubicBezTo>
                        <a:lnTo>
                          <a:pt x="36729" y="616770"/>
                        </a:lnTo>
                        <a:cubicBezTo>
                          <a:pt x="47224" y="615021"/>
                          <a:pt x="59466" y="622017"/>
                          <a:pt x="61216" y="634260"/>
                        </a:cubicBezTo>
                        <a:lnTo>
                          <a:pt x="61216" y="634260"/>
                        </a:lnTo>
                        <a:lnTo>
                          <a:pt x="61216" y="634260"/>
                        </a:lnTo>
                        <a:lnTo>
                          <a:pt x="61216" y="634260"/>
                        </a:lnTo>
                        <a:cubicBezTo>
                          <a:pt x="62964" y="644754"/>
                          <a:pt x="55969" y="656997"/>
                          <a:pt x="43725" y="658747"/>
                        </a:cubicBezTo>
                        <a:lnTo>
                          <a:pt x="43725" y="658747"/>
                        </a:lnTo>
                        <a:cubicBezTo>
                          <a:pt x="41976" y="658747"/>
                          <a:pt x="41976" y="658747"/>
                          <a:pt x="40227" y="658747"/>
                        </a:cubicBezTo>
                        <a:lnTo>
                          <a:pt x="40227" y="658747"/>
                        </a:lnTo>
                        <a:cubicBezTo>
                          <a:pt x="29733" y="658747"/>
                          <a:pt x="20988" y="651750"/>
                          <a:pt x="19239" y="641257"/>
                        </a:cubicBezTo>
                        <a:close/>
                        <a:moveTo>
                          <a:pt x="10494" y="578291"/>
                        </a:moveTo>
                        <a:cubicBezTo>
                          <a:pt x="8745" y="566048"/>
                          <a:pt x="17490" y="555554"/>
                          <a:pt x="27984" y="555554"/>
                        </a:cubicBezTo>
                        <a:lnTo>
                          <a:pt x="27984" y="555554"/>
                        </a:lnTo>
                        <a:cubicBezTo>
                          <a:pt x="40227" y="553806"/>
                          <a:pt x="50721" y="562551"/>
                          <a:pt x="50721" y="574793"/>
                        </a:cubicBezTo>
                        <a:lnTo>
                          <a:pt x="50721" y="574793"/>
                        </a:lnTo>
                        <a:cubicBezTo>
                          <a:pt x="52471" y="587037"/>
                          <a:pt x="43725" y="595782"/>
                          <a:pt x="33231" y="597531"/>
                        </a:cubicBezTo>
                        <a:lnTo>
                          <a:pt x="33231" y="597531"/>
                        </a:lnTo>
                        <a:cubicBezTo>
                          <a:pt x="33231" y="597531"/>
                          <a:pt x="31482" y="597531"/>
                          <a:pt x="31482" y="597531"/>
                        </a:cubicBezTo>
                        <a:lnTo>
                          <a:pt x="31482" y="597531"/>
                        </a:lnTo>
                        <a:cubicBezTo>
                          <a:pt x="20988" y="597531"/>
                          <a:pt x="10494" y="588786"/>
                          <a:pt x="10494" y="578291"/>
                        </a:cubicBezTo>
                        <a:close/>
                        <a:moveTo>
                          <a:pt x="3498" y="513578"/>
                        </a:moveTo>
                        <a:cubicBezTo>
                          <a:pt x="3498" y="501335"/>
                          <a:pt x="10494" y="492590"/>
                          <a:pt x="22737" y="490841"/>
                        </a:cubicBezTo>
                        <a:lnTo>
                          <a:pt x="22737" y="490841"/>
                        </a:lnTo>
                        <a:cubicBezTo>
                          <a:pt x="34980" y="490841"/>
                          <a:pt x="43725" y="499586"/>
                          <a:pt x="45474" y="510080"/>
                        </a:cubicBezTo>
                        <a:lnTo>
                          <a:pt x="45474" y="510080"/>
                        </a:lnTo>
                        <a:cubicBezTo>
                          <a:pt x="45474" y="522323"/>
                          <a:pt x="38479" y="531068"/>
                          <a:pt x="26235" y="532817"/>
                        </a:cubicBezTo>
                        <a:lnTo>
                          <a:pt x="26235" y="532817"/>
                        </a:lnTo>
                        <a:cubicBezTo>
                          <a:pt x="26235" y="532817"/>
                          <a:pt x="24486" y="532817"/>
                          <a:pt x="24486" y="532817"/>
                        </a:cubicBezTo>
                        <a:lnTo>
                          <a:pt x="24486" y="532817"/>
                        </a:lnTo>
                        <a:cubicBezTo>
                          <a:pt x="13992" y="534566"/>
                          <a:pt x="5247" y="525821"/>
                          <a:pt x="3498" y="513578"/>
                        </a:cubicBezTo>
                        <a:close/>
                        <a:moveTo>
                          <a:pt x="0" y="450613"/>
                        </a:moveTo>
                        <a:lnTo>
                          <a:pt x="0" y="450613"/>
                        </a:lnTo>
                        <a:cubicBezTo>
                          <a:pt x="0" y="438370"/>
                          <a:pt x="8745" y="429625"/>
                          <a:pt x="20988" y="429625"/>
                        </a:cubicBezTo>
                        <a:lnTo>
                          <a:pt x="20988" y="429625"/>
                        </a:lnTo>
                        <a:cubicBezTo>
                          <a:pt x="33231" y="429625"/>
                          <a:pt x="41976" y="438370"/>
                          <a:pt x="41976" y="450613"/>
                        </a:cubicBezTo>
                        <a:lnTo>
                          <a:pt x="41976" y="450613"/>
                        </a:lnTo>
                        <a:cubicBezTo>
                          <a:pt x="41976" y="462857"/>
                          <a:pt x="33231" y="471602"/>
                          <a:pt x="20988" y="471602"/>
                        </a:cubicBezTo>
                        <a:lnTo>
                          <a:pt x="20988" y="471602"/>
                        </a:lnTo>
                        <a:cubicBezTo>
                          <a:pt x="20988" y="471602"/>
                          <a:pt x="20988" y="471602"/>
                          <a:pt x="20988" y="471602"/>
                        </a:cubicBezTo>
                        <a:lnTo>
                          <a:pt x="20988" y="471602"/>
                        </a:lnTo>
                        <a:cubicBezTo>
                          <a:pt x="10494" y="469852"/>
                          <a:pt x="0" y="461107"/>
                          <a:pt x="0" y="450613"/>
                        </a:cubicBezTo>
                        <a:close/>
                        <a:moveTo>
                          <a:pt x="20988" y="406888"/>
                        </a:moveTo>
                        <a:cubicBezTo>
                          <a:pt x="8745" y="406888"/>
                          <a:pt x="0" y="396394"/>
                          <a:pt x="0" y="385900"/>
                        </a:cubicBezTo>
                        <a:lnTo>
                          <a:pt x="0" y="385900"/>
                        </a:lnTo>
                        <a:cubicBezTo>
                          <a:pt x="0" y="373656"/>
                          <a:pt x="10494" y="364911"/>
                          <a:pt x="20988" y="364911"/>
                        </a:cubicBezTo>
                        <a:lnTo>
                          <a:pt x="20988" y="364911"/>
                        </a:lnTo>
                        <a:cubicBezTo>
                          <a:pt x="33231" y="364911"/>
                          <a:pt x="41976" y="375406"/>
                          <a:pt x="41976" y="385900"/>
                        </a:cubicBezTo>
                        <a:lnTo>
                          <a:pt x="41976" y="385900"/>
                        </a:lnTo>
                        <a:cubicBezTo>
                          <a:pt x="41976" y="385900"/>
                          <a:pt x="41976" y="385900"/>
                          <a:pt x="41976" y="385900"/>
                        </a:cubicBezTo>
                        <a:lnTo>
                          <a:pt x="41976" y="385900"/>
                        </a:lnTo>
                        <a:cubicBezTo>
                          <a:pt x="41976" y="398143"/>
                          <a:pt x="33231" y="406888"/>
                          <a:pt x="20988" y="406888"/>
                        </a:cubicBezTo>
                        <a:lnTo>
                          <a:pt x="20988" y="406888"/>
                        </a:lnTo>
                        <a:cubicBezTo>
                          <a:pt x="20988" y="406888"/>
                          <a:pt x="20988" y="406888"/>
                          <a:pt x="20988" y="406888"/>
                        </a:cubicBezTo>
                        <a:close/>
                        <a:moveTo>
                          <a:pt x="22737" y="343924"/>
                        </a:moveTo>
                        <a:cubicBezTo>
                          <a:pt x="10494" y="342174"/>
                          <a:pt x="3498" y="333429"/>
                          <a:pt x="3498" y="321186"/>
                        </a:cubicBezTo>
                        <a:lnTo>
                          <a:pt x="3498" y="321186"/>
                        </a:lnTo>
                        <a:cubicBezTo>
                          <a:pt x="5247" y="308944"/>
                          <a:pt x="13992" y="301947"/>
                          <a:pt x="26235" y="301947"/>
                        </a:cubicBezTo>
                        <a:lnTo>
                          <a:pt x="26235" y="301947"/>
                        </a:lnTo>
                        <a:cubicBezTo>
                          <a:pt x="38479" y="303696"/>
                          <a:pt x="45474" y="312441"/>
                          <a:pt x="45474" y="324684"/>
                        </a:cubicBezTo>
                        <a:lnTo>
                          <a:pt x="45474" y="324684"/>
                        </a:lnTo>
                        <a:cubicBezTo>
                          <a:pt x="45474" y="335179"/>
                          <a:pt x="34980" y="343924"/>
                          <a:pt x="24486" y="343924"/>
                        </a:cubicBezTo>
                        <a:lnTo>
                          <a:pt x="24486" y="343924"/>
                        </a:lnTo>
                        <a:cubicBezTo>
                          <a:pt x="24486" y="343924"/>
                          <a:pt x="24486" y="343924"/>
                          <a:pt x="22737" y="343924"/>
                        </a:cubicBezTo>
                        <a:close/>
                        <a:moveTo>
                          <a:pt x="29733" y="280959"/>
                        </a:moveTo>
                        <a:cubicBezTo>
                          <a:pt x="17490" y="279210"/>
                          <a:pt x="10494" y="268715"/>
                          <a:pt x="12243" y="256473"/>
                        </a:cubicBezTo>
                        <a:lnTo>
                          <a:pt x="12243" y="256473"/>
                        </a:lnTo>
                        <a:cubicBezTo>
                          <a:pt x="13992" y="245978"/>
                          <a:pt x="24486" y="237233"/>
                          <a:pt x="36729" y="238983"/>
                        </a:cubicBezTo>
                        <a:lnTo>
                          <a:pt x="36729" y="238983"/>
                        </a:lnTo>
                        <a:cubicBezTo>
                          <a:pt x="47224" y="240731"/>
                          <a:pt x="55969" y="251225"/>
                          <a:pt x="54219" y="263468"/>
                        </a:cubicBezTo>
                        <a:lnTo>
                          <a:pt x="54219" y="263468"/>
                        </a:lnTo>
                        <a:lnTo>
                          <a:pt x="54219" y="263468"/>
                        </a:lnTo>
                        <a:lnTo>
                          <a:pt x="54219" y="263468"/>
                        </a:lnTo>
                        <a:cubicBezTo>
                          <a:pt x="52471" y="273963"/>
                          <a:pt x="43725" y="280959"/>
                          <a:pt x="33231" y="280959"/>
                        </a:cubicBezTo>
                        <a:lnTo>
                          <a:pt x="33231" y="280959"/>
                        </a:lnTo>
                        <a:cubicBezTo>
                          <a:pt x="31482" y="280959"/>
                          <a:pt x="31482" y="280959"/>
                          <a:pt x="29733" y="280959"/>
                        </a:cubicBezTo>
                        <a:close/>
                        <a:moveTo>
                          <a:pt x="40227" y="217994"/>
                        </a:moveTo>
                        <a:cubicBezTo>
                          <a:pt x="29733" y="214496"/>
                          <a:pt x="22737" y="204003"/>
                          <a:pt x="24486" y="193508"/>
                        </a:cubicBezTo>
                        <a:lnTo>
                          <a:pt x="24486" y="193508"/>
                        </a:lnTo>
                        <a:cubicBezTo>
                          <a:pt x="26235" y="183014"/>
                          <a:pt x="38479" y="176018"/>
                          <a:pt x="48972" y="177767"/>
                        </a:cubicBezTo>
                        <a:lnTo>
                          <a:pt x="48972" y="177767"/>
                        </a:lnTo>
                        <a:cubicBezTo>
                          <a:pt x="59466" y="181264"/>
                          <a:pt x="66462" y="191759"/>
                          <a:pt x="64714" y="202253"/>
                        </a:cubicBezTo>
                        <a:lnTo>
                          <a:pt x="64714" y="202253"/>
                        </a:lnTo>
                        <a:cubicBezTo>
                          <a:pt x="62964" y="212748"/>
                          <a:pt x="54219" y="217994"/>
                          <a:pt x="43725" y="217994"/>
                        </a:cubicBezTo>
                        <a:lnTo>
                          <a:pt x="43725" y="217994"/>
                        </a:lnTo>
                        <a:cubicBezTo>
                          <a:pt x="43725" y="217994"/>
                          <a:pt x="41976" y="217994"/>
                          <a:pt x="40227" y="217994"/>
                        </a:cubicBezTo>
                        <a:close/>
                        <a:moveTo>
                          <a:pt x="55969" y="156779"/>
                        </a:moveTo>
                        <a:cubicBezTo>
                          <a:pt x="45474" y="153281"/>
                          <a:pt x="38479" y="141037"/>
                          <a:pt x="41976" y="130544"/>
                        </a:cubicBezTo>
                        <a:lnTo>
                          <a:pt x="41976" y="130544"/>
                        </a:lnTo>
                        <a:cubicBezTo>
                          <a:pt x="45474" y="120049"/>
                          <a:pt x="57717" y="113053"/>
                          <a:pt x="68211" y="116552"/>
                        </a:cubicBezTo>
                        <a:lnTo>
                          <a:pt x="68211" y="116552"/>
                        </a:lnTo>
                        <a:cubicBezTo>
                          <a:pt x="78706" y="120049"/>
                          <a:pt x="85701" y="132292"/>
                          <a:pt x="82204" y="142787"/>
                        </a:cubicBezTo>
                        <a:lnTo>
                          <a:pt x="82204" y="142787"/>
                        </a:lnTo>
                        <a:cubicBezTo>
                          <a:pt x="78706" y="151532"/>
                          <a:pt x="71709" y="156779"/>
                          <a:pt x="62964" y="156779"/>
                        </a:cubicBezTo>
                        <a:lnTo>
                          <a:pt x="62964" y="156779"/>
                        </a:lnTo>
                        <a:cubicBezTo>
                          <a:pt x="59466" y="158527"/>
                          <a:pt x="57717" y="156779"/>
                          <a:pt x="55969" y="156779"/>
                        </a:cubicBezTo>
                        <a:close/>
                        <a:moveTo>
                          <a:pt x="76956" y="97312"/>
                        </a:moveTo>
                        <a:cubicBezTo>
                          <a:pt x="66462" y="92065"/>
                          <a:pt x="61216" y="79822"/>
                          <a:pt x="66462" y="69328"/>
                        </a:cubicBezTo>
                        <a:lnTo>
                          <a:pt x="66462" y="69328"/>
                        </a:lnTo>
                        <a:cubicBezTo>
                          <a:pt x="71709" y="58833"/>
                          <a:pt x="83953" y="53586"/>
                          <a:pt x="94446" y="58833"/>
                        </a:cubicBezTo>
                        <a:lnTo>
                          <a:pt x="94446" y="58833"/>
                        </a:lnTo>
                        <a:cubicBezTo>
                          <a:pt x="104941" y="64081"/>
                          <a:pt x="110188" y="76323"/>
                          <a:pt x="104941" y="86818"/>
                        </a:cubicBezTo>
                        <a:lnTo>
                          <a:pt x="104941" y="86818"/>
                        </a:lnTo>
                        <a:cubicBezTo>
                          <a:pt x="101443" y="93814"/>
                          <a:pt x="94446" y="99062"/>
                          <a:pt x="85701" y="99062"/>
                        </a:cubicBezTo>
                        <a:lnTo>
                          <a:pt x="85701" y="99062"/>
                        </a:lnTo>
                        <a:cubicBezTo>
                          <a:pt x="82204" y="99062"/>
                          <a:pt x="80454" y="97312"/>
                          <a:pt x="76956" y="97312"/>
                        </a:cubicBezTo>
                        <a:close/>
                        <a:moveTo>
                          <a:pt x="104941" y="39595"/>
                        </a:moveTo>
                        <a:cubicBezTo>
                          <a:pt x="94446" y="34348"/>
                          <a:pt x="92698" y="20356"/>
                          <a:pt x="97945" y="9861"/>
                        </a:cubicBezTo>
                        <a:lnTo>
                          <a:pt x="97945" y="9861"/>
                        </a:lnTo>
                        <a:cubicBezTo>
                          <a:pt x="104941" y="-633"/>
                          <a:pt x="117184" y="-2382"/>
                          <a:pt x="127678" y="2866"/>
                        </a:cubicBezTo>
                        <a:lnTo>
                          <a:pt x="127678" y="2866"/>
                        </a:lnTo>
                        <a:cubicBezTo>
                          <a:pt x="138172" y="8112"/>
                          <a:pt x="139921" y="22104"/>
                          <a:pt x="134675" y="32598"/>
                        </a:cubicBezTo>
                        <a:lnTo>
                          <a:pt x="134675" y="32598"/>
                        </a:lnTo>
                        <a:cubicBezTo>
                          <a:pt x="131176" y="39595"/>
                          <a:pt x="124180" y="43093"/>
                          <a:pt x="117184" y="43093"/>
                        </a:cubicBezTo>
                        <a:lnTo>
                          <a:pt x="117184" y="43093"/>
                        </a:lnTo>
                        <a:cubicBezTo>
                          <a:pt x="111936" y="43093"/>
                          <a:pt x="108439" y="41343"/>
                          <a:pt x="104941" y="39595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83E09DD3-3012-CA42-C5A4-3FFCA9B1A7BB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7286384" y="5429152"/>
                    <a:ext cx="41976" cy="38478"/>
                  </a:xfrm>
                  <a:custGeom>
                    <a:avLst/>
                    <a:gdLst>
                      <a:gd name="connsiteX0" fmla="*/ 20988 w 41976"/>
                      <a:gd name="connsiteY0" fmla="*/ 38478 h 38478"/>
                      <a:gd name="connsiteX1" fmla="*/ 6996 w 41976"/>
                      <a:gd name="connsiteY1" fmla="*/ 33231 h 38478"/>
                      <a:gd name="connsiteX2" fmla="*/ 0 w 41976"/>
                      <a:gd name="connsiteY2" fmla="*/ 19239 h 38478"/>
                      <a:gd name="connsiteX3" fmla="*/ 6996 w 41976"/>
                      <a:gd name="connsiteY3" fmla="*/ 5247 h 38478"/>
                      <a:gd name="connsiteX4" fmla="*/ 36729 w 41976"/>
                      <a:gd name="connsiteY4" fmla="*/ 5247 h 38478"/>
                      <a:gd name="connsiteX5" fmla="*/ 41977 w 41976"/>
                      <a:gd name="connsiteY5" fmla="*/ 19239 h 38478"/>
                      <a:gd name="connsiteX6" fmla="*/ 36729 w 41976"/>
                      <a:gd name="connsiteY6" fmla="*/ 33231 h 38478"/>
                      <a:gd name="connsiteX7" fmla="*/ 20988 w 41976"/>
                      <a:gd name="connsiteY7" fmla="*/ 38478 h 38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976" h="38478">
                        <a:moveTo>
                          <a:pt x="20988" y="38478"/>
                        </a:moveTo>
                        <a:cubicBezTo>
                          <a:pt x="15742" y="38478"/>
                          <a:pt x="10494" y="36729"/>
                          <a:pt x="6996" y="33231"/>
                        </a:cubicBezTo>
                        <a:cubicBezTo>
                          <a:pt x="3498" y="29733"/>
                          <a:pt x="0" y="24486"/>
                          <a:pt x="0" y="19239"/>
                        </a:cubicBezTo>
                        <a:cubicBezTo>
                          <a:pt x="0" y="13992"/>
                          <a:pt x="1749" y="8745"/>
                          <a:pt x="6996" y="5247"/>
                        </a:cubicBezTo>
                        <a:cubicBezTo>
                          <a:pt x="13992" y="-1749"/>
                          <a:pt x="27984" y="-1749"/>
                          <a:pt x="36729" y="5247"/>
                        </a:cubicBezTo>
                        <a:cubicBezTo>
                          <a:pt x="40227" y="8745"/>
                          <a:pt x="41977" y="13992"/>
                          <a:pt x="41977" y="19239"/>
                        </a:cubicBezTo>
                        <a:cubicBezTo>
                          <a:pt x="41977" y="24486"/>
                          <a:pt x="40227" y="29733"/>
                          <a:pt x="36729" y="33231"/>
                        </a:cubicBezTo>
                        <a:cubicBezTo>
                          <a:pt x="31482" y="36729"/>
                          <a:pt x="26235" y="38478"/>
                          <a:pt x="20988" y="38478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4" name="图形 14">
                  <a:extLst>
                    <a:ext uri="{FF2B5EF4-FFF2-40B4-BE49-F238E27FC236}">
                      <a16:creationId xmlns:a16="http://schemas.microsoft.com/office/drawing/2014/main" id="{C276FC95-7447-C857-5A43-0FA59ECEEAD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828141" y="3948810"/>
                  <a:ext cx="176651" cy="1440114"/>
                  <a:chOff x="6828141" y="3948810"/>
                  <a:chExt cx="176651" cy="1440114"/>
                </a:xfrm>
                <a:grpFill/>
              </p:grpSpPr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B295A384-9500-F83A-6379-D19220B27C8B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962816" y="3948810"/>
                    <a:ext cx="41976" cy="40901"/>
                  </a:xfrm>
                  <a:custGeom>
                    <a:avLst/>
                    <a:gdLst>
                      <a:gd name="connsiteX0" fmla="*/ 20988 w 41976"/>
                      <a:gd name="connsiteY0" fmla="*/ 40901 h 40901"/>
                      <a:gd name="connsiteX1" fmla="*/ 6996 w 41976"/>
                      <a:gd name="connsiteY1" fmla="*/ 35654 h 40901"/>
                      <a:gd name="connsiteX2" fmla="*/ 0 w 41976"/>
                      <a:gd name="connsiteY2" fmla="*/ 19913 h 40901"/>
                      <a:gd name="connsiteX3" fmla="*/ 6996 w 41976"/>
                      <a:gd name="connsiteY3" fmla="*/ 5921 h 40901"/>
                      <a:gd name="connsiteX4" fmla="*/ 36729 w 41976"/>
                      <a:gd name="connsiteY4" fmla="*/ 5921 h 40901"/>
                      <a:gd name="connsiteX5" fmla="*/ 41977 w 41976"/>
                      <a:gd name="connsiteY5" fmla="*/ 19913 h 40901"/>
                      <a:gd name="connsiteX6" fmla="*/ 36729 w 41976"/>
                      <a:gd name="connsiteY6" fmla="*/ 35654 h 40901"/>
                      <a:gd name="connsiteX7" fmla="*/ 20988 w 41976"/>
                      <a:gd name="connsiteY7" fmla="*/ 40901 h 409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976" h="40901">
                        <a:moveTo>
                          <a:pt x="20988" y="40901"/>
                        </a:moveTo>
                        <a:cubicBezTo>
                          <a:pt x="15742" y="40901"/>
                          <a:pt x="10494" y="39153"/>
                          <a:pt x="6996" y="35654"/>
                        </a:cubicBezTo>
                        <a:cubicBezTo>
                          <a:pt x="3498" y="32156"/>
                          <a:pt x="0" y="26909"/>
                          <a:pt x="0" y="19913"/>
                        </a:cubicBezTo>
                        <a:cubicBezTo>
                          <a:pt x="0" y="14666"/>
                          <a:pt x="1749" y="9419"/>
                          <a:pt x="6996" y="5921"/>
                        </a:cubicBezTo>
                        <a:cubicBezTo>
                          <a:pt x="13992" y="-1075"/>
                          <a:pt x="27984" y="-2824"/>
                          <a:pt x="36729" y="5921"/>
                        </a:cubicBezTo>
                        <a:cubicBezTo>
                          <a:pt x="40227" y="9419"/>
                          <a:pt x="41977" y="14666"/>
                          <a:pt x="41977" y="19913"/>
                        </a:cubicBezTo>
                        <a:cubicBezTo>
                          <a:pt x="41977" y="25161"/>
                          <a:pt x="40227" y="30407"/>
                          <a:pt x="36729" y="35654"/>
                        </a:cubicBezTo>
                        <a:cubicBezTo>
                          <a:pt x="33232" y="37403"/>
                          <a:pt x="27984" y="40901"/>
                          <a:pt x="20988" y="40901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FB293D3E-C001-1938-0852-C3B33874B2B6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828141" y="3985711"/>
                    <a:ext cx="129427" cy="1340248"/>
                  </a:xfrm>
                  <a:custGeom>
                    <a:avLst/>
                    <a:gdLst>
                      <a:gd name="connsiteX0" fmla="*/ 3498 w 129427"/>
                      <a:gd name="connsiteY0" fmla="*/ 1321009 h 1340248"/>
                      <a:gd name="connsiteX1" fmla="*/ 3498 w 129427"/>
                      <a:gd name="connsiteY1" fmla="*/ 1321009 h 1340248"/>
                      <a:gd name="connsiteX2" fmla="*/ 22737 w 129427"/>
                      <a:gd name="connsiteY2" fmla="*/ 1298272 h 1340248"/>
                      <a:gd name="connsiteX3" fmla="*/ 22737 w 129427"/>
                      <a:gd name="connsiteY3" fmla="*/ 1298272 h 1340248"/>
                      <a:gd name="connsiteX4" fmla="*/ 45475 w 129427"/>
                      <a:gd name="connsiteY4" fmla="*/ 1317512 h 1340248"/>
                      <a:gd name="connsiteX5" fmla="*/ 45475 w 129427"/>
                      <a:gd name="connsiteY5" fmla="*/ 1317512 h 1340248"/>
                      <a:gd name="connsiteX6" fmla="*/ 26235 w 129427"/>
                      <a:gd name="connsiteY6" fmla="*/ 1340249 h 1340248"/>
                      <a:gd name="connsiteX7" fmla="*/ 26235 w 129427"/>
                      <a:gd name="connsiteY7" fmla="*/ 1340249 h 1340248"/>
                      <a:gd name="connsiteX8" fmla="*/ 24487 w 129427"/>
                      <a:gd name="connsiteY8" fmla="*/ 1340249 h 1340248"/>
                      <a:gd name="connsiteX9" fmla="*/ 24487 w 129427"/>
                      <a:gd name="connsiteY9" fmla="*/ 1340249 h 1340248"/>
                      <a:gd name="connsiteX10" fmla="*/ 3498 w 129427"/>
                      <a:gd name="connsiteY10" fmla="*/ 1321009 h 1340248"/>
                      <a:gd name="connsiteX11" fmla="*/ 0 w 129427"/>
                      <a:gd name="connsiteY11" fmla="*/ 1254547 h 1340248"/>
                      <a:gd name="connsiteX12" fmla="*/ 20988 w 129427"/>
                      <a:gd name="connsiteY12" fmla="*/ 1233558 h 1340248"/>
                      <a:gd name="connsiteX13" fmla="*/ 20988 w 129427"/>
                      <a:gd name="connsiteY13" fmla="*/ 1233558 h 1340248"/>
                      <a:gd name="connsiteX14" fmla="*/ 41977 w 129427"/>
                      <a:gd name="connsiteY14" fmla="*/ 1254547 h 1340248"/>
                      <a:gd name="connsiteX15" fmla="*/ 41977 w 129427"/>
                      <a:gd name="connsiteY15" fmla="*/ 1254547 h 1340248"/>
                      <a:gd name="connsiteX16" fmla="*/ 20988 w 129427"/>
                      <a:gd name="connsiteY16" fmla="*/ 1275535 h 1340248"/>
                      <a:gd name="connsiteX17" fmla="*/ 20988 w 129427"/>
                      <a:gd name="connsiteY17" fmla="*/ 1275535 h 1340248"/>
                      <a:gd name="connsiteX18" fmla="*/ 0 w 129427"/>
                      <a:gd name="connsiteY18" fmla="*/ 1254547 h 1340248"/>
                      <a:gd name="connsiteX19" fmla="*/ 20988 w 129427"/>
                      <a:gd name="connsiteY19" fmla="*/ 1212571 h 1340248"/>
                      <a:gd name="connsiteX20" fmla="*/ 1750 w 129427"/>
                      <a:gd name="connsiteY20" fmla="*/ 1189833 h 1340248"/>
                      <a:gd name="connsiteX21" fmla="*/ 1750 w 129427"/>
                      <a:gd name="connsiteY21" fmla="*/ 1189833 h 1340248"/>
                      <a:gd name="connsiteX22" fmla="*/ 24487 w 129427"/>
                      <a:gd name="connsiteY22" fmla="*/ 1170594 h 1340248"/>
                      <a:gd name="connsiteX23" fmla="*/ 24487 w 129427"/>
                      <a:gd name="connsiteY23" fmla="*/ 1170594 h 1340248"/>
                      <a:gd name="connsiteX24" fmla="*/ 43725 w 129427"/>
                      <a:gd name="connsiteY24" fmla="*/ 1193331 h 1340248"/>
                      <a:gd name="connsiteX25" fmla="*/ 43725 w 129427"/>
                      <a:gd name="connsiteY25" fmla="*/ 1193331 h 1340248"/>
                      <a:gd name="connsiteX26" fmla="*/ 43725 w 129427"/>
                      <a:gd name="connsiteY26" fmla="*/ 1193331 h 1340248"/>
                      <a:gd name="connsiteX27" fmla="*/ 43725 w 129427"/>
                      <a:gd name="connsiteY27" fmla="*/ 1193331 h 1340248"/>
                      <a:gd name="connsiteX28" fmla="*/ 22737 w 129427"/>
                      <a:gd name="connsiteY28" fmla="*/ 1212571 h 1340248"/>
                      <a:gd name="connsiteX29" fmla="*/ 22737 w 129427"/>
                      <a:gd name="connsiteY29" fmla="*/ 1212571 h 1340248"/>
                      <a:gd name="connsiteX30" fmla="*/ 20988 w 129427"/>
                      <a:gd name="connsiteY30" fmla="*/ 1212571 h 1340248"/>
                      <a:gd name="connsiteX31" fmla="*/ 27985 w 129427"/>
                      <a:gd name="connsiteY31" fmla="*/ 1151355 h 1340248"/>
                      <a:gd name="connsiteX32" fmla="*/ 10495 w 129427"/>
                      <a:gd name="connsiteY32" fmla="*/ 1126869 h 1340248"/>
                      <a:gd name="connsiteX33" fmla="*/ 10495 w 129427"/>
                      <a:gd name="connsiteY33" fmla="*/ 1126869 h 1340248"/>
                      <a:gd name="connsiteX34" fmla="*/ 34980 w 129427"/>
                      <a:gd name="connsiteY34" fmla="*/ 1109379 h 1340248"/>
                      <a:gd name="connsiteX35" fmla="*/ 34980 w 129427"/>
                      <a:gd name="connsiteY35" fmla="*/ 1109379 h 1340248"/>
                      <a:gd name="connsiteX36" fmla="*/ 52471 w 129427"/>
                      <a:gd name="connsiteY36" fmla="*/ 1133865 h 1340248"/>
                      <a:gd name="connsiteX37" fmla="*/ 52471 w 129427"/>
                      <a:gd name="connsiteY37" fmla="*/ 1133865 h 1340248"/>
                      <a:gd name="connsiteX38" fmla="*/ 31482 w 129427"/>
                      <a:gd name="connsiteY38" fmla="*/ 1151355 h 1340248"/>
                      <a:gd name="connsiteX39" fmla="*/ 31482 w 129427"/>
                      <a:gd name="connsiteY39" fmla="*/ 1151355 h 1340248"/>
                      <a:gd name="connsiteX40" fmla="*/ 27985 w 129427"/>
                      <a:gd name="connsiteY40" fmla="*/ 1151355 h 1340248"/>
                      <a:gd name="connsiteX41" fmla="*/ 40227 w 129427"/>
                      <a:gd name="connsiteY41" fmla="*/ 1088390 h 1340248"/>
                      <a:gd name="connsiteX42" fmla="*/ 24487 w 129427"/>
                      <a:gd name="connsiteY42" fmla="*/ 1063905 h 1340248"/>
                      <a:gd name="connsiteX43" fmla="*/ 24487 w 129427"/>
                      <a:gd name="connsiteY43" fmla="*/ 1063905 h 1340248"/>
                      <a:gd name="connsiteX44" fmla="*/ 48972 w 129427"/>
                      <a:gd name="connsiteY44" fmla="*/ 1048163 h 1340248"/>
                      <a:gd name="connsiteX45" fmla="*/ 48972 w 129427"/>
                      <a:gd name="connsiteY45" fmla="*/ 1048163 h 1340248"/>
                      <a:gd name="connsiteX46" fmla="*/ 64714 w 129427"/>
                      <a:gd name="connsiteY46" fmla="*/ 1072650 h 1340248"/>
                      <a:gd name="connsiteX47" fmla="*/ 64714 w 129427"/>
                      <a:gd name="connsiteY47" fmla="*/ 1072650 h 1340248"/>
                      <a:gd name="connsiteX48" fmla="*/ 64714 w 129427"/>
                      <a:gd name="connsiteY48" fmla="*/ 1072650 h 1340248"/>
                      <a:gd name="connsiteX49" fmla="*/ 64714 w 129427"/>
                      <a:gd name="connsiteY49" fmla="*/ 1072650 h 1340248"/>
                      <a:gd name="connsiteX50" fmla="*/ 43725 w 129427"/>
                      <a:gd name="connsiteY50" fmla="*/ 1088390 h 1340248"/>
                      <a:gd name="connsiteX51" fmla="*/ 43725 w 129427"/>
                      <a:gd name="connsiteY51" fmla="*/ 1088390 h 1340248"/>
                      <a:gd name="connsiteX52" fmla="*/ 40227 w 129427"/>
                      <a:gd name="connsiteY52" fmla="*/ 1088390 h 1340248"/>
                      <a:gd name="connsiteX53" fmla="*/ 54220 w 129427"/>
                      <a:gd name="connsiteY53" fmla="*/ 1027175 h 1340248"/>
                      <a:gd name="connsiteX54" fmla="*/ 38479 w 129427"/>
                      <a:gd name="connsiteY54" fmla="*/ 1000939 h 1340248"/>
                      <a:gd name="connsiteX55" fmla="*/ 38479 w 129427"/>
                      <a:gd name="connsiteY55" fmla="*/ 1000939 h 1340248"/>
                      <a:gd name="connsiteX56" fmla="*/ 64714 w 129427"/>
                      <a:gd name="connsiteY56" fmla="*/ 985199 h 1340248"/>
                      <a:gd name="connsiteX57" fmla="*/ 64714 w 129427"/>
                      <a:gd name="connsiteY57" fmla="*/ 985199 h 1340248"/>
                      <a:gd name="connsiteX58" fmla="*/ 80455 w 129427"/>
                      <a:gd name="connsiteY58" fmla="*/ 1009684 h 1340248"/>
                      <a:gd name="connsiteX59" fmla="*/ 80455 w 129427"/>
                      <a:gd name="connsiteY59" fmla="*/ 1009684 h 1340248"/>
                      <a:gd name="connsiteX60" fmla="*/ 80455 w 129427"/>
                      <a:gd name="connsiteY60" fmla="*/ 1009684 h 1340248"/>
                      <a:gd name="connsiteX61" fmla="*/ 80455 w 129427"/>
                      <a:gd name="connsiteY61" fmla="*/ 1009684 h 1340248"/>
                      <a:gd name="connsiteX62" fmla="*/ 59467 w 129427"/>
                      <a:gd name="connsiteY62" fmla="*/ 1025426 h 1340248"/>
                      <a:gd name="connsiteX63" fmla="*/ 59467 w 129427"/>
                      <a:gd name="connsiteY63" fmla="*/ 1025426 h 1340248"/>
                      <a:gd name="connsiteX64" fmla="*/ 54220 w 129427"/>
                      <a:gd name="connsiteY64" fmla="*/ 1027175 h 1340248"/>
                      <a:gd name="connsiteX65" fmla="*/ 69961 w 129427"/>
                      <a:gd name="connsiteY65" fmla="*/ 965959 h 1340248"/>
                      <a:gd name="connsiteX66" fmla="*/ 54220 w 129427"/>
                      <a:gd name="connsiteY66" fmla="*/ 941473 h 1340248"/>
                      <a:gd name="connsiteX67" fmla="*/ 54220 w 129427"/>
                      <a:gd name="connsiteY67" fmla="*/ 941473 h 1340248"/>
                      <a:gd name="connsiteX68" fmla="*/ 78706 w 129427"/>
                      <a:gd name="connsiteY68" fmla="*/ 925732 h 1340248"/>
                      <a:gd name="connsiteX69" fmla="*/ 78706 w 129427"/>
                      <a:gd name="connsiteY69" fmla="*/ 925732 h 1340248"/>
                      <a:gd name="connsiteX70" fmla="*/ 94447 w 129427"/>
                      <a:gd name="connsiteY70" fmla="*/ 950219 h 1340248"/>
                      <a:gd name="connsiteX71" fmla="*/ 94447 w 129427"/>
                      <a:gd name="connsiteY71" fmla="*/ 950219 h 1340248"/>
                      <a:gd name="connsiteX72" fmla="*/ 94447 w 129427"/>
                      <a:gd name="connsiteY72" fmla="*/ 950219 h 1340248"/>
                      <a:gd name="connsiteX73" fmla="*/ 94447 w 129427"/>
                      <a:gd name="connsiteY73" fmla="*/ 950219 h 1340248"/>
                      <a:gd name="connsiteX74" fmla="*/ 73459 w 129427"/>
                      <a:gd name="connsiteY74" fmla="*/ 965959 h 1340248"/>
                      <a:gd name="connsiteX75" fmla="*/ 73459 w 129427"/>
                      <a:gd name="connsiteY75" fmla="*/ 965959 h 1340248"/>
                      <a:gd name="connsiteX76" fmla="*/ 69961 w 129427"/>
                      <a:gd name="connsiteY76" fmla="*/ 965959 h 1340248"/>
                      <a:gd name="connsiteX77" fmla="*/ 83953 w 129427"/>
                      <a:gd name="connsiteY77" fmla="*/ 904743 h 1340248"/>
                      <a:gd name="connsiteX78" fmla="*/ 68212 w 129427"/>
                      <a:gd name="connsiteY78" fmla="*/ 880258 h 1340248"/>
                      <a:gd name="connsiteX79" fmla="*/ 68212 w 129427"/>
                      <a:gd name="connsiteY79" fmla="*/ 880258 h 1340248"/>
                      <a:gd name="connsiteX80" fmla="*/ 92698 w 129427"/>
                      <a:gd name="connsiteY80" fmla="*/ 864516 h 1340248"/>
                      <a:gd name="connsiteX81" fmla="*/ 92698 w 129427"/>
                      <a:gd name="connsiteY81" fmla="*/ 864516 h 1340248"/>
                      <a:gd name="connsiteX82" fmla="*/ 108439 w 129427"/>
                      <a:gd name="connsiteY82" fmla="*/ 889003 h 1340248"/>
                      <a:gd name="connsiteX83" fmla="*/ 108439 w 129427"/>
                      <a:gd name="connsiteY83" fmla="*/ 889003 h 1340248"/>
                      <a:gd name="connsiteX84" fmla="*/ 87451 w 129427"/>
                      <a:gd name="connsiteY84" fmla="*/ 906493 h 1340248"/>
                      <a:gd name="connsiteX85" fmla="*/ 87451 w 129427"/>
                      <a:gd name="connsiteY85" fmla="*/ 906493 h 1340248"/>
                      <a:gd name="connsiteX86" fmla="*/ 83953 w 129427"/>
                      <a:gd name="connsiteY86" fmla="*/ 904743 h 1340248"/>
                      <a:gd name="connsiteX87" fmla="*/ 96196 w 129427"/>
                      <a:gd name="connsiteY87" fmla="*/ 843528 h 1340248"/>
                      <a:gd name="connsiteX88" fmla="*/ 78706 w 129427"/>
                      <a:gd name="connsiteY88" fmla="*/ 819042 h 1340248"/>
                      <a:gd name="connsiteX89" fmla="*/ 78706 w 129427"/>
                      <a:gd name="connsiteY89" fmla="*/ 819042 h 1340248"/>
                      <a:gd name="connsiteX90" fmla="*/ 103192 w 129427"/>
                      <a:gd name="connsiteY90" fmla="*/ 801552 h 1340248"/>
                      <a:gd name="connsiteX91" fmla="*/ 103192 w 129427"/>
                      <a:gd name="connsiteY91" fmla="*/ 801552 h 1340248"/>
                      <a:gd name="connsiteX92" fmla="*/ 120683 w 129427"/>
                      <a:gd name="connsiteY92" fmla="*/ 826038 h 1340248"/>
                      <a:gd name="connsiteX93" fmla="*/ 120683 w 129427"/>
                      <a:gd name="connsiteY93" fmla="*/ 826038 h 1340248"/>
                      <a:gd name="connsiteX94" fmla="*/ 120683 w 129427"/>
                      <a:gd name="connsiteY94" fmla="*/ 826038 h 1340248"/>
                      <a:gd name="connsiteX95" fmla="*/ 120683 w 129427"/>
                      <a:gd name="connsiteY95" fmla="*/ 826038 h 1340248"/>
                      <a:gd name="connsiteX96" fmla="*/ 99694 w 129427"/>
                      <a:gd name="connsiteY96" fmla="*/ 843528 h 1340248"/>
                      <a:gd name="connsiteX97" fmla="*/ 99694 w 129427"/>
                      <a:gd name="connsiteY97" fmla="*/ 843528 h 1340248"/>
                      <a:gd name="connsiteX98" fmla="*/ 96196 w 129427"/>
                      <a:gd name="connsiteY98" fmla="*/ 843528 h 1340248"/>
                      <a:gd name="connsiteX99" fmla="*/ 104941 w 129427"/>
                      <a:gd name="connsiteY99" fmla="*/ 780564 h 1340248"/>
                      <a:gd name="connsiteX100" fmla="*/ 85702 w 129427"/>
                      <a:gd name="connsiteY100" fmla="*/ 757827 h 1340248"/>
                      <a:gd name="connsiteX101" fmla="*/ 85702 w 129427"/>
                      <a:gd name="connsiteY101" fmla="*/ 757827 h 1340248"/>
                      <a:gd name="connsiteX102" fmla="*/ 108439 w 129427"/>
                      <a:gd name="connsiteY102" fmla="*/ 738587 h 1340248"/>
                      <a:gd name="connsiteX103" fmla="*/ 108439 w 129427"/>
                      <a:gd name="connsiteY103" fmla="*/ 738587 h 1340248"/>
                      <a:gd name="connsiteX104" fmla="*/ 127678 w 129427"/>
                      <a:gd name="connsiteY104" fmla="*/ 761324 h 1340248"/>
                      <a:gd name="connsiteX105" fmla="*/ 127678 w 129427"/>
                      <a:gd name="connsiteY105" fmla="*/ 761324 h 1340248"/>
                      <a:gd name="connsiteX106" fmla="*/ 104941 w 129427"/>
                      <a:gd name="connsiteY106" fmla="*/ 780564 h 1340248"/>
                      <a:gd name="connsiteX107" fmla="*/ 104941 w 129427"/>
                      <a:gd name="connsiteY107" fmla="*/ 780564 h 1340248"/>
                      <a:gd name="connsiteX108" fmla="*/ 104941 w 129427"/>
                      <a:gd name="connsiteY108" fmla="*/ 780564 h 1340248"/>
                      <a:gd name="connsiteX109" fmla="*/ 87451 w 129427"/>
                      <a:gd name="connsiteY109" fmla="*/ 696611 h 1340248"/>
                      <a:gd name="connsiteX110" fmla="*/ 108439 w 129427"/>
                      <a:gd name="connsiteY110" fmla="*/ 675623 h 1340248"/>
                      <a:gd name="connsiteX111" fmla="*/ 108439 w 129427"/>
                      <a:gd name="connsiteY111" fmla="*/ 675623 h 1340248"/>
                      <a:gd name="connsiteX112" fmla="*/ 129428 w 129427"/>
                      <a:gd name="connsiteY112" fmla="*/ 696611 h 1340248"/>
                      <a:gd name="connsiteX113" fmla="*/ 129428 w 129427"/>
                      <a:gd name="connsiteY113" fmla="*/ 696611 h 1340248"/>
                      <a:gd name="connsiteX114" fmla="*/ 108439 w 129427"/>
                      <a:gd name="connsiteY114" fmla="*/ 717599 h 1340248"/>
                      <a:gd name="connsiteX115" fmla="*/ 108439 w 129427"/>
                      <a:gd name="connsiteY115" fmla="*/ 717599 h 1340248"/>
                      <a:gd name="connsiteX116" fmla="*/ 87451 w 129427"/>
                      <a:gd name="connsiteY116" fmla="*/ 696611 h 1340248"/>
                      <a:gd name="connsiteX117" fmla="*/ 83953 w 129427"/>
                      <a:gd name="connsiteY117" fmla="*/ 635396 h 1340248"/>
                      <a:gd name="connsiteX118" fmla="*/ 103192 w 129427"/>
                      <a:gd name="connsiteY118" fmla="*/ 612658 h 1340248"/>
                      <a:gd name="connsiteX119" fmla="*/ 103192 w 129427"/>
                      <a:gd name="connsiteY119" fmla="*/ 612658 h 1340248"/>
                      <a:gd name="connsiteX120" fmla="*/ 125929 w 129427"/>
                      <a:gd name="connsiteY120" fmla="*/ 631897 h 1340248"/>
                      <a:gd name="connsiteX121" fmla="*/ 125929 w 129427"/>
                      <a:gd name="connsiteY121" fmla="*/ 631897 h 1340248"/>
                      <a:gd name="connsiteX122" fmla="*/ 125929 w 129427"/>
                      <a:gd name="connsiteY122" fmla="*/ 631897 h 1340248"/>
                      <a:gd name="connsiteX123" fmla="*/ 125929 w 129427"/>
                      <a:gd name="connsiteY123" fmla="*/ 631897 h 1340248"/>
                      <a:gd name="connsiteX124" fmla="*/ 106691 w 129427"/>
                      <a:gd name="connsiteY124" fmla="*/ 654634 h 1340248"/>
                      <a:gd name="connsiteX125" fmla="*/ 106691 w 129427"/>
                      <a:gd name="connsiteY125" fmla="*/ 654634 h 1340248"/>
                      <a:gd name="connsiteX126" fmla="*/ 104941 w 129427"/>
                      <a:gd name="connsiteY126" fmla="*/ 654634 h 1340248"/>
                      <a:gd name="connsiteX127" fmla="*/ 104941 w 129427"/>
                      <a:gd name="connsiteY127" fmla="*/ 654634 h 1340248"/>
                      <a:gd name="connsiteX128" fmla="*/ 83953 w 129427"/>
                      <a:gd name="connsiteY128" fmla="*/ 635396 h 1340248"/>
                      <a:gd name="connsiteX129" fmla="*/ 76957 w 129427"/>
                      <a:gd name="connsiteY129" fmla="*/ 574180 h 1340248"/>
                      <a:gd name="connsiteX130" fmla="*/ 94447 w 129427"/>
                      <a:gd name="connsiteY130" fmla="*/ 549693 h 1340248"/>
                      <a:gd name="connsiteX131" fmla="*/ 94447 w 129427"/>
                      <a:gd name="connsiteY131" fmla="*/ 549693 h 1340248"/>
                      <a:gd name="connsiteX132" fmla="*/ 118933 w 129427"/>
                      <a:gd name="connsiteY132" fmla="*/ 567184 h 1340248"/>
                      <a:gd name="connsiteX133" fmla="*/ 118933 w 129427"/>
                      <a:gd name="connsiteY133" fmla="*/ 567184 h 1340248"/>
                      <a:gd name="connsiteX134" fmla="*/ 101443 w 129427"/>
                      <a:gd name="connsiteY134" fmla="*/ 591670 h 1340248"/>
                      <a:gd name="connsiteX135" fmla="*/ 101443 w 129427"/>
                      <a:gd name="connsiteY135" fmla="*/ 591670 h 1340248"/>
                      <a:gd name="connsiteX136" fmla="*/ 97946 w 129427"/>
                      <a:gd name="connsiteY136" fmla="*/ 591670 h 1340248"/>
                      <a:gd name="connsiteX137" fmla="*/ 97946 w 129427"/>
                      <a:gd name="connsiteY137" fmla="*/ 591670 h 1340248"/>
                      <a:gd name="connsiteX138" fmla="*/ 76957 w 129427"/>
                      <a:gd name="connsiteY138" fmla="*/ 574180 h 1340248"/>
                      <a:gd name="connsiteX139" fmla="*/ 64714 w 129427"/>
                      <a:gd name="connsiteY139" fmla="*/ 512964 h 1340248"/>
                      <a:gd name="connsiteX140" fmla="*/ 80455 w 129427"/>
                      <a:gd name="connsiteY140" fmla="*/ 488478 h 1340248"/>
                      <a:gd name="connsiteX141" fmla="*/ 80455 w 129427"/>
                      <a:gd name="connsiteY141" fmla="*/ 488478 h 1340248"/>
                      <a:gd name="connsiteX142" fmla="*/ 104941 w 129427"/>
                      <a:gd name="connsiteY142" fmla="*/ 504219 h 1340248"/>
                      <a:gd name="connsiteX143" fmla="*/ 104941 w 129427"/>
                      <a:gd name="connsiteY143" fmla="*/ 504219 h 1340248"/>
                      <a:gd name="connsiteX144" fmla="*/ 89200 w 129427"/>
                      <a:gd name="connsiteY144" fmla="*/ 528705 h 1340248"/>
                      <a:gd name="connsiteX145" fmla="*/ 89200 w 129427"/>
                      <a:gd name="connsiteY145" fmla="*/ 528705 h 1340248"/>
                      <a:gd name="connsiteX146" fmla="*/ 83953 w 129427"/>
                      <a:gd name="connsiteY146" fmla="*/ 528705 h 1340248"/>
                      <a:gd name="connsiteX147" fmla="*/ 83953 w 129427"/>
                      <a:gd name="connsiteY147" fmla="*/ 528705 h 1340248"/>
                      <a:gd name="connsiteX148" fmla="*/ 64714 w 129427"/>
                      <a:gd name="connsiteY148" fmla="*/ 512964 h 1340248"/>
                      <a:gd name="connsiteX149" fmla="*/ 50722 w 129427"/>
                      <a:gd name="connsiteY149" fmla="*/ 451749 h 1340248"/>
                      <a:gd name="connsiteX150" fmla="*/ 66462 w 129427"/>
                      <a:gd name="connsiteY150" fmla="*/ 427262 h 1340248"/>
                      <a:gd name="connsiteX151" fmla="*/ 66462 w 129427"/>
                      <a:gd name="connsiteY151" fmla="*/ 427262 h 1340248"/>
                      <a:gd name="connsiteX152" fmla="*/ 90949 w 129427"/>
                      <a:gd name="connsiteY152" fmla="*/ 443004 h 1340248"/>
                      <a:gd name="connsiteX153" fmla="*/ 90949 w 129427"/>
                      <a:gd name="connsiteY153" fmla="*/ 443004 h 1340248"/>
                      <a:gd name="connsiteX154" fmla="*/ 75208 w 129427"/>
                      <a:gd name="connsiteY154" fmla="*/ 467489 h 1340248"/>
                      <a:gd name="connsiteX155" fmla="*/ 75208 w 129427"/>
                      <a:gd name="connsiteY155" fmla="*/ 467489 h 1340248"/>
                      <a:gd name="connsiteX156" fmla="*/ 69961 w 129427"/>
                      <a:gd name="connsiteY156" fmla="*/ 467489 h 1340248"/>
                      <a:gd name="connsiteX157" fmla="*/ 69961 w 129427"/>
                      <a:gd name="connsiteY157" fmla="*/ 467489 h 1340248"/>
                      <a:gd name="connsiteX158" fmla="*/ 50722 w 129427"/>
                      <a:gd name="connsiteY158" fmla="*/ 451749 h 1340248"/>
                      <a:gd name="connsiteX159" fmla="*/ 38479 w 129427"/>
                      <a:gd name="connsiteY159" fmla="*/ 388784 h 1340248"/>
                      <a:gd name="connsiteX160" fmla="*/ 55969 w 129427"/>
                      <a:gd name="connsiteY160" fmla="*/ 364298 h 1340248"/>
                      <a:gd name="connsiteX161" fmla="*/ 55969 w 129427"/>
                      <a:gd name="connsiteY161" fmla="*/ 364298 h 1340248"/>
                      <a:gd name="connsiteX162" fmla="*/ 80455 w 129427"/>
                      <a:gd name="connsiteY162" fmla="*/ 381788 h 1340248"/>
                      <a:gd name="connsiteX163" fmla="*/ 80455 w 129427"/>
                      <a:gd name="connsiteY163" fmla="*/ 381788 h 1340248"/>
                      <a:gd name="connsiteX164" fmla="*/ 62965 w 129427"/>
                      <a:gd name="connsiteY164" fmla="*/ 406274 h 1340248"/>
                      <a:gd name="connsiteX165" fmla="*/ 62965 w 129427"/>
                      <a:gd name="connsiteY165" fmla="*/ 406274 h 1340248"/>
                      <a:gd name="connsiteX166" fmla="*/ 59467 w 129427"/>
                      <a:gd name="connsiteY166" fmla="*/ 406274 h 1340248"/>
                      <a:gd name="connsiteX167" fmla="*/ 59467 w 129427"/>
                      <a:gd name="connsiteY167" fmla="*/ 406274 h 1340248"/>
                      <a:gd name="connsiteX168" fmla="*/ 38479 w 129427"/>
                      <a:gd name="connsiteY168" fmla="*/ 388784 h 1340248"/>
                      <a:gd name="connsiteX169" fmla="*/ 27985 w 129427"/>
                      <a:gd name="connsiteY169" fmla="*/ 325819 h 1340248"/>
                      <a:gd name="connsiteX170" fmla="*/ 27985 w 129427"/>
                      <a:gd name="connsiteY170" fmla="*/ 325819 h 1340248"/>
                      <a:gd name="connsiteX171" fmla="*/ 47224 w 129427"/>
                      <a:gd name="connsiteY171" fmla="*/ 303082 h 1340248"/>
                      <a:gd name="connsiteX172" fmla="*/ 47224 w 129427"/>
                      <a:gd name="connsiteY172" fmla="*/ 303082 h 1340248"/>
                      <a:gd name="connsiteX173" fmla="*/ 69961 w 129427"/>
                      <a:gd name="connsiteY173" fmla="*/ 322321 h 1340248"/>
                      <a:gd name="connsiteX174" fmla="*/ 69961 w 129427"/>
                      <a:gd name="connsiteY174" fmla="*/ 322321 h 1340248"/>
                      <a:gd name="connsiteX175" fmla="*/ 69961 w 129427"/>
                      <a:gd name="connsiteY175" fmla="*/ 322321 h 1340248"/>
                      <a:gd name="connsiteX176" fmla="*/ 69961 w 129427"/>
                      <a:gd name="connsiteY176" fmla="*/ 322321 h 1340248"/>
                      <a:gd name="connsiteX177" fmla="*/ 50722 w 129427"/>
                      <a:gd name="connsiteY177" fmla="*/ 345058 h 1340248"/>
                      <a:gd name="connsiteX178" fmla="*/ 50722 w 129427"/>
                      <a:gd name="connsiteY178" fmla="*/ 345058 h 1340248"/>
                      <a:gd name="connsiteX179" fmla="*/ 48972 w 129427"/>
                      <a:gd name="connsiteY179" fmla="*/ 345058 h 1340248"/>
                      <a:gd name="connsiteX180" fmla="*/ 48972 w 129427"/>
                      <a:gd name="connsiteY180" fmla="*/ 345058 h 1340248"/>
                      <a:gd name="connsiteX181" fmla="*/ 27985 w 129427"/>
                      <a:gd name="connsiteY181" fmla="*/ 325819 h 1340248"/>
                      <a:gd name="connsiteX182" fmla="*/ 24487 w 129427"/>
                      <a:gd name="connsiteY182" fmla="*/ 261106 h 1340248"/>
                      <a:gd name="connsiteX183" fmla="*/ 24487 w 129427"/>
                      <a:gd name="connsiteY183" fmla="*/ 261106 h 1340248"/>
                      <a:gd name="connsiteX184" fmla="*/ 45475 w 129427"/>
                      <a:gd name="connsiteY184" fmla="*/ 240117 h 1340248"/>
                      <a:gd name="connsiteX185" fmla="*/ 45475 w 129427"/>
                      <a:gd name="connsiteY185" fmla="*/ 240117 h 1340248"/>
                      <a:gd name="connsiteX186" fmla="*/ 66462 w 129427"/>
                      <a:gd name="connsiteY186" fmla="*/ 261106 h 1340248"/>
                      <a:gd name="connsiteX187" fmla="*/ 66462 w 129427"/>
                      <a:gd name="connsiteY187" fmla="*/ 261106 h 1340248"/>
                      <a:gd name="connsiteX188" fmla="*/ 45475 w 129427"/>
                      <a:gd name="connsiteY188" fmla="*/ 282094 h 1340248"/>
                      <a:gd name="connsiteX189" fmla="*/ 45475 w 129427"/>
                      <a:gd name="connsiteY189" fmla="*/ 282094 h 1340248"/>
                      <a:gd name="connsiteX190" fmla="*/ 45475 w 129427"/>
                      <a:gd name="connsiteY190" fmla="*/ 282094 h 1340248"/>
                      <a:gd name="connsiteX191" fmla="*/ 45475 w 129427"/>
                      <a:gd name="connsiteY191" fmla="*/ 282094 h 1340248"/>
                      <a:gd name="connsiteX192" fmla="*/ 24487 w 129427"/>
                      <a:gd name="connsiteY192" fmla="*/ 261106 h 1340248"/>
                      <a:gd name="connsiteX193" fmla="*/ 43725 w 129427"/>
                      <a:gd name="connsiteY193" fmla="*/ 219129 h 1340248"/>
                      <a:gd name="connsiteX194" fmla="*/ 24487 w 129427"/>
                      <a:gd name="connsiteY194" fmla="*/ 196392 h 1340248"/>
                      <a:gd name="connsiteX195" fmla="*/ 24487 w 129427"/>
                      <a:gd name="connsiteY195" fmla="*/ 196392 h 1340248"/>
                      <a:gd name="connsiteX196" fmla="*/ 47224 w 129427"/>
                      <a:gd name="connsiteY196" fmla="*/ 177153 h 1340248"/>
                      <a:gd name="connsiteX197" fmla="*/ 47224 w 129427"/>
                      <a:gd name="connsiteY197" fmla="*/ 177153 h 1340248"/>
                      <a:gd name="connsiteX198" fmla="*/ 66462 w 129427"/>
                      <a:gd name="connsiteY198" fmla="*/ 199890 h 1340248"/>
                      <a:gd name="connsiteX199" fmla="*/ 66462 w 129427"/>
                      <a:gd name="connsiteY199" fmla="*/ 199890 h 1340248"/>
                      <a:gd name="connsiteX200" fmla="*/ 66462 w 129427"/>
                      <a:gd name="connsiteY200" fmla="*/ 199890 h 1340248"/>
                      <a:gd name="connsiteX201" fmla="*/ 66462 w 129427"/>
                      <a:gd name="connsiteY201" fmla="*/ 199890 h 1340248"/>
                      <a:gd name="connsiteX202" fmla="*/ 43725 w 129427"/>
                      <a:gd name="connsiteY202" fmla="*/ 219129 h 1340248"/>
                      <a:gd name="connsiteX203" fmla="*/ 43725 w 129427"/>
                      <a:gd name="connsiteY203" fmla="*/ 219129 h 1340248"/>
                      <a:gd name="connsiteX204" fmla="*/ 43725 w 129427"/>
                      <a:gd name="connsiteY204" fmla="*/ 219129 h 1340248"/>
                      <a:gd name="connsiteX205" fmla="*/ 50722 w 129427"/>
                      <a:gd name="connsiteY205" fmla="*/ 156165 h 1340248"/>
                      <a:gd name="connsiteX206" fmla="*/ 34980 w 129427"/>
                      <a:gd name="connsiteY206" fmla="*/ 131678 h 1340248"/>
                      <a:gd name="connsiteX207" fmla="*/ 34980 w 129427"/>
                      <a:gd name="connsiteY207" fmla="*/ 131678 h 1340248"/>
                      <a:gd name="connsiteX208" fmla="*/ 59467 w 129427"/>
                      <a:gd name="connsiteY208" fmla="*/ 115937 h 1340248"/>
                      <a:gd name="connsiteX209" fmla="*/ 59467 w 129427"/>
                      <a:gd name="connsiteY209" fmla="*/ 115937 h 1340248"/>
                      <a:gd name="connsiteX210" fmla="*/ 75208 w 129427"/>
                      <a:gd name="connsiteY210" fmla="*/ 140423 h 1340248"/>
                      <a:gd name="connsiteX211" fmla="*/ 75208 w 129427"/>
                      <a:gd name="connsiteY211" fmla="*/ 140423 h 1340248"/>
                      <a:gd name="connsiteX212" fmla="*/ 75208 w 129427"/>
                      <a:gd name="connsiteY212" fmla="*/ 140423 h 1340248"/>
                      <a:gd name="connsiteX213" fmla="*/ 75208 w 129427"/>
                      <a:gd name="connsiteY213" fmla="*/ 140423 h 1340248"/>
                      <a:gd name="connsiteX214" fmla="*/ 54220 w 129427"/>
                      <a:gd name="connsiteY214" fmla="*/ 156165 h 1340248"/>
                      <a:gd name="connsiteX215" fmla="*/ 54220 w 129427"/>
                      <a:gd name="connsiteY215" fmla="*/ 156165 h 1340248"/>
                      <a:gd name="connsiteX216" fmla="*/ 50722 w 129427"/>
                      <a:gd name="connsiteY216" fmla="*/ 156165 h 1340248"/>
                      <a:gd name="connsiteX217" fmla="*/ 66462 w 129427"/>
                      <a:gd name="connsiteY217" fmla="*/ 94949 h 1340248"/>
                      <a:gd name="connsiteX218" fmla="*/ 55969 w 129427"/>
                      <a:gd name="connsiteY218" fmla="*/ 66965 h 1340248"/>
                      <a:gd name="connsiteX219" fmla="*/ 55969 w 129427"/>
                      <a:gd name="connsiteY219" fmla="*/ 66965 h 1340248"/>
                      <a:gd name="connsiteX220" fmla="*/ 83953 w 129427"/>
                      <a:gd name="connsiteY220" fmla="*/ 56470 h 1340248"/>
                      <a:gd name="connsiteX221" fmla="*/ 83953 w 129427"/>
                      <a:gd name="connsiteY221" fmla="*/ 56470 h 1340248"/>
                      <a:gd name="connsiteX222" fmla="*/ 94447 w 129427"/>
                      <a:gd name="connsiteY222" fmla="*/ 84455 h 1340248"/>
                      <a:gd name="connsiteX223" fmla="*/ 94447 w 129427"/>
                      <a:gd name="connsiteY223" fmla="*/ 84455 h 1340248"/>
                      <a:gd name="connsiteX224" fmla="*/ 75208 w 129427"/>
                      <a:gd name="connsiteY224" fmla="*/ 96698 h 1340248"/>
                      <a:gd name="connsiteX225" fmla="*/ 75208 w 129427"/>
                      <a:gd name="connsiteY225" fmla="*/ 96698 h 1340248"/>
                      <a:gd name="connsiteX226" fmla="*/ 66462 w 129427"/>
                      <a:gd name="connsiteY226" fmla="*/ 94949 h 1340248"/>
                      <a:gd name="connsiteX227" fmla="*/ 94447 w 129427"/>
                      <a:gd name="connsiteY227" fmla="*/ 37232 h 1340248"/>
                      <a:gd name="connsiteX228" fmla="*/ 90949 w 129427"/>
                      <a:gd name="connsiteY228" fmla="*/ 7498 h 1340248"/>
                      <a:gd name="connsiteX229" fmla="*/ 90949 w 129427"/>
                      <a:gd name="connsiteY229" fmla="*/ 7498 h 1340248"/>
                      <a:gd name="connsiteX230" fmla="*/ 120683 w 129427"/>
                      <a:gd name="connsiteY230" fmla="*/ 5750 h 1340248"/>
                      <a:gd name="connsiteX231" fmla="*/ 120683 w 129427"/>
                      <a:gd name="connsiteY231" fmla="*/ 5750 h 1340248"/>
                      <a:gd name="connsiteX232" fmla="*/ 124181 w 129427"/>
                      <a:gd name="connsiteY232" fmla="*/ 35482 h 1340248"/>
                      <a:gd name="connsiteX233" fmla="*/ 124181 w 129427"/>
                      <a:gd name="connsiteY233" fmla="*/ 35482 h 1340248"/>
                      <a:gd name="connsiteX234" fmla="*/ 108439 w 129427"/>
                      <a:gd name="connsiteY234" fmla="*/ 42479 h 1340248"/>
                      <a:gd name="connsiteX235" fmla="*/ 108439 w 129427"/>
                      <a:gd name="connsiteY235" fmla="*/ 42479 h 1340248"/>
                      <a:gd name="connsiteX236" fmla="*/ 94447 w 129427"/>
                      <a:gd name="connsiteY236" fmla="*/ 37232 h 1340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</a:cxnLst>
                    <a:rect l="l" t="t" r="r" b="b"/>
                    <a:pathLst>
                      <a:path w="129427" h="1340248">
                        <a:moveTo>
                          <a:pt x="3498" y="1321009"/>
                        </a:moveTo>
                        <a:lnTo>
                          <a:pt x="3498" y="1321009"/>
                        </a:lnTo>
                        <a:cubicBezTo>
                          <a:pt x="1750" y="1310516"/>
                          <a:pt x="10495" y="1300022"/>
                          <a:pt x="22737" y="1298272"/>
                        </a:cubicBezTo>
                        <a:lnTo>
                          <a:pt x="22737" y="1298272"/>
                        </a:lnTo>
                        <a:cubicBezTo>
                          <a:pt x="34980" y="1296524"/>
                          <a:pt x="43725" y="1305269"/>
                          <a:pt x="45475" y="1317512"/>
                        </a:cubicBezTo>
                        <a:lnTo>
                          <a:pt x="45475" y="1317512"/>
                        </a:lnTo>
                        <a:cubicBezTo>
                          <a:pt x="47224" y="1329754"/>
                          <a:pt x="38479" y="1338499"/>
                          <a:pt x="26235" y="1340249"/>
                        </a:cubicBezTo>
                        <a:lnTo>
                          <a:pt x="26235" y="1340249"/>
                        </a:lnTo>
                        <a:cubicBezTo>
                          <a:pt x="26235" y="1340249"/>
                          <a:pt x="24487" y="1340249"/>
                          <a:pt x="24487" y="1340249"/>
                        </a:cubicBezTo>
                        <a:lnTo>
                          <a:pt x="24487" y="1340249"/>
                        </a:lnTo>
                        <a:cubicBezTo>
                          <a:pt x="12243" y="1338499"/>
                          <a:pt x="3498" y="1331504"/>
                          <a:pt x="3498" y="1321009"/>
                        </a:cubicBezTo>
                        <a:close/>
                        <a:moveTo>
                          <a:pt x="0" y="1254547"/>
                        </a:moveTo>
                        <a:cubicBezTo>
                          <a:pt x="0" y="1242303"/>
                          <a:pt x="8745" y="1233558"/>
                          <a:pt x="20988" y="1233558"/>
                        </a:cubicBezTo>
                        <a:lnTo>
                          <a:pt x="20988" y="1233558"/>
                        </a:lnTo>
                        <a:cubicBezTo>
                          <a:pt x="33232" y="1233558"/>
                          <a:pt x="41977" y="1242303"/>
                          <a:pt x="41977" y="1254547"/>
                        </a:cubicBezTo>
                        <a:lnTo>
                          <a:pt x="41977" y="1254547"/>
                        </a:lnTo>
                        <a:cubicBezTo>
                          <a:pt x="41977" y="1266790"/>
                          <a:pt x="33232" y="1275535"/>
                          <a:pt x="20988" y="1275535"/>
                        </a:cubicBezTo>
                        <a:lnTo>
                          <a:pt x="20988" y="1275535"/>
                        </a:lnTo>
                        <a:cubicBezTo>
                          <a:pt x="8745" y="1277284"/>
                          <a:pt x="0" y="1266790"/>
                          <a:pt x="0" y="1254547"/>
                        </a:cubicBezTo>
                        <a:close/>
                        <a:moveTo>
                          <a:pt x="20988" y="1212571"/>
                        </a:moveTo>
                        <a:cubicBezTo>
                          <a:pt x="8745" y="1210821"/>
                          <a:pt x="1750" y="1202076"/>
                          <a:pt x="1750" y="1189833"/>
                        </a:cubicBezTo>
                        <a:lnTo>
                          <a:pt x="1750" y="1189833"/>
                        </a:lnTo>
                        <a:cubicBezTo>
                          <a:pt x="3498" y="1177591"/>
                          <a:pt x="12243" y="1170594"/>
                          <a:pt x="24487" y="1170594"/>
                        </a:cubicBezTo>
                        <a:lnTo>
                          <a:pt x="24487" y="1170594"/>
                        </a:lnTo>
                        <a:cubicBezTo>
                          <a:pt x="34980" y="1172343"/>
                          <a:pt x="43725" y="1181088"/>
                          <a:pt x="43725" y="1193331"/>
                        </a:cubicBezTo>
                        <a:lnTo>
                          <a:pt x="43725" y="1193331"/>
                        </a:lnTo>
                        <a:lnTo>
                          <a:pt x="43725" y="1193331"/>
                        </a:lnTo>
                        <a:lnTo>
                          <a:pt x="43725" y="1193331"/>
                        </a:lnTo>
                        <a:cubicBezTo>
                          <a:pt x="41977" y="1203826"/>
                          <a:pt x="33232" y="1212571"/>
                          <a:pt x="22737" y="1212571"/>
                        </a:cubicBezTo>
                        <a:lnTo>
                          <a:pt x="22737" y="1212571"/>
                        </a:lnTo>
                        <a:cubicBezTo>
                          <a:pt x="22737" y="1212571"/>
                          <a:pt x="22737" y="1212571"/>
                          <a:pt x="20988" y="1212571"/>
                        </a:cubicBezTo>
                        <a:close/>
                        <a:moveTo>
                          <a:pt x="27985" y="1151355"/>
                        </a:moveTo>
                        <a:cubicBezTo>
                          <a:pt x="17490" y="1149606"/>
                          <a:pt x="8745" y="1139112"/>
                          <a:pt x="10495" y="1126869"/>
                        </a:cubicBezTo>
                        <a:lnTo>
                          <a:pt x="10495" y="1126869"/>
                        </a:lnTo>
                        <a:cubicBezTo>
                          <a:pt x="12243" y="1116375"/>
                          <a:pt x="22737" y="1107630"/>
                          <a:pt x="34980" y="1109379"/>
                        </a:cubicBezTo>
                        <a:lnTo>
                          <a:pt x="34980" y="1109379"/>
                        </a:lnTo>
                        <a:cubicBezTo>
                          <a:pt x="45475" y="1111127"/>
                          <a:pt x="54220" y="1121622"/>
                          <a:pt x="52471" y="1133865"/>
                        </a:cubicBezTo>
                        <a:lnTo>
                          <a:pt x="52471" y="1133865"/>
                        </a:lnTo>
                        <a:cubicBezTo>
                          <a:pt x="50722" y="1144359"/>
                          <a:pt x="41977" y="1151355"/>
                          <a:pt x="31482" y="1151355"/>
                        </a:cubicBezTo>
                        <a:lnTo>
                          <a:pt x="31482" y="1151355"/>
                        </a:lnTo>
                        <a:cubicBezTo>
                          <a:pt x="31482" y="1151355"/>
                          <a:pt x="29733" y="1151355"/>
                          <a:pt x="27985" y="1151355"/>
                        </a:cubicBezTo>
                        <a:close/>
                        <a:moveTo>
                          <a:pt x="40227" y="1088390"/>
                        </a:moveTo>
                        <a:cubicBezTo>
                          <a:pt x="29733" y="1084892"/>
                          <a:pt x="20988" y="1074398"/>
                          <a:pt x="24487" y="1063905"/>
                        </a:cubicBezTo>
                        <a:lnTo>
                          <a:pt x="24487" y="1063905"/>
                        </a:lnTo>
                        <a:cubicBezTo>
                          <a:pt x="26235" y="1053410"/>
                          <a:pt x="38479" y="1046414"/>
                          <a:pt x="48972" y="1048163"/>
                        </a:cubicBezTo>
                        <a:lnTo>
                          <a:pt x="48972" y="1048163"/>
                        </a:lnTo>
                        <a:cubicBezTo>
                          <a:pt x="59467" y="1049912"/>
                          <a:pt x="68212" y="1062155"/>
                          <a:pt x="64714" y="1072650"/>
                        </a:cubicBezTo>
                        <a:lnTo>
                          <a:pt x="64714" y="1072650"/>
                        </a:lnTo>
                        <a:cubicBezTo>
                          <a:pt x="64714" y="1072650"/>
                          <a:pt x="64714" y="1072650"/>
                          <a:pt x="64714" y="1072650"/>
                        </a:cubicBezTo>
                        <a:lnTo>
                          <a:pt x="64714" y="1072650"/>
                        </a:lnTo>
                        <a:cubicBezTo>
                          <a:pt x="62965" y="1083143"/>
                          <a:pt x="54220" y="1088390"/>
                          <a:pt x="43725" y="1088390"/>
                        </a:cubicBezTo>
                        <a:lnTo>
                          <a:pt x="43725" y="1088390"/>
                        </a:lnTo>
                        <a:cubicBezTo>
                          <a:pt x="41977" y="1088390"/>
                          <a:pt x="41977" y="1088390"/>
                          <a:pt x="40227" y="1088390"/>
                        </a:cubicBezTo>
                        <a:close/>
                        <a:moveTo>
                          <a:pt x="54220" y="1027175"/>
                        </a:moveTo>
                        <a:cubicBezTo>
                          <a:pt x="43725" y="1023676"/>
                          <a:pt x="36730" y="1013183"/>
                          <a:pt x="38479" y="1000939"/>
                        </a:cubicBezTo>
                        <a:lnTo>
                          <a:pt x="38479" y="1000939"/>
                        </a:lnTo>
                        <a:cubicBezTo>
                          <a:pt x="41977" y="990446"/>
                          <a:pt x="52471" y="983449"/>
                          <a:pt x="64714" y="985199"/>
                        </a:cubicBezTo>
                        <a:lnTo>
                          <a:pt x="64714" y="985199"/>
                        </a:lnTo>
                        <a:cubicBezTo>
                          <a:pt x="75208" y="988696"/>
                          <a:pt x="82204" y="999191"/>
                          <a:pt x="80455" y="1009684"/>
                        </a:cubicBezTo>
                        <a:lnTo>
                          <a:pt x="80455" y="1009684"/>
                        </a:lnTo>
                        <a:lnTo>
                          <a:pt x="80455" y="1009684"/>
                        </a:lnTo>
                        <a:lnTo>
                          <a:pt x="80455" y="1009684"/>
                        </a:lnTo>
                        <a:cubicBezTo>
                          <a:pt x="78706" y="1018430"/>
                          <a:pt x="69961" y="1025426"/>
                          <a:pt x="59467" y="1025426"/>
                        </a:cubicBezTo>
                        <a:lnTo>
                          <a:pt x="59467" y="1025426"/>
                        </a:lnTo>
                        <a:cubicBezTo>
                          <a:pt x="57717" y="1027175"/>
                          <a:pt x="55969" y="1027175"/>
                          <a:pt x="54220" y="1027175"/>
                        </a:cubicBezTo>
                        <a:close/>
                        <a:moveTo>
                          <a:pt x="69961" y="965959"/>
                        </a:moveTo>
                        <a:cubicBezTo>
                          <a:pt x="59467" y="962461"/>
                          <a:pt x="52471" y="951967"/>
                          <a:pt x="54220" y="941473"/>
                        </a:cubicBezTo>
                        <a:lnTo>
                          <a:pt x="54220" y="941473"/>
                        </a:lnTo>
                        <a:cubicBezTo>
                          <a:pt x="57717" y="930979"/>
                          <a:pt x="68212" y="923983"/>
                          <a:pt x="78706" y="925732"/>
                        </a:cubicBezTo>
                        <a:lnTo>
                          <a:pt x="78706" y="925732"/>
                        </a:lnTo>
                        <a:cubicBezTo>
                          <a:pt x="89200" y="929230"/>
                          <a:pt x="96196" y="939724"/>
                          <a:pt x="94447" y="950219"/>
                        </a:cubicBezTo>
                        <a:lnTo>
                          <a:pt x="94447" y="950219"/>
                        </a:lnTo>
                        <a:lnTo>
                          <a:pt x="94447" y="950219"/>
                        </a:lnTo>
                        <a:lnTo>
                          <a:pt x="94447" y="950219"/>
                        </a:lnTo>
                        <a:cubicBezTo>
                          <a:pt x="92698" y="960712"/>
                          <a:pt x="83953" y="965959"/>
                          <a:pt x="73459" y="965959"/>
                        </a:cubicBezTo>
                        <a:lnTo>
                          <a:pt x="73459" y="965959"/>
                        </a:lnTo>
                        <a:cubicBezTo>
                          <a:pt x="73459" y="965959"/>
                          <a:pt x="71710" y="965959"/>
                          <a:pt x="69961" y="965959"/>
                        </a:cubicBezTo>
                        <a:close/>
                        <a:moveTo>
                          <a:pt x="83953" y="904743"/>
                        </a:moveTo>
                        <a:cubicBezTo>
                          <a:pt x="73459" y="902995"/>
                          <a:pt x="64714" y="890752"/>
                          <a:pt x="68212" y="880258"/>
                        </a:cubicBezTo>
                        <a:lnTo>
                          <a:pt x="68212" y="880258"/>
                        </a:lnTo>
                        <a:cubicBezTo>
                          <a:pt x="69961" y="868015"/>
                          <a:pt x="82204" y="861018"/>
                          <a:pt x="92698" y="864516"/>
                        </a:cubicBezTo>
                        <a:lnTo>
                          <a:pt x="92698" y="864516"/>
                        </a:lnTo>
                        <a:cubicBezTo>
                          <a:pt x="103192" y="866265"/>
                          <a:pt x="111938" y="878508"/>
                          <a:pt x="108439" y="889003"/>
                        </a:cubicBezTo>
                        <a:lnTo>
                          <a:pt x="108439" y="889003"/>
                        </a:lnTo>
                        <a:cubicBezTo>
                          <a:pt x="106691" y="899497"/>
                          <a:pt x="97946" y="906493"/>
                          <a:pt x="87451" y="906493"/>
                        </a:cubicBezTo>
                        <a:lnTo>
                          <a:pt x="87451" y="906493"/>
                        </a:lnTo>
                        <a:cubicBezTo>
                          <a:pt x="87451" y="904743"/>
                          <a:pt x="85702" y="904743"/>
                          <a:pt x="83953" y="904743"/>
                        </a:cubicBezTo>
                        <a:close/>
                        <a:moveTo>
                          <a:pt x="96196" y="843528"/>
                        </a:moveTo>
                        <a:cubicBezTo>
                          <a:pt x="83953" y="841779"/>
                          <a:pt x="76957" y="831285"/>
                          <a:pt x="78706" y="819042"/>
                        </a:cubicBezTo>
                        <a:lnTo>
                          <a:pt x="78706" y="819042"/>
                        </a:lnTo>
                        <a:cubicBezTo>
                          <a:pt x="80455" y="806799"/>
                          <a:pt x="90949" y="799803"/>
                          <a:pt x="103192" y="801552"/>
                        </a:cubicBezTo>
                        <a:lnTo>
                          <a:pt x="103192" y="801552"/>
                        </a:lnTo>
                        <a:cubicBezTo>
                          <a:pt x="113686" y="803301"/>
                          <a:pt x="122431" y="813794"/>
                          <a:pt x="120683" y="826038"/>
                        </a:cubicBezTo>
                        <a:lnTo>
                          <a:pt x="120683" y="826038"/>
                        </a:lnTo>
                        <a:cubicBezTo>
                          <a:pt x="120683" y="826038"/>
                          <a:pt x="120683" y="826038"/>
                          <a:pt x="120683" y="826038"/>
                        </a:cubicBezTo>
                        <a:lnTo>
                          <a:pt x="120683" y="826038"/>
                        </a:lnTo>
                        <a:cubicBezTo>
                          <a:pt x="118933" y="836532"/>
                          <a:pt x="110188" y="843528"/>
                          <a:pt x="99694" y="843528"/>
                        </a:cubicBezTo>
                        <a:lnTo>
                          <a:pt x="99694" y="843528"/>
                        </a:lnTo>
                        <a:cubicBezTo>
                          <a:pt x="97946" y="843528"/>
                          <a:pt x="97946" y="843528"/>
                          <a:pt x="96196" y="843528"/>
                        </a:cubicBezTo>
                        <a:close/>
                        <a:moveTo>
                          <a:pt x="104941" y="780564"/>
                        </a:moveTo>
                        <a:cubicBezTo>
                          <a:pt x="92698" y="780564"/>
                          <a:pt x="83953" y="770069"/>
                          <a:pt x="85702" y="757827"/>
                        </a:cubicBezTo>
                        <a:lnTo>
                          <a:pt x="85702" y="757827"/>
                        </a:lnTo>
                        <a:cubicBezTo>
                          <a:pt x="85702" y="745583"/>
                          <a:pt x="96196" y="738587"/>
                          <a:pt x="108439" y="738587"/>
                        </a:cubicBezTo>
                        <a:lnTo>
                          <a:pt x="108439" y="738587"/>
                        </a:lnTo>
                        <a:cubicBezTo>
                          <a:pt x="120683" y="738587"/>
                          <a:pt x="129428" y="749082"/>
                          <a:pt x="127678" y="761324"/>
                        </a:cubicBezTo>
                        <a:lnTo>
                          <a:pt x="127678" y="761324"/>
                        </a:lnTo>
                        <a:cubicBezTo>
                          <a:pt x="125929" y="771819"/>
                          <a:pt x="117184" y="780564"/>
                          <a:pt x="104941" y="780564"/>
                        </a:cubicBezTo>
                        <a:lnTo>
                          <a:pt x="104941" y="780564"/>
                        </a:lnTo>
                        <a:cubicBezTo>
                          <a:pt x="104941" y="780564"/>
                          <a:pt x="104941" y="780564"/>
                          <a:pt x="104941" y="780564"/>
                        </a:cubicBezTo>
                        <a:close/>
                        <a:moveTo>
                          <a:pt x="87451" y="696611"/>
                        </a:moveTo>
                        <a:cubicBezTo>
                          <a:pt x="87451" y="684368"/>
                          <a:pt x="96196" y="675623"/>
                          <a:pt x="108439" y="675623"/>
                        </a:cubicBezTo>
                        <a:lnTo>
                          <a:pt x="108439" y="675623"/>
                        </a:lnTo>
                        <a:cubicBezTo>
                          <a:pt x="120683" y="675623"/>
                          <a:pt x="129428" y="684368"/>
                          <a:pt x="129428" y="696611"/>
                        </a:cubicBezTo>
                        <a:lnTo>
                          <a:pt x="129428" y="696611"/>
                        </a:lnTo>
                        <a:cubicBezTo>
                          <a:pt x="129428" y="708853"/>
                          <a:pt x="120683" y="717599"/>
                          <a:pt x="108439" y="717599"/>
                        </a:cubicBezTo>
                        <a:lnTo>
                          <a:pt x="108439" y="717599"/>
                        </a:lnTo>
                        <a:cubicBezTo>
                          <a:pt x="96196" y="717599"/>
                          <a:pt x="87451" y="708853"/>
                          <a:pt x="87451" y="696611"/>
                        </a:cubicBezTo>
                        <a:close/>
                        <a:moveTo>
                          <a:pt x="83953" y="635396"/>
                        </a:moveTo>
                        <a:cubicBezTo>
                          <a:pt x="83953" y="623152"/>
                          <a:pt x="90949" y="614407"/>
                          <a:pt x="103192" y="612658"/>
                        </a:cubicBezTo>
                        <a:lnTo>
                          <a:pt x="103192" y="612658"/>
                        </a:lnTo>
                        <a:cubicBezTo>
                          <a:pt x="115436" y="610909"/>
                          <a:pt x="124181" y="619654"/>
                          <a:pt x="125929" y="631897"/>
                        </a:cubicBezTo>
                        <a:lnTo>
                          <a:pt x="125929" y="631897"/>
                        </a:lnTo>
                        <a:cubicBezTo>
                          <a:pt x="125929" y="631897"/>
                          <a:pt x="125929" y="631897"/>
                          <a:pt x="125929" y="631897"/>
                        </a:cubicBezTo>
                        <a:lnTo>
                          <a:pt x="125929" y="631897"/>
                        </a:lnTo>
                        <a:cubicBezTo>
                          <a:pt x="125929" y="644141"/>
                          <a:pt x="118933" y="652886"/>
                          <a:pt x="106691" y="654634"/>
                        </a:cubicBezTo>
                        <a:lnTo>
                          <a:pt x="106691" y="654634"/>
                        </a:lnTo>
                        <a:cubicBezTo>
                          <a:pt x="106691" y="654634"/>
                          <a:pt x="104941" y="654634"/>
                          <a:pt x="104941" y="654634"/>
                        </a:cubicBezTo>
                        <a:lnTo>
                          <a:pt x="104941" y="654634"/>
                        </a:lnTo>
                        <a:cubicBezTo>
                          <a:pt x="94447" y="654634"/>
                          <a:pt x="85702" y="645889"/>
                          <a:pt x="83953" y="635396"/>
                        </a:cubicBezTo>
                        <a:close/>
                        <a:moveTo>
                          <a:pt x="76957" y="574180"/>
                        </a:moveTo>
                        <a:cubicBezTo>
                          <a:pt x="75208" y="561937"/>
                          <a:pt x="82204" y="551442"/>
                          <a:pt x="94447" y="549693"/>
                        </a:cubicBezTo>
                        <a:lnTo>
                          <a:pt x="94447" y="549693"/>
                        </a:lnTo>
                        <a:cubicBezTo>
                          <a:pt x="104941" y="547945"/>
                          <a:pt x="117184" y="554940"/>
                          <a:pt x="118933" y="567184"/>
                        </a:cubicBezTo>
                        <a:lnTo>
                          <a:pt x="118933" y="567184"/>
                        </a:lnTo>
                        <a:cubicBezTo>
                          <a:pt x="120683" y="577677"/>
                          <a:pt x="113686" y="589921"/>
                          <a:pt x="101443" y="591670"/>
                        </a:cubicBezTo>
                        <a:lnTo>
                          <a:pt x="101443" y="591670"/>
                        </a:lnTo>
                        <a:cubicBezTo>
                          <a:pt x="99694" y="591670"/>
                          <a:pt x="99694" y="591670"/>
                          <a:pt x="97946" y="591670"/>
                        </a:cubicBezTo>
                        <a:lnTo>
                          <a:pt x="97946" y="591670"/>
                        </a:lnTo>
                        <a:cubicBezTo>
                          <a:pt x="87451" y="591670"/>
                          <a:pt x="78706" y="584674"/>
                          <a:pt x="76957" y="574180"/>
                        </a:cubicBezTo>
                        <a:close/>
                        <a:moveTo>
                          <a:pt x="64714" y="512964"/>
                        </a:moveTo>
                        <a:cubicBezTo>
                          <a:pt x="62965" y="502470"/>
                          <a:pt x="69961" y="490226"/>
                          <a:pt x="80455" y="488478"/>
                        </a:cubicBezTo>
                        <a:lnTo>
                          <a:pt x="80455" y="488478"/>
                        </a:lnTo>
                        <a:cubicBezTo>
                          <a:pt x="90949" y="486729"/>
                          <a:pt x="103192" y="493725"/>
                          <a:pt x="104941" y="504219"/>
                        </a:cubicBezTo>
                        <a:lnTo>
                          <a:pt x="104941" y="504219"/>
                        </a:lnTo>
                        <a:cubicBezTo>
                          <a:pt x="106691" y="514713"/>
                          <a:pt x="99694" y="526956"/>
                          <a:pt x="89200" y="528705"/>
                        </a:cubicBezTo>
                        <a:lnTo>
                          <a:pt x="89200" y="528705"/>
                        </a:lnTo>
                        <a:cubicBezTo>
                          <a:pt x="87451" y="528705"/>
                          <a:pt x="85702" y="528705"/>
                          <a:pt x="83953" y="528705"/>
                        </a:cubicBezTo>
                        <a:lnTo>
                          <a:pt x="83953" y="528705"/>
                        </a:lnTo>
                        <a:cubicBezTo>
                          <a:pt x="76957" y="530455"/>
                          <a:pt x="68212" y="523458"/>
                          <a:pt x="64714" y="512964"/>
                        </a:cubicBezTo>
                        <a:close/>
                        <a:moveTo>
                          <a:pt x="50722" y="451749"/>
                        </a:moveTo>
                        <a:cubicBezTo>
                          <a:pt x="47224" y="441254"/>
                          <a:pt x="54220" y="429011"/>
                          <a:pt x="66462" y="427262"/>
                        </a:cubicBezTo>
                        <a:lnTo>
                          <a:pt x="66462" y="427262"/>
                        </a:lnTo>
                        <a:cubicBezTo>
                          <a:pt x="76957" y="425514"/>
                          <a:pt x="89200" y="432509"/>
                          <a:pt x="90949" y="443004"/>
                        </a:cubicBezTo>
                        <a:lnTo>
                          <a:pt x="90949" y="443004"/>
                        </a:lnTo>
                        <a:cubicBezTo>
                          <a:pt x="94447" y="453497"/>
                          <a:pt x="87451" y="465741"/>
                          <a:pt x="75208" y="467489"/>
                        </a:cubicBezTo>
                        <a:lnTo>
                          <a:pt x="75208" y="467489"/>
                        </a:lnTo>
                        <a:cubicBezTo>
                          <a:pt x="73459" y="467489"/>
                          <a:pt x="71710" y="467489"/>
                          <a:pt x="69961" y="467489"/>
                        </a:cubicBezTo>
                        <a:lnTo>
                          <a:pt x="69961" y="467489"/>
                        </a:lnTo>
                        <a:cubicBezTo>
                          <a:pt x="61216" y="469239"/>
                          <a:pt x="52471" y="462243"/>
                          <a:pt x="50722" y="451749"/>
                        </a:cubicBezTo>
                        <a:close/>
                        <a:moveTo>
                          <a:pt x="38479" y="388784"/>
                        </a:moveTo>
                        <a:cubicBezTo>
                          <a:pt x="36730" y="376540"/>
                          <a:pt x="43725" y="366047"/>
                          <a:pt x="55969" y="364298"/>
                        </a:cubicBezTo>
                        <a:lnTo>
                          <a:pt x="55969" y="364298"/>
                        </a:lnTo>
                        <a:cubicBezTo>
                          <a:pt x="66462" y="362548"/>
                          <a:pt x="78706" y="369545"/>
                          <a:pt x="80455" y="381788"/>
                        </a:cubicBezTo>
                        <a:lnTo>
                          <a:pt x="80455" y="381788"/>
                        </a:lnTo>
                        <a:cubicBezTo>
                          <a:pt x="82204" y="392282"/>
                          <a:pt x="75208" y="404525"/>
                          <a:pt x="62965" y="406274"/>
                        </a:cubicBezTo>
                        <a:lnTo>
                          <a:pt x="62965" y="406274"/>
                        </a:lnTo>
                        <a:cubicBezTo>
                          <a:pt x="61216" y="406274"/>
                          <a:pt x="61216" y="406274"/>
                          <a:pt x="59467" y="406274"/>
                        </a:cubicBezTo>
                        <a:lnTo>
                          <a:pt x="59467" y="406274"/>
                        </a:lnTo>
                        <a:cubicBezTo>
                          <a:pt x="48972" y="406274"/>
                          <a:pt x="40227" y="399278"/>
                          <a:pt x="38479" y="388784"/>
                        </a:cubicBezTo>
                        <a:close/>
                        <a:moveTo>
                          <a:pt x="27985" y="325819"/>
                        </a:moveTo>
                        <a:lnTo>
                          <a:pt x="27985" y="325819"/>
                        </a:lnTo>
                        <a:cubicBezTo>
                          <a:pt x="26235" y="313576"/>
                          <a:pt x="34980" y="304831"/>
                          <a:pt x="47224" y="303082"/>
                        </a:cubicBezTo>
                        <a:lnTo>
                          <a:pt x="47224" y="303082"/>
                        </a:lnTo>
                        <a:cubicBezTo>
                          <a:pt x="57717" y="301333"/>
                          <a:pt x="68212" y="310078"/>
                          <a:pt x="69961" y="322321"/>
                        </a:cubicBezTo>
                        <a:lnTo>
                          <a:pt x="69961" y="322321"/>
                        </a:lnTo>
                        <a:lnTo>
                          <a:pt x="69961" y="322321"/>
                        </a:lnTo>
                        <a:lnTo>
                          <a:pt x="69961" y="322321"/>
                        </a:lnTo>
                        <a:cubicBezTo>
                          <a:pt x="71710" y="332815"/>
                          <a:pt x="62965" y="343310"/>
                          <a:pt x="50722" y="345058"/>
                        </a:cubicBezTo>
                        <a:lnTo>
                          <a:pt x="50722" y="345058"/>
                        </a:lnTo>
                        <a:cubicBezTo>
                          <a:pt x="50722" y="345058"/>
                          <a:pt x="48972" y="345058"/>
                          <a:pt x="48972" y="345058"/>
                        </a:cubicBezTo>
                        <a:lnTo>
                          <a:pt x="48972" y="345058"/>
                        </a:lnTo>
                        <a:cubicBezTo>
                          <a:pt x="38479" y="345058"/>
                          <a:pt x="29733" y="336313"/>
                          <a:pt x="27985" y="325819"/>
                        </a:cubicBezTo>
                        <a:close/>
                        <a:moveTo>
                          <a:pt x="24487" y="261106"/>
                        </a:moveTo>
                        <a:lnTo>
                          <a:pt x="24487" y="261106"/>
                        </a:lnTo>
                        <a:cubicBezTo>
                          <a:pt x="24487" y="248862"/>
                          <a:pt x="33232" y="240117"/>
                          <a:pt x="45475" y="240117"/>
                        </a:cubicBezTo>
                        <a:lnTo>
                          <a:pt x="45475" y="240117"/>
                        </a:lnTo>
                        <a:cubicBezTo>
                          <a:pt x="57717" y="240117"/>
                          <a:pt x="66462" y="248862"/>
                          <a:pt x="66462" y="261106"/>
                        </a:cubicBezTo>
                        <a:lnTo>
                          <a:pt x="66462" y="261106"/>
                        </a:lnTo>
                        <a:cubicBezTo>
                          <a:pt x="66462" y="273349"/>
                          <a:pt x="57717" y="282094"/>
                          <a:pt x="45475" y="282094"/>
                        </a:cubicBezTo>
                        <a:lnTo>
                          <a:pt x="45475" y="282094"/>
                        </a:lnTo>
                        <a:cubicBezTo>
                          <a:pt x="45475" y="282094"/>
                          <a:pt x="45475" y="282094"/>
                          <a:pt x="45475" y="282094"/>
                        </a:cubicBezTo>
                        <a:lnTo>
                          <a:pt x="45475" y="282094"/>
                        </a:lnTo>
                        <a:cubicBezTo>
                          <a:pt x="33232" y="282094"/>
                          <a:pt x="24487" y="273349"/>
                          <a:pt x="24487" y="261106"/>
                        </a:cubicBezTo>
                        <a:close/>
                        <a:moveTo>
                          <a:pt x="43725" y="219129"/>
                        </a:moveTo>
                        <a:cubicBezTo>
                          <a:pt x="31482" y="219129"/>
                          <a:pt x="24487" y="208635"/>
                          <a:pt x="24487" y="196392"/>
                        </a:cubicBezTo>
                        <a:lnTo>
                          <a:pt x="24487" y="196392"/>
                        </a:lnTo>
                        <a:cubicBezTo>
                          <a:pt x="24487" y="184148"/>
                          <a:pt x="34980" y="175403"/>
                          <a:pt x="47224" y="177153"/>
                        </a:cubicBezTo>
                        <a:lnTo>
                          <a:pt x="47224" y="177153"/>
                        </a:lnTo>
                        <a:cubicBezTo>
                          <a:pt x="59467" y="177153"/>
                          <a:pt x="68212" y="187647"/>
                          <a:pt x="66462" y="199890"/>
                        </a:cubicBezTo>
                        <a:lnTo>
                          <a:pt x="66462" y="199890"/>
                        </a:lnTo>
                        <a:lnTo>
                          <a:pt x="66462" y="199890"/>
                        </a:lnTo>
                        <a:lnTo>
                          <a:pt x="66462" y="199890"/>
                        </a:lnTo>
                        <a:cubicBezTo>
                          <a:pt x="66462" y="210384"/>
                          <a:pt x="55969" y="219129"/>
                          <a:pt x="43725" y="219129"/>
                        </a:cubicBezTo>
                        <a:lnTo>
                          <a:pt x="43725" y="219129"/>
                        </a:lnTo>
                        <a:cubicBezTo>
                          <a:pt x="45475" y="219129"/>
                          <a:pt x="45475" y="219129"/>
                          <a:pt x="43725" y="219129"/>
                        </a:cubicBezTo>
                        <a:close/>
                        <a:moveTo>
                          <a:pt x="50722" y="156165"/>
                        </a:moveTo>
                        <a:cubicBezTo>
                          <a:pt x="40227" y="154416"/>
                          <a:pt x="31482" y="142173"/>
                          <a:pt x="34980" y="131678"/>
                        </a:cubicBezTo>
                        <a:lnTo>
                          <a:pt x="34980" y="131678"/>
                        </a:lnTo>
                        <a:cubicBezTo>
                          <a:pt x="38479" y="121184"/>
                          <a:pt x="48972" y="112439"/>
                          <a:pt x="59467" y="115937"/>
                        </a:cubicBezTo>
                        <a:lnTo>
                          <a:pt x="59467" y="115937"/>
                        </a:lnTo>
                        <a:cubicBezTo>
                          <a:pt x="69961" y="117686"/>
                          <a:pt x="76957" y="129929"/>
                          <a:pt x="75208" y="140423"/>
                        </a:cubicBezTo>
                        <a:lnTo>
                          <a:pt x="75208" y="140423"/>
                        </a:lnTo>
                        <a:lnTo>
                          <a:pt x="75208" y="140423"/>
                        </a:lnTo>
                        <a:lnTo>
                          <a:pt x="75208" y="140423"/>
                        </a:lnTo>
                        <a:cubicBezTo>
                          <a:pt x="73459" y="150918"/>
                          <a:pt x="64714" y="156165"/>
                          <a:pt x="54220" y="156165"/>
                        </a:cubicBezTo>
                        <a:lnTo>
                          <a:pt x="54220" y="156165"/>
                        </a:lnTo>
                        <a:cubicBezTo>
                          <a:pt x="54220" y="156165"/>
                          <a:pt x="52471" y="156165"/>
                          <a:pt x="50722" y="156165"/>
                        </a:cubicBezTo>
                        <a:close/>
                        <a:moveTo>
                          <a:pt x="66462" y="94949"/>
                        </a:moveTo>
                        <a:cubicBezTo>
                          <a:pt x="55969" y="89702"/>
                          <a:pt x="50722" y="77459"/>
                          <a:pt x="55969" y="66965"/>
                        </a:cubicBezTo>
                        <a:lnTo>
                          <a:pt x="55969" y="66965"/>
                        </a:lnTo>
                        <a:cubicBezTo>
                          <a:pt x="61216" y="56470"/>
                          <a:pt x="73459" y="51224"/>
                          <a:pt x="83953" y="56470"/>
                        </a:cubicBezTo>
                        <a:lnTo>
                          <a:pt x="83953" y="56470"/>
                        </a:lnTo>
                        <a:cubicBezTo>
                          <a:pt x="94447" y="61717"/>
                          <a:pt x="99694" y="73961"/>
                          <a:pt x="94447" y="84455"/>
                        </a:cubicBezTo>
                        <a:lnTo>
                          <a:pt x="94447" y="84455"/>
                        </a:lnTo>
                        <a:cubicBezTo>
                          <a:pt x="90949" y="91451"/>
                          <a:pt x="83953" y="96698"/>
                          <a:pt x="75208" y="96698"/>
                        </a:cubicBezTo>
                        <a:lnTo>
                          <a:pt x="75208" y="96698"/>
                        </a:lnTo>
                        <a:cubicBezTo>
                          <a:pt x="71710" y="96698"/>
                          <a:pt x="69961" y="94949"/>
                          <a:pt x="66462" y="94949"/>
                        </a:cubicBezTo>
                        <a:close/>
                        <a:moveTo>
                          <a:pt x="94447" y="37232"/>
                        </a:moveTo>
                        <a:cubicBezTo>
                          <a:pt x="85702" y="30235"/>
                          <a:pt x="83953" y="16243"/>
                          <a:pt x="90949" y="7498"/>
                        </a:cubicBezTo>
                        <a:lnTo>
                          <a:pt x="90949" y="7498"/>
                        </a:lnTo>
                        <a:cubicBezTo>
                          <a:pt x="97946" y="-1247"/>
                          <a:pt x="111938" y="-2995"/>
                          <a:pt x="120683" y="5750"/>
                        </a:cubicBezTo>
                        <a:lnTo>
                          <a:pt x="120683" y="5750"/>
                        </a:lnTo>
                        <a:cubicBezTo>
                          <a:pt x="129428" y="12745"/>
                          <a:pt x="131176" y="26737"/>
                          <a:pt x="124181" y="35482"/>
                        </a:cubicBezTo>
                        <a:lnTo>
                          <a:pt x="124181" y="35482"/>
                        </a:lnTo>
                        <a:cubicBezTo>
                          <a:pt x="120683" y="40730"/>
                          <a:pt x="113686" y="42479"/>
                          <a:pt x="108439" y="42479"/>
                        </a:cubicBezTo>
                        <a:lnTo>
                          <a:pt x="108439" y="42479"/>
                        </a:lnTo>
                        <a:cubicBezTo>
                          <a:pt x="103192" y="42479"/>
                          <a:pt x="97946" y="40730"/>
                          <a:pt x="94447" y="37232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2C9D7441-998C-EFE9-B69C-3FDA6560F324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838636" y="5348697"/>
                    <a:ext cx="41975" cy="40226"/>
                  </a:xfrm>
                  <a:custGeom>
                    <a:avLst/>
                    <a:gdLst>
                      <a:gd name="connsiteX0" fmla="*/ 20987 w 41975"/>
                      <a:gd name="connsiteY0" fmla="*/ 40227 h 40226"/>
                      <a:gd name="connsiteX1" fmla="*/ 5247 w 41975"/>
                      <a:gd name="connsiteY1" fmla="*/ 34980 h 40226"/>
                      <a:gd name="connsiteX2" fmla="*/ 0 w 41975"/>
                      <a:gd name="connsiteY2" fmla="*/ 20988 h 40226"/>
                      <a:gd name="connsiteX3" fmla="*/ 5247 w 41975"/>
                      <a:gd name="connsiteY3" fmla="*/ 5247 h 40226"/>
                      <a:gd name="connsiteX4" fmla="*/ 34980 w 41975"/>
                      <a:gd name="connsiteY4" fmla="*/ 5247 h 40226"/>
                      <a:gd name="connsiteX5" fmla="*/ 41976 w 41975"/>
                      <a:gd name="connsiteY5" fmla="*/ 20988 h 40226"/>
                      <a:gd name="connsiteX6" fmla="*/ 34980 w 41975"/>
                      <a:gd name="connsiteY6" fmla="*/ 34980 h 40226"/>
                      <a:gd name="connsiteX7" fmla="*/ 20987 w 41975"/>
                      <a:gd name="connsiteY7" fmla="*/ 40227 h 40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975" h="40226">
                        <a:moveTo>
                          <a:pt x="20987" y="40227"/>
                        </a:moveTo>
                        <a:cubicBezTo>
                          <a:pt x="15741" y="40227"/>
                          <a:pt x="10494" y="38478"/>
                          <a:pt x="5247" y="34980"/>
                        </a:cubicBezTo>
                        <a:cubicBezTo>
                          <a:pt x="1749" y="31482"/>
                          <a:pt x="0" y="26235"/>
                          <a:pt x="0" y="20988"/>
                        </a:cubicBezTo>
                        <a:cubicBezTo>
                          <a:pt x="0" y="15741"/>
                          <a:pt x="1749" y="10493"/>
                          <a:pt x="5247" y="5247"/>
                        </a:cubicBezTo>
                        <a:cubicBezTo>
                          <a:pt x="13992" y="-1749"/>
                          <a:pt x="26235" y="-1749"/>
                          <a:pt x="34980" y="5247"/>
                        </a:cubicBezTo>
                        <a:cubicBezTo>
                          <a:pt x="38478" y="8745"/>
                          <a:pt x="41976" y="13992"/>
                          <a:pt x="41976" y="20988"/>
                        </a:cubicBezTo>
                        <a:cubicBezTo>
                          <a:pt x="41976" y="26235"/>
                          <a:pt x="40227" y="31482"/>
                          <a:pt x="34980" y="34980"/>
                        </a:cubicBezTo>
                        <a:cubicBezTo>
                          <a:pt x="33231" y="36729"/>
                          <a:pt x="27984" y="40227"/>
                          <a:pt x="20987" y="40227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5" name="图形 14">
                  <a:extLst>
                    <a:ext uri="{FF2B5EF4-FFF2-40B4-BE49-F238E27FC236}">
                      <a16:creationId xmlns:a16="http://schemas.microsoft.com/office/drawing/2014/main" id="{81C055D2-EB3A-D15E-B968-8CF07C7CB98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95522" y="4179680"/>
                  <a:ext cx="143419" cy="1282703"/>
                  <a:chOff x="6595522" y="4179680"/>
                  <a:chExt cx="143419" cy="1282703"/>
                </a:xfrm>
                <a:grpFill/>
              </p:grpSpPr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F94E3973-D316-B6C7-7CAC-7ECC523F04AC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595522" y="4179680"/>
                    <a:ext cx="41976" cy="39152"/>
                  </a:xfrm>
                  <a:custGeom>
                    <a:avLst/>
                    <a:gdLst>
                      <a:gd name="connsiteX0" fmla="*/ 20988 w 41976"/>
                      <a:gd name="connsiteY0" fmla="*/ 39153 h 39152"/>
                      <a:gd name="connsiteX1" fmla="*/ 6996 w 41976"/>
                      <a:gd name="connsiteY1" fmla="*/ 33905 h 39152"/>
                      <a:gd name="connsiteX2" fmla="*/ 0 w 41976"/>
                      <a:gd name="connsiteY2" fmla="*/ 19913 h 39152"/>
                      <a:gd name="connsiteX3" fmla="*/ 6996 w 41976"/>
                      <a:gd name="connsiteY3" fmla="*/ 5921 h 39152"/>
                      <a:gd name="connsiteX4" fmla="*/ 36729 w 41976"/>
                      <a:gd name="connsiteY4" fmla="*/ 5921 h 39152"/>
                      <a:gd name="connsiteX5" fmla="*/ 41977 w 41976"/>
                      <a:gd name="connsiteY5" fmla="*/ 19913 h 39152"/>
                      <a:gd name="connsiteX6" fmla="*/ 36729 w 41976"/>
                      <a:gd name="connsiteY6" fmla="*/ 33905 h 39152"/>
                      <a:gd name="connsiteX7" fmla="*/ 20988 w 41976"/>
                      <a:gd name="connsiteY7" fmla="*/ 39153 h 39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976" h="39152">
                        <a:moveTo>
                          <a:pt x="20988" y="39153"/>
                        </a:moveTo>
                        <a:cubicBezTo>
                          <a:pt x="15742" y="39153"/>
                          <a:pt x="10494" y="37403"/>
                          <a:pt x="6996" y="33905"/>
                        </a:cubicBezTo>
                        <a:cubicBezTo>
                          <a:pt x="3498" y="30408"/>
                          <a:pt x="0" y="25160"/>
                          <a:pt x="0" y="19913"/>
                        </a:cubicBezTo>
                        <a:cubicBezTo>
                          <a:pt x="0" y="14666"/>
                          <a:pt x="1749" y="9419"/>
                          <a:pt x="6996" y="5921"/>
                        </a:cubicBezTo>
                        <a:cubicBezTo>
                          <a:pt x="13992" y="-1075"/>
                          <a:pt x="27984" y="-2824"/>
                          <a:pt x="36729" y="5921"/>
                        </a:cubicBezTo>
                        <a:cubicBezTo>
                          <a:pt x="40227" y="9419"/>
                          <a:pt x="41977" y="14666"/>
                          <a:pt x="41977" y="19913"/>
                        </a:cubicBezTo>
                        <a:cubicBezTo>
                          <a:pt x="41977" y="25160"/>
                          <a:pt x="40227" y="30408"/>
                          <a:pt x="36729" y="33905"/>
                        </a:cubicBezTo>
                        <a:cubicBezTo>
                          <a:pt x="31482" y="37403"/>
                          <a:pt x="26235" y="39153"/>
                          <a:pt x="20988" y="39153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984D5607-DC98-71A8-E251-D6F2F906E8D0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609514" y="4220357"/>
                    <a:ext cx="129427" cy="1184308"/>
                  </a:xfrm>
                  <a:custGeom>
                    <a:avLst/>
                    <a:gdLst>
                      <a:gd name="connsiteX0" fmla="*/ 3498 w 129427"/>
                      <a:gd name="connsiteY0" fmla="*/ 1165068 h 1184308"/>
                      <a:gd name="connsiteX1" fmla="*/ 20988 w 129427"/>
                      <a:gd name="connsiteY1" fmla="*/ 1142331 h 1184308"/>
                      <a:gd name="connsiteX2" fmla="*/ 20988 w 129427"/>
                      <a:gd name="connsiteY2" fmla="*/ 1142331 h 1184308"/>
                      <a:gd name="connsiteX3" fmla="*/ 43725 w 129427"/>
                      <a:gd name="connsiteY3" fmla="*/ 1159821 h 1184308"/>
                      <a:gd name="connsiteX4" fmla="*/ 43725 w 129427"/>
                      <a:gd name="connsiteY4" fmla="*/ 1159821 h 1184308"/>
                      <a:gd name="connsiteX5" fmla="*/ 26235 w 129427"/>
                      <a:gd name="connsiteY5" fmla="*/ 1184308 h 1184308"/>
                      <a:gd name="connsiteX6" fmla="*/ 26235 w 129427"/>
                      <a:gd name="connsiteY6" fmla="*/ 1184308 h 1184308"/>
                      <a:gd name="connsiteX7" fmla="*/ 22737 w 129427"/>
                      <a:gd name="connsiteY7" fmla="*/ 1184308 h 1184308"/>
                      <a:gd name="connsiteX8" fmla="*/ 22737 w 129427"/>
                      <a:gd name="connsiteY8" fmla="*/ 1184308 h 1184308"/>
                      <a:gd name="connsiteX9" fmla="*/ 3498 w 129427"/>
                      <a:gd name="connsiteY9" fmla="*/ 1165068 h 1184308"/>
                      <a:gd name="connsiteX10" fmla="*/ 20988 w 129427"/>
                      <a:gd name="connsiteY10" fmla="*/ 1119594 h 1184308"/>
                      <a:gd name="connsiteX11" fmla="*/ 0 w 129427"/>
                      <a:gd name="connsiteY11" fmla="*/ 1098606 h 1184308"/>
                      <a:gd name="connsiteX12" fmla="*/ 0 w 129427"/>
                      <a:gd name="connsiteY12" fmla="*/ 1098606 h 1184308"/>
                      <a:gd name="connsiteX13" fmla="*/ 20988 w 129427"/>
                      <a:gd name="connsiteY13" fmla="*/ 1077617 h 1184308"/>
                      <a:gd name="connsiteX14" fmla="*/ 20988 w 129427"/>
                      <a:gd name="connsiteY14" fmla="*/ 1077617 h 1184308"/>
                      <a:gd name="connsiteX15" fmla="*/ 41977 w 129427"/>
                      <a:gd name="connsiteY15" fmla="*/ 1098606 h 1184308"/>
                      <a:gd name="connsiteX16" fmla="*/ 41977 w 129427"/>
                      <a:gd name="connsiteY16" fmla="*/ 1098606 h 1184308"/>
                      <a:gd name="connsiteX17" fmla="*/ 20988 w 129427"/>
                      <a:gd name="connsiteY17" fmla="*/ 1119594 h 1184308"/>
                      <a:gd name="connsiteX18" fmla="*/ 20988 w 129427"/>
                      <a:gd name="connsiteY18" fmla="*/ 1119594 h 1184308"/>
                      <a:gd name="connsiteX19" fmla="*/ 20988 w 129427"/>
                      <a:gd name="connsiteY19" fmla="*/ 1119594 h 1184308"/>
                      <a:gd name="connsiteX20" fmla="*/ 24487 w 129427"/>
                      <a:gd name="connsiteY20" fmla="*/ 1054880 h 1184308"/>
                      <a:gd name="connsiteX21" fmla="*/ 5247 w 129427"/>
                      <a:gd name="connsiteY21" fmla="*/ 1032143 h 1184308"/>
                      <a:gd name="connsiteX22" fmla="*/ 5247 w 129427"/>
                      <a:gd name="connsiteY22" fmla="*/ 1032143 h 1184308"/>
                      <a:gd name="connsiteX23" fmla="*/ 27985 w 129427"/>
                      <a:gd name="connsiteY23" fmla="*/ 1012905 h 1184308"/>
                      <a:gd name="connsiteX24" fmla="*/ 27985 w 129427"/>
                      <a:gd name="connsiteY24" fmla="*/ 1012905 h 1184308"/>
                      <a:gd name="connsiteX25" fmla="*/ 47224 w 129427"/>
                      <a:gd name="connsiteY25" fmla="*/ 1035642 h 1184308"/>
                      <a:gd name="connsiteX26" fmla="*/ 47224 w 129427"/>
                      <a:gd name="connsiteY26" fmla="*/ 1035642 h 1184308"/>
                      <a:gd name="connsiteX27" fmla="*/ 24487 w 129427"/>
                      <a:gd name="connsiteY27" fmla="*/ 1054880 h 1184308"/>
                      <a:gd name="connsiteX28" fmla="*/ 24487 w 129427"/>
                      <a:gd name="connsiteY28" fmla="*/ 1054880 h 1184308"/>
                      <a:gd name="connsiteX29" fmla="*/ 24487 w 129427"/>
                      <a:gd name="connsiteY29" fmla="*/ 1054880 h 1184308"/>
                      <a:gd name="connsiteX30" fmla="*/ 29733 w 129427"/>
                      <a:gd name="connsiteY30" fmla="*/ 990167 h 1184308"/>
                      <a:gd name="connsiteX31" fmla="*/ 10495 w 129427"/>
                      <a:gd name="connsiteY31" fmla="*/ 967430 h 1184308"/>
                      <a:gd name="connsiteX32" fmla="*/ 10495 w 129427"/>
                      <a:gd name="connsiteY32" fmla="*/ 967430 h 1184308"/>
                      <a:gd name="connsiteX33" fmla="*/ 33232 w 129427"/>
                      <a:gd name="connsiteY33" fmla="*/ 948191 h 1184308"/>
                      <a:gd name="connsiteX34" fmla="*/ 33232 w 129427"/>
                      <a:gd name="connsiteY34" fmla="*/ 948191 h 1184308"/>
                      <a:gd name="connsiteX35" fmla="*/ 52471 w 129427"/>
                      <a:gd name="connsiteY35" fmla="*/ 970928 h 1184308"/>
                      <a:gd name="connsiteX36" fmla="*/ 52471 w 129427"/>
                      <a:gd name="connsiteY36" fmla="*/ 970928 h 1184308"/>
                      <a:gd name="connsiteX37" fmla="*/ 31482 w 129427"/>
                      <a:gd name="connsiteY37" fmla="*/ 990167 h 1184308"/>
                      <a:gd name="connsiteX38" fmla="*/ 31482 w 129427"/>
                      <a:gd name="connsiteY38" fmla="*/ 990167 h 1184308"/>
                      <a:gd name="connsiteX39" fmla="*/ 29733 w 129427"/>
                      <a:gd name="connsiteY39" fmla="*/ 990167 h 1184308"/>
                      <a:gd name="connsiteX40" fmla="*/ 36730 w 129427"/>
                      <a:gd name="connsiteY40" fmla="*/ 927202 h 1184308"/>
                      <a:gd name="connsiteX41" fmla="*/ 19240 w 129427"/>
                      <a:gd name="connsiteY41" fmla="*/ 904465 h 1184308"/>
                      <a:gd name="connsiteX42" fmla="*/ 19240 w 129427"/>
                      <a:gd name="connsiteY42" fmla="*/ 904465 h 1184308"/>
                      <a:gd name="connsiteX43" fmla="*/ 41977 w 129427"/>
                      <a:gd name="connsiteY43" fmla="*/ 886975 h 1184308"/>
                      <a:gd name="connsiteX44" fmla="*/ 41977 w 129427"/>
                      <a:gd name="connsiteY44" fmla="*/ 886975 h 1184308"/>
                      <a:gd name="connsiteX45" fmla="*/ 59467 w 129427"/>
                      <a:gd name="connsiteY45" fmla="*/ 909712 h 1184308"/>
                      <a:gd name="connsiteX46" fmla="*/ 59467 w 129427"/>
                      <a:gd name="connsiteY46" fmla="*/ 909712 h 1184308"/>
                      <a:gd name="connsiteX47" fmla="*/ 59467 w 129427"/>
                      <a:gd name="connsiteY47" fmla="*/ 909712 h 1184308"/>
                      <a:gd name="connsiteX48" fmla="*/ 59467 w 129427"/>
                      <a:gd name="connsiteY48" fmla="*/ 909712 h 1184308"/>
                      <a:gd name="connsiteX49" fmla="*/ 38479 w 129427"/>
                      <a:gd name="connsiteY49" fmla="*/ 928951 h 1184308"/>
                      <a:gd name="connsiteX50" fmla="*/ 38479 w 129427"/>
                      <a:gd name="connsiteY50" fmla="*/ 928951 h 1184308"/>
                      <a:gd name="connsiteX51" fmla="*/ 36730 w 129427"/>
                      <a:gd name="connsiteY51" fmla="*/ 927202 h 1184308"/>
                      <a:gd name="connsiteX52" fmla="*/ 45475 w 129427"/>
                      <a:gd name="connsiteY52" fmla="*/ 862489 h 1184308"/>
                      <a:gd name="connsiteX53" fmla="*/ 27985 w 129427"/>
                      <a:gd name="connsiteY53" fmla="*/ 839752 h 1184308"/>
                      <a:gd name="connsiteX54" fmla="*/ 27985 w 129427"/>
                      <a:gd name="connsiteY54" fmla="*/ 839752 h 1184308"/>
                      <a:gd name="connsiteX55" fmla="*/ 52471 w 129427"/>
                      <a:gd name="connsiteY55" fmla="*/ 822261 h 1184308"/>
                      <a:gd name="connsiteX56" fmla="*/ 52471 w 129427"/>
                      <a:gd name="connsiteY56" fmla="*/ 822261 h 1184308"/>
                      <a:gd name="connsiteX57" fmla="*/ 69961 w 129427"/>
                      <a:gd name="connsiteY57" fmla="*/ 844998 h 1184308"/>
                      <a:gd name="connsiteX58" fmla="*/ 69961 w 129427"/>
                      <a:gd name="connsiteY58" fmla="*/ 844998 h 1184308"/>
                      <a:gd name="connsiteX59" fmla="*/ 48972 w 129427"/>
                      <a:gd name="connsiteY59" fmla="*/ 862489 h 1184308"/>
                      <a:gd name="connsiteX60" fmla="*/ 48972 w 129427"/>
                      <a:gd name="connsiteY60" fmla="*/ 862489 h 1184308"/>
                      <a:gd name="connsiteX61" fmla="*/ 45475 w 129427"/>
                      <a:gd name="connsiteY61" fmla="*/ 862489 h 1184308"/>
                      <a:gd name="connsiteX62" fmla="*/ 54220 w 129427"/>
                      <a:gd name="connsiteY62" fmla="*/ 799524 h 1184308"/>
                      <a:gd name="connsiteX63" fmla="*/ 36730 w 129427"/>
                      <a:gd name="connsiteY63" fmla="*/ 776787 h 1184308"/>
                      <a:gd name="connsiteX64" fmla="*/ 36730 w 129427"/>
                      <a:gd name="connsiteY64" fmla="*/ 776787 h 1184308"/>
                      <a:gd name="connsiteX65" fmla="*/ 61216 w 129427"/>
                      <a:gd name="connsiteY65" fmla="*/ 759297 h 1184308"/>
                      <a:gd name="connsiteX66" fmla="*/ 61216 w 129427"/>
                      <a:gd name="connsiteY66" fmla="*/ 759297 h 1184308"/>
                      <a:gd name="connsiteX67" fmla="*/ 78706 w 129427"/>
                      <a:gd name="connsiteY67" fmla="*/ 783783 h 1184308"/>
                      <a:gd name="connsiteX68" fmla="*/ 78706 w 129427"/>
                      <a:gd name="connsiteY68" fmla="*/ 783783 h 1184308"/>
                      <a:gd name="connsiteX69" fmla="*/ 57717 w 129427"/>
                      <a:gd name="connsiteY69" fmla="*/ 801273 h 1184308"/>
                      <a:gd name="connsiteX70" fmla="*/ 57717 w 129427"/>
                      <a:gd name="connsiteY70" fmla="*/ 801273 h 1184308"/>
                      <a:gd name="connsiteX71" fmla="*/ 54220 w 129427"/>
                      <a:gd name="connsiteY71" fmla="*/ 799524 h 1184308"/>
                      <a:gd name="connsiteX72" fmla="*/ 62965 w 129427"/>
                      <a:gd name="connsiteY72" fmla="*/ 736559 h 1184308"/>
                      <a:gd name="connsiteX73" fmla="*/ 45475 w 129427"/>
                      <a:gd name="connsiteY73" fmla="*/ 712074 h 1184308"/>
                      <a:gd name="connsiteX74" fmla="*/ 45475 w 129427"/>
                      <a:gd name="connsiteY74" fmla="*/ 712074 h 1184308"/>
                      <a:gd name="connsiteX75" fmla="*/ 69961 w 129427"/>
                      <a:gd name="connsiteY75" fmla="*/ 694583 h 1184308"/>
                      <a:gd name="connsiteX76" fmla="*/ 69961 w 129427"/>
                      <a:gd name="connsiteY76" fmla="*/ 694583 h 1184308"/>
                      <a:gd name="connsiteX77" fmla="*/ 87451 w 129427"/>
                      <a:gd name="connsiteY77" fmla="*/ 717321 h 1184308"/>
                      <a:gd name="connsiteX78" fmla="*/ 87451 w 129427"/>
                      <a:gd name="connsiteY78" fmla="*/ 717321 h 1184308"/>
                      <a:gd name="connsiteX79" fmla="*/ 87451 w 129427"/>
                      <a:gd name="connsiteY79" fmla="*/ 717321 h 1184308"/>
                      <a:gd name="connsiteX80" fmla="*/ 87451 w 129427"/>
                      <a:gd name="connsiteY80" fmla="*/ 717321 h 1184308"/>
                      <a:gd name="connsiteX81" fmla="*/ 66462 w 129427"/>
                      <a:gd name="connsiteY81" fmla="*/ 734811 h 1184308"/>
                      <a:gd name="connsiteX82" fmla="*/ 66462 w 129427"/>
                      <a:gd name="connsiteY82" fmla="*/ 734811 h 1184308"/>
                      <a:gd name="connsiteX83" fmla="*/ 62965 w 129427"/>
                      <a:gd name="connsiteY83" fmla="*/ 736559 h 1184308"/>
                      <a:gd name="connsiteX84" fmla="*/ 71710 w 129427"/>
                      <a:gd name="connsiteY84" fmla="*/ 671846 h 1184308"/>
                      <a:gd name="connsiteX85" fmla="*/ 54220 w 129427"/>
                      <a:gd name="connsiteY85" fmla="*/ 649108 h 1184308"/>
                      <a:gd name="connsiteX86" fmla="*/ 54220 w 129427"/>
                      <a:gd name="connsiteY86" fmla="*/ 649108 h 1184308"/>
                      <a:gd name="connsiteX87" fmla="*/ 78706 w 129427"/>
                      <a:gd name="connsiteY87" fmla="*/ 631618 h 1184308"/>
                      <a:gd name="connsiteX88" fmla="*/ 78706 w 129427"/>
                      <a:gd name="connsiteY88" fmla="*/ 631618 h 1184308"/>
                      <a:gd name="connsiteX89" fmla="*/ 96196 w 129427"/>
                      <a:gd name="connsiteY89" fmla="*/ 654356 h 1184308"/>
                      <a:gd name="connsiteX90" fmla="*/ 96196 w 129427"/>
                      <a:gd name="connsiteY90" fmla="*/ 654356 h 1184308"/>
                      <a:gd name="connsiteX91" fmla="*/ 75208 w 129427"/>
                      <a:gd name="connsiteY91" fmla="*/ 671846 h 1184308"/>
                      <a:gd name="connsiteX92" fmla="*/ 75208 w 129427"/>
                      <a:gd name="connsiteY92" fmla="*/ 671846 h 1184308"/>
                      <a:gd name="connsiteX93" fmla="*/ 71710 w 129427"/>
                      <a:gd name="connsiteY93" fmla="*/ 671846 h 1184308"/>
                      <a:gd name="connsiteX94" fmla="*/ 80455 w 129427"/>
                      <a:gd name="connsiteY94" fmla="*/ 608881 h 1184308"/>
                      <a:gd name="connsiteX95" fmla="*/ 62965 w 129427"/>
                      <a:gd name="connsiteY95" fmla="*/ 586144 h 1184308"/>
                      <a:gd name="connsiteX96" fmla="*/ 62965 w 129427"/>
                      <a:gd name="connsiteY96" fmla="*/ 586144 h 1184308"/>
                      <a:gd name="connsiteX97" fmla="*/ 85702 w 129427"/>
                      <a:gd name="connsiteY97" fmla="*/ 568654 h 1184308"/>
                      <a:gd name="connsiteX98" fmla="*/ 85702 w 129427"/>
                      <a:gd name="connsiteY98" fmla="*/ 568654 h 1184308"/>
                      <a:gd name="connsiteX99" fmla="*/ 103192 w 129427"/>
                      <a:gd name="connsiteY99" fmla="*/ 591391 h 1184308"/>
                      <a:gd name="connsiteX100" fmla="*/ 103192 w 129427"/>
                      <a:gd name="connsiteY100" fmla="*/ 591391 h 1184308"/>
                      <a:gd name="connsiteX101" fmla="*/ 82204 w 129427"/>
                      <a:gd name="connsiteY101" fmla="*/ 608881 h 1184308"/>
                      <a:gd name="connsiteX102" fmla="*/ 82204 w 129427"/>
                      <a:gd name="connsiteY102" fmla="*/ 608881 h 1184308"/>
                      <a:gd name="connsiteX103" fmla="*/ 80455 w 129427"/>
                      <a:gd name="connsiteY103" fmla="*/ 608881 h 1184308"/>
                      <a:gd name="connsiteX104" fmla="*/ 87451 w 129427"/>
                      <a:gd name="connsiteY104" fmla="*/ 545917 h 1184308"/>
                      <a:gd name="connsiteX105" fmla="*/ 69961 w 129427"/>
                      <a:gd name="connsiteY105" fmla="*/ 523180 h 1184308"/>
                      <a:gd name="connsiteX106" fmla="*/ 69961 w 129427"/>
                      <a:gd name="connsiteY106" fmla="*/ 523180 h 1184308"/>
                      <a:gd name="connsiteX107" fmla="*/ 92698 w 129427"/>
                      <a:gd name="connsiteY107" fmla="*/ 505690 h 1184308"/>
                      <a:gd name="connsiteX108" fmla="*/ 92698 w 129427"/>
                      <a:gd name="connsiteY108" fmla="*/ 505690 h 1184308"/>
                      <a:gd name="connsiteX109" fmla="*/ 110188 w 129427"/>
                      <a:gd name="connsiteY109" fmla="*/ 528427 h 1184308"/>
                      <a:gd name="connsiteX110" fmla="*/ 110188 w 129427"/>
                      <a:gd name="connsiteY110" fmla="*/ 528427 h 1184308"/>
                      <a:gd name="connsiteX111" fmla="*/ 89200 w 129427"/>
                      <a:gd name="connsiteY111" fmla="*/ 547666 h 1184308"/>
                      <a:gd name="connsiteX112" fmla="*/ 89200 w 129427"/>
                      <a:gd name="connsiteY112" fmla="*/ 547666 h 1184308"/>
                      <a:gd name="connsiteX113" fmla="*/ 87451 w 129427"/>
                      <a:gd name="connsiteY113" fmla="*/ 545917 h 1184308"/>
                      <a:gd name="connsiteX114" fmla="*/ 96196 w 129427"/>
                      <a:gd name="connsiteY114" fmla="*/ 481203 h 1184308"/>
                      <a:gd name="connsiteX115" fmla="*/ 76957 w 129427"/>
                      <a:gd name="connsiteY115" fmla="*/ 458466 h 1184308"/>
                      <a:gd name="connsiteX116" fmla="*/ 76957 w 129427"/>
                      <a:gd name="connsiteY116" fmla="*/ 458466 h 1184308"/>
                      <a:gd name="connsiteX117" fmla="*/ 99694 w 129427"/>
                      <a:gd name="connsiteY117" fmla="*/ 439226 h 1184308"/>
                      <a:gd name="connsiteX118" fmla="*/ 99694 w 129427"/>
                      <a:gd name="connsiteY118" fmla="*/ 439226 h 1184308"/>
                      <a:gd name="connsiteX119" fmla="*/ 118933 w 129427"/>
                      <a:gd name="connsiteY119" fmla="*/ 461965 h 1184308"/>
                      <a:gd name="connsiteX120" fmla="*/ 118933 w 129427"/>
                      <a:gd name="connsiteY120" fmla="*/ 461965 h 1184308"/>
                      <a:gd name="connsiteX121" fmla="*/ 97946 w 129427"/>
                      <a:gd name="connsiteY121" fmla="*/ 481203 h 1184308"/>
                      <a:gd name="connsiteX122" fmla="*/ 97946 w 129427"/>
                      <a:gd name="connsiteY122" fmla="*/ 481203 h 1184308"/>
                      <a:gd name="connsiteX123" fmla="*/ 96196 w 129427"/>
                      <a:gd name="connsiteY123" fmla="*/ 481203 h 1184308"/>
                      <a:gd name="connsiteX124" fmla="*/ 103192 w 129427"/>
                      <a:gd name="connsiteY124" fmla="*/ 418239 h 1184308"/>
                      <a:gd name="connsiteX125" fmla="*/ 83953 w 129427"/>
                      <a:gd name="connsiteY125" fmla="*/ 395501 h 1184308"/>
                      <a:gd name="connsiteX126" fmla="*/ 83953 w 129427"/>
                      <a:gd name="connsiteY126" fmla="*/ 395501 h 1184308"/>
                      <a:gd name="connsiteX127" fmla="*/ 106691 w 129427"/>
                      <a:gd name="connsiteY127" fmla="*/ 376262 h 1184308"/>
                      <a:gd name="connsiteX128" fmla="*/ 106691 w 129427"/>
                      <a:gd name="connsiteY128" fmla="*/ 376262 h 1184308"/>
                      <a:gd name="connsiteX129" fmla="*/ 125929 w 129427"/>
                      <a:gd name="connsiteY129" fmla="*/ 398999 h 1184308"/>
                      <a:gd name="connsiteX130" fmla="*/ 125929 w 129427"/>
                      <a:gd name="connsiteY130" fmla="*/ 398999 h 1184308"/>
                      <a:gd name="connsiteX131" fmla="*/ 103192 w 129427"/>
                      <a:gd name="connsiteY131" fmla="*/ 418239 h 1184308"/>
                      <a:gd name="connsiteX132" fmla="*/ 103192 w 129427"/>
                      <a:gd name="connsiteY132" fmla="*/ 418239 h 1184308"/>
                      <a:gd name="connsiteX133" fmla="*/ 103192 w 129427"/>
                      <a:gd name="connsiteY133" fmla="*/ 418239 h 1184308"/>
                      <a:gd name="connsiteX134" fmla="*/ 108439 w 129427"/>
                      <a:gd name="connsiteY134" fmla="*/ 353525 h 1184308"/>
                      <a:gd name="connsiteX135" fmla="*/ 87451 w 129427"/>
                      <a:gd name="connsiteY135" fmla="*/ 332537 h 1184308"/>
                      <a:gd name="connsiteX136" fmla="*/ 87451 w 129427"/>
                      <a:gd name="connsiteY136" fmla="*/ 332537 h 1184308"/>
                      <a:gd name="connsiteX137" fmla="*/ 108439 w 129427"/>
                      <a:gd name="connsiteY137" fmla="*/ 311548 h 1184308"/>
                      <a:gd name="connsiteX138" fmla="*/ 108439 w 129427"/>
                      <a:gd name="connsiteY138" fmla="*/ 311548 h 1184308"/>
                      <a:gd name="connsiteX139" fmla="*/ 129428 w 129427"/>
                      <a:gd name="connsiteY139" fmla="*/ 332537 h 1184308"/>
                      <a:gd name="connsiteX140" fmla="*/ 129428 w 129427"/>
                      <a:gd name="connsiteY140" fmla="*/ 332537 h 1184308"/>
                      <a:gd name="connsiteX141" fmla="*/ 129428 w 129427"/>
                      <a:gd name="connsiteY141" fmla="*/ 332537 h 1184308"/>
                      <a:gd name="connsiteX142" fmla="*/ 129428 w 129427"/>
                      <a:gd name="connsiteY142" fmla="*/ 332537 h 1184308"/>
                      <a:gd name="connsiteX143" fmla="*/ 108439 w 129427"/>
                      <a:gd name="connsiteY143" fmla="*/ 353525 h 1184308"/>
                      <a:gd name="connsiteX144" fmla="*/ 108439 w 129427"/>
                      <a:gd name="connsiteY144" fmla="*/ 353525 h 1184308"/>
                      <a:gd name="connsiteX145" fmla="*/ 108439 w 129427"/>
                      <a:gd name="connsiteY145" fmla="*/ 353525 h 1184308"/>
                      <a:gd name="connsiteX146" fmla="*/ 87451 w 129427"/>
                      <a:gd name="connsiteY146" fmla="*/ 269573 h 1184308"/>
                      <a:gd name="connsiteX147" fmla="*/ 108439 w 129427"/>
                      <a:gd name="connsiteY147" fmla="*/ 248584 h 1184308"/>
                      <a:gd name="connsiteX148" fmla="*/ 108439 w 129427"/>
                      <a:gd name="connsiteY148" fmla="*/ 248584 h 1184308"/>
                      <a:gd name="connsiteX149" fmla="*/ 129428 w 129427"/>
                      <a:gd name="connsiteY149" fmla="*/ 269573 h 1184308"/>
                      <a:gd name="connsiteX150" fmla="*/ 129428 w 129427"/>
                      <a:gd name="connsiteY150" fmla="*/ 269573 h 1184308"/>
                      <a:gd name="connsiteX151" fmla="*/ 129428 w 129427"/>
                      <a:gd name="connsiteY151" fmla="*/ 269573 h 1184308"/>
                      <a:gd name="connsiteX152" fmla="*/ 129428 w 129427"/>
                      <a:gd name="connsiteY152" fmla="*/ 269573 h 1184308"/>
                      <a:gd name="connsiteX153" fmla="*/ 108439 w 129427"/>
                      <a:gd name="connsiteY153" fmla="*/ 290560 h 1184308"/>
                      <a:gd name="connsiteX154" fmla="*/ 108439 w 129427"/>
                      <a:gd name="connsiteY154" fmla="*/ 290560 h 1184308"/>
                      <a:gd name="connsiteX155" fmla="*/ 108439 w 129427"/>
                      <a:gd name="connsiteY155" fmla="*/ 290560 h 1184308"/>
                      <a:gd name="connsiteX156" fmla="*/ 108439 w 129427"/>
                      <a:gd name="connsiteY156" fmla="*/ 290560 h 1184308"/>
                      <a:gd name="connsiteX157" fmla="*/ 87451 w 129427"/>
                      <a:gd name="connsiteY157" fmla="*/ 269573 h 1184308"/>
                      <a:gd name="connsiteX158" fmla="*/ 83953 w 129427"/>
                      <a:gd name="connsiteY158" fmla="*/ 206607 h 1184308"/>
                      <a:gd name="connsiteX159" fmla="*/ 103192 w 129427"/>
                      <a:gd name="connsiteY159" fmla="*/ 183870 h 1184308"/>
                      <a:gd name="connsiteX160" fmla="*/ 103192 w 129427"/>
                      <a:gd name="connsiteY160" fmla="*/ 183870 h 1184308"/>
                      <a:gd name="connsiteX161" fmla="*/ 125929 w 129427"/>
                      <a:gd name="connsiteY161" fmla="*/ 203109 h 1184308"/>
                      <a:gd name="connsiteX162" fmla="*/ 125929 w 129427"/>
                      <a:gd name="connsiteY162" fmla="*/ 203109 h 1184308"/>
                      <a:gd name="connsiteX163" fmla="*/ 106691 w 129427"/>
                      <a:gd name="connsiteY163" fmla="*/ 225847 h 1184308"/>
                      <a:gd name="connsiteX164" fmla="*/ 106691 w 129427"/>
                      <a:gd name="connsiteY164" fmla="*/ 225847 h 1184308"/>
                      <a:gd name="connsiteX165" fmla="*/ 104941 w 129427"/>
                      <a:gd name="connsiteY165" fmla="*/ 225847 h 1184308"/>
                      <a:gd name="connsiteX166" fmla="*/ 104941 w 129427"/>
                      <a:gd name="connsiteY166" fmla="*/ 225847 h 1184308"/>
                      <a:gd name="connsiteX167" fmla="*/ 83953 w 129427"/>
                      <a:gd name="connsiteY167" fmla="*/ 206607 h 1184308"/>
                      <a:gd name="connsiteX168" fmla="*/ 75208 w 129427"/>
                      <a:gd name="connsiteY168" fmla="*/ 145392 h 1184308"/>
                      <a:gd name="connsiteX169" fmla="*/ 90949 w 129427"/>
                      <a:gd name="connsiteY169" fmla="*/ 120906 h 1184308"/>
                      <a:gd name="connsiteX170" fmla="*/ 90949 w 129427"/>
                      <a:gd name="connsiteY170" fmla="*/ 120906 h 1184308"/>
                      <a:gd name="connsiteX171" fmla="*/ 115436 w 129427"/>
                      <a:gd name="connsiteY171" fmla="*/ 136647 h 1184308"/>
                      <a:gd name="connsiteX172" fmla="*/ 115436 w 129427"/>
                      <a:gd name="connsiteY172" fmla="*/ 136647 h 1184308"/>
                      <a:gd name="connsiteX173" fmla="*/ 115436 w 129427"/>
                      <a:gd name="connsiteY173" fmla="*/ 136647 h 1184308"/>
                      <a:gd name="connsiteX174" fmla="*/ 115436 w 129427"/>
                      <a:gd name="connsiteY174" fmla="*/ 136647 h 1184308"/>
                      <a:gd name="connsiteX175" fmla="*/ 99694 w 129427"/>
                      <a:gd name="connsiteY175" fmla="*/ 161133 h 1184308"/>
                      <a:gd name="connsiteX176" fmla="*/ 99694 w 129427"/>
                      <a:gd name="connsiteY176" fmla="*/ 161133 h 1184308"/>
                      <a:gd name="connsiteX177" fmla="*/ 96196 w 129427"/>
                      <a:gd name="connsiteY177" fmla="*/ 161133 h 1184308"/>
                      <a:gd name="connsiteX178" fmla="*/ 96196 w 129427"/>
                      <a:gd name="connsiteY178" fmla="*/ 161133 h 1184308"/>
                      <a:gd name="connsiteX179" fmla="*/ 75208 w 129427"/>
                      <a:gd name="connsiteY179" fmla="*/ 145392 h 1184308"/>
                      <a:gd name="connsiteX180" fmla="*/ 59467 w 129427"/>
                      <a:gd name="connsiteY180" fmla="*/ 85926 h 1184308"/>
                      <a:gd name="connsiteX181" fmla="*/ 71710 w 129427"/>
                      <a:gd name="connsiteY181" fmla="*/ 59691 h 1184308"/>
                      <a:gd name="connsiteX182" fmla="*/ 71710 w 129427"/>
                      <a:gd name="connsiteY182" fmla="*/ 59691 h 1184308"/>
                      <a:gd name="connsiteX183" fmla="*/ 97946 w 129427"/>
                      <a:gd name="connsiteY183" fmla="*/ 71933 h 1184308"/>
                      <a:gd name="connsiteX184" fmla="*/ 97946 w 129427"/>
                      <a:gd name="connsiteY184" fmla="*/ 71933 h 1184308"/>
                      <a:gd name="connsiteX185" fmla="*/ 85702 w 129427"/>
                      <a:gd name="connsiteY185" fmla="*/ 98168 h 1184308"/>
                      <a:gd name="connsiteX186" fmla="*/ 85702 w 129427"/>
                      <a:gd name="connsiteY186" fmla="*/ 98168 h 1184308"/>
                      <a:gd name="connsiteX187" fmla="*/ 78706 w 129427"/>
                      <a:gd name="connsiteY187" fmla="*/ 99918 h 1184308"/>
                      <a:gd name="connsiteX188" fmla="*/ 78706 w 129427"/>
                      <a:gd name="connsiteY188" fmla="*/ 99918 h 1184308"/>
                      <a:gd name="connsiteX189" fmla="*/ 59467 w 129427"/>
                      <a:gd name="connsiteY189" fmla="*/ 85926 h 1184308"/>
                      <a:gd name="connsiteX190" fmla="*/ 34980 w 129427"/>
                      <a:gd name="connsiteY190" fmla="*/ 33455 h 1184308"/>
                      <a:gd name="connsiteX191" fmla="*/ 41977 w 129427"/>
                      <a:gd name="connsiteY191" fmla="*/ 3722 h 1184308"/>
                      <a:gd name="connsiteX192" fmla="*/ 41977 w 129427"/>
                      <a:gd name="connsiteY192" fmla="*/ 3722 h 1184308"/>
                      <a:gd name="connsiteX193" fmla="*/ 71710 w 129427"/>
                      <a:gd name="connsiteY193" fmla="*/ 8969 h 1184308"/>
                      <a:gd name="connsiteX194" fmla="*/ 71710 w 129427"/>
                      <a:gd name="connsiteY194" fmla="*/ 8969 h 1184308"/>
                      <a:gd name="connsiteX195" fmla="*/ 66462 w 129427"/>
                      <a:gd name="connsiteY195" fmla="*/ 38702 h 1184308"/>
                      <a:gd name="connsiteX196" fmla="*/ 66462 w 129427"/>
                      <a:gd name="connsiteY196" fmla="*/ 38702 h 1184308"/>
                      <a:gd name="connsiteX197" fmla="*/ 54220 w 129427"/>
                      <a:gd name="connsiteY197" fmla="*/ 42201 h 1184308"/>
                      <a:gd name="connsiteX198" fmla="*/ 54220 w 129427"/>
                      <a:gd name="connsiteY198" fmla="*/ 42201 h 1184308"/>
                      <a:gd name="connsiteX199" fmla="*/ 34980 w 129427"/>
                      <a:gd name="connsiteY199" fmla="*/ 33455 h 1184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</a:cxnLst>
                    <a:rect l="l" t="t" r="r" b="b"/>
                    <a:pathLst>
                      <a:path w="129427" h="1184308">
                        <a:moveTo>
                          <a:pt x="3498" y="1165068"/>
                        </a:moveTo>
                        <a:cubicBezTo>
                          <a:pt x="1750" y="1152826"/>
                          <a:pt x="10495" y="1142331"/>
                          <a:pt x="20988" y="1142331"/>
                        </a:cubicBezTo>
                        <a:lnTo>
                          <a:pt x="20988" y="1142331"/>
                        </a:lnTo>
                        <a:cubicBezTo>
                          <a:pt x="33232" y="1140583"/>
                          <a:pt x="43725" y="1149328"/>
                          <a:pt x="43725" y="1159821"/>
                        </a:cubicBezTo>
                        <a:lnTo>
                          <a:pt x="43725" y="1159821"/>
                        </a:lnTo>
                        <a:cubicBezTo>
                          <a:pt x="45475" y="1172065"/>
                          <a:pt x="36730" y="1182558"/>
                          <a:pt x="26235" y="1184308"/>
                        </a:cubicBezTo>
                        <a:lnTo>
                          <a:pt x="26235" y="1184308"/>
                        </a:lnTo>
                        <a:cubicBezTo>
                          <a:pt x="26235" y="1184308"/>
                          <a:pt x="24487" y="1184308"/>
                          <a:pt x="22737" y="1184308"/>
                        </a:cubicBezTo>
                        <a:lnTo>
                          <a:pt x="22737" y="1184308"/>
                        </a:lnTo>
                        <a:cubicBezTo>
                          <a:pt x="13992" y="1182558"/>
                          <a:pt x="5247" y="1175563"/>
                          <a:pt x="3498" y="1165068"/>
                        </a:cubicBezTo>
                        <a:close/>
                        <a:moveTo>
                          <a:pt x="20988" y="1119594"/>
                        </a:moveTo>
                        <a:cubicBezTo>
                          <a:pt x="8745" y="1119594"/>
                          <a:pt x="0" y="1109101"/>
                          <a:pt x="0" y="1098606"/>
                        </a:cubicBezTo>
                        <a:lnTo>
                          <a:pt x="0" y="1098606"/>
                        </a:lnTo>
                        <a:cubicBezTo>
                          <a:pt x="0" y="1086363"/>
                          <a:pt x="10495" y="1077617"/>
                          <a:pt x="20988" y="1077617"/>
                        </a:cubicBezTo>
                        <a:lnTo>
                          <a:pt x="20988" y="1077617"/>
                        </a:lnTo>
                        <a:cubicBezTo>
                          <a:pt x="33232" y="1077617"/>
                          <a:pt x="41977" y="1088112"/>
                          <a:pt x="41977" y="1098606"/>
                        </a:cubicBezTo>
                        <a:lnTo>
                          <a:pt x="41977" y="1098606"/>
                        </a:lnTo>
                        <a:cubicBezTo>
                          <a:pt x="41977" y="1109101"/>
                          <a:pt x="33232" y="1119594"/>
                          <a:pt x="20988" y="1119594"/>
                        </a:cubicBezTo>
                        <a:lnTo>
                          <a:pt x="20988" y="1119594"/>
                        </a:lnTo>
                        <a:cubicBezTo>
                          <a:pt x="22737" y="1119594"/>
                          <a:pt x="20988" y="1119594"/>
                          <a:pt x="20988" y="1119594"/>
                        </a:cubicBezTo>
                        <a:close/>
                        <a:moveTo>
                          <a:pt x="24487" y="1054880"/>
                        </a:moveTo>
                        <a:cubicBezTo>
                          <a:pt x="12243" y="1053132"/>
                          <a:pt x="5247" y="1044387"/>
                          <a:pt x="5247" y="1032143"/>
                        </a:cubicBezTo>
                        <a:lnTo>
                          <a:pt x="5247" y="1032143"/>
                        </a:lnTo>
                        <a:cubicBezTo>
                          <a:pt x="5247" y="1019900"/>
                          <a:pt x="15742" y="1012905"/>
                          <a:pt x="27985" y="1012905"/>
                        </a:cubicBezTo>
                        <a:lnTo>
                          <a:pt x="27985" y="1012905"/>
                        </a:lnTo>
                        <a:cubicBezTo>
                          <a:pt x="40227" y="1014653"/>
                          <a:pt x="47224" y="1023398"/>
                          <a:pt x="47224" y="1035642"/>
                        </a:cubicBezTo>
                        <a:lnTo>
                          <a:pt x="47224" y="1035642"/>
                        </a:lnTo>
                        <a:cubicBezTo>
                          <a:pt x="45475" y="1046135"/>
                          <a:pt x="36730" y="1054880"/>
                          <a:pt x="24487" y="1054880"/>
                        </a:cubicBezTo>
                        <a:lnTo>
                          <a:pt x="24487" y="1054880"/>
                        </a:lnTo>
                        <a:cubicBezTo>
                          <a:pt x="24487" y="1054880"/>
                          <a:pt x="24487" y="1054880"/>
                          <a:pt x="24487" y="1054880"/>
                        </a:cubicBezTo>
                        <a:close/>
                        <a:moveTo>
                          <a:pt x="29733" y="990167"/>
                        </a:moveTo>
                        <a:cubicBezTo>
                          <a:pt x="17490" y="988418"/>
                          <a:pt x="10495" y="977924"/>
                          <a:pt x="10495" y="967430"/>
                        </a:cubicBezTo>
                        <a:lnTo>
                          <a:pt x="10495" y="967430"/>
                        </a:lnTo>
                        <a:cubicBezTo>
                          <a:pt x="12243" y="955186"/>
                          <a:pt x="22737" y="948191"/>
                          <a:pt x="33232" y="948191"/>
                        </a:cubicBezTo>
                        <a:lnTo>
                          <a:pt x="33232" y="948191"/>
                        </a:lnTo>
                        <a:cubicBezTo>
                          <a:pt x="45475" y="949939"/>
                          <a:pt x="52471" y="960434"/>
                          <a:pt x="52471" y="970928"/>
                        </a:cubicBezTo>
                        <a:lnTo>
                          <a:pt x="52471" y="970928"/>
                        </a:lnTo>
                        <a:cubicBezTo>
                          <a:pt x="50722" y="981422"/>
                          <a:pt x="41977" y="990167"/>
                          <a:pt x="31482" y="990167"/>
                        </a:cubicBezTo>
                        <a:lnTo>
                          <a:pt x="31482" y="990167"/>
                        </a:lnTo>
                        <a:cubicBezTo>
                          <a:pt x="31482" y="990167"/>
                          <a:pt x="31482" y="990167"/>
                          <a:pt x="29733" y="990167"/>
                        </a:cubicBezTo>
                        <a:close/>
                        <a:moveTo>
                          <a:pt x="36730" y="927202"/>
                        </a:moveTo>
                        <a:cubicBezTo>
                          <a:pt x="24487" y="925454"/>
                          <a:pt x="17490" y="914959"/>
                          <a:pt x="19240" y="904465"/>
                        </a:cubicBezTo>
                        <a:lnTo>
                          <a:pt x="19240" y="904465"/>
                        </a:lnTo>
                        <a:cubicBezTo>
                          <a:pt x="20988" y="892222"/>
                          <a:pt x="31482" y="885226"/>
                          <a:pt x="41977" y="886975"/>
                        </a:cubicBezTo>
                        <a:lnTo>
                          <a:pt x="41977" y="886975"/>
                        </a:lnTo>
                        <a:cubicBezTo>
                          <a:pt x="54220" y="888724"/>
                          <a:pt x="61216" y="899219"/>
                          <a:pt x="59467" y="909712"/>
                        </a:cubicBezTo>
                        <a:lnTo>
                          <a:pt x="59467" y="909712"/>
                        </a:lnTo>
                        <a:lnTo>
                          <a:pt x="59467" y="909712"/>
                        </a:lnTo>
                        <a:lnTo>
                          <a:pt x="59467" y="909712"/>
                        </a:lnTo>
                        <a:cubicBezTo>
                          <a:pt x="57717" y="920206"/>
                          <a:pt x="48972" y="928951"/>
                          <a:pt x="38479" y="928951"/>
                        </a:cubicBezTo>
                        <a:lnTo>
                          <a:pt x="38479" y="928951"/>
                        </a:lnTo>
                        <a:cubicBezTo>
                          <a:pt x="38479" y="927202"/>
                          <a:pt x="38479" y="927202"/>
                          <a:pt x="36730" y="927202"/>
                        </a:cubicBezTo>
                        <a:close/>
                        <a:moveTo>
                          <a:pt x="45475" y="862489"/>
                        </a:moveTo>
                        <a:cubicBezTo>
                          <a:pt x="33232" y="860740"/>
                          <a:pt x="26235" y="850245"/>
                          <a:pt x="27985" y="839752"/>
                        </a:cubicBezTo>
                        <a:lnTo>
                          <a:pt x="27985" y="839752"/>
                        </a:lnTo>
                        <a:cubicBezTo>
                          <a:pt x="29733" y="827508"/>
                          <a:pt x="40227" y="820513"/>
                          <a:pt x="52471" y="822261"/>
                        </a:cubicBezTo>
                        <a:lnTo>
                          <a:pt x="52471" y="822261"/>
                        </a:lnTo>
                        <a:cubicBezTo>
                          <a:pt x="62965" y="824010"/>
                          <a:pt x="71710" y="834505"/>
                          <a:pt x="69961" y="844998"/>
                        </a:cubicBezTo>
                        <a:lnTo>
                          <a:pt x="69961" y="844998"/>
                        </a:lnTo>
                        <a:cubicBezTo>
                          <a:pt x="68212" y="855493"/>
                          <a:pt x="59467" y="862489"/>
                          <a:pt x="48972" y="862489"/>
                        </a:cubicBezTo>
                        <a:lnTo>
                          <a:pt x="48972" y="862489"/>
                        </a:lnTo>
                        <a:cubicBezTo>
                          <a:pt x="47224" y="864238"/>
                          <a:pt x="45475" y="864238"/>
                          <a:pt x="45475" y="862489"/>
                        </a:cubicBezTo>
                        <a:close/>
                        <a:moveTo>
                          <a:pt x="54220" y="799524"/>
                        </a:moveTo>
                        <a:cubicBezTo>
                          <a:pt x="41977" y="797775"/>
                          <a:pt x="34980" y="787281"/>
                          <a:pt x="36730" y="776787"/>
                        </a:cubicBezTo>
                        <a:lnTo>
                          <a:pt x="36730" y="776787"/>
                        </a:lnTo>
                        <a:cubicBezTo>
                          <a:pt x="38479" y="764544"/>
                          <a:pt x="48972" y="757548"/>
                          <a:pt x="61216" y="759297"/>
                        </a:cubicBezTo>
                        <a:lnTo>
                          <a:pt x="61216" y="759297"/>
                        </a:lnTo>
                        <a:cubicBezTo>
                          <a:pt x="73459" y="761046"/>
                          <a:pt x="80455" y="771540"/>
                          <a:pt x="78706" y="783783"/>
                        </a:cubicBezTo>
                        <a:lnTo>
                          <a:pt x="78706" y="783783"/>
                        </a:lnTo>
                        <a:cubicBezTo>
                          <a:pt x="76957" y="794278"/>
                          <a:pt x="68212" y="801273"/>
                          <a:pt x="57717" y="801273"/>
                        </a:cubicBezTo>
                        <a:lnTo>
                          <a:pt x="57717" y="801273"/>
                        </a:lnTo>
                        <a:cubicBezTo>
                          <a:pt x="55969" y="799524"/>
                          <a:pt x="54220" y="799524"/>
                          <a:pt x="54220" y="799524"/>
                        </a:cubicBezTo>
                        <a:close/>
                        <a:moveTo>
                          <a:pt x="62965" y="736559"/>
                        </a:moveTo>
                        <a:cubicBezTo>
                          <a:pt x="50722" y="734811"/>
                          <a:pt x="43725" y="724317"/>
                          <a:pt x="45475" y="712074"/>
                        </a:cubicBezTo>
                        <a:lnTo>
                          <a:pt x="45475" y="712074"/>
                        </a:lnTo>
                        <a:cubicBezTo>
                          <a:pt x="47224" y="699830"/>
                          <a:pt x="57717" y="692834"/>
                          <a:pt x="69961" y="694583"/>
                        </a:cubicBezTo>
                        <a:lnTo>
                          <a:pt x="69961" y="694583"/>
                        </a:lnTo>
                        <a:cubicBezTo>
                          <a:pt x="80455" y="696332"/>
                          <a:pt x="89200" y="706827"/>
                          <a:pt x="87451" y="717321"/>
                        </a:cubicBezTo>
                        <a:lnTo>
                          <a:pt x="87451" y="717321"/>
                        </a:lnTo>
                        <a:lnTo>
                          <a:pt x="87451" y="717321"/>
                        </a:lnTo>
                        <a:lnTo>
                          <a:pt x="87451" y="717321"/>
                        </a:lnTo>
                        <a:cubicBezTo>
                          <a:pt x="85702" y="727814"/>
                          <a:pt x="76957" y="734811"/>
                          <a:pt x="66462" y="734811"/>
                        </a:cubicBezTo>
                        <a:lnTo>
                          <a:pt x="66462" y="734811"/>
                        </a:lnTo>
                        <a:cubicBezTo>
                          <a:pt x="64714" y="736559"/>
                          <a:pt x="62965" y="736559"/>
                          <a:pt x="62965" y="736559"/>
                        </a:cubicBezTo>
                        <a:close/>
                        <a:moveTo>
                          <a:pt x="71710" y="671846"/>
                        </a:moveTo>
                        <a:cubicBezTo>
                          <a:pt x="59467" y="670097"/>
                          <a:pt x="52471" y="659603"/>
                          <a:pt x="54220" y="649108"/>
                        </a:cubicBezTo>
                        <a:lnTo>
                          <a:pt x="54220" y="649108"/>
                        </a:lnTo>
                        <a:cubicBezTo>
                          <a:pt x="55969" y="636866"/>
                          <a:pt x="66462" y="629870"/>
                          <a:pt x="78706" y="631618"/>
                        </a:cubicBezTo>
                        <a:lnTo>
                          <a:pt x="78706" y="631618"/>
                        </a:lnTo>
                        <a:cubicBezTo>
                          <a:pt x="89200" y="633368"/>
                          <a:pt x="97946" y="643862"/>
                          <a:pt x="96196" y="654356"/>
                        </a:cubicBezTo>
                        <a:lnTo>
                          <a:pt x="96196" y="654356"/>
                        </a:lnTo>
                        <a:cubicBezTo>
                          <a:pt x="94447" y="664850"/>
                          <a:pt x="85702" y="671846"/>
                          <a:pt x="75208" y="671846"/>
                        </a:cubicBezTo>
                        <a:lnTo>
                          <a:pt x="75208" y="671846"/>
                        </a:lnTo>
                        <a:cubicBezTo>
                          <a:pt x="73459" y="673595"/>
                          <a:pt x="71710" y="673595"/>
                          <a:pt x="71710" y="671846"/>
                        </a:cubicBezTo>
                        <a:close/>
                        <a:moveTo>
                          <a:pt x="80455" y="608881"/>
                        </a:moveTo>
                        <a:cubicBezTo>
                          <a:pt x="68212" y="607133"/>
                          <a:pt x="61216" y="596638"/>
                          <a:pt x="62965" y="586144"/>
                        </a:cubicBezTo>
                        <a:lnTo>
                          <a:pt x="62965" y="586144"/>
                        </a:lnTo>
                        <a:cubicBezTo>
                          <a:pt x="64714" y="573901"/>
                          <a:pt x="75208" y="566906"/>
                          <a:pt x="85702" y="568654"/>
                        </a:cubicBezTo>
                        <a:lnTo>
                          <a:pt x="85702" y="568654"/>
                        </a:lnTo>
                        <a:cubicBezTo>
                          <a:pt x="97946" y="570403"/>
                          <a:pt x="104941" y="580897"/>
                          <a:pt x="103192" y="591391"/>
                        </a:cubicBezTo>
                        <a:lnTo>
                          <a:pt x="103192" y="591391"/>
                        </a:lnTo>
                        <a:cubicBezTo>
                          <a:pt x="101443" y="601886"/>
                          <a:pt x="92698" y="608881"/>
                          <a:pt x="82204" y="608881"/>
                        </a:cubicBezTo>
                        <a:lnTo>
                          <a:pt x="82204" y="608881"/>
                        </a:lnTo>
                        <a:cubicBezTo>
                          <a:pt x="82204" y="608881"/>
                          <a:pt x="80455" y="608881"/>
                          <a:pt x="80455" y="608881"/>
                        </a:cubicBezTo>
                        <a:close/>
                        <a:moveTo>
                          <a:pt x="87451" y="545917"/>
                        </a:moveTo>
                        <a:cubicBezTo>
                          <a:pt x="75208" y="544167"/>
                          <a:pt x="68212" y="533674"/>
                          <a:pt x="69961" y="523180"/>
                        </a:cubicBezTo>
                        <a:lnTo>
                          <a:pt x="69961" y="523180"/>
                        </a:lnTo>
                        <a:cubicBezTo>
                          <a:pt x="71710" y="510937"/>
                          <a:pt x="82204" y="503940"/>
                          <a:pt x="92698" y="505690"/>
                        </a:cubicBezTo>
                        <a:lnTo>
                          <a:pt x="92698" y="505690"/>
                        </a:lnTo>
                        <a:cubicBezTo>
                          <a:pt x="104941" y="507439"/>
                          <a:pt x="111938" y="517932"/>
                          <a:pt x="110188" y="528427"/>
                        </a:cubicBezTo>
                        <a:lnTo>
                          <a:pt x="110188" y="528427"/>
                        </a:lnTo>
                        <a:cubicBezTo>
                          <a:pt x="108439" y="538921"/>
                          <a:pt x="99694" y="547666"/>
                          <a:pt x="89200" y="547666"/>
                        </a:cubicBezTo>
                        <a:lnTo>
                          <a:pt x="89200" y="547666"/>
                        </a:lnTo>
                        <a:cubicBezTo>
                          <a:pt x="89200" y="545917"/>
                          <a:pt x="89200" y="545917"/>
                          <a:pt x="87451" y="545917"/>
                        </a:cubicBezTo>
                        <a:close/>
                        <a:moveTo>
                          <a:pt x="96196" y="481203"/>
                        </a:moveTo>
                        <a:cubicBezTo>
                          <a:pt x="83953" y="479455"/>
                          <a:pt x="76957" y="468960"/>
                          <a:pt x="76957" y="458466"/>
                        </a:cubicBezTo>
                        <a:lnTo>
                          <a:pt x="76957" y="458466"/>
                        </a:lnTo>
                        <a:cubicBezTo>
                          <a:pt x="78706" y="446223"/>
                          <a:pt x="89200" y="439226"/>
                          <a:pt x="99694" y="439226"/>
                        </a:cubicBezTo>
                        <a:lnTo>
                          <a:pt x="99694" y="439226"/>
                        </a:lnTo>
                        <a:cubicBezTo>
                          <a:pt x="111938" y="440976"/>
                          <a:pt x="118933" y="451470"/>
                          <a:pt x="118933" y="461965"/>
                        </a:cubicBezTo>
                        <a:lnTo>
                          <a:pt x="118933" y="461965"/>
                        </a:lnTo>
                        <a:cubicBezTo>
                          <a:pt x="117184" y="472458"/>
                          <a:pt x="108439" y="481203"/>
                          <a:pt x="97946" y="481203"/>
                        </a:cubicBezTo>
                        <a:lnTo>
                          <a:pt x="97946" y="481203"/>
                        </a:lnTo>
                        <a:cubicBezTo>
                          <a:pt x="97946" y="481203"/>
                          <a:pt x="97946" y="481203"/>
                          <a:pt x="96196" y="481203"/>
                        </a:cubicBezTo>
                        <a:close/>
                        <a:moveTo>
                          <a:pt x="103192" y="418239"/>
                        </a:moveTo>
                        <a:cubicBezTo>
                          <a:pt x="90949" y="418239"/>
                          <a:pt x="83953" y="407744"/>
                          <a:pt x="83953" y="395501"/>
                        </a:cubicBezTo>
                        <a:lnTo>
                          <a:pt x="83953" y="395501"/>
                        </a:lnTo>
                        <a:cubicBezTo>
                          <a:pt x="85702" y="383259"/>
                          <a:pt x="94447" y="374514"/>
                          <a:pt x="106691" y="376262"/>
                        </a:cubicBezTo>
                        <a:lnTo>
                          <a:pt x="106691" y="376262"/>
                        </a:lnTo>
                        <a:cubicBezTo>
                          <a:pt x="118933" y="376262"/>
                          <a:pt x="125929" y="386756"/>
                          <a:pt x="125929" y="398999"/>
                        </a:cubicBezTo>
                        <a:lnTo>
                          <a:pt x="125929" y="398999"/>
                        </a:lnTo>
                        <a:cubicBezTo>
                          <a:pt x="125929" y="409494"/>
                          <a:pt x="115436" y="418239"/>
                          <a:pt x="103192" y="418239"/>
                        </a:cubicBezTo>
                        <a:lnTo>
                          <a:pt x="103192" y="418239"/>
                        </a:lnTo>
                        <a:cubicBezTo>
                          <a:pt x="104941" y="418239"/>
                          <a:pt x="103192" y="418239"/>
                          <a:pt x="103192" y="418239"/>
                        </a:cubicBezTo>
                        <a:close/>
                        <a:moveTo>
                          <a:pt x="108439" y="353525"/>
                        </a:moveTo>
                        <a:cubicBezTo>
                          <a:pt x="96196" y="353525"/>
                          <a:pt x="87451" y="343031"/>
                          <a:pt x="87451" y="332537"/>
                        </a:cubicBezTo>
                        <a:lnTo>
                          <a:pt x="87451" y="332537"/>
                        </a:lnTo>
                        <a:cubicBezTo>
                          <a:pt x="87451" y="320294"/>
                          <a:pt x="97946" y="311548"/>
                          <a:pt x="108439" y="311548"/>
                        </a:cubicBezTo>
                        <a:lnTo>
                          <a:pt x="108439" y="311548"/>
                        </a:lnTo>
                        <a:cubicBezTo>
                          <a:pt x="120683" y="311548"/>
                          <a:pt x="129428" y="322043"/>
                          <a:pt x="129428" y="332537"/>
                        </a:cubicBezTo>
                        <a:lnTo>
                          <a:pt x="129428" y="332537"/>
                        </a:lnTo>
                        <a:lnTo>
                          <a:pt x="129428" y="332537"/>
                        </a:lnTo>
                        <a:lnTo>
                          <a:pt x="129428" y="332537"/>
                        </a:lnTo>
                        <a:cubicBezTo>
                          <a:pt x="129428" y="344780"/>
                          <a:pt x="120683" y="353525"/>
                          <a:pt x="108439" y="353525"/>
                        </a:cubicBezTo>
                        <a:lnTo>
                          <a:pt x="108439" y="353525"/>
                        </a:lnTo>
                        <a:cubicBezTo>
                          <a:pt x="108439" y="353525"/>
                          <a:pt x="108439" y="353525"/>
                          <a:pt x="108439" y="353525"/>
                        </a:cubicBezTo>
                        <a:close/>
                        <a:moveTo>
                          <a:pt x="87451" y="269573"/>
                        </a:moveTo>
                        <a:cubicBezTo>
                          <a:pt x="87451" y="257329"/>
                          <a:pt x="96196" y="248584"/>
                          <a:pt x="108439" y="248584"/>
                        </a:cubicBezTo>
                        <a:lnTo>
                          <a:pt x="108439" y="248584"/>
                        </a:lnTo>
                        <a:cubicBezTo>
                          <a:pt x="120683" y="248584"/>
                          <a:pt x="129428" y="257329"/>
                          <a:pt x="129428" y="269573"/>
                        </a:cubicBezTo>
                        <a:lnTo>
                          <a:pt x="129428" y="269573"/>
                        </a:lnTo>
                        <a:lnTo>
                          <a:pt x="129428" y="269573"/>
                        </a:lnTo>
                        <a:lnTo>
                          <a:pt x="129428" y="269573"/>
                        </a:lnTo>
                        <a:cubicBezTo>
                          <a:pt x="129428" y="281815"/>
                          <a:pt x="120683" y="290560"/>
                          <a:pt x="108439" y="290560"/>
                        </a:cubicBezTo>
                        <a:lnTo>
                          <a:pt x="108439" y="290560"/>
                        </a:lnTo>
                        <a:cubicBezTo>
                          <a:pt x="108439" y="290560"/>
                          <a:pt x="108439" y="290560"/>
                          <a:pt x="108439" y="290560"/>
                        </a:cubicBezTo>
                        <a:lnTo>
                          <a:pt x="108439" y="290560"/>
                        </a:lnTo>
                        <a:cubicBezTo>
                          <a:pt x="97946" y="290560"/>
                          <a:pt x="87451" y="280066"/>
                          <a:pt x="87451" y="269573"/>
                        </a:cubicBezTo>
                        <a:close/>
                        <a:moveTo>
                          <a:pt x="83953" y="206607"/>
                        </a:moveTo>
                        <a:cubicBezTo>
                          <a:pt x="82204" y="194364"/>
                          <a:pt x="90949" y="185619"/>
                          <a:pt x="103192" y="183870"/>
                        </a:cubicBezTo>
                        <a:lnTo>
                          <a:pt x="103192" y="183870"/>
                        </a:lnTo>
                        <a:cubicBezTo>
                          <a:pt x="115436" y="182122"/>
                          <a:pt x="124181" y="190867"/>
                          <a:pt x="125929" y="203109"/>
                        </a:cubicBezTo>
                        <a:lnTo>
                          <a:pt x="125929" y="203109"/>
                        </a:lnTo>
                        <a:cubicBezTo>
                          <a:pt x="127678" y="215353"/>
                          <a:pt x="118933" y="224098"/>
                          <a:pt x="106691" y="225847"/>
                        </a:cubicBezTo>
                        <a:lnTo>
                          <a:pt x="106691" y="225847"/>
                        </a:lnTo>
                        <a:cubicBezTo>
                          <a:pt x="106691" y="225847"/>
                          <a:pt x="104941" y="225847"/>
                          <a:pt x="104941" y="225847"/>
                        </a:cubicBezTo>
                        <a:lnTo>
                          <a:pt x="104941" y="225847"/>
                        </a:lnTo>
                        <a:cubicBezTo>
                          <a:pt x="94447" y="225847"/>
                          <a:pt x="85702" y="217102"/>
                          <a:pt x="83953" y="206607"/>
                        </a:cubicBezTo>
                        <a:close/>
                        <a:moveTo>
                          <a:pt x="75208" y="145392"/>
                        </a:moveTo>
                        <a:cubicBezTo>
                          <a:pt x="73459" y="134898"/>
                          <a:pt x="80455" y="122655"/>
                          <a:pt x="90949" y="120906"/>
                        </a:cubicBezTo>
                        <a:lnTo>
                          <a:pt x="90949" y="120906"/>
                        </a:lnTo>
                        <a:cubicBezTo>
                          <a:pt x="101443" y="119157"/>
                          <a:pt x="113686" y="126153"/>
                          <a:pt x="115436" y="136647"/>
                        </a:cubicBezTo>
                        <a:lnTo>
                          <a:pt x="115436" y="136647"/>
                        </a:lnTo>
                        <a:lnTo>
                          <a:pt x="115436" y="136647"/>
                        </a:lnTo>
                        <a:lnTo>
                          <a:pt x="115436" y="136647"/>
                        </a:lnTo>
                        <a:cubicBezTo>
                          <a:pt x="117184" y="147142"/>
                          <a:pt x="110188" y="159384"/>
                          <a:pt x="99694" y="161133"/>
                        </a:cubicBezTo>
                        <a:lnTo>
                          <a:pt x="99694" y="161133"/>
                        </a:lnTo>
                        <a:cubicBezTo>
                          <a:pt x="97946" y="161133"/>
                          <a:pt x="96196" y="161133"/>
                          <a:pt x="96196" y="161133"/>
                        </a:cubicBezTo>
                        <a:lnTo>
                          <a:pt x="96196" y="161133"/>
                        </a:lnTo>
                        <a:cubicBezTo>
                          <a:pt x="85702" y="162882"/>
                          <a:pt x="76957" y="155887"/>
                          <a:pt x="75208" y="145392"/>
                        </a:cubicBezTo>
                        <a:close/>
                        <a:moveTo>
                          <a:pt x="59467" y="85926"/>
                        </a:moveTo>
                        <a:cubicBezTo>
                          <a:pt x="55969" y="75431"/>
                          <a:pt x="61216" y="63188"/>
                          <a:pt x="71710" y="59691"/>
                        </a:cubicBezTo>
                        <a:lnTo>
                          <a:pt x="71710" y="59691"/>
                        </a:lnTo>
                        <a:cubicBezTo>
                          <a:pt x="82204" y="56192"/>
                          <a:pt x="94447" y="61439"/>
                          <a:pt x="97946" y="71933"/>
                        </a:cubicBezTo>
                        <a:lnTo>
                          <a:pt x="97946" y="71933"/>
                        </a:lnTo>
                        <a:cubicBezTo>
                          <a:pt x="101443" y="82428"/>
                          <a:pt x="96196" y="94671"/>
                          <a:pt x="85702" y="98168"/>
                        </a:cubicBezTo>
                        <a:lnTo>
                          <a:pt x="85702" y="98168"/>
                        </a:lnTo>
                        <a:cubicBezTo>
                          <a:pt x="83953" y="98168"/>
                          <a:pt x="80455" y="99918"/>
                          <a:pt x="78706" y="99918"/>
                        </a:cubicBezTo>
                        <a:lnTo>
                          <a:pt x="78706" y="99918"/>
                        </a:lnTo>
                        <a:cubicBezTo>
                          <a:pt x="71710" y="99918"/>
                          <a:pt x="62965" y="94671"/>
                          <a:pt x="59467" y="85926"/>
                        </a:cubicBezTo>
                        <a:close/>
                        <a:moveTo>
                          <a:pt x="34980" y="33455"/>
                        </a:moveTo>
                        <a:cubicBezTo>
                          <a:pt x="27985" y="22961"/>
                          <a:pt x="31482" y="10717"/>
                          <a:pt x="41977" y="3722"/>
                        </a:cubicBezTo>
                        <a:lnTo>
                          <a:pt x="41977" y="3722"/>
                        </a:lnTo>
                        <a:cubicBezTo>
                          <a:pt x="52471" y="-3275"/>
                          <a:pt x="64714" y="224"/>
                          <a:pt x="71710" y="8969"/>
                        </a:cubicBezTo>
                        <a:lnTo>
                          <a:pt x="71710" y="8969"/>
                        </a:lnTo>
                        <a:cubicBezTo>
                          <a:pt x="78706" y="19462"/>
                          <a:pt x="75208" y="31706"/>
                          <a:pt x="66462" y="38702"/>
                        </a:cubicBezTo>
                        <a:lnTo>
                          <a:pt x="66462" y="38702"/>
                        </a:lnTo>
                        <a:cubicBezTo>
                          <a:pt x="62965" y="40451"/>
                          <a:pt x="59467" y="42201"/>
                          <a:pt x="54220" y="42201"/>
                        </a:cubicBezTo>
                        <a:lnTo>
                          <a:pt x="54220" y="42201"/>
                        </a:lnTo>
                        <a:cubicBezTo>
                          <a:pt x="45475" y="42201"/>
                          <a:pt x="38479" y="38702"/>
                          <a:pt x="34980" y="33455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9CE6845F-4FE7-AC43-B400-C7A350933FF6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6639248" y="5422592"/>
                    <a:ext cx="41976" cy="39790"/>
                  </a:xfrm>
                  <a:custGeom>
                    <a:avLst/>
                    <a:gdLst>
                      <a:gd name="connsiteX0" fmla="*/ 19239 w 41976"/>
                      <a:gd name="connsiteY0" fmla="*/ 39791 h 39790"/>
                      <a:gd name="connsiteX1" fmla="*/ 5247 w 41976"/>
                      <a:gd name="connsiteY1" fmla="*/ 34544 h 39790"/>
                      <a:gd name="connsiteX2" fmla="*/ 0 w 41976"/>
                      <a:gd name="connsiteY2" fmla="*/ 20552 h 39790"/>
                      <a:gd name="connsiteX3" fmla="*/ 5247 w 41976"/>
                      <a:gd name="connsiteY3" fmla="*/ 6559 h 39790"/>
                      <a:gd name="connsiteX4" fmla="*/ 34980 w 41976"/>
                      <a:gd name="connsiteY4" fmla="*/ 6559 h 39790"/>
                      <a:gd name="connsiteX5" fmla="*/ 41977 w 41976"/>
                      <a:gd name="connsiteY5" fmla="*/ 22300 h 39790"/>
                      <a:gd name="connsiteX6" fmla="*/ 34980 w 41976"/>
                      <a:gd name="connsiteY6" fmla="*/ 36292 h 39790"/>
                      <a:gd name="connsiteX7" fmla="*/ 19239 w 41976"/>
                      <a:gd name="connsiteY7" fmla="*/ 39791 h 3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976" h="39790">
                        <a:moveTo>
                          <a:pt x="19239" y="39791"/>
                        </a:moveTo>
                        <a:cubicBezTo>
                          <a:pt x="13992" y="39791"/>
                          <a:pt x="8745" y="38042"/>
                          <a:pt x="5247" y="34544"/>
                        </a:cubicBezTo>
                        <a:cubicBezTo>
                          <a:pt x="1749" y="31045"/>
                          <a:pt x="0" y="25799"/>
                          <a:pt x="0" y="20552"/>
                        </a:cubicBezTo>
                        <a:cubicBezTo>
                          <a:pt x="0" y="15304"/>
                          <a:pt x="1749" y="10057"/>
                          <a:pt x="5247" y="6559"/>
                        </a:cubicBezTo>
                        <a:cubicBezTo>
                          <a:pt x="12243" y="-2186"/>
                          <a:pt x="26235" y="-2186"/>
                          <a:pt x="34980" y="6559"/>
                        </a:cubicBezTo>
                        <a:cubicBezTo>
                          <a:pt x="38479" y="10057"/>
                          <a:pt x="41977" y="15304"/>
                          <a:pt x="41977" y="22300"/>
                        </a:cubicBezTo>
                        <a:cubicBezTo>
                          <a:pt x="41977" y="27547"/>
                          <a:pt x="40227" y="32794"/>
                          <a:pt x="34980" y="36292"/>
                        </a:cubicBezTo>
                        <a:cubicBezTo>
                          <a:pt x="29733" y="38042"/>
                          <a:pt x="24487" y="39791"/>
                          <a:pt x="19239" y="39791"/>
                        </a:cubicBezTo>
                        <a:close/>
                      </a:path>
                    </a:pathLst>
                  </a:custGeom>
                  <a:grpFill/>
                  <a:ln w="1748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4" name="图形 14">
                <a:extLst>
                  <a:ext uri="{FF2B5EF4-FFF2-40B4-BE49-F238E27FC236}">
                    <a16:creationId xmlns:a16="http://schemas.microsoft.com/office/drawing/2014/main" id="{8EF0DFCD-B5A1-5BF4-62C7-012C28AECDC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933145" y="2119951"/>
                <a:ext cx="1847788" cy="2091823"/>
                <a:chOff x="5470905" y="2457573"/>
                <a:chExt cx="1847788" cy="2091823"/>
              </a:xfrm>
              <a:solidFill>
                <a:schemeClr val="bg1">
                  <a:alpha val="80000"/>
                </a:schemeClr>
              </a:solidFill>
            </p:grpSpPr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DA4F13F5-5A8D-FCEB-2EF0-5017298C59B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009602" y="2663957"/>
                  <a:ext cx="468736" cy="435505"/>
                </a:xfrm>
                <a:custGeom>
                  <a:avLst/>
                  <a:gdLst>
                    <a:gd name="connsiteX0" fmla="*/ 34980 w 468736"/>
                    <a:gd name="connsiteY0" fmla="*/ 435506 h 435505"/>
                    <a:gd name="connsiteX1" fmla="*/ 68212 w 468736"/>
                    <a:gd name="connsiteY1" fmla="*/ 402274 h 435505"/>
                    <a:gd name="connsiteX2" fmla="*/ 54219 w 468736"/>
                    <a:gd name="connsiteY2" fmla="*/ 376039 h 435505"/>
                    <a:gd name="connsiteX3" fmla="*/ 404022 w 468736"/>
                    <a:gd name="connsiteY3" fmla="*/ 41977 h 435505"/>
                    <a:gd name="connsiteX4" fmla="*/ 435506 w 468736"/>
                    <a:gd name="connsiteY4" fmla="*/ 66462 h 435505"/>
                    <a:gd name="connsiteX5" fmla="*/ 468736 w 468736"/>
                    <a:gd name="connsiteY5" fmla="*/ 33232 h 435505"/>
                    <a:gd name="connsiteX6" fmla="*/ 435506 w 468736"/>
                    <a:gd name="connsiteY6" fmla="*/ 0 h 435505"/>
                    <a:gd name="connsiteX7" fmla="*/ 402274 w 468736"/>
                    <a:gd name="connsiteY7" fmla="*/ 24487 h 435505"/>
                    <a:gd name="connsiteX8" fmla="*/ 36729 w 468736"/>
                    <a:gd name="connsiteY8" fmla="*/ 369042 h 435505"/>
                    <a:gd name="connsiteX9" fmla="*/ 33232 w 468736"/>
                    <a:gd name="connsiteY9" fmla="*/ 369042 h 435505"/>
                    <a:gd name="connsiteX10" fmla="*/ 0 w 468736"/>
                    <a:gd name="connsiteY10" fmla="*/ 402274 h 435505"/>
                    <a:gd name="connsiteX11" fmla="*/ 34980 w 468736"/>
                    <a:gd name="connsiteY11" fmla="*/ 435506 h 435505"/>
                    <a:gd name="connsiteX12" fmla="*/ 437254 w 468736"/>
                    <a:gd name="connsiteY12" fmla="*/ 15742 h 435505"/>
                    <a:gd name="connsiteX13" fmla="*/ 452996 w 468736"/>
                    <a:gd name="connsiteY13" fmla="*/ 31482 h 435505"/>
                    <a:gd name="connsiteX14" fmla="*/ 437254 w 468736"/>
                    <a:gd name="connsiteY14" fmla="*/ 47224 h 435505"/>
                    <a:gd name="connsiteX15" fmla="*/ 421513 w 468736"/>
                    <a:gd name="connsiteY15" fmla="*/ 31482 h 435505"/>
                    <a:gd name="connsiteX16" fmla="*/ 437254 w 468736"/>
                    <a:gd name="connsiteY16" fmla="*/ 15742 h 435505"/>
                    <a:gd name="connsiteX17" fmla="*/ 34980 w 468736"/>
                    <a:gd name="connsiteY17" fmla="*/ 386532 h 435505"/>
                    <a:gd name="connsiteX18" fmla="*/ 50722 w 468736"/>
                    <a:gd name="connsiteY18" fmla="*/ 402274 h 435505"/>
                    <a:gd name="connsiteX19" fmla="*/ 34980 w 468736"/>
                    <a:gd name="connsiteY19" fmla="*/ 418015 h 435505"/>
                    <a:gd name="connsiteX20" fmla="*/ 19239 w 468736"/>
                    <a:gd name="connsiteY20" fmla="*/ 402274 h 435505"/>
                    <a:gd name="connsiteX21" fmla="*/ 34980 w 468736"/>
                    <a:gd name="connsiteY21" fmla="*/ 386532 h 435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68736" h="435505">
                      <a:moveTo>
                        <a:pt x="34980" y="435506"/>
                      </a:moveTo>
                      <a:cubicBezTo>
                        <a:pt x="54219" y="435506"/>
                        <a:pt x="68212" y="419764"/>
                        <a:pt x="68212" y="402274"/>
                      </a:cubicBezTo>
                      <a:cubicBezTo>
                        <a:pt x="68212" y="391780"/>
                        <a:pt x="62964" y="381285"/>
                        <a:pt x="54219" y="376039"/>
                      </a:cubicBezTo>
                      <a:cubicBezTo>
                        <a:pt x="187145" y="85702"/>
                        <a:pt x="360297" y="47224"/>
                        <a:pt x="404022" y="41977"/>
                      </a:cubicBezTo>
                      <a:cubicBezTo>
                        <a:pt x="407521" y="55969"/>
                        <a:pt x="421513" y="66462"/>
                        <a:pt x="435506" y="66462"/>
                      </a:cubicBezTo>
                      <a:cubicBezTo>
                        <a:pt x="454744" y="66462"/>
                        <a:pt x="468736" y="50722"/>
                        <a:pt x="468736" y="33232"/>
                      </a:cubicBezTo>
                      <a:cubicBezTo>
                        <a:pt x="468736" y="13992"/>
                        <a:pt x="452996" y="0"/>
                        <a:pt x="435506" y="0"/>
                      </a:cubicBezTo>
                      <a:cubicBezTo>
                        <a:pt x="419764" y="0"/>
                        <a:pt x="407521" y="10494"/>
                        <a:pt x="402274" y="24487"/>
                      </a:cubicBezTo>
                      <a:cubicBezTo>
                        <a:pt x="356800" y="27984"/>
                        <a:pt x="176650" y="64714"/>
                        <a:pt x="36729" y="369042"/>
                      </a:cubicBezTo>
                      <a:cubicBezTo>
                        <a:pt x="34980" y="369042"/>
                        <a:pt x="33232" y="369042"/>
                        <a:pt x="33232" y="369042"/>
                      </a:cubicBezTo>
                      <a:cubicBezTo>
                        <a:pt x="13992" y="369042"/>
                        <a:pt x="0" y="384784"/>
                        <a:pt x="0" y="402274"/>
                      </a:cubicBezTo>
                      <a:cubicBezTo>
                        <a:pt x="1749" y="421513"/>
                        <a:pt x="17490" y="435506"/>
                        <a:pt x="34980" y="435506"/>
                      </a:cubicBezTo>
                      <a:close/>
                      <a:moveTo>
                        <a:pt x="437254" y="15742"/>
                      </a:moveTo>
                      <a:cubicBezTo>
                        <a:pt x="445999" y="15742"/>
                        <a:pt x="452996" y="22737"/>
                        <a:pt x="452996" y="31482"/>
                      </a:cubicBezTo>
                      <a:cubicBezTo>
                        <a:pt x="452996" y="40227"/>
                        <a:pt x="445999" y="47224"/>
                        <a:pt x="437254" y="47224"/>
                      </a:cubicBezTo>
                      <a:cubicBezTo>
                        <a:pt x="428509" y="47224"/>
                        <a:pt x="421513" y="40227"/>
                        <a:pt x="421513" y="31482"/>
                      </a:cubicBezTo>
                      <a:cubicBezTo>
                        <a:pt x="421513" y="22737"/>
                        <a:pt x="428509" y="15742"/>
                        <a:pt x="437254" y="15742"/>
                      </a:cubicBezTo>
                      <a:close/>
                      <a:moveTo>
                        <a:pt x="34980" y="386532"/>
                      </a:moveTo>
                      <a:cubicBezTo>
                        <a:pt x="43725" y="386532"/>
                        <a:pt x="50722" y="393529"/>
                        <a:pt x="50722" y="402274"/>
                      </a:cubicBezTo>
                      <a:cubicBezTo>
                        <a:pt x="50722" y="411019"/>
                        <a:pt x="43725" y="418015"/>
                        <a:pt x="34980" y="418015"/>
                      </a:cubicBezTo>
                      <a:cubicBezTo>
                        <a:pt x="26235" y="418015"/>
                        <a:pt x="19239" y="411019"/>
                        <a:pt x="19239" y="402274"/>
                      </a:cubicBezTo>
                      <a:cubicBezTo>
                        <a:pt x="19239" y="393529"/>
                        <a:pt x="26235" y="386532"/>
                        <a:pt x="34980" y="386532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461F35AD-8A94-ACD1-2793-10768C38371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072566" y="2739164"/>
                  <a:ext cx="673519" cy="858767"/>
                </a:xfrm>
                <a:custGeom>
                  <a:avLst/>
                  <a:gdLst>
                    <a:gd name="connsiteX0" fmla="*/ 641889 w 673519"/>
                    <a:gd name="connsiteY0" fmla="*/ 0 h 858767"/>
                    <a:gd name="connsiteX1" fmla="*/ 612156 w 673519"/>
                    <a:gd name="connsiteY1" fmla="*/ 19240 h 858767"/>
                    <a:gd name="connsiteX2" fmla="*/ 26235 w 673519"/>
                    <a:gd name="connsiteY2" fmla="*/ 489725 h 858767"/>
                    <a:gd name="connsiteX3" fmla="*/ 0 w 673519"/>
                    <a:gd name="connsiteY3" fmla="*/ 522956 h 858767"/>
                    <a:gd name="connsiteX4" fmla="*/ 33232 w 673519"/>
                    <a:gd name="connsiteY4" fmla="*/ 556187 h 858767"/>
                    <a:gd name="connsiteX5" fmla="*/ 66463 w 673519"/>
                    <a:gd name="connsiteY5" fmla="*/ 522956 h 858767"/>
                    <a:gd name="connsiteX6" fmla="*/ 43725 w 673519"/>
                    <a:gd name="connsiteY6" fmla="*/ 491474 h 858767"/>
                    <a:gd name="connsiteX7" fmla="*/ 246612 w 673519"/>
                    <a:gd name="connsiteY7" fmla="*/ 138173 h 858767"/>
                    <a:gd name="connsiteX8" fmla="*/ 279843 w 673519"/>
                    <a:gd name="connsiteY8" fmla="*/ 180148 h 858767"/>
                    <a:gd name="connsiteX9" fmla="*/ 271098 w 673519"/>
                    <a:gd name="connsiteY9" fmla="*/ 342808 h 858767"/>
                    <a:gd name="connsiteX10" fmla="*/ 92699 w 673519"/>
                    <a:gd name="connsiteY10" fmla="*/ 792304 h 858767"/>
                    <a:gd name="connsiteX11" fmla="*/ 68212 w 673519"/>
                    <a:gd name="connsiteY11" fmla="*/ 825536 h 858767"/>
                    <a:gd name="connsiteX12" fmla="*/ 101444 w 673519"/>
                    <a:gd name="connsiteY12" fmla="*/ 858768 h 858767"/>
                    <a:gd name="connsiteX13" fmla="*/ 134675 w 673519"/>
                    <a:gd name="connsiteY13" fmla="*/ 825536 h 858767"/>
                    <a:gd name="connsiteX14" fmla="*/ 110189 w 673519"/>
                    <a:gd name="connsiteY14" fmla="*/ 794054 h 858767"/>
                    <a:gd name="connsiteX15" fmla="*/ 283341 w 673519"/>
                    <a:gd name="connsiteY15" fmla="*/ 356800 h 858767"/>
                    <a:gd name="connsiteX16" fmla="*/ 293836 w 673519"/>
                    <a:gd name="connsiteY16" fmla="*/ 171403 h 858767"/>
                    <a:gd name="connsiteX17" fmla="*/ 260604 w 673519"/>
                    <a:gd name="connsiteY17" fmla="*/ 129428 h 858767"/>
                    <a:gd name="connsiteX18" fmla="*/ 606909 w 673519"/>
                    <a:gd name="connsiteY18" fmla="*/ 40227 h 858767"/>
                    <a:gd name="connsiteX19" fmla="*/ 640141 w 673519"/>
                    <a:gd name="connsiteY19" fmla="*/ 71710 h 858767"/>
                    <a:gd name="connsiteX20" fmla="*/ 673371 w 673519"/>
                    <a:gd name="connsiteY20" fmla="*/ 38479 h 858767"/>
                    <a:gd name="connsiteX21" fmla="*/ 641889 w 673519"/>
                    <a:gd name="connsiteY21" fmla="*/ 0 h 858767"/>
                    <a:gd name="connsiteX22" fmla="*/ 48973 w 673519"/>
                    <a:gd name="connsiteY22" fmla="*/ 522956 h 858767"/>
                    <a:gd name="connsiteX23" fmla="*/ 33232 w 673519"/>
                    <a:gd name="connsiteY23" fmla="*/ 538697 h 858767"/>
                    <a:gd name="connsiteX24" fmla="*/ 17490 w 673519"/>
                    <a:gd name="connsiteY24" fmla="*/ 522956 h 858767"/>
                    <a:gd name="connsiteX25" fmla="*/ 33232 w 673519"/>
                    <a:gd name="connsiteY25" fmla="*/ 507215 h 858767"/>
                    <a:gd name="connsiteX26" fmla="*/ 48973 w 673519"/>
                    <a:gd name="connsiteY26" fmla="*/ 522956 h 858767"/>
                    <a:gd name="connsiteX27" fmla="*/ 117184 w 673519"/>
                    <a:gd name="connsiteY27" fmla="*/ 822038 h 858767"/>
                    <a:gd name="connsiteX28" fmla="*/ 101444 w 673519"/>
                    <a:gd name="connsiteY28" fmla="*/ 837779 h 858767"/>
                    <a:gd name="connsiteX29" fmla="*/ 85702 w 673519"/>
                    <a:gd name="connsiteY29" fmla="*/ 822038 h 858767"/>
                    <a:gd name="connsiteX30" fmla="*/ 101444 w 673519"/>
                    <a:gd name="connsiteY30" fmla="*/ 806297 h 858767"/>
                    <a:gd name="connsiteX31" fmla="*/ 117184 w 673519"/>
                    <a:gd name="connsiteY31" fmla="*/ 822038 h 858767"/>
                    <a:gd name="connsiteX32" fmla="*/ 641889 w 673519"/>
                    <a:gd name="connsiteY32" fmla="*/ 48972 h 858767"/>
                    <a:gd name="connsiteX33" fmla="*/ 626149 w 673519"/>
                    <a:gd name="connsiteY33" fmla="*/ 33232 h 858767"/>
                    <a:gd name="connsiteX34" fmla="*/ 641889 w 673519"/>
                    <a:gd name="connsiteY34" fmla="*/ 17490 h 858767"/>
                    <a:gd name="connsiteX35" fmla="*/ 657631 w 673519"/>
                    <a:gd name="connsiteY35" fmla="*/ 33232 h 858767"/>
                    <a:gd name="connsiteX36" fmla="*/ 641889 w 673519"/>
                    <a:gd name="connsiteY36" fmla="*/ 48972 h 85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73519" h="858767">
                      <a:moveTo>
                        <a:pt x="641889" y="0"/>
                      </a:moveTo>
                      <a:cubicBezTo>
                        <a:pt x="627897" y="0"/>
                        <a:pt x="617404" y="6996"/>
                        <a:pt x="612156" y="19240"/>
                      </a:cubicBezTo>
                      <a:cubicBezTo>
                        <a:pt x="529953" y="13992"/>
                        <a:pt x="125929" y="8745"/>
                        <a:pt x="26235" y="489725"/>
                      </a:cubicBezTo>
                      <a:cubicBezTo>
                        <a:pt x="10495" y="493223"/>
                        <a:pt x="0" y="507215"/>
                        <a:pt x="0" y="522956"/>
                      </a:cubicBezTo>
                      <a:cubicBezTo>
                        <a:pt x="0" y="542195"/>
                        <a:pt x="15742" y="556187"/>
                        <a:pt x="33232" y="556187"/>
                      </a:cubicBezTo>
                      <a:cubicBezTo>
                        <a:pt x="52471" y="556187"/>
                        <a:pt x="66463" y="540447"/>
                        <a:pt x="66463" y="522956"/>
                      </a:cubicBezTo>
                      <a:cubicBezTo>
                        <a:pt x="66463" y="508964"/>
                        <a:pt x="55969" y="494971"/>
                        <a:pt x="43725" y="491474"/>
                      </a:cubicBezTo>
                      <a:cubicBezTo>
                        <a:pt x="80455" y="313074"/>
                        <a:pt x="159161" y="204635"/>
                        <a:pt x="246612" y="138173"/>
                      </a:cubicBezTo>
                      <a:lnTo>
                        <a:pt x="279843" y="180148"/>
                      </a:lnTo>
                      <a:cubicBezTo>
                        <a:pt x="318321" y="229122"/>
                        <a:pt x="314823" y="299082"/>
                        <a:pt x="271098" y="342808"/>
                      </a:cubicBezTo>
                      <a:cubicBezTo>
                        <a:pt x="197640" y="416266"/>
                        <a:pt x="108439" y="554438"/>
                        <a:pt x="92699" y="792304"/>
                      </a:cubicBezTo>
                      <a:cubicBezTo>
                        <a:pt x="78706" y="795803"/>
                        <a:pt x="68212" y="809794"/>
                        <a:pt x="68212" y="825536"/>
                      </a:cubicBezTo>
                      <a:cubicBezTo>
                        <a:pt x="68212" y="844775"/>
                        <a:pt x="83954" y="858768"/>
                        <a:pt x="101444" y="858768"/>
                      </a:cubicBezTo>
                      <a:cubicBezTo>
                        <a:pt x="120683" y="858768"/>
                        <a:pt x="134675" y="843026"/>
                        <a:pt x="134675" y="825536"/>
                      </a:cubicBezTo>
                      <a:cubicBezTo>
                        <a:pt x="134675" y="809794"/>
                        <a:pt x="124181" y="797552"/>
                        <a:pt x="110189" y="794054"/>
                      </a:cubicBezTo>
                      <a:cubicBezTo>
                        <a:pt x="124181" y="561435"/>
                        <a:pt x="211632" y="428509"/>
                        <a:pt x="283341" y="356800"/>
                      </a:cubicBezTo>
                      <a:cubicBezTo>
                        <a:pt x="332313" y="307828"/>
                        <a:pt x="337561" y="227372"/>
                        <a:pt x="293836" y="171403"/>
                      </a:cubicBezTo>
                      <a:lnTo>
                        <a:pt x="260604" y="129428"/>
                      </a:lnTo>
                      <a:cubicBezTo>
                        <a:pt x="400525" y="31482"/>
                        <a:pt x="557937" y="34980"/>
                        <a:pt x="606909" y="40227"/>
                      </a:cubicBezTo>
                      <a:cubicBezTo>
                        <a:pt x="608659" y="57717"/>
                        <a:pt x="622651" y="71710"/>
                        <a:pt x="640141" y="71710"/>
                      </a:cubicBezTo>
                      <a:cubicBezTo>
                        <a:pt x="659380" y="71710"/>
                        <a:pt x="673371" y="55969"/>
                        <a:pt x="673371" y="38479"/>
                      </a:cubicBezTo>
                      <a:cubicBezTo>
                        <a:pt x="675121" y="15742"/>
                        <a:pt x="661129" y="0"/>
                        <a:pt x="641889" y="0"/>
                      </a:cubicBezTo>
                      <a:close/>
                      <a:moveTo>
                        <a:pt x="48973" y="522956"/>
                      </a:moveTo>
                      <a:cubicBezTo>
                        <a:pt x="48973" y="531701"/>
                        <a:pt x="41977" y="538697"/>
                        <a:pt x="33232" y="538697"/>
                      </a:cubicBezTo>
                      <a:cubicBezTo>
                        <a:pt x="24487" y="538697"/>
                        <a:pt x="17490" y="531701"/>
                        <a:pt x="17490" y="522956"/>
                      </a:cubicBezTo>
                      <a:cubicBezTo>
                        <a:pt x="17490" y="514211"/>
                        <a:pt x="24487" y="507215"/>
                        <a:pt x="33232" y="507215"/>
                      </a:cubicBezTo>
                      <a:cubicBezTo>
                        <a:pt x="41977" y="507215"/>
                        <a:pt x="48973" y="514211"/>
                        <a:pt x="48973" y="522956"/>
                      </a:cubicBezTo>
                      <a:close/>
                      <a:moveTo>
                        <a:pt x="117184" y="822038"/>
                      </a:moveTo>
                      <a:cubicBezTo>
                        <a:pt x="117184" y="830783"/>
                        <a:pt x="110189" y="837779"/>
                        <a:pt x="101444" y="837779"/>
                      </a:cubicBezTo>
                      <a:cubicBezTo>
                        <a:pt x="92699" y="837779"/>
                        <a:pt x="85702" y="830783"/>
                        <a:pt x="85702" y="822038"/>
                      </a:cubicBezTo>
                      <a:cubicBezTo>
                        <a:pt x="85702" y="813293"/>
                        <a:pt x="92699" y="806297"/>
                        <a:pt x="101444" y="806297"/>
                      </a:cubicBezTo>
                      <a:cubicBezTo>
                        <a:pt x="110189" y="806297"/>
                        <a:pt x="117184" y="813293"/>
                        <a:pt x="117184" y="822038"/>
                      </a:cubicBezTo>
                      <a:close/>
                      <a:moveTo>
                        <a:pt x="641889" y="48972"/>
                      </a:moveTo>
                      <a:cubicBezTo>
                        <a:pt x="633144" y="48972"/>
                        <a:pt x="626149" y="41977"/>
                        <a:pt x="626149" y="33232"/>
                      </a:cubicBezTo>
                      <a:cubicBezTo>
                        <a:pt x="626149" y="24487"/>
                        <a:pt x="633144" y="17490"/>
                        <a:pt x="641889" y="17490"/>
                      </a:cubicBezTo>
                      <a:cubicBezTo>
                        <a:pt x="650634" y="17490"/>
                        <a:pt x="657631" y="24487"/>
                        <a:pt x="657631" y="33232"/>
                      </a:cubicBezTo>
                      <a:cubicBezTo>
                        <a:pt x="657631" y="41977"/>
                        <a:pt x="650634" y="48972"/>
                        <a:pt x="641889" y="48972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4A0CA67B-910D-6E90-5C91-03A499DEC6C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059012" y="2457573"/>
                  <a:ext cx="259681" cy="874508"/>
                </a:xfrm>
                <a:custGeom>
                  <a:avLst/>
                  <a:gdLst>
                    <a:gd name="connsiteX0" fmla="*/ 239616 w 259681"/>
                    <a:gd name="connsiteY0" fmla="*/ 813293 h 874508"/>
                    <a:gd name="connsiteX1" fmla="*/ 239616 w 259681"/>
                    <a:gd name="connsiteY1" fmla="*/ 813293 h 874508"/>
                    <a:gd name="connsiteX2" fmla="*/ 55969 w 259681"/>
                    <a:gd name="connsiteY2" fmla="*/ 57717 h 874508"/>
                    <a:gd name="connsiteX3" fmla="*/ 66462 w 259681"/>
                    <a:gd name="connsiteY3" fmla="*/ 33231 h 874508"/>
                    <a:gd name="connsiteX4" fmla="*/ 33232 w 259681"/>
                    <a:gd name="connsiteY4" fmla="*/ 0 h 874508"/>
                    <a:gd name="connsiteX5" fmla="*/ 0 w 259681"/>
                    <a:gd name="connsiteY5" fmla="*/ 33231 h 874508"/>
                    <a:gd name="connsiteX6" fmla="*/ 33232 w 259681"/>
                    <a:gd name="connsiteY6" fmla="*/ 66462 h 874508"/>
                    <a:gd name="connsiteX7" fmla="*/ 41977 w 259681"/>
                    <a:gd name="connsiteY7" fmla="*/ 64714 h 874508"/>
                    <a:gd name="connsiteX8" fmla="*/ 223874 w 259681"/>
                    <a:gd name="connsiteY8" fmla="*/ 808046 h 874508"/>
                    <a:gd name="connsiteX9" fmla="*/ 225624 w 259681"/>
                    <a:gd name="connsiteY9" fmla="*/ 808046 h 874508"/>
                    <a:gd name="connsiteX10" fmla="*/ 192392 w 259681"/>
                    <a:gd name="connsiteY10" fmla="*/ 841277 h 874508"/>
                    <a:gd name="connsiteX11" fmla="*/ 225624 w 259681"/>
                    <a:gd name="connsiteY11" fmla="*/ 874508 h 874508"/>
                    <a:gd name="connsiteX12" fmla="*/ 258854 w 259681"/>
                    <a:gd name="connsiteY12" fmla="*/ 841277 h 874508"/>
                    <a:gd name="connsiteX13" fmla="*/ 239616 w 259681"/>
                    <a:gd name="connsiteY13" fmla="*/ 813293 h 874508"/>
                    <a:gd name="connsiteX14" fmla="*/ 17490 w 259681"/>
                    <a:gd name="connsiteY14" fmla="*/ 34980 h 874508"/>
                    <a:gd name="connsiteX15" fmla="*/ 33232 w 259681"/>
                    <a:gd name="connsiteY15" fmla="*/ 19239 h 874508"/>
                    <a:gd name="connsiteX16" fmla="*/ 48972 w 259681"/>
                    <a:gd name="connsiteY16" fmla="*/ 34980 h 874508"/>
                    <a:gd name="connsiteX17" fmla="*/ 33232 w 259681"/>
                    <a:gd name="connsiteY17" fmla="*/ 50721 h 874508"/>
                    <a:gd name="connsiteX18" fmla="*/ 17490 w 259681"/>
                    <a:gd name="connsiteY18" fmla="*/ 34980 h 874508"/>
                    <a:gd name="connsiteX19" fmla="*/ 225624 w 259681"/>
                    <a:gd name="connsiteY19" fmla="*/ 858767 h 874508"/>
                    <a:gd name="connsiteX20" fmla="*/ 209882 w 259681"/>
                    <a:gd name="connsiteY20" fmla="*/ 843026 h 874508"/>
                    <a:gd name="connsiteX21" fmla="*/ 225624 w 259681"/>
                    <a:gd name="connsiteY21" fmla="*/ 827285 h 874508"/>
                    <a:gd name="connsiteX22" fmla="*/ 241364 w 259681"/>
                    <a:gd name="connsiteY22" fmla="*/ 843026 h 874508"/>
                    <a:gd name="connsiteX23" fmla="*/ 225624 w 259681"/>
                    <a:gd name="connsiteY23" fmla="*/ 858767 h 874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9681" h="874508">
                      <a:moveTo>
                        <a:pt x="239616" y="813293"/>
                      </a:moveTo>
                      <a:lnTo>
                        <a:pt x="239616" y="813293"/>
                      </a:lnTo>
                      <a:cubicBezTo>
                        <a:pt x="327066" y="402274"/>
                        <a:pt x="103192" y="111936"/>
                        <a:pt x="55969" y="57717"/>
                      </a:cubicBezTo>
                      <a:cubicBezTo>
                        <a:pt x="61216" y="52470"/>
                        <a:pt x="66462" y="43725"/>
                        <a:pt x="66462" y="33231"/>
                      </a:cubicBezTo>
                      <a:cubicBezTo>
                        <a:pt x="66462" y="13992"/>
                        <a:pt x="50722" y="0"/>
                        <a:pt x="33232" y="0"/>
                      </a:cubicBezTo>
                      <a:cubicBezTo>
                        <a:pt x="13992" y="0"/>
                        <a:pt x="0" y="15741"/>
                        <a:pt x="0" y="33231"/>
                      </a:cubicBezTo>
                      <a:cubicBezTo>
                        <a:pt x="0" y="52470"/>
                        <a:pt x="15742" y="66462"/>
                        <a:pt x="33232" y="66462"/>
                      </a:cubicBezTo>
                      <a:cubicBezTo>
                        <a:pt x="36729" y="66462"/>
                        <a:pt x="38479" y="66462"/>
                        <a:pt x="41977" y="64714"/>
                      </a:cubicBezTo>
                      <a:cubicBezTo>
                        <a:pt x="80454" y="108439"/>
                        <a:pt x="311325" y="395277"/>
                        <a:pt x="223874" y="808046"/>
                      </a:cubicBezTo>
                      <a:lnTo>
                        <a:pt x="225624" y="808046"/>
                      </a:lnTo>
                      <a:cubicBezTo>
                        <a:pt x="208133" y="808046"/>
                        <a:pt x="192392" y="823786"/>
                        <a:pt x="192392" y="841277"/>
                      </a:cubicBezTo>
                      <a:cubicBezTo>
                        <a:pt x="192392" y="860516"/>
                        <a:pt x="208133" y="874508"/>
                        <a:pt x="225624" y="874508"/>
                      </a:cubicBezTo>
                      <a:cubicBezTo>
                        <a:pt x="244862" y="874508"/>
                        <a:pt x="258854" y="858767"/>
                        <a:pt x="258854" y="841277"/>
                      </a:cubicBezTo>
                      <a:cubicBezTo>
                        <a:pt x="258854" y="830783"/>
                        <a:pt x="251859" y="818540"/>
                        <a:pt x="239616" y="813293"/>
                      </a:cubicBezTo>
                      <a:close/>
                      <a:moveTo>
                        <a:pt x="17490" y="34980"/>
                      </a:moveTo>
                      <a:cubicBezTo>
                        <a:pt x="17490" y="26235"/>
                        <a:pt x="24487" y="19239"/>
                        <a:pt x="33232" y="19239"/>
                      </a:cubicBezTo>
                      <a:cubicBezTo>
                        <a:pt x="41977" y="19239"/>
                        <a:pt x="48972" y="26235"/>
                        <a:pt x="48972" y="34980"/>
                      </a:cubicBezTo>
                      <a:cubicBezTo>
                        <a:pt x="48972" y="43725"/>
                        <a:pt x="41977" y="50721"/>
                        <a:pt x="33232" y="50721"/>
                      </a:cubicBezTo>
                      <a:cubicBezTo>
                        <a:pt x="24487" y="50721"/>
                        <a:pt x="17490" y="43725"/>
                        <a:pt x="17490" y="34980"/>
                      </a:cubicBezTo>
                      <a:close/>
                      <a:moveTo>
                        <a:pt x="225624" y="858767"/>
                      </a:moveTo>
                      <a:cubicBezTo>
                        <a:pt x="216879" y="858767"/>
                        <a:pt x="209882" y="851771"/>
                        <a:pt x="209882" y="843026"/>
                      </a:cubicBezTo>
                      <a:cubicBezTo>
                        <a:pt x="209882" y="834281"/>
                        <a:pt x="216879" y="827285"/>
                        <a:pt x="225624" y="827285"/>
                      </a:cubicBezTo>
                      <a:cubicBezTo>
                        <a:pt x="234369" y="827285"/>
                        <a:pt x="241364" y="834281"/>
                        <a:pt x="241364" y="843026"/>
                      </a:cubicBezTo>
                      <a:cubicBezTo>
                        <a:pt x="241364" y="851771"/>
                        <a:pt x="234369" y="858767"/>
                        <a:pt x="225624" y="858767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" name="任意多边形: 形状 427">
                  <a:extLst>
                    <a:ext uri="{FF2B5EF4-FFF2-40B4-BE49-F238E27FC236}">
                      <a16:creationId xmlns:a16="http://schemas.microsoft.com/office/drawing/2014/main" id="{1A1A9D54-D83C-F4DA-F7C1-157268628CB1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873178" y="3461508"/>
                  <a:ext cx="160909" cy="549191"/>
                </a:xfrm>
                <a:custGeom>
                  <a:avLst/>
                  <a:gdLst>
                    <a:gd name="connsiteX0" fmla="*/ 24486 w 160909"/>
                    <a:gd name="connsiteY0" fmla="*/ 64714 h 549191"/>
                    <a:gd name="connsiteX1" fmla="*/ 103191 w 160909"/>
                    <a:gd name="connsiteY1" fmla="*/ 493223 h 549191"/>
                    <a:gd name="connsiteX2" fmla="*/ 94446 w 160909"/>
                    <a:gd name="connsiteY2" fmla="*/ 515960 h 549191"/>
                    <a:gd name="connsiteX3" fmla="*/ 127678 w 160909"/>
                    <a:gd name="connsiteY3" fmla="*/ 549192 h 549191"/>
                    <a:gd name="connsiteX4" fmla="*/ 160910 w 160909"/>
                    <a:gd name="connsiteY4" fmla="*/ 515960 h 549191"/>
                    <a:gd name="connsiteX5" fmla="*/ 127678 w 160909"/>
                    <a:gd name="connsiteY5" fmla="*/ 482729 h 549191"/>
                    <a:gd name="connsiteX6" fmla="*/ 117184 w 160909"/>
                    <a:gd name="connsiteY6" fmla="*/ 484478 h 549191"/>
                    <a:gd name="connsiteX7" fmla="*/ 40227 w 160909"/>
                    <a:gd name="connsiteY7" fmla="*/ 66463 h 549191"/>
                    <a:gd name="connsiteX8" fmla="*/ 66462 w 160909"/>
                    <a:gd name="connsiteY8" fmla="*/ 33232 h 549191"/>
                    <a:gd name="connsiteX9" fmla="*/ 33231 w 160909"/>
                    <a:gd name="connsiteY9" fmla="*/ 0 h 549191"/>
                    <a:gd name="connsiteX10" fmla="*/ 0 w 160909"/>
                    <a:gd name="connsiteY10" fmla="*/ 33232 h 549191"/>
                    <a:gd name="connsiteX11" fmla="*/ 24486 w 160909"/>
                    <a:gd name="connsiteY11" fmla="*/ 64714 h 549191"/>
                    <a:gd name="connsiteX12" fmla="*/ 145168 w 160909"/>
                    <a:gd name="connsiteY12" fmla="*/ 515960 h 549191"/>
                    <a:gd name="connsiteX13" fmla="*/ 129427 w 160909"/>
                    <a:gd name="connsiteY13" fmla="*/ 531701 h 549191"/>
                    <a:gd name="connsiteX14" fmla="*/ 113686 w 160909"/>
                    <a:gd name="connsiteY14" fmla="*/ 515960 h 549191"/>
                    <a:gd name="connsiteX15" fmla="*/ 129427 w 160909"/>
                    <a:gd name="connsiteY15" fmla="*/ 500219 h 549191"/>
                    <a:gd name="connsiteX16" fmla="*/ 145168 w 160909"/>
                    <a:gd name="connsiteY16" fmla="*/ 515960 h 549191"/>
                    <a:gd name="connsiteX17" fmla="*/ 34980 w 160909"/>
                    <a:gd name="connsiteY17" fmla="*/ 17490 h 549191"/>
                    <a:gd name="connsiteX18" fmla="*/ 50721 w 160909"/>
                    <a:gd name="connsiteY18" fmla="*/ 33232 h 549191"/>
                    <a:gd name="connsiteX19" fmla="*/ 34980 w 160909"/>
                    <a:gd name="connsiteY19" fmla="*/ 48973 h 549191"/>
                    <a:gd name="connsiteX20" fmla="*/ 19239 w 160909"/>
                    <a:gd name="connsiteY20" fmla="*/ 33232 h 549191"/>
                    <a:gd name="connsiteX21" fmla="*/ 34980 w 160909"/>
                    <a:gd name="connsiteY21" fmla="*/ 17490 h 549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0909" h="549191">
                      <a:moveTo>
                        <a:pt x="24486" y="64714"/>
                      </a:moveTo>
                      <a:cubicBezTo>
                        <a:pt x="22737" y="108439"/>
                        <a:pt x="15741" y="353302"/>
                        <a:pt x="103191" y="493223"/>
                      </a:cubicBezTo>
                      <a:cubicBezTo>
                        <a:pt x="97945" y="498470"/>
                        <a:pt x="94446" y="507215"/>
                        <a:pt x="94446" y="515960"/>
                      </a:cubicBezTo>
                      <a:cubicBezTo>
                        <a:pt x="94446" y="535200"/>
                        <a:pt x="110188" y="549192"/>
                        <a:pt x="127678" y="549192"/>
                      </a:cubicBezTo>
                      <a:cubicBezTo>
                        <a:pt x="146917" y="549192"/>
                        <a:pt x="160910" y="533450"/>
                        <a:pt x="160910" y="515960"/>
                      </a:cubicBezTo>
                      <a:cubicBezTo>
                        <a:pt x="160910" y="496721"/>
                        <a:pt x="145168" y="482729"/>
                        <a:pt x="127678" y="482729"/>
                      </a:cubicBezTo>
                      <a:cubicBezTo>
                        <a:pt x="124180" y="482729"/>
                        <a:pt x="120682" y="482729"/>
                        <a:pt x="117184" y="484478"/>
                      </a:cubicBezTo>
                      <a:cubicBezTo>
                        <a:pt x="33231" y="351553"/>
                        <a:pt x="38479" y="108439"/>
                        <a:pt x="40227" y="66463"/>
                      </a:cubicBezTo>
                      <a:cubicBezTo>
                        <a:pt x="55969" y="62965"/>
                        <a:pt x="66462" y="48973"/>
                        <a:pt x="66462" y="33232"/>
                      </a:cubicBezTo>
                      <a:cubicBezTo>
                        <a:pt x="66462" y="13993"/>
                        <a:pt x="50721" y="0"/>
                        <a:pt x="33231" y="0"/>
                      </a:cubicBezTo>
                      <a:cubicBezTo>
                        <a:pt x="13992" y="0"/>
                        <a:pt x="0" y="15742"/>
                        <a:pt x="0" y="33232"/>
                      </a:cubicBezTo>
                      <a:cubicBezTo>
                        <a:pt x="1749" y="47224"/>
                        <a:pt x="12243" y="59467"/>
                        <a:pt x="24486" y="64714"/>
                      </a:cubicBezTo>
                      <a:close/>
                      <a:moveTo>
                        <a:pt x="145168" y="515960"/>
                      </a:moveTo>
                      <a:cubicBezTo>
                        <a:pt x="145168" y="524705"/>
                        <a:pt x="138172" y="531701"/>
                        <a:pt x="129427" y="531701"/>
                      </a:cubicBezTo>
                      <a:cubicBezTo>
                        <a:pt x="120682" y="531701"/>
                        <a:pt x="113686" y="524705"/>
                        <a:pt x="113686" y="515960"/>
                      </a:cubicBezTo>
                      <a:cubicBezTo>
                        <a:pt x="113686" y="507215"/>
                        <a:pt x="120682" y="500219"/>
                        <a:pt x="129427" y="500219"/>
                      </a:cubicBezTo>
                      <a:cubicBezTo>
                        <a:pt x="138172" y="500219"/>
                        <a:pt x="145168" y="507215"/>
                        <a:pt x="145168" y="515960"/>
                      </a:cubicBezTo>
                      <a:close/>
                      <a:moveTo>
                        <a:pt x="34980" y="17490"/>
                      </a:moveTo>
                      <a:cubicBezTo>
                        <a:pt x="43725" y="17490"/>
                        <a:pt x="50721" y="24487"/>
                        <a:pt x="50721" y="33232"/>
                      </a:cubicBezTo>
                      <a:cubicBezTo>
                        <a:pt x="50721" y="41977"/>
                        <a:pt x="43725" y="48973"/>
                        <a:pt x="34980" y="48973"/>
                      </a:cubicBezTo>
                      <a:cubicBezTo>
                        <a:pt x="26235" y="48973"/>
                        <a:pt x="19239" y="41977"/>
                        <a:pt x="19239" y="33232"/>
                      </a:cubicBezTo>
                      <a:cubicBezTo>
                        <a:pt x="19239" y="24487"/>
                        <a:pt x="26235" y="17490"/>
                        <a:pt x="34980" y="1749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622A906E-B1FD-E070-32FA-D838CD5D1052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797971" y="3510481"/>
                  <a:ext cx="598162" cy="666374"/>
                </a:xfrm>
                <a:custGeom>
                  <a:avLst/>
                  <a:gdLst>
                    <a:gd name="connsiteX0" fmla="*/ 563183 w 598162"/>
                    <a:gd name="connsiteY0" fmla="*/ 596414 h 666374"/>
                    <a:gd name="connsiteX1" fmla="*/ 536947 w 598162"/>
                    <a:gd name="connsiteY1" fmla="*/ 608658 h 666374"/>
                    <a:gd name="connsiteX2" fmla="*/ 244862 w 598162"/>
                    <a:gd name="connsiteY2" fmla="*/ 64713 h 666374"/>
                    <a:gd name="connsiteX3" fmla="*/ 269348 w 598162"/>
                    <a:gd name="connsiteY3" fmla="*/ 33231 h 666374"/>
                    <a:gd name="connsiteX4" fmla="*/ 236117 w 598162"/>
                    <a:gd name="connsiteY4" fmla="*/ 0 h 666374"/>
                    <a:gd name="connsiteX5" fmla="*/ 202886 w 598162"/>
                    <a:gd name="connsiteY5" fmla="*/ 33231 h 666374"/>
                    <a:gd name="connsiteX6" fmla="*/ 227372 w 598162"/>
                    <a:gd name="connsiteY6" fmla="*/ 64713 h 666374"/>
                    <a:gd name="connsiteX7" fmla="*/ 337560 w 598162"/>
                    <a:gd name="connsiteY7" fmla="*/ 477481 h 666374"/>
                    <a:gd name="connsiteX8" fmla="*/ 225623 w 598162"/>
                    <a:gd name="connsiteY8" fmla="*/ 531700 h 666374"/>
                    <a:gd name="connsiteX9" fmla="*/ 141670 w 598162"/>
                    <a:gd name="connsiteY9" fmla="*/ 536947 h 666374"/>
                    <a:gd name="connsiteX10" fmla="*/ 80454 w 598162"/>
                    <a:gd name="connsiteY10" fmla="*/ 480980 h 666374"/>
                    <a:gd name="connsiteX11" fmla="*/ 41976 w 598162"/>
                    <a:gd name="connsiteY11" fmla="*/ 337560 h 666374"/>
                    <a:gd name="connsiteX12" fmla="*/ 66462 w 598162"/>
                    <a:gd name="connsiteY12" fmla="*/ 306078 h 666374"/>
                    <a:gd name="connsiteX13" fmla="*/ 33231 w 598162"/>
                    <a:gd name="connsiteY13" fmla="*/ 272846 h 666374"/>
                    <a:gd name="connsiteX14" fmla="*/ 0 w 598162"/>
                    <a:gd name="connsiteY14" fmla="*/ 306078 h 666374"/>
                    <a:gd name="connsiteX15" fmla="*/ 26235 w 598162"/>
                    <a:gd name="connsiteY15" fmla="*/ 339309 h 666374"/>
                    <a:gd name="connsiteX16" fmla="*/ 66462 w 598162"/>
                    <a:gd name="connsiteY16" fmla="*/ 489725 h 666374"/>
                    <a:gd name="connsiteX17" fmla="*/ 138172 w 598162"/>
                    <a:gd name="connsiteY17" fmla="*/ 556187 h 666374"/>
                    <a:gd name="connsiteX18" fmla="*/ 180149 w 598162"/>
                    <a:gd name="connsiteY18" fmla="*/ 563182 h 666374"/>
                    <a:gd name="connsiteX19" fmla="*/ 236117 w 598162"/>
                    <a:gd name="connsiteY19" fmla="*/ 550940 h 666374"/>
                    <a:gd name="connsiteX20" fmla="*/ 349803 w 598162"/>
                    <a:gd name="connsiteY20" fmla="*/ 494971 h 666374"/>
                    <a:gd name="connsiteX21" fmla="*/ 531700 w 598162"/>
                    <a:gd name="connsiteY21" fmla="*/ 627896 h 666374"/>
                    <a:gd name="connsiteX22" fmla="*/ 531700 w 598162"/>
                    <a:gd name="connsiteY22" fmla="*/ 633143 h 666374"/>
                    <a:gd name="connsiteX23" fmla="*/ 564932 w 598162"/>
                    <a:gd name="connsiteY23" fmla="*/ 666375 h 666374"/>
                    <a:gd name="connsiteX24" fmla="*/ 598163 w 598162"/>
                    <a:gd name="connsiteY24" fmla="*/ 633143 h 666374"/>
                    <a:gd name="connsiteX25" fmla="*/ 563183 w 598162"/>
                    <a:gd name="connsiteY25" fmla="*/ 596414 h 666374"/>
                    <a:gd name="connsiteX26" fmla="*/ 220376 w 598162"/>
                    <a:gd name="connsiteY26" fmla="*/ 33231 h 666374"/>
                    <a:gd name="connsiteX27" fmla="*/ 236117 w 598162"/>
                    <a:gd name="connsiteY27" fmla="*/ 17490 h 666374"/>
                    <a:gd name="connsiteX28" fmla="*/ 251858 w 598162"/>
                    <a:gd name="connsiteY28" fmla="*/ 33231 h 666374"/>
                    <a:gd name="connsiteX29" fmla="*/ 236117 w 598162"/>
                    <a:gd name="connsiteY29" fmla="*/ 48972 h 666374"/>
                    <a:gd name="connsiteX30" fmla="*/ 220376 w 598162"/>
                    <a:gd name="connsiteY30" fmla="*/ 33231 h 666374"/>
                    <a:gd name="connsiteX31" fmla="*/ 13992 w 598162"/>
                    <a:gd name="connsiteY31" fmla="*/ 306078 h 666374"/>
                    <a:gd name="connsiteX32" fmla="*/ 29732 w 598162"/>
                    <a:gd name="connsiteY32" fmla="*/ 290336 h 666374"/>
                    <a:gd name="connsiteX33" fmla="*/ 45474 w 598162"/>
                    <a:gd name="connsiteY33" fmla="*/ 306078 h 666374"/>
                    <a:gd name="connsiteX34" fmla="*/ 29732 w 598162"/>
                    <a:gd name="connsiteY34" fmla="*/ 321818 h 666374"/>
                    <a:gd name="connsiteX35" fmla="*/ 13992 w 598162"/>
                    <a:gd name="connsiteY35" fmla="*/ 306078 h 666374"/>
                    <a:gd name="connsiteX36" fmla="*/ 563183 w 598162"/>
                    <a:gd name="connsiteY36" fmla="*/ 647136 h 666374"/>
                    <a:gd name="connsiteX37" fmla="*/ 547442 w 598162"/>
                    <a:gd name="connsiteY37" fmla="*/ 631395 h 666374"/>
                    <a:gd name="connsiteX38" fmla="*/ 563183 w 598162"/>
                    <a:gd name="connsiteY38" fmla="*/ 615653 h 666374"/>
                    <a:gd name="connsiteX39" fmla="*/ 578924 w 598162"/>
                    <a:gd name="connsiteY39" fmla="*/ 631395 h 666374"/>
                    <a:gd name="connsiteX40" fmla="*/ 563183 w 598162"/>
                    <a:gd name="connsiteY40" fmla="*/ 647136 h 66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598162" h="666374">
                      <a:moveTo>
                        <a:pt x="563183" y="596414"/>
                      </a:moveTo>
                      <a:cubicBezTo>
                        <a:pt x="552689" y="596414"/>
                        <a:pt x="543944" y="601661"/>
                        <a:pt x="536947" y="608658"/>
                      </a:cubicBezTo>
                      <a:cubicBezTo>
                        <a:pt x="241364" y="498470"/>
                        <a:pt x="241364" y="139921"/>
                        <a:pt x="244862" y="64713"/>
                      </a:cubicBezTo>
                      <a:cubicBezTo>
                        <a:pt x="258854" y="61216"/>
                        <a:pt x="269348" y="47223"/>
                        <a:pt x="269348" y="33231"/>
                      </a:cubicBezTo>
                      <a:cubicBezTo>
                        <a:pt x="269348" y="13992"/>
                        <a:pt x="253607" y="0"/>
                        <a:pt x="236117" y="0"/>
                      </a:cubicBezTo>
                      <a:cubicBezTo>
                        <a:pt x="216877" y="0"/>
                        <a:pt x="202886" y="15741"/>
                        <a:pt x="202886" y="33231"/>
                      </a:cubicBezTo>
                      <a:cubicBezTo>
                        <a:pt x="202886" y="48972"/>
                        <a:pt x="213379" y="61216"/>
                        <a:pt x="227372" y="64713"/>
                      </a:cubicBezTo>
                      <a:cubicBezTo>
                        <a:pt x="225623" y="120681"/>
                        <a:pt x="225623" y="325317"/>
                        <a:pt x="337560" y="477481"/>
                      </a:cubicBezTo>
                      <a:lnTo>
                        <a:pt x="225623" y="531700"/>
                      </a:lnTo>
                      <a:cubicBezTo>
                        <a:pt x="199387" y="543944"/>
                        <a:pt x="169654" y="545692"/>
                        <a:pt x="141670" y="536947"/>
                      </a:cubicBezTo>
                      <a:cubicBezTo>
                        <a:pt x="113686" y="526454"/>
                        <a:pt x="92698" y="507215"/>
                        <a:pt x="80454" y="480980"/>
                      </a:cubicBezTo>
                      <a:cubicBezTo>
                        <a:pt x="54219" y="425011"/>
                        <a:pt x="45474" y="360297"/>
                        <a:pt x="41976" y="337560"/>
                      </a:cubicBezTo>
                      <a:cubicBezTo>
                        <a:pt x="55968" y="334062"/>
                        <a:pt x="66462" y="320070"/>
                        <a:pt x="66462" y="306078"/>
                      </a:cubicBezTo>
                      <a:cubicBezTo>
                        <a:pt x="66462" y="286838"/>
                        <a:pt x="50721" y="272846"/>
                        <a:pt x="33231" y="272846"/>
                      </a:cubicBezTo>
                      <a:cubicBezTo>
                        <a:pt x="13992" y="272846"/>
                        <a:pt x="0" y="288588"/>
                        <a:pt x="0" y="306078"/>
                      </a:cubicBezTo>
                      <a:cubicBezTo>
                        <a:pt x="0" y="321818"/>
                        <a:pt x="10494" y="335810"/>
                        <a:pt x="26235" y="339309"/>
                      </a:cubicBezTo>
                      <a:cubicBezTo>
                        <a:pt x="29732" y="362046"/>
                        <a:pt x="38478" y="430258"/>
                        <a:pt x="66462" y="489725"/>
                      </a:cubicBezTo>
                      <a:cubicBezTo>
                        <a:pt x="80454" y="521207"/>
                        <a:pt x="106690" y="543944"/>
                        <a:pt x="138172" y="556187"/>
                      </a:cubicBezTo>
                      <a:cubicBezTo>
                        <a:pt x="152164" y="561434"/>
                        <a:pt x="166157" y="563182"/>
                        <a:pt x="180149" y="563182"/>
                      </a:cubicBezTo>
                      <a:cubicBezTo>
                        <a:pt x="199387" y="563182"/>
                        <a:pt x="218627" y="557936"/>
                        <a:pt x="236117" y="550940"/>
                      </a:cubicBezTo>
                      <a:lnTo>
                        <a:pt x="349803" y="494971"/>
                      </a:lnTo>
                      <a:cubicBezTo>
                        <a:pt x="393529" y="550940"/>
                        <a:pt x="452995" y="598163"/>
                        <a:pt x="531700" y="627896"/>
                      </a:cubicBezTo>
                      <a:cubicBezTo>
                        <a:pt x="531700" y="629646"/>
                        <a:pt x="531700" y="631395"/>
                        <a:pt x="531700" y="633143"/>
                      </a:cubicBezTo>
                      <a:cubicBezTo>
                        <a:pt x="531700" y="652383"/>
                        <a:pt x="547442" y="666375"/>
                        <a:pt x="564932" y="666375"/>
                      </a:cubicBezTo>
                      <a:cubicBezTo>
                        <a:pt x="584171" y="666375"/>
                        <a:pt x="598163" y="650633"/>
                        <a:pt x="598163" y="633143"/>
                      </a:cubicBezTo>
                      <a:cubicBezTo>
                        <a:pt x="596414" y="612156"/>
                        <a:pt x="580673" y="596414"/>
                        <a:pt x="563183" y="596414"/>
                      </a:cubicBezTo>
                      <a:close/>
                      <a:moveTo>
                        <a:pt x="220376" y="33231"/>
                      </a:moveTo>
                      <a:cubicBezTo>
                        <a:pt x="220376" y="24486"/>
                        <a:pt x="227372" y="17490"/>
                        <a:pt x="236117" y="17490"/>
                      </a:cubicBezTo>
                      <a:cubicBezTo>
                        <a:pt x="244862" y="17490"/>
                        <a:pt x="251858" y="24486"/>
                        <a:pt x="251858" y="33231"/>
                      </a:cubicBezTo>
                      <a:cubicBezTo>
                        <a:pt x="251858" y="41976"/>
                        <a:pt x="244862" y="48972"/>
                        <a:pt x="236117" y="48972"/>
                      </a:cubicBezTo>
                      <a:cubicBezTo>
                        <a:pt x="227372" y="50721"/>
                        <a:pt x="220376" y="41976"/>
                        <a:pt x="220376" y="33231"/>
                      </a:cubicBezTo>
                      <a:close/>
                      <a:moveTo>
                        <a:pt x="13992" y="306078"/>
                      </a:moveTo>
                      <a:cubicBezTo>
                        <a:pt x="13992" y="297333"/>
                        <a:pt x="20987" y="290336"/>
                        <a:pt x="29732" y="290336"/>
                      </a:cubicBezTo>
                      <a:cubicBezTo>
                        <a:pt x="38478" y="290336"/>
                        <a:pt x="45474" y="297333"/>
                        <a:pt x="45474" y="306078"/>
                      </a:cubicBezTo>
                      <a:cubicBezTo>
                        <a:pt x="45474" y="314823"/>
                        <a:pt x="38478" y="321818"/>
                        <a:pt x="29732" y="321818"/>
                      </a:cubicBezTo>
                      <a:cubicBezTo>
                        <a:pt x="20987" y="323568"/>
                        <a:pt x="13992" y="314823"/>
                        <a:pt x="13992" y="306078"/>
                      </a:cubicBezTo>
                      <a:close/>
                      <a:moveTo>
                        <a:pt x="563183" y="647136"/>
                      </a:moveTo>
                      <a:cubicBezTo>
                        <a:pt x="554437" y="647136"/>
                        <a:pt x="547442" y="640140"/>
                        <a:pt x="547442" y="631395"/>
                      </a:cubicBezTo>
                      <a:cubicBezTo>
                        <a:pt x="547442" y="622649"/>
                        <a:pt x="554437" y="615653"/>
                        <a:pt x="563183" y="615653"/>
                      </a:cubicBezTo>
                      <a:cubicBezTo>
                        <a:pt x="571928" y="615653"/>
                        <a:pt x="578924" y="622649"/>
                        <a:pt x="578924" y="631395"/>
                      </a:cubicBezTo>
                      <a:cubicBezTo>
                        <a:pt x="578924" y="640140"/>
                        <a:pt x="571928" y="647136"/>
                        <a:pt x="563183" y="647136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A1B6A9A6-B583-D67B-75B3-DEA95654F2A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563602" y="4052676"/>
                  <a:ext cx="167905" cy="496720"/>
                </a:xfrm>
                <a:custGeom>
                  <a:avLst/>
                  <a:gdLst>
                    <a:gd name="connsiteX0" fmla="*/ 132925 w 167905"/>
                    <a:gd name="connsiteY0" fmla="*/ 0 h 496720"/>
                    <a:gd name="connsiteX1" fmla="*/ 99694 w 167905"/>
                    <a:gd name="connsiteY1" fmla="*/ 33231 h 496720"/>
                    <a:gd name="connsiteX2" fmla="*/ 127678 w 167905"/>
                    <a:gd name="connsiteY2" fmla="*/ 66462 h 496720"/>
                    <a:gd name="connsiteX3" fmla="*/ 138173 w 167905"/>
                    <a:gd name="connsiteY3" fmla="*/ 201137 h 496720"/>
                    <a:gd name="connsiteX4" fmla="*/ 106690 w 167905"/>
                    <a:gd name="connsiteY4" fmla="*/ 267599 h 496720"/>
                    <a:gd name="connsiteX5" fmla="*/ 55969 w 167905"/>
                    <a:gd name="connsiteY5" fmla="*/ 299081 h 496720"/>
                    <a:gd name="connsiteX6" fmla="*/ 41977 w 167905"/>
                    <a:gd name="connsiteY6" fmla="*/ 145168 h 496720"/>
                    <a:gd name="connsiteX7" fmla="*/ 66462 w 167905"/>
                    <a:gd name="connsiteY7" fmla="*/ 113686 h 496720"/>
                    <a:gd name="connsiteX8" fmla="*/ 33232 w 167905"/>
                    <a:gd name="connsiteY8" fmla="*/ 80454 h 496720"/>
                    <a:gd name="connsiteX9" fmla="*/ 0 w 167905"/>
                    <a:gd name="connsiteY9" fmla="*/ 113686 h 496720"/>
                    <a:gd name="connsiteX10" fmla="*/ 26235 w 167905"/>
                    <a:gd name="connsiteY10" fmla="*/ 146917 h 496720"/>
                    <a:gd name="connsiteX11" fmla="*/ 41977 w 167905"/>
                    <a:gd name="connsiteY11" fmla="*/ 316572 h 496720"/>
                    <a:gd name="connsiteX12" fmla="*/ 118933 w 167905"/>
                    <a:gd name="connsiteY12" fmla="*/ 496720 h 496720"/>
                    <a:gd name="connsiteX13" fmla="*/ 132925 w 167905"/>
                    <a:gd name="connsiteY13" fmla="*/ 486226 h 496720"/>
                    <a:gd name="connsiteX14" fmla="*/ 61216 w 167905"/>
                    <a:gd name="connsiteY14" fmla="*/ 320070 h 496720"/>
                    <a:gd name="connsiteX15" fmla="*/ 117184 w 167905"/>
                    <a:gd name="connsiteY15" fmla="*/ 285089 h 496720"/>
                    <a:gd name="connsiteX16" fmla="*/ 155663 w 167905"/>
                    <a:gd name="connsiteY16" fmla="*/ 201137 h 496720"/>
                    <a:gd name="connsiteX17" fmla="*/ 145168 w 167905"/>
                    <a:gd name="connsiteY17" fmla="*/ 66462 h 496720"/>
                    <a:gd name="connsiteX18" fmla="*/ 167905 w 167905"/>
                    <a:gd name="connsiteY18" fmla="*/ 34980 h 496720"/>
                    <a:gd name="connsiteX19" fmla="*/ 132925 w 167905"/>
                    <a:gd name="connsiteY19" fmla="*/ 0 h 496720"/>
                    <a:gd name="connsiteX20" fmla="*/ 15742 w 167905"/>
                    <a:gd name="connsiteY20" fmla="*/ 113686 h 496720"/>
                    <a:gd name="connsiteX21" fmla="*/ 31482 w 167905"/>
                    <a:gd name="connsiteY21" fmla="*/ 97944 h 496720"/>
                    <a:gd name="connsiteX22" fmla="*/ 47224 w 167905"/>
                    <a:gd name="connsiteY22" fmla="*/ 113686 h 496720"/>
                    <a:gd name="connsiteX23" fmla="*/ 31482 w 167905"/>
                    <a:gd name="connsiteY23" fmla="*/ 129427 h 496720"/>
                    <a:gd name="connsiteX24" fmla="*/ 15742 w 167905"/>
                    <a:gd name="connsiteY24" fmla="*/ 113686 h 496720"/>
                    <a:gd name="connsiteX25" fmla="*/ 132925 w 167905"/>
                    <a:gd name="connsiteY25" fmla="*/ 48972 h 496720"/>
                    <a:gd name="connsiteX26" fmla="*/ 117184 w 167905"/>
                    <a:gd name="connsiteY26" fmla="*/ 33231 h 496720"/>
                    <a:gd name="connsiteX27" fmla="*/ 132925 w 167905"/>
                    <a:gd name="connsiteY27" fmla="*/ 17490 h 496720"/>
                    <a:gd name="connsiteX28" fmla="*/ 148666 w 167905"/>
                    <a:gd name="connsiteY28" fmla="*/ 33231 h 496720"/>
                    <a:gd name="connsiteX29" fmla="*/ 132925 w 167905"/>
                    <a:gd name="connsiteY29" fmla="*/ 48972 h 496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7905" h="496720">
                      <a:moveTo>
                        <a:pt x="132925" y="0"/>
                      </a:moveTo>
                      <a:cubicBezTo>
                        <a:pt x="113686" y="0"/>
                        <a:pt x="99694" y="15741"/>
                        <a:pt x="99694" y="33231"/>
                      </a:cubicBezTo>
                      <a:cubicBezTo>
                        <a:pt x="99694" y="48972"/>
                        <a:pt x="111938" y="62964"/>
                        <a:pt x="127678" y="66462"/>
                      </a:cubicBezTo>
                      <a:cubicBezTo>
                        <a:pt x="127678" y="90948"/>
                        <a:pt x="131176" y="152164"/>
                        <a:pt x="138173" y="201137"/>
                      </a:cubicBezTo>
                      <a:cubicBezTo>
                        <a:pt x="141670" y="227372"/>
                        <a:pt x="129428" y="253607"/>
                        <a:pt x="106690" y="267599"/>
                      </a:cubicBezTo>
                      <a:lnTo>
                        <a:pt x="55969" y="299081"/>
                      </a:lnTo>
                      <a:cubicBezTo>
                        <a:pt x="45474" y="248359"/>
                        <a:pt x="40227" y="197639"/>
                        <a:pt x="41977" y="145168"/>
                      </a:cubicBezTo>
                      <a:cubicBezTo>
                        <a:pt x="55969" y="141670"/>
                        <a:pt x="66462" y="127678"/>
                        <a:pt x="66462" y="113686"/>
                      </a:cubicBezTo>
                      <a:cubicBezTo>
                        <a:pt x="66462" y="94446"/>
                        <a:pt x="50722" y="80454"/>
                        <a:pt x="33232" y="80454"/>
                      </a:cubicBezTo>
                      <a:cubicBezTo>
                        <a:pt x="13992" y="80454"/>
                        <a:pt x="0" y="96196"/>
                        <a:pt x="0" y="113686"/>
                      </a:cubicBezTo>
                      <a:cubicBezTo>
                        <a:pt x="0" y="129427"/>
                        <a:pt x="10494" y="143419"/>
                        <a:pt x="26235" y="146917"/>
                      </a:cubicBezTo>
                      <a:cubicBezTo>
                        <a:pt x="24487" y="202885"/>
                        <a:pt x="27984" y="260603"/>
                        <a:pt x="41977" y="316572"/>
                      </a:cubicBezTo>
                      <a:cubicBezTo>
                        <a:pt x="68212" y="426759"/>
                        <a:pt x="117184" y="493222"/>
                        <a:pt x="118933" y="496720"/>
                      </a:cubicBezTo>
                      <a:lnTo>
                        <a:pt x="132925" y="486226"/>
                      </a:lnTo>
                      <a:cubicBezTo>
                        <a:pt x="132925" y="486226"/>
                        <a:pt x="87451" y="421513"/>
                        <a:pt x="61216" y="320070"/>
                      </a:cubicBezTo>
                      <a:lnTo>
                        <a:pt x="117184" y="285089"/>
                      </a:lnTo>
                      <a:cubicBezTo>
                        <a:pt x="145168" y="267599"/>
                        <a:pt x="160910" y="234368"/>
                        <a:pt x="155663" y="201137"/>
                      </a:cubicBezTo>
                      <a:cubicBezTo>
                        <a:pt x="148666" y="152164"/>
                        <a:pt x="146918" y="90948"/>
                        <a:pt x="145168" y="66462"/>
                      </a:cubicBezTo>
                      <a:cubicBezTo>
                        <a:pt x="157412" y="61216"/>
                        <a:pt x="167905" y="48972"/>
                        <a:pt x="167905" y="34980"/>
                      </a:cubicBezTo>
                      <a:cubicBezTo>
                        <a:pt x="166157" y="13992"/>
                        <a:pt x="150415" y="0"/>
                        <a:pt x="132925" y="0"/>
                      </a:cubicBezTo>
                      <a:close/>
                      <a:moveTo>
                        <a:pt x="15742" y="113686"/>
                      </a:moveTo>
                      <a:cubicBezTo>
                        <a:pt x="15742" y="104941"/>
                        <a:pt x="22737" y="97944"/>
                        <a:pt x="31482" y="97944"/>
                      </a:cubicBezTo>
                      <a:cubicBezTo>
                        <a:pt x="40227" y="97944"/>
                        <a:pt x="47224" y="104941"/>
                        <a:pt x="47224" y="113686"/>
                      </a:cubicBezTo>
                      <a:cubicBezTo>
                        <a:pt x="47224" y="122431"/>
                        <a:pt x="40227" y="129427"/>
                        <a:pt x="31482" y="129427"/>
                      </a:cubicBezTo>
                      <a:cubicBezTo>
                        <a:pt x="22737" y="129427"/>
                        <a:pt x="15742" y="122431"/>
                        <a:pt x="15742" y="113686"/>
                      </a:cubicBezTo>
                      <a:close/>
                      <a:moveTo>
                        <a:pt x="132925" y="48972"/>
                      </a:moveTo>
                      <a:cubicBezTo>
                        <a:pt x="124180" y="48972"/>
                        <a:pt x="117184" y="41976"/>
                        <a:pt x="117184" y="33231"/>
                      </a:cubicBezTo>
                      <a:cubicBezTo>
                        <a:pt x="117184" y="24486"/>
                        <a:pt x="124180" y="17490"/>
                        <a:pt x="132925" y="17490"/>
                      </a:cubicBezTo>
                      <a:cubicBezTo>
                        <a:pt x="141670" y="17490"/>
                        <a:pt x="148666" y="24486"/>
                        <a:pt x="148666" y="33231"/>
                      </a:cubicBezTo>
                      <a:cubicBezTo>
                        <a:pt x="148666" y="41976"/>
                        <a:pt x="141670" y="48972"/>
                        <a:pt x="132925" y="48972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01AD4803-3502-E692-A9D2-8B1359ED6628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470905" y="3820056"/>
                  <a:ext cx="118932" cy="538697"/>
                </a:xfrm>
                <a:custGeom>
                  <a:avLst/>
                  <a:gdLst>
                    <a:gd name="connsiteX0" fmla="*/ 90949 w 118932"/>
                    <a:gd name="connsiteY0" fmla="*/ 472234 h 538697"/>
                    <a:gd name="connsiteX1" fmla="*/ 41976 w 118932"/>
                    <a:gd name="connsiteY1" fmla="*/ 64714 h 538697"/>
                    <a:gd name="connsiteX2" fmla="*/ 66462 w 118932"/>
                    <a:gd name="connsiteY2" fmla="*/ 33232 h 538697"/>
                    <a:gd name="connsiteX3" fmla="*/ 33231 w 118932"/>
                    <a:gd name="connsiteY3" fmla="*/ 0 h 538697"/>
                    <a:gd name="connsiteX4" fmla="*/ 0 w 118932"/>
                    <a:gd name="connsiteY4" fmla="*/ 33232 h 538697"/>
                    <a:gd name="connsiteX5" fmla="*/ 26235 w 118932"/>
                    <a:gd name="connsiteY5" fmla="*/ 66463 h 538697"/>
                    <a:gd name="connsiteX6" fmla="*/ 75208 w 118932"/>
                    <a:gd name="connsiteY6" fmla="*/ 473984 h 538697"/>
                    <a:gd name="connsiteX7" fmla="*/ 52471 w 118932"/>
                    <a:gd name="connsiteY7" fmla="*/ 505466 h 538697"/>
                    <a:gd name="connsiteX8" fmla="*/ 85701 w 118932"/>
                    <a:gd name="connsiteY8" fmla="*/ 538698 h 538697"/>
                    <a:gd name="connsiteX9" fmla="*/ 118933 w 118932"/>
                    <a:gd name="connsiteY9" fmla="*/ 505466 h 538697"/>
                    <a:gd name="connsiteX10" fmla="*/ 90949 w 118932"/>
                    <a:gd name="connsiteY10" fmla="*/ 472234 h 538697"/>
                    <a:gd name="connsiteX11" fmla="*/ 13992 w 118932"/>
                    <a:gd name="connsiteY11" fmla="*/ 33232 h 538697"/>
                    <a:gd name="connsiteX12" fmla="*/ 29733 w 118932"/>
                    <a:gd name="connsiteY12" fmla="*/ 17490 h 538697"/>
                    <a:gd name="connsiteX13" fmla="*/ 45474 w 118932"/>
                    <a:gd name="connsiteY13" fmla="*/ 33232 h 538697"/>
                    <a:gd name="connsiteX14" fmla="*/ 29733 w 118932"/>
                    <a:gd name="connsiteY14" fmla="*/ 48973 h 538697"/>
                    <a:gd name="connsiteX15" fmla="*/ 13992 w 118932"/>
                    <a:gd name="connsiteY15" fmla="*/ 33232 h 538697"/>
                    <a:gd name="connsiteX16" fmla="*/ 82204 w 118932"/>
                    <a:gd name="connsiteY16" fmla="*/ 521208 h 538697"/>
                    <a:gd name="connsiteX17" fmla="*/ 66462 w 118932"/>
                    <a:gd name="connsiteY17" fmla="*/ 505466 h 538697"/>
                    <a:gd name="connsiteX18" fmla="*/ 82204 w 118932"/>
                    <a:gd name="connsiteY18" fmla="*/ 489725 h 538697"/>
                    <a:gd name="connsiteX19" fmla="*/ 97945 w 118932"/>
                    <a:gd name="connsiteY19" fmla="*/ 505466 h 538697"/>
                    <a:gd name="connsiteX20" fmla="*/ 82204 w 118932"/>
                    <a:gd name="connsiteY20" fmla="*/ 521208 h 538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8932" h="538697">
                      <a:moveTo>
                        <a:pt x="90949" y="472234"/>
                      </a:moveTo>
                      <a:cubicBezTo>
                        <a:pt x="62964" y="337561"/>
                        <a:pt x="45474" y="120683"/>
                        <a:pt x="41976" y="64714"/>
                      </a:cubicBezTo>
                      <a:cubicBezTo>
                        <a:pt x="55969" y="61216"/>
                        <a:pt x="66462" y="47224"/>
                        <a:pt x="66462" y="33232"/>
                      </a:cubicBezTo>
                      <a:cubicBezTo>
                        <a:pt x="66462" y="13993"/>
                        <a:pt x="50721" y="0"/>
                        <a:pt x="33231" y="0"/>
                      </a:cubicBezTo>
                      <a:cubicBezTo>
                        <a:pt x="13992" y="0"/>
                        <a:pt x="0" y="15742"/>
                        <a:pt x="0" y="33232"/>
                      </a:cubicBezTo>
                      <a:cubicBezTo>
                        <a:pt x="0" y="48973"/>
                        <a:pt x="10494" y="62965"/>
                        <a:pt x="26235" y="66463"/>
                      </a:cubicBezTo>
                      <a:cubicBezTo>
                        <a:pt x="29733" y="122431"/>
                        <a:pt x="47224" y="337561"/>
                        <a:pt x="75208" y="473984"/>
                      </a:cubicBezTo>
                      <a:cubicBezTo>
                        <a:pt x="61216" y="479231"/>
                        <a:pt x="52471" y="491474"/>
                        <a:pt x="52471" y="505466"/>
                      </a:cubicBezTo>
                      <a:cubicBezTo>
                        <a:pt x="52471" y="524705"/>
                        <a:pt x="68211" y="538698"/>
                        <a:pt x="85701" y="538698"/>
                      </a:cubicBezTo>
                      <a:cubicBezTo>
                        <a:pt x="104941" y="538698"/>
                        <a:pt x="118933" y="522956"/>
                        <a:pt x="118933" y="505466"/>
                      </a:cubicBezTo>
                      <a:cubicBezTo>
                        <a:pt x="115435" y="487976"/>
                        <a:pt x="104941" y="475733"/>
                        <a:pt x="90949" y="472234"/>
                      </a:cubicBezTo>
                      <a:close/>
                      <a:moveTo>
                        <a:pt x="13992" y="33232"/>
                      </a:moveTo>
                      <a:cubicBezTo>
                        <a:pt x="13992" y="24487"/>
                        <a:pt x="20988" y="17490"/>
                        <a:pt x="29733" y="17490"/>
                      </a:cubicBezTo>
                      <a:cubicBezTo>
                        <a:pt x="38479" y="17490"/>
                        <a:pt x="45474" y="24487"/>
                        <a:pt x="45474" y="33232"/>
                      </a:cubicBezTo>
                      <a:cubicBezTo>
                        <a:pt x="45474" y="41977"/>
                        <a:pt x="38479" y="48973"/>
                        <a:pt x="29733" y="48973"/>
                      </a:cubicBezTo>
                      <a:cubicBezTo>
                        <a:pt x="20988" y="48973"/>
                        <a:pt x="13992" y="41977"/>
                        <a:pt x="13992" y="33232"/>
                      </a:cubicBezTo>
                      <a:close/>
                      <a:moveTo>
                        <a:pt x="82204" y="521208"/>
                      </a:moveTo>
                      <a:cubicBezTo>
                        <a:pt x="73459" y="521208"/>
                        <a:pt x="66462" y="514211"/>
                        <a:pt x="66462" y="505466"/>
                      </a:cubicBezTo>
                      <a:cubicBezTo>
                        <a:pt x="66462" y="496721"/>
                        <a:pt x="73459" y="489725"/>
                        <a:pt x="82204" y="489725"/>
                      </a:cubicBezTo>
                      <a:cubicBezTo>
                        <a:pt x="90949" y="489725"/>
                        <a:pt x="97945" y="496721"/>
                        <a:pt x="97945" y="505466"/>
                      </a:cubicBezTo>
                      <a:cubicBezTo>
                        <a:pt x="97945" y="514211"/>
                        <a:pt x="90949" y="521208"/>
                        <a:pt x="82204" y="521208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66D9A833-3A71-E99A-16EF-8CFDA8AAE7E6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6167013" y="3799069"/>
                  <a:ext cx="314823" cy="313073"/>
                </a:xfrm>
                <a:custGeom>
                  <a:avLst/>
                  <a:gdLst>
                    <a:gd name="connsiteX0" fmla="*/ 279843 w 314823"/>
                    <a:gd name="connsiteY0" fmla="*/ 244862 h 313073"/>
                    <a:gd name="connsiteX1" fmla="*/ 253607 w 314823"/>
                    <a:gd name="connsiteY1" fmla="*/ 258854 h 313073"/>
                    <a:gd name="connsiteX2" fmla="*/ 50722 w 314823"/>
                    <a:gd name="connsiteY2" fmla="*/ 61216 h 313073"/>
                    <a:gd name="connsiteX3" fmla="*/ 66462 w 314823"/>
                    <a:gd name="connsiteY3" fmla="*/ 33231 h 313073"/>
                    <a:gd name="connsiteX4" fmla="*/ 33232 w 314823"/>
                    <a:gd name="connsiteY4" fmla="*/ 0 h 313073"/>
                    <a:gd name="connsiteX5" fmla="*/ 0 w 314823"/>
                    <a:gd name="connsiteY5" fmla="*/ 33231 h 313073"/>
                    <a:gd name="connsiteX6" fmla="*/ 33232 w 314823"/>
                    <a:gd name="connsiteY6" fmla="*/ 66462 h 313073"/>
                    <a:gd name="connsiteX7" fmla="*/ 34980 w 314823"/>
                    <a:gd name="connsiteY7" fmla="*/ 66462 h 313073"/>
                    <a:gd name="connsiteX8" fmla="*/ 248361 w 314823"/>
                    <a:gd name="connsiteY8" fmla="*/ 276344 h 313073"/>
                    <a:gd name="connsiteX9" fmla="*/ 248361 w 314823"/>
                    <a:gd name="connsiteY9" fmla="*/ 279843 h 313073"/>
                    <a:gd name="connsiteX10" fmla="*/ 281591 w 314823"/>
                    <a:gd name="connsiteY10" fmla="*/ 313073 h 313073"/>
                    <a:gd name="connsiteX11" fmla="*/ 314823 w 314823"/>
                    <a:gd name="connsiteY11" fmla="*/ 279843 h 313073"/>
                    <a:gd name="connsiteX12" fmla="*/ 279843 w 314823"/>
                    <a:gd name="connsiteY12" fmla="*/ 244862 h 313073"/>
                    <a:gd name="connsiteX13" fmla="*/ 15742 w 314823"/>
                    <a:gd name="connsiteY13" fmla="*/ 33231 h 313073"/>
                    <a:gd name="connsiteX14" fmla="*/ 31482 w 314823"/>
                    <a:gd name="connsiteY14" fmla="*/ 17490 h 313073"/>
                    <a:gd name="connsiteX15" fmla="*/ 47224 w 314823"/>
                    <a:gd name="connsiteY15" fmla="*/ 33231 h 313073"/>
                    <a:gd name="connsiteX16" fmla="*/ 31482 w 314823"/>
                    <a:gd name="connsiteY16" fmla="*/ 48972 h 313073"/>
                    <a:gd name="connsiteX17" fmla="*/ 15742 w 314823"/>
                    <a:gd name="connsiteY17" fmla="*/ 33231 h 313073"/>
                    <a:gd name="connsiteX18" fmla="*/ 279843 w 314823"/>
                    <a:gd name="connsiteY18" fmla="*/ 293835 h 313073"/>
                    <a:gd name="connsiteX19" fmla="*/ 264101 w 314823"/>
                    <a:gd name="connsiteY19" fmla="*/ 278093 h 313073"/>
                    <a:gd name="connsiteX20" fmla="*/ 279843 w 314823"/>
                    <a:gd name="connsiteY20" fmla="*/ 262352 h 313073"/>
                    <a:gd name="connsiteX21" fmla="*/ 295584 w 314823"/>
                    <a:gd name="connsiteY21" fmla="*/ 278093 h 313073"/>
                    <a:gd name="connsiteX22" fmla="*/ 279843 w 314823"/>
                    <a:gd name="connsiteY22" fmla="*/ 293835 h 313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14823" h="313073">
                      <a:moveTo>
                        <a:pt x="279843" y="244862"/>
                      </a:moveTo>
                      <a:cubicBezTo>
                        <a:pt x="269349" y="244862"/>
                        <a:pt x="258854" y="250109"/>
                        <a:pt x="253607" y="258854"/>
                      </a:cubicBezTo>
                      <a:cubicBezTo>
                        <a:pt x="110188" y="216877"/>
                        <a:pt x="61216" y="94446"/>
                        <a:pt x="50722" y="61216"/>
                      </a:cubicBezTo>
                      <a:cubicBezTo>
                        <a:pt x="59467" y="55968"/>
                        <a:pt x="66462" y="45474"/>
                        <a:pt x="66462" y="33231"/>
                      </a:cubicBezTo>
                      <a:cubicBezTo>
                        <a:pt x="66462" y="13992"/>
                        <a:pt x="50722" y="0"/>
                        <a:pt x="33232" y="0"/>
                      </a:cubicBezTo>
                      <a:cubicBezTo>
                        <a:pt x="13992" y="0"/>
                        <a:pt x="0" y="15741"/>
                        <a:pt x="0" y="33231"/>
                      </a:cubicBezTo>
                      <a:cubicBezTo>
                        <a:pt x="0" y="52470"/>
                        <a:pt x="15742" y="66462"/>
                        <a:pt x="33232" y="66462"/>
                      </a:cubicBezTo>
                      <a:cubicBezTo>
                        <a:pt x="33232" y="66462"/>
                        <a:pt x="33232" y="66462"/>
                        <a:pt x="34980" y="66462"/>
                      </a:cubicBezTo>
                      <a:cubicBezTo>
                        <a:pt x="47224" y="103191"/>
                        <a:pt x="97945" y="230869"/>
                        <a:pt x="248361" y="276344"/>
                      </a:cubicBezTo>
                      <a:cubicBezTo>
                        <a:pt x="248361" y="278093"/>
                        <a:pt x="248361" y="278093"/>
                        <a:pt x="248361" y="279843"/>
                      </a:cubicBezTo>
                      <a:cubicBezTo>
                        <a:pt x="248361" y="299081"/>
                        <a:pt x="264101" y="313073"/>
                        <a:pt x="281591" y="313073"/>
                      </a:cubicBezTo>
                      <a:cubicBezTo>
                        <a:pt x="300831" y="313073"/>
                        <a:pt x="314823" y="297333"/>
                        <a:pt x="314823" y="279843"/>
                      </a:cubicBezTo>
                      <a:cubicBezTo>
                        <a:pt x="313074" y="260603"/>
                        <a:pt x="299081" y="244862"/>
                        <a:pt x="279843" y="244862"/>
                      </a:cubicBezTo>
                      <a:close/>
                      <a:moveTo>
                        <a:pt x="15742" y="33231"/>
                      </a:moveTo>
                      <a:cubicBezTo>
                        <a:pt x="15742" y="24486"/>
                        <a:pt x="22737" y="17490"/>
                        <a:pt x="31482" y="17490"/>
                      </a:cubicBezTo>
                      <a:cubicBezTo>
                        <a:pt x="40227" y="17490"/>
                        <a:pt x="47224" y="24486"/>
                        <a:pt x="47224" y="33231"/>
                      </a:cubicBezTo>
                      <a:cubicBezTo>
                        <a:pt x="47224" y="41976"/>
                        <a:pt x="40227" y="48972"/>
                        <a:pt x="31482" y="48972"/>
                      </a:cubicBezTo>
                      <a:cubicBezTo>
                        <a:pt x="22737" y="48972"/>
                        <a:pt x="15742" y="41976"/>
                        <a:pt x="15742" y="33231"/>
                      </a:cubicBezTo>
                      <a:close/>
                      <a:moveTo>
                        <a:pt x="279843" y="293835"/>
                      </a:moveTo>
                      <a:cubicBezTo>
                        <a:pt x="271098" y="293835"/>
                        <a:pt x="264101" y="286838"/>
                        <a:pt x="264101" y="278093"/>
                      </a:cubicBezTo>
                      <a:cubicBezTo>
                        <a:pt x="264101" y="269348"/>
                        <a:pt x="271098" y="262352"/>
                        <a:pt x="279843" y="262352"/>
                      </a:cubicBezTo>
                      <a:cubicBezTo>
                        <a:pt x="288588" y="262352"/>
                        <a:pt x="295584" y="269348"/>
                        <a:pt x="295584" y="278093"/>
                      </a:cubicBezTo>
                      <a:cubicBezTo>
                        <a:pt x="295584" y="286838"/>
                        <a:pt x="288588" y="293835"/>
                        <a:pt x="279843" y="293835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89" name="组合 488">
            <a:extLst>
              <a:ext uri="{FF2B5EF4-FFF2-40B4-BE49-F238E27FC236}">
                <a16:creationId xmlns:a16="http://schemas.microsoft.com/office/drawing/2014/main" id="{9701201E-12B2-D8C9-E777-F07184F437E6}"/>
              </a:ext>
            </a:extLst>
          </p:cNvPr>
          <p:cNvGrpSpPr>
            <a:grpSpLocks/>
          </p:cNvGrpSpPr>
          <p:nvPr/>
        </p:nvGrpSpPr>
        <p:grpSpPr>
          <a:xfrm>
            <a:off x="4671849" y="1134796"/>
            <a:ext cx="7164875" cy="1076972"/>
            <a:chOff x="4671849" y="1134796"/>
            <a:chExt cx="7164875" cy="1076972"/>
          </a:xfrm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48BBD90-9A39-D102-4F48-17DDE77C22AA}"/>
                </a:ext>
              </a:extLst>
            </p:cNvPr>
            <p:cNvSpPr>
              <a:spLocks/>
            </p:cNvSpPr>
            <p:nvPr/>
          </p:nvSpPr>
          <p:spPr>
            <a:xfrm>
              <a:off x="4671849" y="1134796"/>
              <a:ext cx="3365442" cy="542519"/>
            </a:xfrm>
            <a:custGeom>
              <a:avLst/>
              <a:gdLst>
                <a:gd name="connsiteX0" fmla="*/ 0 w 2530475"/>
                <a:gd name="connsiteY0" fmla="*/ 0 h 542519"/>
                <a:gd name="connsiteX1" fmla="*/ 2247900 w 2530475"/>
                <a:gd name="connsiteY1" fmla="*/ 0 h 542519"/>
                <a:gd name="connsiteX2" fmla="*/ 2530475 w 2530475"/>
                <a:gd name="connsiteY2" fmla="*/ 542519 h 542519"/>
                <a:gd name="connsiteX3" fmla="*/ 2247900 w 2530475"/>
                <a:gd name="connsiteY3" fmla="*/ 542519 h 542519"/>
                <a:gd name="connsiteX4" fmla="*/ 0 w 2530475"/>
                <a:gd name="connsiteY4" fmla="*/ 542519 h 5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475" h="542519">
                  <a:moveTo>
                    <a:pt x="0" y="0"/>
                  </a:moveTo>
                  <a:lnTo>
                    <a:pt x="2247900" y="0"/>
                  </a:lnTo>
                  <a:lnTo>
                    <a:pt x="2530475" y="542519"/>
                  </a:lnTo>
                  <a:lnTo>
                    <a:pt x="2247900" y="542519"/>
                  </a:lnTo>
                  <a:lnTo>
                    <a:pt x="0" y="542519"/>
                  </a:lnTo>
                  <a:close/>
                </a:path>
              </a:pathLst>
            </a:custGeom>
            <a:gradFill>
              <a:gsLst>
                <a:gs pos="8000">
                  <a:schemeClr val="accent1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332EBF02-A75D-0C44-1B13-CD44C8E5464E}"/>
                </a:ext>
              </a:extLst>
            </p:cNvPr>
            <p:cNvSpPr txBox="1">
              <a:spLocks/>
            </p:cNvSpPr>
            <p:nvPr/>
          </p:nvSpPr>
          <p:spPr>
            <a:xfrm>
              <a:off x="4772561" y="120600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不断提升自我技能</a:t>
              </a:r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18E9C5E1-8197-ACD5-329A-361C27E3E760}"/>
                </a:ext>
              </a:extLst>
            </p:cNvPr>
            <p:cNvSpPr txBox="1">
              <a:spLocks/>
            </p:cNvSpPr>
            <p:nvPr/>
          </p:nvSpPr>
          <p:spPr>
            <a:xfrm>
              <a:off x="4671849" y="1873214"/>
              <a:ext cx="716487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学习编程、数据分析等与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AI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相关的技能，将有助于我们在职场中保持竞争力</a:t>
              </a:r>
            </a:p>
          </p:txBody>
        </p:sp>
      </p:grpSp>
      <p:cxnSp>
        <p:nvCxnSpPr>
          <p:cNvPr id="487" name="直接连接符 486">
            <a:extLst>
              <a:ext uri="{FF2B5EF4-FFF2-40B4-BE49-F238E27FC236}">
                <a16:creationId xmlns:a16="http://schemas.microsoft.com/office/drawing/2014/main" id="{70C0A372-192A-89A8-7780-55E37C9C36CE}"/>
              </a:ext>
            </a:extLst>
          </p:cNvPr>
          <p:cNvCxnSpPr>
            <a:cxnSpLocks/>
          </p:cNvCxnSpPr>
          <p:nvPr/>
        </p:nvCxnSpPr>
        <p:spPr>
          <a:xfrm>
            <a:off x="4671849" y="2384232"/>
            <a:ext cx="7024851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7" name="组合 496">
            <a:extLst>
              <a:ext uri="{FF2B5EF4-FFF2-40B4-BE49-F238E27FC236}">
                <a16:creationId xmlns:a16="http://schemas.microsoft.com/office/drawing/2014/main" id="{BDA25D17-296C-6411-47C5-5ABA26B0DD0F}"/>
              </a:ext>
            </a:extLst>
          </p:cNvPr>
          <p:cNvGrpSpPr>
            <a:grpSpLocks/>
          </p:cNvGrpSpPr>
          <p:nvPr/>
        </p:nvGrpSpPr>
        <p:grpSpPr>
          <a:xfrm>
            <a:off x="4671849" y="2556696"/>
            <a:ext cx="7164875" cy="1410791"/>
            <a:chOff x="4671849" y="2521179"/>
            <a:chExt cx="7164875" cy="1410791"/>
          </a:xfrm>
        </p:grpSpPr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08B3358C-2B09-43DE-4C86-F5317C1AA6D0}"/>
                </a:ext>
              </a:extLst>
            </p:cNvPr>
            <p:cNvSpPr>
              <a:spLocks/>
            </p:cNvSpPr>
            <p:nvPr/>
          </p:nvSpPr>
          <p:spPr>
            <a:xfrm>
              <a:off x="4671849" y="2521179"/>
              <a:ext cx="3365442" cy="542519"/>
            </a:xfrm>
            <a:custGeom>
              <a:avLst/>
              <a:gdLst>
                <a:gd name="connsiteX0" fmla="*/ 0 w 2530475"/>
                <a:gd name="connsiteY0" fmla="*/ 0 h 542519"/>
                <a:gd name="connsiteX1" fmla="*/ 2247900 w 2530475"/>
                <a:gd name="connsiteY1" fmla="*/ 0 h 542519"/>
                <a:gd name="connsiteX2" fmla="*/ 2530475 w 2530475"/>
                <a:gd name="connsiteY2" fmla="*/ 542519 h 542519"/>
                <a:gd name="connsiteX3" fmla="*/ 2247900 w 2530475"/>
                <a:gd name="connsiteY3" fmla="*/ 542519 h 542519"/>
                <a:gd name="connsiteX4" fmla="*/ 0 w 2530475"/>
                <a:gd name="connsiteY4" fmla="*/ 542519 h 5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475" h="542519">
                  <a:moveTo>
                    <a:pt x="0" y="0"/>
                  </a:moveTo>
                  <a:lnTo>
                    <a:pt x="2247900" y="0"/>
                  </a:lnTo>
                  <a:lnTo>
                    <a:pt x="2530475" y="542519"/>
                  </a:lnTo>
                  <a:lnTo>
                    <a:pt x="2247900" y="542519"/>
                  </a:lnTo>
                  <a:lnTo>
                    <a:pt x="0" y="542519"/>
                  </a:lnTo>
                  <a:close/>
                </a:path>
              </a:pathLst>
            </a:custGeom>
            <a:gradFill>
              <a:gsLst>
                <a:gs pos="8000">
                  <a:schemeClr val="accent1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2" name="文本框 491">
              <a:extLst>
                <a:ext uri="{FF2B5EF4-FFF2-40B4-BE49-F238E27FC236}">
                  <a16:creationId xmlns:a16="http://schemas.microsoft.com/office/drawing/2014/main" id="{7CBFA8FF-42EA-CA71-BDFD-8334D267BD4E}"/>
                </a:ext>
              </a:extLst>
            </p:cNvPr>
            <p:cNvSpPr txBox="1">
              <a:spLocks/>
            </p:cNvSpPr>
            <p:nvPr/>
          </p:nvSpPr>
          <p:spPr>
            <a:xfrm>
              <a:off x="4772561" y="2592383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培养跨领域知识体系</a:t>
              </a:r>
            </a:p>
          </p:txBody>
        </p:sp>
        <p:sp>
          <p:nvSpPr>
            <p:cNvPr id="493" name="文本框 492">
              <a:extLst>
                <a:ext uri="{FF2B5EF4-FFF2-40B4-BE49-F238E27FC236}">
                  <a16:creationId xmlns:a16="http://schemas.microsoft.com/office/drawing/2014/main" id="{CF33FD66-65F8-D55B-F159-1845BDBEE25C}"/>
                </a:ext>
              </a:extLst>
            </p:cNvPr>
            <p:cNvSpPr txBox="1">
              <a:spLocks/>
            </p:cNvSpPr>
            <p:nvPr/>
          </p:nvSpPr>
          <p:spPr>
            <a:xfrm>
              <a:off x="4671849" y="3259597"/>
              <a:ext cx="716487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AI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时代，应拥有丰富的专业知识和多元化的思维模式将使我们更具竞争力</a:t>
              </a:r>
            </a:p>
          </p:txBody>
        </p:sp>
        <p:sp>
          <p:nvSpPr>
            <p:cNvPr id="496" name="文本框 495">
              <a:extLst>
                <a:ext uri="{FF2B5EF4-FFF2-40B4-BE49-F238E27FC236}">
                  <a16:creationId xmlns:a16="http://schemas.microsoft.com/office/drawing/2014/main" id="{DE1E42E5-DC1A-78D0-B4AD-C8B3959830D9}"/>
                </a:ext>
              </a:extLst>
            </p:cNvPr>
            <p:cNvSpPr txBox="1">
              <a:spLocks/>
            </p:cNvSpPr>
            <p:nvPr/>
          </p:nvSpPr>
          <p:spPr>
            <a:xfrm>
              <a:off x="4671849" y="3593416"/>
              <a:ext cx="716487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我们可以通过阅读、参加培训课程等方式拓宽知识领域提高自身综合素质</a:t>
              </a:r>
            </a:p>
          </p:txBody>
        </p:sp>
      </p:grpSp>
      <p:cxnSp>
        <p:nvCxnSpPr>
          <p:cNvPr id="498" name="直接连接符 497">
            <a:extLst>
              <a:ext uri="{FF2B5EF4-FFF2-40B4-BE49-F238E27FC236}">
                <a16:creationId xmlns:a16="http://schemas.microsoft.com/office/drawing/2014/main" id="{84713255-DAB1-8C0D-69C9-5B9BE206136D}"/>
              </a:ext>
            </a:extLst>
          </p:cNvPr>
          <p:cNvCxnSpPr>
            <a:cxnSpLocks/>
          </p:cNvCxnSpPr>
          <p:nvPr/>
        </p:nvCxnSpPr>
        <p:spPr>
          <a:xfrm>
            <a:off x="4671849" y="4139951"/>
            <a:ext cx="7024851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9" name="组合 498">
            <a:extLst>
              <a:ext uri="{FF2B5EF4-FFF2-40B4-BE49-F238E27FC236}">
                <a16:creationId xmlns:a16="http://schemas.microsoft.com/office/drawing/2014/main" id="{E5E94615-1DFD-3022-B8DF-E27C74958C36}"/>
              </a:ext>
            </a:extLst>
          </p:cNvPr>
          <p:cNvGrpSpPr>
            <a:grpSpLocks/>
          </p:cNvGrpSpPr>
          <p:nvPr/>
        </p:nvGrpSpPr>
        <p:grpSpPr>
          <a:xfrm>
            <a:off x="4671849" y="4312413"/>
            <a:ext cx="7164875" cy="1410791"/>
            <a:chOff x="4671849" y="2521179"/>
            <a:chExt cx="7164875" cy="1410791"/>
          </a:xfrm>
        </p:grpSpPr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0AA10EAC-6A34-4831-0CFA-857434246DD0}"/>
                </a:ext>
              </a:extLst>
            </p:cNvPr>
            <p:cNvSpPr>
              <a:spLocks/>
            </p:cNvSpPr>
            <p:nvPr/>
          </p:nvSpPr>
          <p:spPr>
            <a:xfrm>
              <a:off x="4671849" y="2521179"/>
              <a:ext cx="3365442" cy="542519"/>
            </a:xfrm>
            <a:custGeom>
              <a:avLst/>
              <a:gdLst>
                <a:gd name="connsiteX0" fmla="*/ 0 w 2530475"/>
                <a:gd name="connsiteY0" fmla="*/ 0 h 542519"/>
                <a:gd name="connsiteX1" fmla="*/ 2247900 w 2530475"/>
                <a:gd name="connsiteY1" fmla="*/ 0 h 542519"/>
                <a:gd name="connsiteX2" fmla="*/ 2530475 w 2530475"/>
                <a:gd name="connsiteY2" fmla="*/ 542519 h 542519"/>
                <a:gd name="connsiteX3" fmla="*/ 2247900 w 2530475"/>
                <a:gd name="connsiteY3" fmla="*/ 542519 h 542519"/>
                <a:gd name="connsiteX4" fmla="*/ 0 w 2530475"/>
                <a:gd name="connsiteY4" fmla="*/ 542519 h 5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475" h="542519">
                  <a:moveTo>
                    <a:pt x="0" y="0"/>
                  </a:moveTo>
                  <a:lnTo>
                    <a:pt x="2247900" y="0"/>
                  </a:lnTo>
                  <a:lnTo>
                    <a:pt x="2530475" y="542519"/>
                  </a:lnTo>
                  <a:lnTo>
                    <a:pt x="2247900" y="542519"/>
                  </a:lnTo>
                  <a:lnTo>
                    <a:pt x="0" y="542519"/>
                  </a:lnTo>
                  <a:close/>
                </a:path>
              </a:pathLst>
            </a:custGeom>
            <a:gradFill>
              <a:gsLst>
                <a:gs pos="8000">
                  <a:schemeClr val="accent1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1" name="文本框 500">
              <a:extLst>
                <a:ext uri="{FF2B5EF4-FFF2-40B4-BE49-F238E27FC236}">
                  <a16:creationId xmlns:a16="http://schemas.microsoft.com/office/drawing/2014/main" id="{DB5FBF35-F3B0-E3FE-2C49-A3FB022F641B}"/>
                </a:ext>
              </a:extLst>
            </p:cNvPr>
            <p:cNvSpPr txBox="1">
              <a:spLocks/>
            </p:cNvSpPr>
            <p:nvPr/>
          </p:nvSpPr>
          <p:spPr>
            <a:xfrm>
              <a:off x="4772561" y="2592383"/>
              <a:ext cx="27462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学会与</a:t>
              </a:r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AI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技术协同工作</a:t>
              </a:r>
            </a:p>
          </p:txBody>
        </p:sp>
        <p:sp>
          <p:nvSpPr>
            <p:cNvPr id="502" name="文本框 501">
              <a:extLst>
                <a:ext uri="{FF2B5EF4-FFF2-40B4-BE49-F238E27FC236}">
                  <a16:creationId xmlns:a16="http://schemas.microsoft.com/office/drawing/2014/main" id="{7C41ACF1-8594-BE5A-5D8C-11F290B7908D}"/>
                </a:ext>
              </a:extLst>
            </p:cNvPr>
            <p:cNvSpPr txBox="1">
              <a:spLocks/>
            </p:cNvSpPr>
            <p:nvPr/>
          </p:nvSpPr>
          <p:spPr>
            <a:xfrm>
              <a:off x="4671849" y="3259597"/>
              <a:ext cx="716487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AI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无法替代人类在创造力、情感智慧和领导力等方面的优势</a:t>
              </a:r>
            </a:p>
          </p:txBody>
        </p:sp>
        <p:sp>
          <p:nvSpPr>
            <p:cNvPr id="503" name="文本框 502">
              <a:extLst>
                <a:ext uri="{FF2B5EF4-FFF2-40B4-BE49-F238E27FC236}">
                  <a16:creationId xmlns:a16="http://schemas.microsoft.com/office/drawing/2014/main" id="{6BB3857C-F20C-A8B6-9838-3FEF375BD634}"/>
                </a:ext>
              </a:extLst>
            </p:cNvPr>
            <p:cNvSpPr txBox="1">
              <a:spLocks/>
            </p:cNvSpPr>
            <p:nvPr/>
          </p:nvSpPr>
          <p:spPr>
            <a:xfrm>
              <a:off x="4671849" y="3593416"/>
              <a:ext cx="716487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我们要学会利用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AI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工具提高工作效率，发挥自身的优势，实现人机协同发展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939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1_Office 主题​​">
  <a:themeElements>
    <a:clrScheme name="自定义 5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FFF"/>
      </a:accent1>
      <a:accent2>
        <a:srgbClr val="00A3FE"/>
      </a:accent2>
      <a:accent3>
        <a:srgbClr val="00C6D9"/>
      </a:accent3>
      <a:accent4>
        <a:srgbClr val="05DCB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腾讯体"/>
        <a:ea typeface="腾讯体"/>
        <a:cs typeface=""/>
      </a:majorFont>
      <a:minorFont>
        <a:latin typeface="腾讯体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381</Words>
  <Application>Microsoft Office PowerPoint</Application>
  <PresentationFormat>宽屏</PresentationFormat>
  <Paragraphs>74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思源黑体 CN Regular</vt:lpstr>
      <vt:lpstr>阿里巴巴普惠体 2.0 65 Medium</vt:lpstr>
      <vt:lpstr>微软雅黑</vt:lpstr>
      <vt:lpstr>思源黑体 CN Medium</vt:lpstr>
      <vt:lpstr>HarmonyOS Sans SC Light</vt:lpstr>
      <vt:lpstr>腾讯体</vt:lpstr>
      <vt:lpstr>Arial</vt:lpstr>
      <vt:lpstr>阿里巴巴普惠体 2.0 55 Regular</vt:lpstr>
      <vt:lpstr>Roboto Regular</vt:lpstr>
      <vt:lpstr>思源黑体 CN Bold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AI时代的PPT制作魔法书——科技风ppt模板</dc:title>
  <dc:creator>www.pptcool.com</dc:creator>
  <cp:keywords>PPT竞技场</cp:keywords>
  <dc:description>51PPT模板网，幻灯片演示模板及素材免费下载！_x000d_
51PPT模板网 唯一访问网址：www.51pptmoban.com</dc:description>
  <cp:lastModifiedBy>user Power</cp:lastModifiedBy>
  <cp:revision>37</cp:revision>
  <dcterms:created xsi:type="dcterms:W3CDTF">2023-03-15T02:29:02Z</dcterms:created>
  <dcterms:modified xsi:type="dcterms:W3CDTF">2023-06-04T13:52:47Z</dcterms:modified>
</cp:coreProperties>
</file>